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6"/>
  </p:notesMasterIdLst>
  <p:handoutMasterIdLst>
    <p:handoutMasterId r:id="rId27"/>
  </p:handoutMasterIdLst>
  <p:sldIdLst>
    <p:sldId id="259" r:id="rId3"/>
    <p:sldId id="260" r:id="rId4"/>
    <p:sldId id="261" r:id="rId5"/>
    <p:sldId id="268" r:id="rId6"/>
    <p:sldId id="269" r:id="rId7"/>
    <p:sldId id="270" r:id="rId8"/>
    <p:sldId id="271" r:id="rId9"/>
    <p:sldId id="262" r:id="rId10"/>
    <p:sldId id="272" r:id="rId11"/>
    <p:sldId id="273" r:id="rId12"/>
    <p:sldId id="274" r:id="rId13"/>
    <p:sldId id="275" r:id="rId14"/>
    <p:sldId id="263" r:id="rId15"/>
    <p:sldId id="276" r:id="rId16"/>
    <p:sldId id="277" r:id="rId17"/>
    <p:sldId id="280" r:id="rId18"/>
    <p:sldId id="281" r:id="rId19"/>
    <p:sldId id="264" r:id="rId20"/>
    <p:sldId id="283" r:id="rId21"/>
    <p:sldId id="284" r:id="rId22"/>
    <p:sldId id="285" r:id="rId23"/>
    <p:sldId id="282" r:id="rId24"/>
    <p:sldId id="265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33C"/>
    <a:srgbClr val="CA1000"/>
    <a:srgbClr val="F3B400"/>
    <a:srgbClr val="FFED4F"/>
    <a:srgbClr val="E50F24"/>
    <a:srgbClr val="F0BA34"/>
    <a:srgbClr val="BE8C0E"/>
    <a:srgbClr val="E2A810"/>
    <a:srgbClr val="F3B23F"/>
    <a:srgbClr val="16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0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4061A-7A08-4935-BF9F-6BC57572EF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40DCA-FB22-4E33-8C64-D0343D3E5E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0DCA-FB22-4E33-8C64-D0343D3E5EF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蛋糕, 餐桌&#10;&#10;已生成高可信度的说明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55563" y="0"/>
            <a:ext cx="4734717" cy="3008671"/>
          </a:xfrm>
          <a:prstGeom prst="rect">
            <a:avLst/>
          </a:prstGeom>
        </p:spPr>
      </p:pic>
      <p:pic>
        <p:nvPicPr>
          <p:cNvPr id="8" name="图片 7" descr="图片包含 蛋糕, 餐桌&#10;&#10;已生成高可信度的说明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21615" y="-1"/>
            <a:ext cx="4734717" cy="300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3018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791F-08ED-43E7-AD1E-DB54D2A28DE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18BE-BE04-4618-AFB5-E7123DDC42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蛋糕, 餐桌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55563" y="0"/>
            <a:ext cx="4734717" cy="30086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07693" y="1047858"/>
            <a:ext cx="857490" cy="623946"/>
          </a:xfrm>
          <a:prstGeom prst="rect">
            <a:avLst/>
          </a:prstGeom>
        </p:spPr>
      </p:pic>
      <p:pic>
        <p:nvPicPr>
          <p:cNvPr id="10" name="图片 9" descr="图片包含 蛋糕, 餐桌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1615" y="-1"/>
            <a:ext cx="4734717" cy="30086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35797" y="1047858"/>
            <a:ext cx="83403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dirty="0">
                <a:blipFill dpi="0" rotWithShape="1">
                  <a:blip r:embed="rId5"/>
                  <a:srcRect/>
                  <a:tile tx="-958850" ty="50800" sx="100000" sy="100000" flip="none" algn="bl"/>
                </a:blipFill>
                <a:cs typeface="+mn-ea"/>
                <a:sym typeface="+mn-lt"/>
              </a:rPr>
              <a:t>过小年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05697" y="4126893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600" dirty="0">
                <a:cs typeface="+mn-ea"/>
                <a:sym typeface="+mn-lt"/>
              </a:rPr>
              <a:t>腊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月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二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十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55624" y="4854441"/>
            <a:ext cx="7280752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300" dirty="0">
                <a:cs typeface="+mn-ea"/>
                <a:sym typeface="+mn-lt"/>
              </a:rPr>
              <a:t>小年并非专指一个节日，由于各地风俗，被称为小年的节日也不尽相同。小年期间主要的民俗活动有贴春联，扫尘，祭灶等。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2faab24-aebc-4b9b-aa00-d192cb24be5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7783" y="1282948"/>
            <a:ext cx="12209783" cy="4271951"/>
            <a:chOff x="-17783" y="1282948"/>
            <a:chExt cx="12209783" cy="4271951"/>
          </a:xfrm>
        </p:grpSpPr>
        <p:sp>
          <p:nvSpPr>
            <p:cNvPr id="4" name="ïṡḻidé"/>
            <p:cNvSpPr/>
            <p:nvPr/>
          </p:nvSpPr>
          <p:spPr>
            <a:xfrm>
              <a:off x="-17783" y="2852936"/>
              <a:ext cx="12209783" cy="2701963"/>
            </a:xfrm>
            <a:prstGeom prst="rect">
              <a:avLst/>
            </a:prstGeom>
            <a:blipFill>
              <a:blip r:embed="rId4"/>
              <a:tile tx="-958850" ty="50800" sx="100000" sy="100000" flip="none" algn="tr"/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S1ïdè"/>
            <p:cNvSpPr/>
            <p:nvPr/>
          </p:nvSpPr>
          <p:spPr>
            <a:xfrm>
              <a:off x="7464152" y="2852936"/>
              <a:ext cx="4056336" cy="2701963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ïśľîḑé"/>
            <p:cNvGrpSpPr/>
            <p:nvPr/>
          </p:nvGrpSpPr>
          <p:grpSpPr>
            <a:xfrm>
              <a:off x="7646600" y="3212486"/>
              <a:ext cx="3691440" cy="906499"/>
              <a:chOff x="1036408" y="4627421"/>
              <a:chExt cx="3691440" cy="906499"/>
            </a:xfrm>
          </p:grpSpPr>
          <p:sp>
            <p:nvSpPr>
              <p:cNvPr id="18" name="ïsḻiḍê"/>
              <p:cNvSpPr/>
              <p:nvPr/>
            </p:nvSpPr>
            <p:spPr bwMode="auto">
              <a:xfrm>
                <a:off x="1036408" y="4978560"/>
                <a:ext cx="3691440" cy="55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lang="zh-CN" altLang="en-US" sz="100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bg1"/>
                    </a:solidFill>
                    <a:cs typeface="+mn-ea"/>
                    <a:sym typeface="+mn-lt"/>
                  </a:rPr>
                  <a:t>如需更改请在（设置形状格式）菜单下（文本选项）中调整</a:t>
                </a:r>
                <a:endParaRPr lang="zh-CN" altLang="en-US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î$ḻïḓé"/>
              <p:cNvSpPr txBox="1"/>
              <p:nvPr/>
            </p:nvSpPr>
            <p:spPr bwMode="auto">
              <a:xfrm>
                <a:off x="1036408" y="4627421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zh-CN" altLang="en-US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ś1iďe"/>
            <p:cNvGrpSpPr/>
            <p:nvPr/>
          </p:nvGrpSpPr>
          <p:grpSpPr>
            <a:xfrm>
              <a:off x="7701464" y="4173652"/>
              <a:ext cx="3141307" cy="1143261"/>
              <a:chOff x="7646600" y="4173652"/>
              <a:chExt cx="3141307" cy="1143261"/>
            </a:xfrm>
          </p:grpSpPr>
          <p:grpSp>
            <p:nvGrpSpPr>
              <p:cNvPr id="13" name="ïṡlídê"/>
              <p:cNvGrpSpPr/>
              <p:nvPr/>
            </p:nvGrpSpPr>
            <p:grpSpPr>
              <a:xfrm>
                <a:off x="8623654" y="4408375"/>
                <a:ext cx="2164253" cy="908538"/>
                <a:chOff x="9137748" y="2246943"/>
                <a:chExt cx="2164253" cy="908538"/>
              </a:xfrm>
            </p:grpSpPr>
            <p:sp>
              <p:nvSpPr>
                <p:cNvPr id="16" name="íṡļïḓe"/>
                <p:cNvSpPr/>
                <p:nvPr/>
              </p:nvSpPr>
              <p:spPr bwMode="auto">
                <a:xfrm>
                  <a:off x="9137748" y="2598082"/>
                  <a:ext cx="2164253" cy="557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0000" anchor="t" anchorCtr="0">
                  <a:normAutofit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>
                      <a:solidFill>
                        <a:schemeClr val="bg1"/>
                      </a:solidFill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r>
                    <a:rPr lang="zh-CN" altLang="en-US" sz="1000">
                      <a:solidFill>
                        <a:schemeClr val="bg1"/>
                      </a:solidFill>
                      <a:cs typeface="+mn-ea"/>
                      <a:sym typeface="+mn-lt"/>
                    </a:rPr>
                    <a:t> （建议使用主题字体）</a:t>
                  </a:r>
                  <a:endPara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iṥľîḓe"/>
                <p:cNvSpPr txBox="1"/>
                <p:nvPr/>
              </p:nvSpPr>
              <p:spPr bwMode="auto">
                <a:xfrm>
                  <a:off x="9137748" y="2246943"/>
                  <a:ext cx="2164253" cy="351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>
                  <a:normAutofit lnSpcReduction="10000"/>
                </a:bodyPr>
                <a:lstStyle/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îš1ídé"/>
              <p:cNvSpPr/>
              <p:nvPr/>
            </p:nvSpPr>
            <p:spPr bwMode="auto">
              <a:xfrm>
                <a:off x="7646600" y="4173652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4800">
                    <a:solidFill>
                      <a:schemeClr val="bg1"/>
                    </a:solidFill>
                    <a:cs typeface="+mn-ea"/>
                    <a:sym typeface="+mn-lt"/>
                  </a:rPr>
                  <a:t>66</a:t>
                </a:r>
                <a:endParaRPr lang="en-US" sz="4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iṣļïde"/>
              <p:cNvSpPr/>
              <p:nvPr/>
            </p:nvSpPr>
            <p:spPr bwMode="auto">
              <a:xfrm>
                <a:off x="8336841" y="4335223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240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>
              <a:stCxn id="5" idx="1"/>
              <a:endCxn id="5" idx="3"/>
            </p:cNvCxnSpPr>
            <p:nvPr/>
          </p:nvCxnSpPr>
          <p:spPr>
            <a:xfrm>
              <a:off x="7464152" y="4203918"/>
              <a:ext cx="40563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ïšľîḍê"/>
            <p:cNvGrpSpPr/>
            <p:nvPr/>
          </p:nvGrpSpPr>
          <p:grpSpPr>
            <a:xfrm>
              <a:off x="775310" y="1282948"/>
              <a:ext cx="6040770" cy="1591056"/>
              <a:chOff x="653229" y="1282948"/>
              <a:chExt cx="6040770" cy="1591056"/>
            </a:xfrm>
          </p:grpSpPr>
          <p:sp>
            <p:nvSpPr>
              <p:cNvPr id="10" name="ïṧ1iḋê"/>
              <p:cNvSpPr txBox="1"/>
              <p:nvPr/>
            </p:nvSpPr>
            <p:spPr>
              <a:xfrm>
                <a:off x="653229" y="1282948"/>
                <a:ext cx="709002" cy="576064"/>
              </a:xfrm>
              <a:prstGeom prst="rect">
                <a:avLst/>
              </a:prstGeom>
              <a:noFill/>
            </p:spPr>
            <p:txBody>
              <a:bodyPr wrap="none">
                <a:prstTxWarp prst="textPlain">
                  <a:avLst/>
                </a:prstTxWarp>
                <a:normAutofit/>
              </a:bodyPr>
              <a:lstStyle/>
              <a:p>
                <a:r>
                  <a:rPr lang="en-US" altLang="zh-CN" sz="1400" dirty="0">
                    <a:solidFill>
                      <a:srgbClr val="B0433C"/>
                    </a:solidFill>
                    <a:cs typeface="+mn-ea"/>
                    <a:sym typeface="+mn-lt"/>
                  </a:rPr>
                  <a:t>“</a:t>
                </a:r>
              </a:p>
            </p:txBody>
          </p:sp>
          <p:sp>
            <p:nvSpPr>
              <p:cNvPr id="11" name="íṧļíďé"/>
              <p:cNvSpPr txBox="1"/>
              <p:nvPr/>
            </p:nvSpPr>
            <p:spPr>
              <a:xfrm>
                <a:off x="1362231" y="1907861"/>
                <a:ext cx="5331768" cy="966143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1000" dirty="0">
                    <a:cs typeface="+mn-ea"/>
                    <a:sym typeface="+mn-lt"/>
                  </a:rPr>
                  <a:t>1.</a:t>
                </a:r>
                <a:r>
                  <a:rPr lang="zh-CN" altLang="en-US" sz="1000" dirty="0">
                    <a:cs typeface="+mn-ea"/>
                    <a:sym typeface="+mn-lt"/>
                  </a:rPr>
                  <a:t>单击要填充的形状；</a:t>
                </a:r>
                <a:r>
                  <a:rPr lang="en-US" altLang="zh-CN" sz="1000" dirty="0">
                    <a:cs typeface="+mn-ea"/>
                    <a:sym typeface="+mn-lt"/>
                  </a:rPr>
                  <a:t>2.</a:t>
                </a:r>
                <a:r>
                  <a:rPr lang="zh-CN" altLang="en-US" sz="1000" dirty="0">
                    <a:cs typeface="+mn-ea"/>
                    <a:sym typeface="+mn-lt"/>
                  </a:rPr>
                  <a:t>在“格式”选项卡上的“形状样式”组中，单击“形状填充”旁边的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箭头，然后单击「图片或纹理填充」。</a:t>
                </a:r>
                <a:r>
                  <a:rPr lang="en-US" altLang="zh-CN" sz="1000" dirty="0">
                    <a:cs typeface="+mn-ea"/>
                    <a:sym typeface="+mn-lt"/>
                  </a:rPr>
                  <a:t>3.</a:t>
                </a:r>
                <a:r>
                  <a:rPr lang="zh-CN" altLang="en-US" sz="1000" dirty="0">
                    <a:cs typeface="+mn-ea"/>
                    <a:sym typeface="+mn-lt"/>
                  </a:rPr>
                  <a:t>找到包含需要使用的图片的文件夹，单击该图片，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然后单击“插入”。</a:t>
                </a:r>
                <a:r>
                  <a:rPr lang="en-US" altLang="zh-CN" sz="1000" dirty="0">
                    <a:cs typeface="+mn-ea"/>
                    <a:sym typeface="+mn-lt"/>
                  </a:rPr>
                  <a:t>4.</a:t>
                </a:r>
                <a:r>
                  <a:rPr lang="zh-CN" altLang="en-US" sz="1000" dirty="0">
                    <a:cs typeface="+mn-ea"/>
                    <a:sym typeface="+mn-lt"/>
                  </a:rPr>
                  <a:t>使用图片工具“裁剪”下拉菜单中的「填充」可对图片进行调整</a:t>
                </a:r>
              </a:p>
            </p:txBody>
          </p:sp>
          <p:sp>
            <p:nvSpPr>
              <p:cNvPr id="12" name="ïšľiḓé"/>
              <p:cNvSpPr txBox="1"/>
              <p:nvPr/>
            </p:nvSpPr>
            <p:spPr>
              <a:xfrm>
                <a:off x="1362231" y="1529164"/>
                <a:ext cx="5331768" cy="378698"/>
              </a:xfrm>
              <a:prstGeom prst="rect">
                <a:avLst/>
              </a:prstGeom>
            </p:spPr>
            <p:txBody>
              <a:bodyPr anchor="ctr">
                <a:normAutofit fontScale="92500" lnSpcReduction="20000"/>
              </a:bodyPr>
              <a:lstStyle/>
              <a:p>
                <a:r>
                  <a:rPr lang="zh-CN" altLang="en-US" sz="2400" b="1" dirty="0">
                    <a:cs typeface="+mn-ea"/>
                    <a:sym typeface="+mn-lt"/>
                  </a:rPr>
                  <a:t>输入你的新年愿景</a:t>
                </a: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7701464" y="32118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输入你的新年愿景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8550048-49ae-406c-92ee-0156453a5c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1981" y="27275"/>
            <a:ext cx="11010603" cy="6028581"/>
            <a:chOff x="341981" y="27275"/>
            <a:chExt cx="11010603" cy="6028581"/>
          </a:xfrm>
        </p:grpSpPr>
        <p:sp>
          <p:nvSpPr>
            <p:cNvPr id="4" name="îṡ1íḍè"/>
            <p:cNvSpPr/>
            <p:nvPr/>
          </p:nvSpPr>
          <p:spPr>
            <a:xfrm flipH="1">
              <a:off x="1160445" y="27275"/>
              <a:ext cx="3877720" cy="6028581"/>
            </a:xfrm>
            <a:prstGeom prst="parallelogram">
              <a:avLst>
                <a:gd name="adj" fmla="val 0"/>
              </a:avLst>
            </a:prstGeom>
            <a:blipFill>
              <a:blip r:embed="rId4"/>
              <a:tile tx="-958850" ty="50800" sx="100000" sy="100000" flip="none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ïṡ1íde"/>
            <p:cNvGrpSpPr/>
            <p:nvPr/>
          </p:nvGrpSpPr>
          <p:grpSpPr>
            <a:xfrm>
              <a:off x="341981" y="1343603"/>
              <a:ext cx="5600814" cy="2887454"/>
              <a:chOff x="2459596" y="1628800"/>
              <a:chExt cx="7272808" cy="3749436"/>
            </a:xfrm>
          </p:grpSpPr>
          <p:sp>
            <p:nvSpPr>
              <p:cNvPr id="25" name="ísḻïdê"/>
              <p:cNvSpPr/>
              <p:nvPr/>
            </p:nvSpPr>
            <p:spPr>
              <a:xfrm>
                <a:off x="3215253" y="1628800"/>
                <a:ext cx="5761494" cy="3651552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ï$lîḋê"/>
              <p:cNvSpPr/>
              <p:nvPr/>
            </p:nvSpPr>
            <p:spPr>
              <a:xfrm>
                <a:off x="3228835" y="1644767"/>
                <a:ext cx="5734330" cy="3619617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sḻíḍè"/>
              <p:cNvSpPr/>
              <p:nvPr/>
            </p:nvSpPr>
            <p:spPr>
              <a:xfrm>
                <a:off x="6040055" y="1707676"/>
                <a:ext cx="111889" cy="111889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8" name="îṧļiḑê"/>
              <p:cNvGrpSpPr/>
              <p:nvPr/>
            </p:nvGrpSpPr>
            <p:grpSpPr>
              <a:xfrm>
                <a:off x="2459596" y="5232543"/>
                <a:ext cx="7272808" cy="145693"/>
                <a:chOff x="-1348120" y="5777968"/>
                <a:chExt cx="9361040" cy="187524"/>
              </a:xfrm>
            </p:grpSpPr>
            <p:sp>
              <p:nvSpPr>
                <p:cNvPr id="30" name="íṣḷîdê"/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name="adj" fmla="val 814192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iṩḻíde"/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íṡḻïďé"/>
              <p:cNvSpPr/>
              <p:nvPr/>
            </p:nvSpPr>
            <p:spPr>
              <a:xfrm>
                <a:off x="3359695" y="1867128"/>
                <a:ext cx="5439351" cy="3186712"/>
              </a:xfrm>
              <a:prstGeom prst="rect">
                <a:avLst/>
              </a:prstGeom>
              <a:blipFill>
                <a:blip r:embed="rId4"/>
                <a:tile tx="-958850" ty="50800" sx="100000" sy="100000" flip="none" algn="tr"/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iṡliḍé"/>
            <p:cNvGrpSpPr/>
            <p:nvPr/>
          </p:nvGrpSpPr>
          <p:grpSpPr>
            <a:xfrm>
              <a:off x="6255080" y="1340768"/>
              <a:ext cx="3501296" cy="2277547"/>
              <a:chOff x="6624246" y="1361772"/>
              <a:chExt cx="3501296" cy="2277547"/>
            </a:xfrm>
          </p:grpSpPr>
          <p:sp>
            <p:nvSpPr>
              <p:cNvPr id="22" name="íşľíḑê"/>
              <p:cNvSpPr txBox="1"/>
              <p:nvPr/>
            </p:nvSpPr>
            <p:spPr>
              <a:xfrm>
                <a:off x="6624246" y="1638771"/>
                <a:ext cx="3501296" cy="116955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/>
              </a:bodyPr>
              <a:lstStyle/>
              <a:p>
                <a:r>
                  <a:rPr lang="zh-CN" altLang="en-US" sz="2800" b="1" dirty="0">
                    <a:cs typeface="+mn-ea"/>
                    <a:sym typeface="+mn-lt"/>
                  </a:rPr>
                  <a:t>输入你的新年愿景</a:t>
                </a:r>
              </a:p>
            </p:txBody>
          </p:sp>
          <p:sp>
            <p:nvSpPr>
              <p:cNvPr id="23" name="îśļíḓè"/>
              <p:cNvSpPr txBox="1"/>
              <p:nvPr/>
            </p:nvSpPr>
            <p:spPr>
              <a:xfrm>
                <a:off x="6624246" y="1361772"/>
                <a:ext cx="3501296" cy="27699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/>
              </a:bodyPr>
              <a:lstStyle/>
              <a:p>
                <a:r>
                  <a:rPr lang="zh-CN" altLang="en-US" sz="1100">
                    <a:cs typeface="+mn-ea"/>
                    <a:sym typeface="+mn-lt"/>
                  </a:rPr>
                  <a:t>或许大小不同的文字错落的排版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4" name="i$1îḋé"/>
              <p:cNvSpPr txBox="1"/>
              <p:nvPr/>
            </p:nvSpPr>
            <p:spPr>
              <a:xfrm>
                <a:off x="6624246" y="2808322"/>
                <a:ext cx="3501296" cy="83099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/>
              </a:bodyPr>
              <a:lstStyle/>
              <a:p>
                <a:r>
                  <a:rPr lang="zh-CN" altLang="en-US">
                    <a:cs typeface="+mn-ea"/>
                    <a:sym typeface="+mn-lt"/>
                  </a:rPr>
                  <a:t>主次分明的布局排版帮助</a:t>
                </a:r>
                <a:r>
                  <a:rPr lang="en-US" altLang="zh-CN">
                    <a:cs typeface="+mn-ea"/>
                    <a:sym typeface="+mn-lt"/>
                  </a:rPr>
                  <a:t>PPT</a:t>
                </a:r>
                <a:r>
                  <a:rPr lang="zh-CN" altLang="en-US">
                    <a:cs typeface="+mn-ea"/>
                    <a:sym typeface="+mn-lt"/>
                  </a:rPr>
                  <a:t>更好的传递和表达信息。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îṣľïḍè"/>
            <p:cNvGrpSpPr/>
            <p:nvPr/>
          </p:nvGrpSpPr>
          <p:grpSpPr>
            <a:xfrm>
              <a:off x="6255080" y="4383135"/>
              <a:ext cx="2110432" cy="1566195"/>
              <a:chOff x="1310966" y="961528"/>
              <a:chExt cx="2110432" cy="1566195"/>
            </a:xfrm>
          </p:grpSpPr>
          <p:sp>
            <p:nvSpPr>
              <p:cNvPr id="19" name="íṧ1ïḓé"/>
              <p:cNvSpPr/>
              <p:nvPr/>
            </p:nvSpPr>
            <p:spPr bwMode="auto">
              <a:xfrm>
                <a:off x="1310966" y="1970324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0" name="ïṡlidê"/>
              <p:cNvSpPr txBox="1"/>
              <p:nvPr/>
            </p:nvSpPr>
            <p:spPr bwMode="auto">
              <a:xfrm>
                <a:off x="1310966" y="1619185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išlidè"/>
              <p:cNvSpPr/>
              <p:nvPr/>
            </p:nvSpPr>
            <p:spPr bwMode="auto">
              <a:xfrm>
                <a:off x="2135642" y="961528"/>
                <a:ext cx="461080" cy="46047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ïṩļïḑê"/>
            <p:cNvGrpSpPr/>
            <p:nvPr/>
          </p:nvGrpSpPr>
          <p:grpSpPr>
            <a:xfrm>
              <a:off x="9242152" y="4383135"/>
              <a:ext cx="2110432" cy="1566145"/>
              <a:chOff x="1310966" y="961578"/>
              <a:chExt cx="2110432" cy="1566145"/>
            </a:xfrm>
          </p:grpSpPr>
          <p:sp>
            <p:nvSpPr>
              <p:cNvPr id="16" name="iṧ1ïďé"/>
              <p:cNvSpPr/>
              <p:nvPr/>
            </p:nvSpPr>
            <p:spPr bwMode="auto">
              <a:xfrm>
                <a:off x="1310966" y="1970324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17" name="íṧļîḍê"/>
              <p:cNvSpPr txBox="1"/>
              <p:nvPr/>
            </p:nvSpPr>
            <p:spPr bwMode="auto">
              <a:xfrm>
                <a:off x="1310966" y="1619185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işliḍe"/>
              <p:cNvSpPr/>
              <p:nvPr/>
            </p:nvSpPr>
            <p:spPr bwMode="auto">
              <a:xfrm>
                <a:off x="2135642" y="961578"/>
                <a:ext cx="461080" cy="460373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  <a:gd name="connsiteX40" fmla="*/ 325000 h 606722"/>
                  <a:gd name="connsiteY40" fmla="*/ 325000 h 606722"/>
                  <a:gd name="connsiteX41" fmla="*/ 325000 h 606722"/>
                  <a:gd name="connsiteY41" fmla="*/ 325000 h 606722"/>
                  <a:gd name="connsiteX42" fmla="*/ 325000 h 606722"/>
                  <a:gd name="connsiteY42" fmla="*/ 325000 h 606722"/>
                  <a:gd name="connsiteX43" fmla="*/ 325000 h 606722"/>
                  <a:gd name="connsiteY43" fmla="*/ 325000 h 606722"/>
                  <a:gd name="connsiteX44" fmla="*/ 325000 h 606722"/>
                  <a:gd name="connsiteY44" fmla="*/ 325000 h 606722"/>
                  <a:gd name="connsiteX45" fmla="*/ 325000 h 606722"/>
                  <a:gd name="connsiteY45" fmla="*/ 325000 h 606722"/>
                  <a:gd name="connsiteX46" fmla="*/ 325000 h 606722"/>
                  <a:gd name="connsiteY46" fmla="*/ 325000 h 606722"/>
                  <a:gd name="connsiteX47" fmla="*/ 325000 h 606722"/>
                  <a:gd name="connsiteY47" fmla="*/ 325000 h 606722"/>
                  <a:gd name="connsiteX48" fmla="*/ 325000 h 606722"/>
                  <a:gd name="connsiteY48" fmla="*/ 325000 h 606722"/>
                  <a:gd name="connsiteX49" fmla="*/ 325000 h 606722"/>
                  <a:gd name="connsiteY49" fmla="*/ 325000 h 606722"/>
                  <a:gd name="connsiteX50" fmla="*/ 325000 h 606722"/>
                  <a:gd name="connsiteY50" fmla="*/ 325000 h 606722"/>
                  <a:gd name="connsiteX51" fmla="*/ 325000 h 606722"/>
                  <a:gd name="connsiteY51" fmla="*/ 325000 h 606722"/>
                  <a:gd name="connsiteX52" fmla="*/ 325000 h 606722"/>
                  <a:gd name="connsiteY52" fmla="*/ 325000 h 606722"/>
                  <a:gd name="connsiteX53" fmla="*/ 325000 h 606722"/>
                  <a:gd name="connsiteY53" fmla="*/ 325000 h 606722"/>
                  <a:gd name="connsiteX54" fmla="*/ 325000 h 606722"/>
                  <a:gd name="connsiteY54" fmla="*/ 325000 h 606722"/>
                  <a:gd name="connsiteX55" fmla="*/ 325000 h 606722"/>
                  <a:gd name="connsiteY55" fmla="*/ 325000 h 606722"/>
                  <a:gd name="connsiteX56" fmla="*/ 325000 h 606722"/>
                  <a:gd name="connsiteY56" fmla="*/ 325000 h 606722"/>
                  <a:gd name="connsiteX57" fmla="*/ 325000 h 606722"/>
                  <a:gd name="connsiteY57" fmla="*/ 325000 h 606722"/>
                  <a:gd name="connsiteX58" fmla="*/ 325000 h 606722"/>
                  <a:gd name="connsiteY58" fmla="*/ 325000 h 606722"/>
                  <a:gd name="connsiteX59" fmla="*/ 325000 h 606722"/>
                  <a:gd name="connsiteY59" fmla="*/ 325000 h 606722"/>
                  <a:gd name="connsiteX60" fmla="*/ 325000 h 606722"/>
                  <a:gd name="connsiteY60" fmla="*/ 325000 h 606722"/>
                  <a:gd name="connsiteX61" fmla="*/ 325000 h 606722"/>
                  <a:gd name="connsiteY61" fmla="*/ 325000 h 606722"/>
                  <a:gd name="connsiteX62" fmla="*/ 325000 h 606722"/>
                  <a:gd name="connsiteY62" fmla="*/ 325000 h 606722"/>
                  <a:gd name="connsiteX63" fmla="*/ 325000 h 606722"/>
                  <a:gd name="connsiteY63" fmla="*/ 325000 h 606722"/>
                  <a:gd name="connsiteX64" fmla="*/ 325000 h 606722"/>
                  <a:gd name="connsiteY64" fmla="*/ 325000 h 606722"/>
                  <a:gd name="connsiteX65" fmla="*/ 325000 h 606722"/>
                  <a:gd name="connsiteY65" fmla="*/ 325000 h 606722"/>
                  <a:gd name="connsiteX66" fmla="*/ 325000 h 606722"/>
                  <a:gd name="connsiteY66" fmla="*/ 325000 h 606722"/>
                  <a:gd name="connsiteX67" fmla="*/ 325000 h 606722"/>
                  <a:gd name="connsiteY67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7535" h="606604">
                    <a:moveTo>
                      <a:pt x="394900" y="353768"/>
                    </a:moveTo>
                    <a:cubicBezTo>
                      <a:pt x="400507" y="353768"/>
                      <a:pt x="405045" y="358301"/>
                      <a:pt x="405045" y="363900"/>
                    </a:cubicBezTo>
                    <a:lnTo>
                      <a:pt x="405045" y="515616"/>
                    </a:lnTo>
                    <a:cubicBezTo>
                      <a:pt x="405045" y="543435"/>
                      <a:pt x="382353" y="566099"/>
                      <a:pt x="354410" y="566099"/>
                    </a:cubicBezTo>
                    <a:lnTo>
                      <a:pt x="212649" y="566099"/>
                    </a:lnTo>
                    <a:cubicBezTo>
                      <a:pt x="207131" y="566099"/>
                      <a:pt x="202593" y="561566"/>
                      <a:pt x="202593" y="556056"/>
                    </a:cubicBezTo>
                    <a:cubicBezTo>
                      <a:pt x="202593" y="550457"/>
                      <a:pt x="207131" y="545924"/>
                      <a:pt x="212649" y="545924"/>
                    </a:cubicBezTo>
                    <a:lnTo>
                      <a:pt x="354410" y="545924"/>
                    </a:lnTo>
                    <a:cubicBezTo>
                      <a:pt x="371140" y="545924"/>
                      <a:pt x="384845" y="532325"/>
                      <a:pt x="384845" y="515616"/>
                    </a:cubicBezTo>
                    <a:lnTo>
                      <a:pt x="384845" y="363900"/>
                    </a:lnTo>
                    <a:cubicBezTo>
                      <a:pt x="384845" y="358301"/>
                      <a:pt x="389294" y="353768"/>
                      <a:pt x="394900" y="353768"/>
                    </a:cubicBezTo>
                    <a:close/>
                    <a:moveTo>
                      <a:pt x="131640" y="262739"/>
                    </a:moveTo>
                    <a:cubicBezTo>
                      <a:pt x="137236" y="262739"/>
                      <a:pt x="141766" y="267271"/>
                      <a:pt x="141766" y="272870"/>
                    </a:cubicBezTo>
                    <a:lnTo>
                      <a:pt x="141766" y="333565"/>
                    </a:lnTo>
                    <a:cubicBezTo>
                      <a:pt x="141766" y="339075"/>
                      <a:pt x="137236" y="343607"/>
                      <a:pt x="131640" y="343607"/>
                    </a:cubicBezTo>
                    <a:cubicBezTo>
                      <a:pt x="126044" y="343607"/>
                      <a:pt x="121514" y="339075"/>
                      <a:pt x="121514" y="333565"/>
                    </a:cubicBezTo>
                    <a:lnTo>
                      <a:pt x="121514" y="272870"/>
                    </a:lnTo>
                    <a:cubicBezTo>
                      <a:pt x="121514" y="267271"/>
                      <a:pt x="126044" y="262739"/>
                      <a:pt x="131640" y="262739"/>
                    </a:cubicBezTo>
                    <a:close/>
                    <a:moveTo>
                      <a:pt x="489057" y="194973"/>
                    </a:moveTo>
                    <a:cubicBezTo>
                      <a:pt x="492973" y="190974"/>
                      <a:pt x="499381" y="190974"/>
                      <a:pt x="503386" y="194973"/>
                    </a:cubicBezTo>
                    <a:lnTo>
                      <a:pt x="604576" y="296095"/>
                    </a:lnTo>
                    <a:cubicBezTo>
                      <a:pt x="605555" y="296983"/>
                      <a:pt x="606267" y="298138"/>
                      <a:pt x="606801" y="299383"/>
                    </a:cubicBezTo>
                    <a:cubicBezTo>
                      <a:pt x="607780" y="301871"/>
                      <a:pt x="607780" y="304625"/>
                      <a:pt x="606801" y="307113"/>
                    </a:cubicBezTo>
                    <a:cubicBezTo>
                      <a:pt x="606267" y="308357"/>
                      <a:pt x="605555" y="309424"/>
                      <a:pt x="604576" y="310401"/>
                    </a:cubicBezTo>
                    <a:lnTo>
                      <a:pt x="503386" y="411434"/>
                    </a:lnTo>
                    <a:cubicBezTo>
                      <a:pt x="501339" y="413478"/>
                      <a:pt x="498758" y="414455"/>
                      <a:pt x="496177" y="414455"/>
                    </a:cubicBezTo>
                    <a:cubicBezTo>
                      <a:pt x="493596" y="414455"/>
                      <a:pt x="491015" y="413478"/>
                      <a:pt x="489057" y="411434"/>
                    </a:cubicBezTo>
                    <a:cubicBezTo>
                      <a:pt x="485052" y="407524"/>
                      <a:pt x="485052" y="401126"/>
                      <a:pt x="489057" y="397217"/>
                    </a:cubicBezTo>
                    <a:lnTo>
                      <a:pt x="572982" y="313333"/>
                    </a:lnTo>
                    <a:lnTo>
                      <a:pt x="232921" y="313333"/>
                    </a:lnTo>
                    <a:cubicBezTo>
                      <a:pt x="227314" y="313333"/>
                      <a:pt x="222775" y="308802"/>
                      <a:pt x="222775" y="303203"/>
                    </a:cubicBezTo>
                    <a:cubicBezTo>
                      <a:pt x="222775" y="297605"/>
                      <a:pt x="227314" y="293074"/>
                      <a:pt x="232921" y="293074"/>
                    </a:cubicBezTo>
                    <a:lnTo>
                      <a:pt x="572982" y="293074"/>
                    </a:lnTo>
                    <a:lnTo>
                      <a:pt x="489057" y="209279"/>
                    </a:lnTo>
                    <a:cubicBezTo>
                      <a:pt x="485052" y="205281"/>
                      <a:pt x="485052" y="198883"/>
                      <a:pt x="489057" y="194973"/>
                    </a:cubicBezTo>
                    <a:close/>
                    <a:moveTo>
                      <a:pt x="211398" y="40317"/>
                    </a:moveTo>
                    <a:lnTo>
                      <a:pt x="354409" y="40317"/>
                    </a:lnTo>
                    <a:cubicBezTo>
                      <a:pt x="382353" y="40317"/>
                      <a:pt x="405046" y="62981"/>
                      <a:pt x="405046" y="90889"/>
                    </a:cubicBezTo>
                    <a:lnTo>
                      <a:pt x="405046" y="242605"/>
                    </a:lnTo>
                    <a:cubicBezTo>
                      <a:pt x="405046" y="248115"/>
                      <a:pt x="400508" y="252648"/>
                      <a:pt x="394901" y="252648"/>
                    </a:cubicBezTo>
                    <a:cubicBezTo>
                      <a:pt x="389295" y="252648"/>
                      <a:pt x="384845" y="248115"/>
                      <a:pt x="384845" y="242605"/>
                    </a:cubicBezTo>
                    <a:lnTo>
                      <a:pt x="384845" y="90889"/>
                    </a:lnTo>
                    <a:cubicBezTo>
                      <a:pt x="384845" y="74180"/>
                      <a:pt x="371140" y="60581"/>
                      <a:pt x="354409" y="60581"/>
                    </a:cubicBezTo>
                    <a:lnTo>
                      <a:pt x="211398" y="60581"/>
                    </a:lnTo>
                    <a:cubicBezTo>
                      <a:pt x="205791" y="60581"/>
                      <a:pt x="201253" y="56048"/>
                      <a:pt x="201253" y="50449"/>
                    </a:cubicBezTo>
                    <a:cubicBezTo>
                      <a:pt x="201253" y="44850"/>
                      <a:pt x="205791" y="40317"/>
                      <a:pt x="211398" y="40317"/>
                    </a:cubicBezTo>
                    <a:close/>
                    <a:moveTo>
                      <a:pt x="147115" y="20146"/>
                    </a:moveTo>
                    <a:cubicBezTo>
                      <a:pt x="144890" y="20146"/>
                      <a:pt x="142576" y="20590"/>
                      <a:pt x="140084" y="21568"/>
                    </a:cubicBezTo>
                    <a:lnTo>
                      <a:pt x="44232" y="59782"/>
                    </a:lnTo>
                    <a:cubicBezTo>
                      <a:pt x="24919" y="66981"/>
                      <a:pt x="20292" y="73024"/>
                      <a:pt x="20292" y="90887"/>
                    </a:cubicBezTo>
                    <a:lnTo>
                      <a:pt x="20292" y="515689"/>
                    </a:lnTo>
                    <a:cubicBezTo>
                      <a:pt x="20292" y="533464"/>
                      <a:pt x="24919" y="539596"/>
                      <a:pt x="44054" y="546616"/>
                    </a:cubicBezTo>
                    <a:lnTo>
                      <a:pt x="140262" y="585098"/>
                    </a:lnTo>
                    <a:cubicBezTo>
                      <a:pt x="142576" y="585897"/>
                      <a:pt x="144890" y="586431"/>
                      <a:pt x="147115" y="586431"/>
                    </a:cubicBezTo>
                    <a:cubicBezTo>
                      <a:pt x="156015" y="586431"/>
                      <a:pt x="161978" y="578254"/>
                      <a:pt x="161978" y="566257"/>
                    </a:cubicBezTo>
                    <a:lnTo>
                      <a:pt x="161978" y="40319"/>
                    </a:lnTo>
                    <a:cubicBezTo>
                      <a:pt x="161978" y="28233"/>
                      <a:pt x="156015" y="20146"/>
                      <a:pt x="147115" y="20146"/>
                    </a:cubicBezTo>
                    <a:close/>
                    <a:moveTo>
                      <a:pt x="151669" y="315"/>
                    </a:moveTo>
                    <a:cubicBezTo>
                      <a:pt x="169354" y="2727"/>
                      <a:pt x="182270" y="18724"/>
                      <a:pt x="182270" y="40319"/>
                    </a:cubicBezTo>
                    <a:lnTo>
                      <a:pt x="182270" y="566257"/>
                    </a:lnTo>
                    <a:cubicBezTo>
                      <a:pt x="182270" y="589630"/>
                      <a:pt x="167496" y="606604"/>
                      <a:pt x="147115" y="606604"/>
                    </a:cubicBezTo>
                    <a:cubicBezTo>
                      <a:pt x="142487" y="606604"/>
                      <a:pt x="137681" y="605716"/>
                      <a:pt x="132964" y="603938"/>
                    </a:cubicBezTo>
                    <a:lnTo>
                      <a:pt x="36756" y="565457"/>
                    </a:lnTo>
                    <a:cubicBezTo>
                      <a:pt x="10057" y="555592"/>
                      <a:pt x="0" y="542084"/>
                      <a:pt x="0" y="515689"/>
                    </a:cubicBezTo>
                    <a:lnTo>
                      <a:pt x="0" y="90887"/>
                    </a:lnTo>
                    <a:cubicBezTo>
                      <a:pt x="0" y="64492"/>
                      <a:pt x="10057" y="50895"/>
                      <a:pt x="37023" y="40942"/>
                    </a:cubicBezTo>
                    <a:lnTo>
                      <a:pt x="132697" y="2727"/>
                    </a:lnTo>
                    <a:cubicBezTo>
                      <a:pt x="139350" y="217"/>
                      <a:pt x="145774" y="-489"/>
                      <a:pt x="151669" y="3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8772841" y="5129253"/>
              <a:ext cx="0" cy="81992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íśḷíďe"/>
            <p:cNvGrpSpPr/>
            <p:nvPr/>
          </p:nvGrpSpPr>
          <p:grpSpPr>
            <a:xfrm>
              <a:off x="2281375" y="4708407"/>
              <a:ext cx="2482559" cy="908538"/>
              <a:chOff x="1701716" y="4903819"/>
              <a:chExt cx="2482559" cy="908538"/>
            </a:xfrm>
          </p:grpSpPr>
          <p:sp>
            <p:nvSpPr>
              <p:cNvPr id="12" name="îṡ1îḍê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20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  <a:endParaRPr 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iš1îḍè"/>
              <p:cNvSpPr/>
              <p:nvPr/>
            </p:nvSpPr>
            <p:spPr bwMode="auto">
              <a:xfrm>
                <a:off x="2096043" y="5254958"/>
                <a:ext cx="2088232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 （建议使用主题字体）</a:t>
                </a:r>
              </a:p>
            </p:txBody>
          </p:sp>
          <p:sp>
            <p:nvSpPr>
              <p:cNvPr id="14" name="îṩḷíḑê"/>
              <p:cNvSpPr txBox="1"/>
              <p:nvPr/>
            </p:nvSpPr>
            <p:spPr bwMode="auto">
              <a:xfrm>
                <a:off x="2096043" y="4903819"/>
                <a:ext cx="2088232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3fc4cda-4868-445b-9df9-5ac8f294e4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138" y="1529404"/>
            <a:ext cx="10753726" cy="4028858"/>
            <a:chOff x="719138" y="1529403"/>
            <a:chExt cx="10753729" cy="4028859"/>
          </a:xfrm>
        </p:grpSpPr>
        <p:sp>
          <p:nvSpPr>
            <p:cNvPr id="4" name="iślïďé"/>
            <p:cNvSpPr/>
            <p:nvPr/>
          </p:nvSpPr>
          <p:spPr bwMode="auto">
            <a:xfrm>
              <a:off x="9680006" y="3798504"/>
              <a:ext cx="186759" cy="14302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ísľíḍe"/>
            <p:cNvSpPr/>
            <p:nvPr/>
          </p:nvSpPr>
          <p:spPr bwMode="auto">
            <a:xfrm>
              <a:off x="2211756" y="3180066"/>
              <a:ext cx="2026533" cy="1211815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ṥ1iḓê"/>
            <p:cNvSpPr/>
            <p:nvPr/>
          </p:nvSpPr>
          <p:spPr bwMode="auto">
            <a:xfrm>
              <a:off x="2818432" y="1531203"/>
              <a:ext cx="797131" cy="22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55000" lnSpcReduction="20000"/>
            </a:bodyPr>
            <a:lstStyle/>
            <a:p>
              <a:pPr algn="ctr"/>
              <a:r>
                <a:rPr lang="en-US" sz="3200">
                  <a:solidFill>
                    <a:schemeClr val="accent1"/>
                  </a:solidFill>
                  <a:cs typeface="+mn-ea"/>
                  <a:sym typeface="+mn-lt"/>
                </a:rPr>
                <a:t>40%</a:t>
              </a:r>
            </a:p>
          </p:txBody>
        </p:sp>
        <p:cxnSp>
          <p:nvCxnSpPr>
            <p:cNvPr id="7" name="Straight Connector 16"/>
            <p:cNvCxnSpPr>
              <a:endCxn id="5" idx="2"/>
            </p:cNvCxnSpPr>
            <p:nvPr/>
          </p:nvCxnSpPr>
          <p:spPr>
            <a:xfrm>
              <a:off x="3201433" y="1980657"/>
              <a:ext cx="28187" cy="119940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îsḻîḑé"/>
            <p:cNvSpPr/>
            <p:nvPr/>
          </p:nvSpPr>
          <p:spPr bwMode="auto">
            <a:xfrm>
              <a:off x="3642310" y="3589230"/>
              <a:ext cx="2026533" cy="802652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šlîḑè"/>
            <p:cNvSpPr/>
            <p:nvPr/>
          </p:nvSpPr>
          <p:spPr bwMode="auto">
            <a:xfrm>
              <a:off x="4237217" y="1566028"/>
              <a:ext cx="797131" cy="22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55000" lnSpcReduction="20000"/>
            </a:bodyPr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cs typeface="+mn-ea"/>
                  <a:sym typeface="+mn-lt"/>
                </a:rPr>
                <a:t>30%</a:t>
              </a:r>
            </a:p>
          </p:txBody>
        </p:sp>
        <p:cxnSp>
          <p:nvCxnSpPr>
            <p:cNvPr id="10" name="Straight Connector 21"/>
            <p:cNvCxnSpPr/>
            <p:nvPr/>
          </p:nvCxnSpPr>
          <p:spPr>
            <a:xfrm>
              <a:off x="4632422" y="1980656"/>
              <a:ext cx="27752" cy="15537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šľiďe"/>
            <p:cNvSpPr/>
            <p:nvPr/>
          </p:nvSpPr>
          <p:spPr bwMode="auto">
            <a:xfrm>
              <a:off x="6523755" y="3005349"/>
              <a:ext cx="2026533" cy="1386533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ṥḷïḍè"/>
            <p:cNvSpPr/>
            <p:nvPr/>
          </p:nvSpPr>
          <p:spPr bwMode="auto">
            <a:xfrm>
              <a:off x="7142200" y="1534187"/>
              <a:ext cx="797131" cy="22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55000" lnSpcReduction="20000"/>
            </a:bodyPr>
            <a:lstStyle/>
            <a:p>
              <a:pPr algn="ctr"/>
              <a:r>
                <a:rPr lang="en-US" sz="3200">
                  <a:solidFill>
                    <a:schemeClr val="accent4"/>
                  </a:solidFill>
                  <a:cs typeface="+mn-ea"/>
                  <a:sym typeface="+mn-lt"/>
                </a:rPr>
                <a:t>65%</a:t>
              </a:r>
            </a:p>
          </p:txBody>
        </p:sp>
        <p:cxnSp>
          <p:nvCxnSpPr>
            <p:cNvPr id="13" name="Straight Connector 26"/>
            <p:cNvCxnSpPr/>
            <p:nvPr/>
          </p:nvCxnSpPr>
          <p:spPr>
            <a:xfrm rot="5400000" flipV="1">
              <a:off x="7045767" y="2469184"/>
              <a:ext cx="982506" cy="545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ṥḻîḓe"/>
            <p:cNvSpPr/>
            <p:nvPr/>
          </p:nvSpPr>
          <p:spPr bwMode="auto">
            <a:xfrm>
              <a:off x="5042907" y="2426683"/>
              <a:ext cx="2027602" cy="196519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sľîḓê"/>
            <p:cNvSpPr/>
            <p:nvPr/>
          </p:nvSpPr>
          <p:spPr bwMode="auto">
            <a:xfrm>
              <a:off x="5653115" y="1529403"/>
              <a:ext cx="797552" cy="22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55000" lnSpcReduction="20000"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cs typeface="+mn-ea"/>
                  <a:sym typeface="+mn-lt"/>
                </a:rPr>
                <a:t>85%</a:t>
              </a:r>
            </a:p>
          </p:txBody>
        </p:sp>
        <p:cxnSp>
          <p:nvCxnSpPr>
            <p:cNvPr id="16" name="Straight Connector 31"/>
            <p:cNvCxnSpPr/>
            <p:nvPr/>
          </p:nvCxnSpPr>
          <p:spPr>
            <a:xfrm rot="5400000" flipV="1">
              <a:off x="5833933" y="2188469"/>
              <a:ext cx="421074" cy="545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íṣḷîḍe"/>
            <p:cNvSpPr/>
            <p:nvPr/>
          </p:nvSpPr>
          <p:spPr bwMode="auto">
            <a:xfrm>
              <a:off x="7974640" y="3589230"/>
              <a:ext cx="2026533" cy="802652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ṣľiḋé"/>
            <p:cNvSpPr/>
            <p:nvPr/>
          </p:nvSpPr>
          <p:spPr bwMode="auto">
            <a:xfrm>
              <a:off x="8605926" y="1539123"/>
              <a:ext cx="797131" cy="22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55000" lnSpcReduction="20000"/>
            </a:bodyPr>
            <a:lstStyle/>
            <a:p>
              <a:pPr algn="ctr"/>
              <a:r>
                <a:rPr lang="en-US" sz="3200">
                  <a:solidFill>
                    <a:schemeClr val="accent5"/>
                  </a:solidFill>
                  <a:cs typeface="+mn-ea"/>
                  <a:sym typeface="+mn-lt"/>
                </a:rPr>
                <a:t>35%</a:t>
              </a:r>
            </a:p>
          </p:txBody>
        </p:sp>
        <p:cxnSp>
          <p:nvCxnSpPr>
            <p:cNvPr id="19" name="Straight Connector 36"/>
            <p:cNvCxnSpPr/>
            <p:nvPr/>
          </p:nvCxnSpPr>
          <p:spPr>
            <a:xfrm>
              <a:off x="9008934" y="1980656"/>
              <a:ext cx="0" cy="15537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iṥľïḓè"/>
            <p:cNvGrpSpPr/>
            <p:nvPr/>
          </p:nvGrpSpPr>
          <p:grpSpPr>
            <a:xfrm>
              <a:off x="719138" y="4701002"/>
              <a:ext cx="10753729" cy="857260"/>
              <a:chOff x="1446648" y="2161845"/>
              <a:chExt cx="11660559" cy="857260"/>
            </a:xfrm>
          </p:grpSpPr>
          <p:grpSp>
            <p:nvGrpSpPr>
              <p:cNvPr id="21" name="îśḻîḑè"/>
              <p:cNvGrpSpPr/>
              <p:nvPr/>
            </p:nvGrpSpPr>
            <p:grpSpPr>
              <a:xfrm>
                <a:off x="1446648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4" name="îSļiďè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5" name="íṧļîḍe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2" name="íŝḻiḍe"/>
              <p:cNvGrpSpPr/>
              <p:nvPr/>
            </p:nvGrpSpPr>
            <p:grpSpPr>
              <a:xfrm>
                <a:off x="3808502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2" name="îşliďé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3" name="ïṡ1îďè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3" name="iṩľïďe"/>
              <p:cNvGrpSpPr/>
              <p:nvPr/>
            </p:nvGrpSpPr>
            <p:grpSpPr>
              <a:xfrm>
                <a:off x="6170356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0" name="iṥlîḍê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1" name="ïsľídé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4" name="išḻîḓe"/>
              <p:cNvGrpSpPr/>
              <p:nvPr/>
            </p:nvGrpSpPr>
            <p:grpSpPr>
              <a:xfrm>
                <a:off x="8532210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8" name="íṣ1iḍê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9" name="iṣlïdè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5" name="î$ḷîdê"/>
              <p:cNvGrpSpPr/>
              <p:nvPr/>
            </p:nvGrpSpPr>
            <p:grpSpPr>
              <a:xfrm>
                <a:off x="10894064" y="2161845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6" name="ïśļïḋê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7" name="îşlíďè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3074" y="1654255"/>
            <a:ext cx="112658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blipFill dpi="0" rotWithShape="1">
                  <a:blip r:embed="rId3"/>
                  <a:srcRect/>
                  <a:tile tx="-958850" ty="50800" sx="100000" sy="100000" flip="none" algn="bl"/>
                </a:blipFill>
                <a:cs typeface="+mn-ea"/>
                <a:sym typeface="+mn-lt"/>
              </a:rPr>
              <a:t>节日习俗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53904" y="4184539"/>
            <a:ext cx="7280752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300" dirty="0">
                <a:cs typeface="+mn-ea"/>
                <a:sym typeface="+mn-lt"/>
              </a:rPr>
              <a:t>小年并非专指一个节日，由于各地风俗，被称为小年的节日也不尽相同。小年期间主要的民俗活动有贴春联，扫尘，祭灶等。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d2f2ed0-536b-495f-9560-00a49725a9a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572089"/>
            <a:ext cx="12240591" cy="4956229"/>
            <a:chOff x="1" y="572089"/>
            <a:chExt cx="12240591" cy="4956229"/>
          </a:xfrm>
        </p:grpSpPr>
        <p:sp>
          <p:nvSpPr>
            <p:cNvPr id="4" name="îṡḻïdê"/>
            <p:cNvSpPr/>
            <p:nvPr/>
          </p:nvSpPr>
          <p:spPr>
            <a:xfrm>
              <a:off x="1" y="1753752"/>
              <a:ext cx="8018504" cy="3774566"/>
            </a:xfrm>
            <a:prstGeom prst="rect">
              <a:avLst/>
            </a:prstGeom>
            <a:blipFill>
              <a:blip r:embed="rId4"/>
              <a:tile tx="-958850" ty="50800" sx="100000" sy="100000" flip="none" algn="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íśļiḑé"/>
            <p:cNvSpPr/>
            <p:nvPr/>
          </p:nvSpPr>
          <p:spPr>
            <a:xfrm>
              <a:off x="7996427" y="1753753"/>
              <a:ext cx="4197744" cy="37745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ṩļïḋè"/>
            <p:cNvSpPr/>
            <p:nvPr/>
          </p:nvSpPr>
          <p:spPr bwMode="auto">
            <a:xfrm>
              <a:off x="8485826" y="4759743"/>
              <a:ext cx="457923" cy="45792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iśļiḑê"/>
            <p:cNvSpPr/>
            <p:nvPr/>
          </p:nvSpPr>
          <p:spPr bwMode="auto">
            <a:xfrm>
              <a:off x="8580761" y="4863055"/>
              <a:ext cx="266657" cy="131234"/>
            </a:xfrm>
            <a:custGeom>
              <a:avLst/>
              <a:gdLst/>
              <a:ahLst/>
              <a:cxnLst>
                <a:cxn ang="0">
                  <a:pos x="85" y="83"/>
                </a:cxn>
                <a:cxn ang="0">
                  <a:pos x="169" y="62"/>
                </a:cxn>
                <a:cxn ang="0">
                  <a:pos x="168" y="39"/>
                </a:cxn>
                <a:cxn ang="0">
                  <a:pos x="155" y="26"/>
                </a:cxn>
                <a:cxn ang="0">
                  <a:pos x="115" y="26"/>
                </a:cxn>
                <a:cxn ang="0">
                  <a:pos x="85" y="0"/>
                </a:cxn>
                <a:cxn ang="0">
                  <a:pos x="54" y="27"/>
                </a:cxn>
                <a:cxn ang="0">
                  <a:pos x="13" y="27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85" y="83"/>
                </a:cxn>
                <a:cxn ang="0">
                  <a:pos x="85" y="77"/>
                </a:cxn>
                <a:cxn ang="0">
                  <a:pos x="74" y="72"/>
                </a:cxn>
                <a:cxn ang="0">
                  <a:pos x="85" y="67"/>
                </a:cxn>
                <a:cxn ang="0">
                  <a:pos x="95" y="72"/>
                </a:cxn>
                <a:cxn ang="0">
                  <a:pos x="85" y="77"/>
                </a:cxn>
                <a:cxn ang="0">
                  <a:pos x="85" y="7"/>
                </a:cxn>
                <a:cxn ang="0">
                  <a:pos x="112" y="26"/>
                </a:cxn>
                <a:cxn ang="0">
                  <a:pos x="57" y="27"/>
                </a:cxn>
                <a:cxn ang="0">
                  <a:pos x="85" y="7"/>
                </a:cxn>
              </a:cxnLst>
              <a:rect l="0" t="0" r="r" b="b"/>
              <a:pathLst>
                <a:path w="169" h="83">
                  <a:moveTo>
                    <a:pt x="85" y="83"/>
                  </a:moveTo>
                  <a:cubicBezTo>
                    <a:pt x="119" y="83"/>
                    <a:pt x="149" y="75"/>
                    <a:pt x="169" y="62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2"/>
                    <a:pt x="163" y="26"/>
                    <a:pt x="15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3" y="11"/>
                    <a:pt x="100" y="0"/>
                    <a:pt x="85" y="0"/>
                  </a:cubicBezTo>
                  <a:cubicBezTo>
                    <a:pt x="69" y="0"/>
                    <a:pt x="56" y="11"/>
                    <a:pt x="5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33"/>
                    <a:pt x="0" y="4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0" y="75"/>
                    <a:pt x="51" y="83"/>
                    <a:pt x="85" y="83"/>
                  </a:cubicBezTo>
                  <a:close/>
                  <a:moveTo>
                    <a:pt x="85" y="77"/>
                  </a:moveTo>
                  <a:cubicBezTo>
                    <a:pt x="79" y="77"/>
                    <a:pt x="74" y="74"/>
                    <a:pt x="74" y="72"/>
                  </a:cubicBezTo>
                  <a:cubicBezTo>
                    <a:pt x="74" y="69"/>
                    <a:pt x="79" y="67"/>
                    <a:pt x="85" y="67"/>
                  </a:cubicBezTo>
                  <a:cubicBezTo>
                    <a:pt x="90" y="67"/>
                    <a:pt x="95" y="69"/>
                    <a:pt x="95" y="72"/>
                  </a:cubicBezTo>
                  <a:cubicBezTo>
                    <a:pt x="95" y="74"/>
                    <a:pt x="90" y="77"/>
                    <a:pt x="85" y="77"/>
                  </a:cubicBezTo>
                  <a:close/>
                  <a:moveTo>
                    <a:pt x="85" y="7"/>
                  </a:moveTo>
                  <a:cubicBezTo>
                    <a:pt x="97" y="7"/>
                    <a:pt x="108" y="15"/>
                    <a:pt x="112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0" y="15"/>
                    <a:pt x="71" y="7"/>
                    <a:pt x="85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Sļïdè"/>
            <p:cNvSpPr/>
            <p:nvPr/>
          </p:nvSpPr>
          <p:spPr bwMode="auto">
            <a:xfrm>
              <a:off x="8580761" y="4969159"/>
              <a:ext cx="266657" cy="12006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84" y="21"/>
                </a:cxn>
                <a:cxn ang="0">
                  <a:pos x="0" y="0"/>
                </a:cxn>
                <a:cxn ang="0">
                  <a:pos x="1" y="64"/>
                </a:cxn>
                <a:cxn ang="0">
                  <a:pos x="14" y="77"/>
                </a:cxn>
                <a:cxn ang="0">
                  <a:pos x="156" y="76"/>
                </a:cxn>
                <a:cxn ang="0">
                  <a:pos x="169" y="63"/>
                </a:cxn>
                <a:cxn ang="0">
                  <a:pos x="168" y="0"/>
                </a:cxn>
              </a:cxnLst>
              <a:rect l="0" t="0" r="r" b="b"/>
              <a:pathLst>
                <a:path w="169" h="77">
                  <a:moveTo>
                    <a:pt x="168" y="0"/>
                  </a:moveTo>
                  <a:cubicBezTo>
                    <a:pt x="148" y="13"/>
                    <a:pt x="118" y="21"/>
                    <a:pt x="84" y="21"/>
                  </a:cubicBezTo>
                  <a:cubicBezTo>
                    <a:pt x="51" y="21"/>
                    <a:pt x="21" y="13"/>
                    <a:pt x="0" y="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72"/>
                    <a:pt x="7" y="77"/>
                    <a:pt x="14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63" y="76"/>
                    <a:pt x="169" y="70"/>
                    <a:pt x="169" y="63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ŝļiḍê"/>
            <p:cNvSpPr/>
            <p:nvPr/>
          </p:nvSpPr>
          <p:spPr bwMode="auto">
            <a:xfrm>
              <a:off x="9194794" y="4759743"/>
              <a:ext cx="457921" cy="457923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slîḍé"/>
            <p:cNvSpPr/>
            <p:nvPr/>
          </p:nvSpPr>
          <p:spPr bwMode="auto">
            <a:xfrm>
              <a:off x="9338592" y="4987730"/>
              <a:ext cx="164740" cy="85163"/>
            </a:xfrm>
            <a:custGeom>
              <a:avLst/>
              <a:gdLst/>
              <a:ahLst/>
              <a:cxnLst>
                <a:cxn ang="0">
                  <a:pos x="55" y="22"/>
                </a:cxn>
                <a:cxn ang="0">
                  <a:pos x="54" y="21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52" y="54"/>
                </a:cxn>
                <a:cxn ang="0">
                  <a:pos x="104" y="31"/>
                </a:cxn>
                <a:cxn ang="0">
                  <a:pos x="104" y="2"/>
                </a:cxn>
                <a:cxn ang="0">
                  <a:pos x="55" y="22"/>
                </a:cxn>
              </a:cxnLst>
              <a:rect l="0" t="0" r="r" b="b"/>
              <a:pathLst>
                <a:path w="104" h="54">
                  <a:moveTo>
                    <a:pt x="55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4"/>
                    <a:pt x="23" y="54"/>
                    <a:pt x="52" y="54"/>
                  </a:cubicBezTo>
                  <a:cubicBezTo>
                    <a:pt x="81" y="54"/>
                    <a:pt x="104" y="44"/>
                    <a:pt x="104" y="31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şľíḓè"/>
            <p:cNvSpPr/>
            <p:nvPr/>
          </p:nvSpPr>
          <p:spPr bwMode="auto">
            <a:xfrm>
              <a:off x="9250638" y="4876042"/>
              <a:ext cx="354610" cy="187078"/>
            </a:xfrm>
            <a:custGeom>
              <a:avLst/>
              <a:gdLst/>
              <a:ahLst/>
              <a:cxnLst>
                <a:cxn ang="0">
                  <a:pos x="225" y="117"/>
                </a:cxn>
                <a:cxn ang="0">
                  <a:pos x="216" y="92"/>
                </a:cxn>
                <a:cxn ang="0">
                  <a:pos x="216" y="88"/>
                </a:cxn>
                <a:cxn ang="0">
                  <a:pos x="216" y="48"/>
                </a:cxn>
                <a:cxn ang="0">
                  <a:pos x="216" y="48"/>
                </a:cxn>
                <a:cxn ang="0">
                  <a:pos x="216" y="48"/>
                </a:cxn>
                <a:cxn ang="0">
                  <a:pos x="216" y="47"/>
                </a:cxn>
                <a:cxn ang="0">
                  <a:pos x="215" y="47"/>
                </a:cxn>
                <a:cxn ang="0">
                  <a:pos x="108" y="0"/>
                </a:cxn>
                <a:cxn ang="0">
                  <a:pos x="0" y="47"/>
                </a:cxn>
                <a:cxn ang="0">
                  <a:pos x="111" y="90"/>
                </a:cxn>
                <a:cxn ang="0">
                  <a:pos x="209" y="50"/>
                </a:cxn>
                <a:cxn ang="0">
                  <a:pos x="209" y="92"/>
                </a:cxn>
                <a:cxn ang="0">
                  <a:pos x="201" y="117"/>
                </a:cxn>
                <a:cxn ang="0">
                  <a:pos x="207" y="119"/>
                </a:cxn>
                <a:cxn ang="0">
                  <a:pos x="210" y="112"/>
                </a:cxn>
                <a:cxn ang="0">
                  <a:pos x="210" y="119"/>
                </a:cxn>
                <a:cxn ang="0">
                  <a:pos x="216" y="119"/>
                </a:cxn>
                <a:cxn ang="0">
                  <a:pos x="216" y="112"/>
                </a:cxn>
                <a:cxn ang="0">
                  <a:pos x="219" y="119"/>
                </a:cxn>
                <a:cxn ang="0">
                  <a:pos x="225" y="117"/>
                </a:cxn>
              </a:cxnLst>
              <a:rect l="0" t="0" r="r" b="b"/>
              <a:pathLst>
                <a:path w="225" h="119">
                  <a:moveTo>
                    <a:pt x="225" y="117"/>
                  </a:moveTo>
                  <a:cubicBezTo>
                    <a:pt x="216" y="92"/>
                    <a:pt x="216" y="92"/>
                    <a:pt x="216" y="92"/>
                  </a:cubicBezTo>
                  <a:cubicBezTo>
                    <a:pt x="216" y="91"/>
                    <a:pt x="216" y="89"/>
                    <a:pt x="216" y="8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10" y="112"/>
                    <a:pt x="210" y="112"/>
                    <a:pt x="210" y="112"/>
                  </a:cubicBezTo>
                  <a:cubicBezTo>
                    <a:pt x="210" y="119"/>
                    <a:pt x="210" y="119"/>
                    <a:pt x="210" y="119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9" y="119"/>
                    <a:pt x="219" y="119"/>
                    <a:pt x="219" y="119"/>
                  </a:cubicBezTo>
                  <a:lnTo>
                    <a:pt x="225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ṥḻíḑê"/>
            <p:cNvSpPr/>
            <p:nvPr/>
          </p:nvSpPr>
          <p:spPr bwMode="auto">
            <a:xfrm>
              <a:off x="9903761" y="4759743"/>
              <a:ext cx="457923" cy="45792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ṩḷiḑe"/>
            <p:cNvSpPr/>
            <p:nvPr/>
          </p:nvSpPr>
          <p:spPr bwMode="auto">
            <a:xfrm>
              <a:off x="10048956" y="4842114"/>
              <a:ext cx="32111" cy="25130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1" y="0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23" y="3"/>
                </a:cxn>
              </a:cxnLst>
              <a:rect l="0" t="0" r="r" b="b"/>
              <a:pathLst>
                <a:path w="23" h="18">
                  <a:moveTo>
                    <a:pt x="23" y="3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ṩliḑê"/>
            <p:cNvSpPr/>
            <p:nvPr/>
          </p:nvSpPr>
          <p:spPr bwMode="auto">
            <a:xfrm>
              <a:off x="10143891" y="4987309"/>
              <a:ext cx="57241" cy="4328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41" y="5"/>
                </a:cxn>
                <a:cxn ang="0">
                  <a:pos x="36" y="0"/>
                </a:cxn>
                <a:cxn ang="0">
                  <a:pos x="0" y="26"/>
                </a:cxn>
                <a:cxn ang="0">
                  <a:pos x="4" y="31"/>
                </a:cxn>
              </a:cxnLst>
              <a:rect l="0" t="0" r="r" b="b"/>
              <a:pathLst>
                <a:path w="41" h="31">
                  <a:moveTo>
                    <a:pt x="4" y="31"/>
                  </a:moveTo>
                  <a:lnTo>
                    <a:pt x="41" y="5"/>
                  </a:lnTo>
                  <a:lnTo>
                    <a:pt x="36" y="0"/>
                  </a:lnTo>
                  <a:lnTo>
                    <a:pt x="0" y="26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ŝḻîḓe"/>
            <p:cNvSpPr/>
            <p:nvPr/>
          </p:nvSpPr>
          <p:spPr bwMode="auto">
            <a:xfrm>
              <a:off x="10021034" y="4851886"/>
              <a:ext cx="213605" cy="297371"/>
            </a:xfrm>
            <a:custGeom>
              <a:avLst/>
              <a:gdLst/>
              <a:ahLst/>
              <a:cxnLst>
                <a:cxn ang="0">
                  <a:pos x="112" y="164"/>
                </a:cxn>
                <a:cxn ang="0">
                  <a:pos x="93" y="164"/>
                </a:cxn>
                <a:cxn ang="0">
                  <a:pos x="93" y="159"/>
                </a:cxn>
                <a:cxn ang="0">
                  <a:pos x="94" y="157"/>
                </a:cxn>
                <a:cxn ang="0">
                  <a:pos x="84" y="144"/>
                </a:cxn>
                <a:cxn ang="0">
                  <a:pos x="84" y="139"/>
                </a:cxn>
                <a:cxn ang="0">
                  <a:pos x="91" y="136"/>
                </a:cxn>
                <a:cxn ang="0">
                  <a:pos x="92" y="136"/>
                </a:cxn>
                <a:cxn ang="0">
                  <a:pos x="135" y="107"/>
                </a:cxn>
                <a:cxn ang="0">
                  <a:pos x="130" y="100"/>
                </a:cxn>
                <a:cxn ang="0">
                  <a:pos x="86" y="129"/>
                </a:cxn>
                <a:cxn ang="0">
                  <a:pos x="87" y="129"/>
                </a:cxn>
                <a:cxn ang="0">
                  <a:pos x="23" y="99"/>
                </a:cxn>
                <a:cxn ang="0">
                  <a:pos x="36" y="35"/>
                </a:cxn>
                <a:cxn ang="0">
                  <a:pos x="83" y="104"/>
                </a:cxn>
                <a:cxn ang="0">
                  <a:pos x="104" y="89"/>
                </a:cxn>
                <a:cxn ang="0">
                  <a:pos x="44" y="7"/>
                </a:cxn>
                <a:cxn ang="0">
                  <a:pos x="41" y="9"/>
                </a:cxn>
                <a:cxn ang="0">
                  <a:pos x="34" y="0"/>
                </a:cxn>
                <a:cxn ang="0">
                  <a:pos x="23" y="8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30" y="26"/>
                </a:cxn>
                <a:cxn ang="0">
                  <a:pos x="12" y="104"/>
                </a:cxn>
                <a:cxn ang="0">
                  <a:pos x="78" y="139"/>
                </a:cxn>
                <a:cxn ang="0">
                  <a:pos x="78" y="144"/>
                </a:cxn>
                <a:cxn ang="0">
                  <a:pos x="68" y="157"/>
                </a:cxn>
                <a:cxn ang="0">
                  <a:pos x="68" y="164"/>
                </a:cxn>
                <a:cxn ang="0">
                  <a:pos x="50" y="164"/>
                </a:cxn>
                <a:cxn ang="0">
                  <a:pos x="38" y="177"/>
                </a:cxn>
                <a:cxn ang="0">
                  <a:pos x="50" y="189"/>
                </a:cxn>
                <a:cxn ang="0">
                  <a:pos x="112" y="189"/>
                </a:cxn>
                <a:cxn ang="0">
                  <a:pos x="124" y="177"/>
                </a:cxn>
                <a:cxn ang="0">
                  <a:pos x="112" y="164"/>
                </a:cxn>
              </a:cxnLst>
              <a:rect l="0" t="0" r="r" b="b"/>
              <a:pathLst>
                <a:path w="135" h="189">
                  <a:moveTo>
                    <a:pt x="112" y="164"/>
                  </a:moveTo>
                  <a:cubicBezTo>
                    <a:pt x="93" y="164"/>
                    <a:pt x="93" y="164"/>
                    <a:pt x="93" y="164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8"/>
                    <a:pt x="94" y="158"/>
                    <a:pt x="94" y="157"/>
                  </a:cubicBezTo>
                  <a:cubicBezTo>
                    <a:pt x="94" y="151"/>
                    <a:pt x="90" y="146"/>
                    <a:pt x="84" y="144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7" y="138"/>
                    <a:pt x="89" y="137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60" y="133"/>
                    <a:pt x="34" y="122"/>
                    <a:pt x="23" y="99"/>
                  </a:cubicBezTo>
                  <a:cubicBezTo>
                    <a:pt x="13" y="78"/>
                    <a:pt x="19" y="53"/>
                    <a:pt x="36" y="3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8" y="46"/>
                    <a:pt x="0" y="77"/>
                    <a:pt x="12" y="104"/>
                  </a:cubicBezTo>
                  <a:cubicBezTo>
                    <a:pt x="23" y="127"/>
                    <a:pt x="55" y="141"/>
                    <a:pt x="78" y="139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2" y="146"/>
                    <a:pt x="68" y="151"/>
                    <a:pt x="68" y="157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43" y="164"/>
                    <a:pt x="38" y="170"/>
                    <a:pt x="38" y="177"/>
                  </a:cubicBezTo>
                  <a:cubicBezTo>
                    <a:pt x="38" y="183"/>
                    <a:pt x="43" y="189"/>
                    <a:pt x="50" y="189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9" y="189"/>
                    <a:pt x="124" y="183"/>
                    <a:pt x="124" y="177"/>
                  </a:cubicBezTo>
                  <a:cubicBezTo>
                    <a:pt x="124" y="170"/>
                    <a:pt x="119" y="164"/>
                    <a:pt x="112" y="1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ṡḻiḓé"/>
            <p:cNvSpPr/>
            <p:nvPr/>
          </p:nvSpPr>
          <p:spPr bwMode="auto">
            <a:xfrm>
              <a:off x="10612730" y="4759743"/>
              <a:ext cx="466298" cy="46629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Sliḑé"/>
            <p:cNvSpPr/>
            <p:nvPr/>
          </p:nvSpPr>
          <p:spPr bwMode="auto">
            <a:xfrm>
              <a:off x="10742568" y="4870036"/>
              <a:ext cx="205227" cy="24711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149"/>
                </a:cxn>
                <a:cxn ang="0">
                  <a:pos x="122" y="155"/>
                </a:cxn>
                <a:cxn ang="0">
                  <a:pos x="128" y="8"/>
                </a:cxn>
                <a:cxn ang="0">
                  <a:pos x="27" y="133"/>
                </a:cxn>
                <a:cxn ang="0">
                  <a:pos x="26" y="117"/>
                </a:cxn>
                <a:cxn ang="0">
                  <a:pos x="27" y="133"/>
                </a:cxn>
                <a:cxn ang="0">
                  <a:pos x="18" y="99"/>
                </a:cxn>
                <a:cxn ang="0">
                  <a:pos x="34" y="99"/>
                </a:cxn>
                <a:cxn ang="0">
                  <a:pos x="26" y="82"/>
                </a:cxn>
                <a:cxn ang="0">
                  <a:pos x="26" y="65"/>
                </a:cxn>
                <a:cxn ang="0">
                  <a:pos x="26" y="82"/>
                </a:cxn>
                <a:cxn ang="0">
                  <a:pos x="44" y="125"/>
                </a:cxn>
                <a:cxn ang="0">
                  <a:pos x="60" y="125"/>
                </a:cxn>
                <a:cxn ang="0">
                  <a:pos x="52" y="107"/>
                </a:cxn>
                <a:cxn ang="0">
                  <a:pos x="52" y="91"/>
                </a:cxn>
                <a:cxn ang="0">
                  <a:pos x="52" y="107"/>
                </a:cxn>
                <a:cxn ang="0">
                  <a:pos x="43" y="73"/>
                </a:cxn>
                <a:cxn ang="0">
                  <a:pos x="60" y="73"/>
                </a:cxn>
                <a:cxn ang="0">
                  <a:pos x="78" y="133"/>
                </a:cxn>
                <a:cxn ang="0">
                  <a:pos x="78" y="116"/>
                </a:cxn>
                <a:cxn ang="0">
                  <a:pos x="78" y="133"/>
                </a:cxn>
                <a:cxn ang="0">
                  <a:pos x="69" y="99"/>
                </a:cxn>
                <a:cxn ang="0">
                  <a:pos x="86" y="98"/>
                </a:cxn>
                <a:cxn ang="0">
                  <a:pos x="78" y="81"/>
                </a:cxn>
                <a:cxn ang="0">
                  <a:pos x="77" y="64"/>
                </a:cxn>
                <a:cxn ang="0">
                  <a:pos x="78" y="81"/>
                </a:cxn>
                <a:cxn ang="0">
                  <a:pos x="104" y="133"/>
                </a:cxn>
                <a:cxn ang="0">
                  <a:pos x="95" y="99"/>
                </a:cxn>
                <a:cxn ang="0">
                  <a:pos x="112" y="99"/>
                </a:cxn>
                <a:cxn ang="0">
                  <a:pos x="95" y="73"/>
                </a:cxn>
                <a:cxn ang="0">
                  <a:pos x="112" y="72"/>
                </a:cxn>
                <a:cxn ang="0">
                  <a:pos x="95" y="73"/>
                </a:cxn>
                <a:cxn ang="0">
                  <a:pos x="29" y="45"/>
                </a:cxn>
                <a:cxn ang="0">
                  <a:pos x="28" y="16"/>
                </a:cxn>
                <a:cxn ang="0">
                  <a:pos x="115" y="29"/>
                </a:cxn>
              </a:cxnLst>
              <a:rect l="0" t="0" r="r" b="b"/>
              <a:pathLst>
                <a:path w="130" h="157">
                  <a:moveTo>
                    <a:pt x="121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3"/>
                    <a:pt x="5" y="157"/>
                    <a:pt x="9" y="157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7" y="155"/>
                    <a:pt x="130" y="152"/>
                    <a:pt x="130" y="14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5" y="0"/>
                    <a:pt x="121" y="0"/>
                  </a:cubicBezTo>
                  <a:close/>
                  <a:moveTo>
                    <a:pt x="27" y="133"/>
                  </a:moveTo>
                  <a:cubicBezTo>
                    <a:pt x="22" y="133"/>
                    <a:pt x="18" y="130"/>
                    <a:pt x="18" y="125"/>
                  </a:cubicBezTo>
                  <a:cubicBezTo>
                    <a:pt x="18" y="120"/>
                    <a:pt x="22" y="117"/>
                    <a:pt x="26" y="117"/>
                  </a:cubicBezTo>
                  <a:cubicBezTo>
                    <a:pt x="31" y="117"/>
                    <a:pt x="35" y="120"/>
                    <a:pt x="35" y="125"/>
                  </a:cubicBezTo>
                  <a:cubicBezTo>
                    <a:pt x="35" y="129"/>
                    <a:pt x="31" y="133"/>
                    <a:pt x="27" y="133"/>
                  </a:cubicBezTo>
                  <a:close/>
                  <a:moveTo>
                    <a:pt x="26" y="107"/>
                  </a:moveTo>
                  <a:cubicBezTo>
                    <a:pt x="22" y="107"/>
                    <a:pt x="18" y="104"/>
                    <a:pt x="18" y="99"/>
                  </a:cubicBezTo>
                  <a:cubicBezTo>
                    <a:pt x="18" y="95"/>
                    <a:pt x="21" y="91"/>
                    <a:pt x="26" y="91"/>
                  </a:cubicBezTo>
                  <a:cubicBezTo>
                    <a:pt x="31" y="91"/>
                    <a:pt x="34" y="94"/>
                    <a:pt x="34" y="99"/>
                  </a:cubicBezTo>
                  <a:cubicBezTo>
                    <a:pt x="34" y="104"/>
                    <a:pt x="31" y="107"/>
                    <a:pt x="26" y="107"/>
                  </a:cubicBezTo>
                  <a:close/>
                  <a:moveTo>
                    <a:pt x="26" y="82"/>
                  </a:moveTo>
                  <a:cubicBezTo>
                    <a:pt x="21" y="82"/>
                    <a:pt x="18" y="78"/>
                    <a:pt x="18" y="73"/>
                  </a:cubicBezTo>
                  <a:cubicBezTo>
                    <a:pt x="17" y="69"/>
                    <a:pt x="21" y="65"/>
                    <a:pt x="26" y="65"/>
                  </a:cubicBezTo>
                  <a:cubicBezTo>
                    <a:pt x="30" y="65"/>
                    <a:pt x="34" y="69"/>
                    <a:pt x="34" y="73"/>
                  </a:cubicBezTo>
                  <a:cubicBezTo>
                    <a:pt x="34" y="78"/>
                    <a:pt x="30" y="82"/>
                    <a:pt x="26" y="82"/>
                  </a:cubicBezTo>
                  <a:close/>
                  <a:moveTo>
                    <a:pt x="52" y="133"/>
                  </a:moveTo>
                  <a:cubicBezTo>
                    <a:pt x="48" y="133"/>
                    <a:pt x="44" y="129"/>
                    <a:pt x="44" y="125"/>
                  </a:cubicBezTo>
                  <a:cubicBezTo>
                    <a:pt x="44" y="120"/>
                    <a:pt x="48" y="116"/>
                    <a:pt x="52" y="116"/>
                  </a:cubicBezTo>
                  <a:cubicBezTo>
                    <a:pt x="57" y="116"/>
                    <a:pt x="60" y="120"/>
                    <a:pt x="60" y="125"/>
                  </a:cubicBezTo>
                  <a:cubicBezTo>
                    <a:pt x="61" y="129"/>
                    <a:pt x="57" y="133"/>
                    <a:pt x="52" y="133"/>
                  </a:cubicBezTo>
                  <a:close/>
                  <a:moveTo>
                    <a:pt x="52" y="107"/>
                  </a:moveTo>
                  <a:cubicBezTo>
                    <a:pt x="47" y="107"/>
                    <a:pt x="44" y="103"/>
                    <a:pt x="44" y="99"/>
                  </a:cubicBezTo>
                  <a:cubicBezTo>
                    <a:pt x="44" y="94"/>
                    <a:pt x="47" y="91"/>
                    <a:pt x="52" y="91"/>
                  </a:cubicBezTo>
                  <a:cubicBezTo>
                    <a:pt x="56" y="91"/>
                    <a:pt x="60" y="94"/>
                    <a:pt x="60" y="99"/>
                  </a:cubicBezTo>
                  <a:cubicBezTo>
                    <a:pt x="60" y="103"/>
                    <a:pt x="57" y="107"/>
                    <a:pt x="52" y="107"/>
                  </a:cubicBezTo>
                  <a:close/>
                  <a:moveTo>
                    <a:pt x="52" y="81"/>
                  </a:moveTo>
                  <a:cubicBezTo>
                    <a:pt x="47" y="81"/>
                    <a:pt x="43" y="78"/>
                    <a:pt x="43" y="73"/>
                  </a:cubicBezTo>
                  <a:cubicBezTo>
                    <a:pt x="43" y="69"/>
                    <a:pt x="47" y="65"/>
                    <a:pt x="52" y="65"/>
                  </a:cubicBezTo>
                  <a:cubicBezTo>
                    <a:pt x="56" y="65"/>
                    <a:pt x="60" y="68"/>
                    <a:pt x="60" y="73"/>
                  </a:cubicBezTo>
                  <a:cubicBezTo>
                    <a:pt x="60" y="77"/>
                    <a:pt x="56" y="81"/>
                    <a:pt x="52" y="81"/>
                  </a:cubicBezTo>
                  <a:close/>
                  <a:moveTo>
                    <a:pt x="78" y="133"/>
                  </a:moveTo>
                  <a:cubicBezTo>
                    <a:pt x="74" y="133"/>
                    <a:pt x="70" y="129"/>
                    <a:pt x="70" y="124"/>
                  </a:cubicBezTo>
                  <a:cubicBezTo>
                    <a:pt x="70" y="120"/>
                    <a:pt x="73" y="116"/>
                    <a:pt x="78" y="116"/>
                  </a:cubicBezTo>
                  <a:cubicBezTo>
                    <a:pt x="83" y="116"/>
                    <a:pt x="86" y="120"/>
                    <a:pt x="86" y="124"/>
                  </a:cubicBezTo>
                  <a:cubicBezTo>
                    <a:pt x="86" y="129"/>
                    <a:pt x="83" y="133"/>
                    <a:pt x="78" y="133"/>
                  </a:cubicBezTo>
                  <a:close/>
                  <a:moveTo>
                    <a:pt x="78" y="107"/>
                  </a:moveTo>
                  <a:cubicBezTo>
                    <a:pt x="73" y="107"/>
                    <a:pt x="70" y="103"/>
                    <a:pt x="69" y="99"/>
                  </a:cubicBezTo>
                  <a:cubicBezTo>
                    <a:pt x="69" y="94"/>
                    <a:pt x="73" y="90"/>
                    <a:pt x="78" y="90"/>
                  </a:cubicBezTo>
                  <a:cubicBezTo>
                    <a:pt x="82" y="90"/>
                    <a:pt x="86" y="94"/>
                    <a:pt x="86" y="98"/>
                  </a:cubicBezTo>
                  <a:cubicBezTo>
                    <a:pt x="86" y="103"/>
                    <a:pt x="82" y="107"/>
                    <a:pt x="78" y="107"/>
                  </a:cubicBezTo>
                  <a:close/>
                  <a:moveTo>
                    <a:pt x="78" y="81"/>
                  </a:moveTo>
                  <a:cubicBezTo>
                    <a:pt x="73" y="81"/>
                    <a:pt x="69" y="77"/>
                    <a:pt x="69" y="73"/>
                  </a:cubicBezTo>
                  <a:cubicBezTo>
                    <a:pt x="69" y="68"/>
                    <a:pt x="73" y="65"/>
                    <a:pt x="77" y="64"/>
                  </a:cubicBezTo>
                  <a:cubicBezTo>
                    <a:pt x="82" y="64"/>
                    <a:pt x="86" y="68"/>
                    <a:pt x="86" y="73"/>
                  </a:cubicBezTo>
                  <a:cubicBezTo>
                    <a:pt x="86" y="77"/>
                    <a:pt x="82" y="81"/>
                    <a:pt x="78" y="81"/>
                  </a:cubicBezTo>
                  <a:close/>
                  <a:moveTo>
                    <a:pt x="113" y="124"/>
                  </a:moveTo>
                  <a:cubicBezTo>
                    <a:pt x="113" y="129"/>
                    <a:pt x="109" y="133"/>
                    <a:pt x="104" y="133"/>
                  </a:cubicBezTo>
                  <a:cubicBezTo>
                    <a:pt x="99" y="133"/>
                    <a:pt x="95" y="129"/>
                    <a:pt x="95" y="124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4"/>
                    <a:pt x="99" y="90"/>
                    <a:pt x="103" y="90"/>
                  </a:cubicBezTo>
                  <a:cubicBezTo>
                    <a:pt x="108" y="90"/>
                    <a:pt x="112" y="94"/>
                    <a:pt x="112" y="99"/>
                  </a:cubicBezTo>
                  <a:lnTo>
                    <a:pt x="113" y="124"/>
                  </a:lnTo>
                  <a:close/>
                  <a:moveTo>
                    <a:pt x="95" y="73"/>
                  </a:moveTo>
                  <a:cubicBezTo>
                    <a:pt x="95" y="68"/>
                    <a:pt x="99" y="64"/>
                    <a:pt x="103" y="64"/>
                  </a:cubicBezTo>
                  <a:cubicBezTo>
                    <a:pt x="108" y="64"/>
                    <a:pt x="112" y="68"/>
                    <a:pt x="112" y="72"/>
                  </a:cubicBezTo>
                  <a:cubicBezTo>
                    <a:pt x="112" y="77"/>
                    <a:pt x="108" y="81"/>
                    <a:pt x="103" y="81"/>
                  </a:cubicBezTo>
                  <a:cubicBezTo>
                    <a:pt x="99" y="81"/>
                    <a:pt x="95" y="77"/>
                    <a:pt x="95" y="73"/>
                  </a:cubicBezTo>
                  <a:close/>
                  <a:moveTo>
                    <a:pt x="100" y="44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0" y="45"/>
                    <a:pt x="14" y="38"/>
                    <a:pt x="14" y="30"/>
                  </a:cubicBezTo>
                  <a:cubicBezTo>
                    <a:pt x="14" y="22"/>
                    <a:pt x="20" y="16"/>
                    <a:pt x="28" y="16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8" y="15"/>
                    <a:pt x="115" y="21"/>
                    <a:pt x="115" y="29"/>
                  </a:cubicBezTo>
                  <a:cubicBezTo>
                    <a:pt x="115" y="37"/>
                    <a:pt x="108" y="44"/>
                    <a:pt x="100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ṩ1îḓe"/>
            <p:cNvSpPr/>
            <p:nvPr/>
          </p:nvSpPr>
          <p:spPr>
            <a:xfrm>
              <a:off x="732044" y="572089"/>
              <a:ext cx="10727912" cy="369332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输入你的新年愿景</a:t>
              </a:r>
            </a:p>
          </p:txBody>
        </p:sp>
        <p:sp>
          <p:nvSpPr>
            <p:cNvPr id="19" name="iśļíḍê"/>
            <p:cNvSpPr/>
            <p:nvPr/>
          </p:nvSpPr>
          <p:spPr>
            <a:xfrm>
              <a:off x="732044" y="1030548"/>
              <a:ext cx="10727912" cy="31604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0" name="íṡľíḋe"/>
            <p:cNvSpPr txBox="1"/>
            <p:nvPr/>
          </p:nvSpPr>
          <p:spPr>
            <a:xfrm>
              <a:off x="8047190" y="2502696"/>
              <a:ext cx="4193402" cy="246221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kern="9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íṧḻïḋè"/>
            <p:cNvSpPr txBox="1"/>
            <p:nvPr/>
          </p:nvSpPr>
          <p:spPr>
            <a:xfrm>
              <a:off x="8047190" y="2748917"/>
              <a:ext cx="4193402" cy="1700174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bg1"/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c92043-6e5c-4c0b-a468-5c2f75222c4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52498" y="465882"/>
            <a:ext cx="10120315" cy="5816126"/>
            <a:chOff x="952498" y="465882"/>
            <a:chExt cx="10120315" cy="5816126"/>
          </a:xfrm>
        </p:grpSpPr>
        <p:sp>
          <p:nvSpPr>
            <p:cNvPr id="4" name="ïśḷiḑé"/>
            <p:cNvSpPr/>
            <p:nvPr/>
          </p:nvSpPr>
          <p:spPr>
            <a:xfrm>
              <a:off x="6662738" y="1890713"/>
              <a:ext cx="4410075" cy="3190875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şḻîḑe"/>
            <p:cNvSpPr/>
            <p:nvPr/>
          </p:nvSpPr>
          <p:spPr>
            <a:xfrm>
              <a:off x="952500" y="3252788"/>
              <a:ext cx="1914525" cy="1828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śḻïḍè"/>
            <p:cNvSpPr/>
            <p:nvPr/>
          </p:nvSpPr>
          <p:spPr>
            <a:xfrm>
              <a:off x="1943100" y="3800476"/>
              <a:ext cx="1914525" cy="128111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ṧḻïḑè"/>
            <p:cNvSpPr/>
            <p:nvPr/>
          </p:nvSpPr>
          <p:spPr>
            <a:xfrm>
              <a:off x="2933700" y="2164556"/>
              <a:ext cx="1914525" cy="291703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iSḷiďé"/>
            <p:cNvSpPr/>
            <p:nvPr/>
          </p:nvSpPr>
          <p:spPr>
            <a:xfrm>
              <a:off x="3924300" y="2886075"/>
              <a:ext cx="1914525" cy="219551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ṣlïḓé"/>
            <p:cNvSpPr txBox="1"/>
            <p:nvPr/>
          </p:nvSpPr>
          <p:spPr>
            <a:xfrm>
              <a:off x="7780459" y="4136414"/>
              <a:ext cx="2174632" cy="57137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0" name="íşḷiḍè"/>
            <p:cNvSpPr/>
            <p:nvPr/>
          </p:nvSpPr>
          <p:spPr>
            <a:xfrm>
              <a:off x="7696201" y="2307154"/>
              <a:ext cx="2343150" cy="483578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输入你的新年愿景</a:t>
              </a:r>
            </a:p>
          </p:txBody>
        </p:sp>
        <p:sp>
          <p:nvSpPr>
            <p:cNvPr id="11" name="ïṣḷíḓe"/>
            <p:cNvSpPr/>
            <p:nvPr/>
          </p:nvSpPr>
          <p:spPr>
            <a:xfrm>
              <a:off x="952498" y="465882"/>
              <a:ext cx="4238625" cy="405265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输入你的新年愿景</a:t>
              </a:r>
            </a:p>
          </p:txBody>
        </p:sp>
        <p:sp>
          <p:nvSpPr>
            <p:cNvPr id="12" name="iṡľíḍè"/>
            <p:cNvSpPr txBox="1"/>
            <p:nvPr/>
          </p:nvSpPr>
          <p:spPr>
            <a:xfrm>
              <a:off x="952499" y="880672"/>
              <a:ext cx="4238625" cy="307839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3" name="íSļídè"/>
            <p:cNvSpPr txBox="1"/>
            <p:nvPr/>
          </p:nvSpPr>
          <p:spPr>
            <a:xfrm>
              <a:off x="3229779" y="5710633"/>
              <a:ext cx="5961846" cy="571375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914400"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如需更改请在（设置形状格式）菜单下（文本选项）中调整。</a:t>
              </a:r>
              <a:br>
                <a:rPr lang="zh-CN" altLang="en-US" sz="1050" dirty="0">
                  <a:cs typeface="+mn-ea"/>
                  <a:sym typeface="+mn-lt"/>
                </a:rPr>
              </a:br>
              <a:endParaRPr lang="zh-CN" altLang="en-US" sz="105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ḷîḑé"/>
          <p:cNvSpPr/>
          <p:nvPr/>
        </p:nvSpPr>
        <p:spPr>
          <a:xfrm>
            <a:off x="6155479" y="1660441"/>
            <a:ext cx="3543300" cy="35433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z</a:t>
            </a: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ïšļîḑê"/>
          <p:cNvGrpSpPr/>
          <p:nvPr/>
        </p:nvGrpSpPr>
        <p:grpSpPr>
          <a:xfrm>
            <a:off x="1991544" y="2039042"/>
            <a:ext cx="3312955" cy="1961092"/>
            <a:chOff x="1904527" y="3462044"/>
            <a:chExt cx="3312955" cy="1961092"/>
          </a:xfrm>
        </p:grpSpPr>
        <p:sp>
          <p:nvSpPr>
            <p:cNvPr id="9" name="íśļíḓe"/>
            <p:cNvSpPr/>
            <p:nvPr/>
          </p:nvSpPr>
          <p:spPr>
            <a:xfrm flipH="1">
              <a:off x="2403969" y="4068447"/>
              <a:ext cx="1" cy="99912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lIns="25400" tIns="25400" rIns="25400" bIns="25400" anchor="ctr"/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0" name="íśļiḓê"/>
            <p:cNvSpPr/>
            <p:nvPr/>
          </p:nvSpPr>
          <p:spPr>
            <a:xfrm>
              <a:off x="2086469" y="3483554"/>
              <a:ext cx="635001" cy="635001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none" lIns="25400" tIns="25400" rIns="25400" bIns="25400" anchor="ctr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iṡḷîďè"/>
            <p:cNvSpPr/>
            <p:nvPr/>
          </p:nvSpPr>
          <p:spPr>
            <a:xfrm>
              <a:off x="1904527" y="5145239"/>
              <a:ext cx="998886" cy="277897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sz="2200" cap="none"/>
              </a:lvl1pPr>
            </a:lstStyle>
            <a:p>
              <a:pPr algn="ctr"/>
              <a:r>
                <a:rPr sz="1100" dirty="0">
                  <a:cs typeface="+mn-ea"/>
                  <a:sym typeface="+mn-lt"/>
                </a:rPr>
                <a:t>201</a:t>
              </a:r>
              <a:r>
                <a:rPr lang="en-US" altLang="zh-CN" sz="1100" dirty="0">
                  <a:cs typeface="+mn-ea"/>
                  <a:sym typeface="+mn-lt"/>
                </a:rPr>
                <a:t>5</a:t>
              </a:r>
              <a:endParaRPr sz="1100" dirty="0">
                <a:cs typeface="+mn-ea"/>
                <a:sym typeface="+mn-lt"/>
              </a:endParaRPr>
            </a:p>
          </p:txBody>
        </p:sp>
        <p:sp>
          <p:nvSpPr>
            <p:cNvPr id="12" name="ïṣļiḓé"/>
            <p:cNvSpPr/>
            <p:nvPr/>
          </p:nvSpPr>
          <p:spPr>
            <a:xfrm>
              <a:off x="3172910" y="4475846"/>
              <a:ext cx="1" cy="59172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lIns="25400" tIns="25400" rIns="25400" bIns="25400" anchor="ctr"/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3" name="îṩliḍe"/>
            <p:cNvSpPr/>
            <p:nvPr/>
          </p:nvSpPr>
          <p:spPr>
            <a:xfrm>
              <a:off x="2855411" y="3941725"/>
              <a:ext cx="635001" cy="635001"/>
            </a:xfrm>
            <a:prstGeom prst="ellipse">
              <a:avLst/>
            </a:prstGeom>
            <a:solidFill>
              <a:schemeClr val="tx1"/>
            </a:solidFill>
            <a:ln w="12700">
              <a:miter lim="400000"/>
            </a:ln>
          </p:spPr>
          <p:txBody>
            <a:bodyPr wrap="none" lIns="25400" tIns="25400" rIns="25400" bIns="25400" anchor="ctr"/>
            <a:lstStyle/>
            <a:p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ïṣľíḋè"/>
            <p:cNvSpPr/>
            <p:nvPr/>
          </p:nvSpPr>
          <p:spPr>
            <a:xfrm>
              <a:off x="2673468" y="5145239"/>
              <a:ext cx="998886" cy="277897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sz="2200" cap="none"/>
              </a:lvl1pPr>
            </a:lstStyle>
            <a:p>
              <a:pPr algn="ctr"/>
              <a:r>
                <a:rPr sz="1100">
                  <a:cs typeface="+mn-ea"/>
                  <a:sym typeface="+mn-lt"/>
                </a:rPr>
                <a:t>201</a:t>
              </a:r>
              <a:r>
                <a:rPr lang="en-US" altLang="zh-CN" sz="1100">
                  <a:cs typeface="+mn-ea"/>
                  <a:sym typeface="+mn-lt"/>
                </a:rPr>
                <a:t>6</a:t>
              </a:r>
              <a:endParaRPr sz="1100">
                <a:cs typeface="+mn-ea"/>
                <a:sym typeface="+mn-lt"/>
              </a:endParaRPr>
            </a:p>
          </p:txBody>
        </p:sp>
        <p:sp>
          <p:nvSpPr>
            <p:cNvPr id="15" name="ïş1iďê"/>
            <p:cNvSpPr/>
            <p:nvPr/>
          </p:nvSpPr>
          <p:spPr>
            <a:xfrm>
              <a:off x="3932104" y="4068447"/>
              <a:ext cx="1" cy="99912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lIns="25400" tIns="25400" rIns="25400" bIns="25400" anchor="ctr"/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6" name="ïṥḷiḑe"/>
            <p:cNvSpPr/>
            <p:nvPr/>
          </p:nvSpPr>
          <p:spPr>
            <a:xfrm>
              <a:off x="3614605" y="3462044"/>
              <a:ext cx="635001" cy="635001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wrap="none" lIns="25400" tIns="25400" rIns="25400" bIns="25400" anchor="ctr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śḷiḍe"/>
            <p:cNvSpPr/>
            <p:nvPr/>
          </p:nvSpPr>
          <p:spPr>
            <a:xfrm>
              <a:off x="3432662" y="5145239"/>
              <a:ext cx="998886" cy="277897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sz="2200" cap="none"/>
              </a:lvl1pPr>
            </a:lstStyle>
            <a:p>
              <a:pPr algn="ctr"/>
              <a:r>
                <a:rPr sz="1100" dirty="0" smtClean="0">
                  <a:cs typeface="+mn-ea"/>
                  <a:sym typeface="+mn-lt"/>
                </a:rPr>
                <a:t>20</a:t>
              </a:r>
              <a:r>
                <a:rPr lang="en-US" sz="1100" dirty="0" smtClean="0">
                  <a:cs typeface="+mn-ea"/>
                  <a:sym typeface="+mn-lt"/>
                </a:rPr>
                <a:t>21</a:t>
              </a:r>
              <a:endParaRPr sz="1100" dirty="0">
                <a:cs typeface="+mn-ea"/>
                <a:sym typeface="+mn-lt"/>
              </a:endParaRPr>
            </a:p>
          </p:txBody>
        </p:sp>
        <p:sp>
          <p:nvSpPr>
            <p:cNvPr id="18" name="ïsļïḓè"/>
            <p:cNvSpPr/>
            <p:nvPr/>
          </p:nvSpPr>
          <p:spPr>
            <a:xfrm>
              <a:off x="4718039" y="4068446"/>
              <a:ext cx="1" cy="99912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lIns="25400" tIns="25400" rIns="25400" bIns="25400" anchor="ctr"/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9" name="ïśḻíḋe"/>
            <p:cNvSpPr/>
            <p:nvPr/>
          </p:nvSpPr>
          <p:spPr>
            <a:xfrm>
              <a:off x="4400539" y="3483553"/>
              <a:ext cx="635001" cy="635001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wrap="none" lIns="25400" tIns="25400" rIns="25400" bIns="25400" anchor="ctr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ṣ1íḓê"/>
            <p:cNvSpPr/>
            <p:nvPr/>
          </p:nvSpPr>
          <p:spPr>
            <a:xfrm>
              <a:off x="4218596" y="5145239"/>
              <a:ext cx="998886" cy="277897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sz="2200" cap="none"/>
              </a:lvl1pPr>
            </a:lstStyle>
            <a:p>
              <a:pPr algn="ctr"/>
              <a:r>
                <a:rPr sz="1100" dirty="0" smtClean="0">
                  <a:cs typeface="+mn-ea"/>
                  <a:sym typeface="+mn-lt"/>
                </a:rPr>
                <a:t>20</a:t>
              </a:r>
              <a:r>
                <a:rPr lang="en-US" sz="1100" dirty="0" smtClean="0">
                  <a:cs typeface="+mn-ea"/>
                  <a:sym typeface="+mn-lt"/>
                </a:rPr>
                <a:t>XX</a:t>
              </a:r>
              <a:endParaRPr sz="1100" dirty="0">
                <a:cs typeface="+mn-ea"/>
                <a:sym typeface="+mn-lt"/>
              </a:endParaRPr>
            </a:p>
          </p:txBody>
        </p:sp>
      </p:grpSp>
      <p:sp>
        <p:nvSpPr>
          <p:cNvPr id="7" name="íṥḷïḍè"/>
          <p:cNvSpPr txBox="1"/>
          <p:nvPr/>
        </p:nvSpPr>
        <p:spPr>
          <a:xfrm>
            <a:off x="2212620" y="4623861"/>
            <a:ext cx="8714061" cy="988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00">
                <a:solidFill>
                  <a:srgbClr val="333639"/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00">
                <a:solidFill>
                  <a:srgbClr val="333639"/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8" name="ïṩḻiďe"/>
          <p:cNvSpPr txBox="1"/>
          <p:nvPr/>
        </p:nvSpPr>
        <p:spPr>
          <a:xfrm>
            <a:off x="2212620" y="4237599"/>
            <a:ext cx="2317569" cy="355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333639"/>
                </a:solidFill>
                <a:cs typeface="+mn-ea"/>
                <a:sym typeface="+mn-lt"/>
              </a:rPr>
              <a:t>输入你的新年愿景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392" y="1334449"/>
            <a:ext cx="1476375" cy="36385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41" y="3153724"/>
            <a:ext cx="1955659" cy="1423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accbc16-44f3-49f4-9583-1485a56ce0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23950"/>
            <a:ext cx="11474864" cy="4992688"/>
            <a:chOff x="0" y="1123950"/>
            <a:chExt cx="11474864" cy="4992688"/>
          </a:xfrm>
        </p:grpSpPr>
        <p:sp>
          <p:nvSpPr>
            <p:cNvPr id="4" name="íSḷíďè"/>
            <p:cNvSpPr/>
            <p:nvPr/>
          </p:nvSpPr>
          <p:spPr>
            <a:xfrm>
              <a:off x="723436" y="1123950"/>
              <a:ext cx="3284332" cy="499268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íṣľïdè"/>
            <p:cNvSpPr/>
            <p:nvPr/>
          </p:nvSpPr>
          <p:spPr>
            <a:xfrm>
              <a:off x="4223792" y="1123950"/>
              <a:ext cx="7251072" cy="4992688"/>
            </a:xfrm>
            <a:prstGeom prst="rect">
              <a:avLst/>
            </a:prstGeom>
            <a:blipFill dpi="0" rotWithShape="1">
              <a:blip r:embed="rId5"/>
              <a:srcRect/>
              <a:tile tx="-958850" ty="50800" sx="100000" sy="100000" flip="none" algn="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śḻiḑé"/>
            <p:cNvSpPr/>
            <p:nvPr/>
          </p:nvSpPr>
          <p:spPr>
            <a:xfrm>
              <a:off x="4223792" y="5085184"/>
              <a:ext cx="7251072" cy="1031454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此部分内容作为文字排版占位显示（建议使用主题字体）。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如需更改请在（设置形状格式）菜单下（文本选项）中调整。</a:t>
              </a:r>
            </a:p>
          </p:txBody>
        </p:sp>
        <p:sp>
          <p:nvSpPr>
            <p:cNvPr id="7" name="ïṣliḓe"/>
            <p:cNvSpPr/>
            <p:nvPr/>
          </p:nvSpPr>
          <p:spPr>
            <a:xfrm>
              <a:off x="0" y="3789040"/>
              <a:ext cx="4007768" cy="1296144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/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此部分内容作为文字排版占位显示（建议使用主题字体）。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如需更改请在（设置形状格式）菜单下（文本选项）中调整。</a:t>
              </a:r>
            </a:p>
          </p:txBody>
        </p:sp>
        <p:sp>
          <p:nvSpPr>
            <p:cNvPr id="8" name="ïsḻïḋê"/>
            <p:cNvSpPr/>
            <p:nvPr/>
          </p:nvSpPr>
          <p:spPr>
            <a:xfrm>
              <a:off x="0" y="3911846"/>
              <a:ext cx="1569660" cy="369332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3074" y="1654255"/>
            <a:ext cx="112658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blipFill dpi="0" rotWithShape="1">
                  <a:blip r:embed="rId3"/>
                  <a:srcRect/>
                  <a:tile tx="-958850" ty="50800" sx="100000" sy="100000" flip="none" algn="bl"/>
                </a:blipFill>
                <a:cs typeface="+mn-ea"/>
                <a:sym typeface="+mn-lt"/>
              </a:rPr>
              <a:t>地方禁忌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53904" y="4184539"/>
            <a:ext cx="7280752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300" dirty="0">
                <a:cs typeface="+mn-ea"/>
                <a:sym typeface="+mn-lt"/>
              </a:rPr>
              <a:t>小年并非专指一个节日，由于各地风俗，被称为小年的节日也不尽相同。小年期间主要的民俗活动有贴春联，扫尘，祭灶等。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35750d7-d0a4-4057-b686-c6a1cda6130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749300"/>
            <a:ext cx="10851356" cy="4696467"/>
            <a:chOff x="669925" y="1130300"/>
            <a:chExt cx="10851356" cy="469646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70718" y="4354583"/>
              <a:ext cx="1085056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ṡľíďe"/>
            <p:cNvSpPr/>
            <p:nvPr/>
          </p:nvSpPr>
          <p:spPr>
            <a:xfrm>
              <a:off x="4623816" y="2882399"/>
              <a:ext cx="2944368" cy="2944368"/>
            </a:xfrm>
            <a:prstGeom prst="ellipse">
              <a:avLst/>
            </a:prstGeom>
            <a:blipFill>
              <a:blip r:embed="rId4"/>
              <a:tile tx="-958850" ty="50800" sx="100000" sy="100000" flip="none" algn="t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ísḻïḑè"/>
            <p:cNvSpPr/>
            <p:nvPr/>
          </p:nvSpPr>
          <p:spPr bwMode="auto">
            <a:xfrm>
              <a:off x="1112908" y="3508077"/>
              <a:ext cx="3510907" cy="63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输入你的新年愿景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7" name="iṩlïḑe"/>
            <p:cNvSpPr txBox="1"/>
            <p:nvPr/>
          </p:nvSpPr>
          <p:spPr bwMode="auto">
            <a:xfrm>
              <a:off x="1112908" y="3095196"/>
              <a:ext cx="3510907" cy="41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1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1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" name="iṣļïḓé"/>
            <p:cNvSpPr/>
            <p:nvPr/>
          </p:nvSpPr>
          <p:spPr bwMode="auto">
            <a:xfrm>
              <a:off x="1112907" y="4977884"/>
              <a:ext cx="3510907" cy="63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输入你的新年愿景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9" name="iṥ1ídè"/>
            <p:cNvSpPr txBox="1"/>
            <p:nvPr/>
          </p:nvSpPr>
          <p:spPr bwMode="auto">
            <a:xfrm>
              <a:off x="1112907" y="4565003"/>
              <a:ext cx="3510907" cy="41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3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18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Sļïḋê"/>
            <p:cNvSpPr/>
            <p:nvPr/>
          </p:nvSpPr>
          <p:spPr bwMode="auto">
            <a:xfrm>
              <a:off x="7568184" y="3508077"/>
              <a:ext cx="3510907" cy="63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输入你的新年愿景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1" name="î$ľíḋê"/>
            <p:cNvSpPr txBox="1"/>
            <p:nvPr/>
          </p:nvSpPr>
          <p:spPr bwMode="auto">
            <a:xfrm>
              <a:off x="7568183" y="3095196"/>
              <a:ext cx="3510907" cy="41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2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1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2" name="îṣlíḓè"/>
            <p:cNvSpPr/>
            <p:nvPr/>
          </p:nvSpPr>
          <p:spPr bwMode="auto">
            <a:xfrm>
              <a:off x="7568183" y="4977884"/>
              <a:ext cx="3510907" cy="63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输入你的新年愿景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3" name="íšḻïďè"/>
            <p:cNvSpPr txBox="1"/>
            <p:nvPr/>
          </p:nvSpPr>
          <p:spPr bwMode="auto">
            <a:xfrm>
              <a:off x="7568182" y="4565003"/>
              <a:ext cx="3510907" cy="412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4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18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14" name="îsḷïḋè"/>
            <p:cNvSpPr/>
            <p:nvPr/>
          </p:nvSpPr>
          <p:spPr>
            <a:xfrm>
              <a:off x="4621847" y="3095196"/>
              <a:ext cx="654042" cy="65404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iS1íḑé"/>
            <p:cNvSpPr/>
            <p:nvPr/>
          </p:nvSpPr>
          <p:spPr bwMode="auto">
            <a:xfrm>
              <a:off x="4781723" y="3247695"/>
              <a:ext cx="334293" cy="349041"/>
            </a:xfrm>
            <a:custGeom>
              <a:avLst/>
              <a:gdLst>
                <a:gd name="connsiteX0" fmla="*/ 290894 w 581627"/>
                <a:gd name="connsiteY0" fmla="*/ 127512 h 607286"/>
                <a:gd name="connsiteX1" fmla="*/ 303234 w 581627"/>
                <a:gd name="connsiteY1" fmla="*/ 139829 h 607286"/>
                <a:gd name="connsiteX2" fmla="*/ 303234 w 581627"/>
                <a:gd name="connsiteY2" fmla="*/ 304505 h 607286"/>
                <a:gd name="connsiteX3" fmla="*/ 309861 w 581627"/>
                <a:gd name="connsiteY3" fmla="*/ 304505 h 607286"/>
                <a:gd name="connsiteX4" fmla="*/ 322201 w 581627"/>
                <a:gd name="connsiteY4" fmla="*/ 316822 h 607286"/>
                <a:gd name="connsiteX5" fmla="*/ 309861 w 581627"/>
                <a:gd name="connsiteY5" fmla="*/ 329138 h 607286"/>
                <a:gd name="connsiteX6" fmla="*/ 303234 w 581627"/>
                <a:gd name="connsiteY6" fmla="*/ 329138 h 607286"/>
                <a:gd name="connsiteX7" fmla="*/ 303234 w 581627"/>
                <a:gd name="connsiteY7" fmla="*/ 342937 h 607286"/>
                <a:gd name="connsiteX8" fmla="*/ 290894 w 581627"/>
                <a:gd name="connsiteY8" fmla="*/ 355368 h 607286"/>
                <a:gd name="connsiteX9" fmla="*/ 278439 w 581627"/>
                <a:gd name="connsiteY9" fmla="*/ 342937 h 607286"/>
                <a:gd name="connsiteX10" fmla="*/ 278439 w 581627"/>
                <a:gd name="connsiteY10" fmla="*/ 329138 h 607286"/>
                <a:gd name="connsiteX11" fmla="*/ 272726 w 581627"/>
                <a:gd name="connsiteY11" fmla="*/ 329138 h 607286"/>
                <a:gd name="connsiteX12" fmla="*/ 260386 w 581627"/>
                <a:gd name="connsiteY12" fmla="*/ 316822 h 607286"/>
                <a:gd name="connsiteX13" fmla="*/ 272726 w 581627"/>
                <a:gd name="connsiteY13" fmla="*/ 304391 h 607286"/>
                <a:gd name="connsiteX14" fmla="*/ 278439 w 581627"/>
                <a:gd name="connsiteY14" fmla="*/ 304391 h 607286"/>
                <a:gd name="connsiteX15" fmla="*/ 278439 w 581627"/>
                <a:gd name="connsiteY15" fmla="*/ 139829 h 607286"/>
                <a:gd name="connsiteX16" fmla="*/ 290894 w 581627"/>
                <a:gd name="connsiteY16" fmla="*/ 127512 h 607286"/>
                <a:gd name="connsiteX17" fmla="*/ 278880 w 581627"/>
                <a:gd name="connsiteY17" fmla="*/ 51662 h 607286"/>
                <a:gd name="connsiteX18" fmla="*/ 120025 w 581627"/>
                <a:gd name="connsiteY18" fmla="*/ 113360 h 607286"/>
                <a:gd name="connsiteX19" fmla="*/ 141381 w 581627"/>
                <a:gd name="connsiteY19" fmla="*/ 134686 h 607286"/>
                <a:gd name="connsiteX20" fmla="*/ 141381 w 581627"/>
                <a:gd name="connsiteY20" fmla="*/ 152135 h 607286"/>
                <a:gd name="connsiteX21" fmla="*/ 132587 w 581627"/>
                <a:gd name="connsiteY21" fmla="*/ 155785 h 607286"/>
                <a:gd name="connsiteX22" fmla="*/ 123908 w 581627"/>
                <a:gd name="connsiteY22" fmla="*/ 152135 h 607286"/>
                <a:gd name="connsiteX23" fmla="*/ 101753 w 581627"/>
                <a:gd name="connsiteY23" fmla="*/ 130125 h 607286"/>
                <a:gd name="connsiteX24" fmla="*/ 26038 w 581627"/>
                <a:gd name="connsiteY24" fmla="*/ 291269 h 607286"/>
                <a:gd name="connsiteX25" fmla="*/ 66122 w 581627"/>
                <a:gd name="connsiteY25" fmla="*/ 291269 h 607286"/>
                <a:gd name="connsiteX26" fmla="*/ 78570 w 581627"/>
                <a:gd name="connsiteY26" fmla="*/ 303700 h 607286"/>
                <a:gd name="connsiteX27" fmla="*/ 66122 w 581627"/>
                <a:gd name="connsiteY27" fmla="*/ 316017 h 607286"/>
                <a:gd name="connsiteX28" fmla="*/ 24782 w 581627"/>
                <a:gd name="connsiteY28" fmla="*/ 316017 h 607286"/>
                <a:gd name="connsiteX29" fmla="*/ 24667 w 581627"/>
                <a:gd name="connsiteY29" fmla="*/ 316815 h 607286"/>
                <a:gd name="connsiteX30" fmla="*/ 89305 w 581627"/>
                <a:gd name="connsiteY30" fmla="*/ 489934 h 607286"/>
                <a:gd name="connsiteX31" fmla="*/ 89876 w 581627"/>
                <a:gd name="connsiteY31" fmla="*/ 489136 h 607286"/>
                <a:gd name="connsiteX32" fmla="*/ 123908 w 581627"/>
                <a:gd name="connsiteY32" fmla="*/ 455151 h 607286"/>
                <a:gd name="connsiteX33" fmla="*/ 141381 w 581627"/>
                <a:gd name="connsiteY33" fmla="*/ 455151 h 607286"/>
                <a:gd name="connsiteX34" fmla="*/ 141381 w 581627"/>
                <a:gd name="connsiteY34" fmla="*/ 472600 h 607286"/>
                <a:gd name="connsiteX35" fmla="*/ 107349 w 581627"/>
                <a:gd name="connsiteY35" fmla="*/ 506585 h 607286"/>
                <a:gd name="connsiteX36" fmla="*/ 105979 w 581627"/>
                <a:gd name="connsiteY36" fmla="*/ 507497 h 607286"/>
                <a:gd name="connsiteX37" fmla="*/ 281506 w 581627"/>
                <a:gd name="connsiteY37" fmla="*/ 582082 h 607286"/>
                <a:gd name="connsiteX38" fmla="*/ 280707 w 581627"/>
                <a:gd name="connsiteY38" fmla="*/ 578319 h 607286"/>
                <a:gd name="connsiteX39" fmla="*/ 280707 w 581627"/>
                <a:gd name="connsiteY39" fmla="*/ 530192 h 607286"/>
                <a:gd name="connsiteX40" fmla="*/ 293040 w 581627"/>
                <a:gd name="connsiteY40" fmla="*/ 517875 h 607286"/>
                <a:gd name="connsiteX41" fmla="*/ 305488 w 581627"/>
                <a:gd name="connsiteY41" fmla="*/ 530192 h 607286"/>
                <a:gd name="connsiteX42" fmla="*/ 305488 w 581627"/>
                <a:gd name="connsiteY42" fmla="*/ 578319 h 607286"/>
                <a:gd name="connsiteX43" fmla="*/ 304803 w 581627"/>
                <a:gd name="connsiteY43" fmla="*/ 581854 h 607286"/>
                <a:gd name="connsiteX44" fmla="*/ 477818 w 581627"/>
                <a:gd name="connsiteY44" fmla="*/ 505673 h 607286"/>
                <a:gd name="connsiteX45" fmla="*/ 444814 w 581627"/>
                <a:gd name="connsiteY45" fmla="*/ 472600 h 607286"/>
                <a:gd name="connsiteX46" fmla="*/ 444814 w 581627"/>
                <a:gd name="connsiteY46" fmla="*/ 455151 h 607286"/>
                <a:gd name="connsiteX47" fmla="*/ 462287 w 581627"/>
                <a:gd name="connsiteY47" fmla="*/ 455151 h 607286"/>
                <a:gd name="connsiteX48" fmla="*/ 494606 w 581627"/>
                <a:gd name="connsiteY48" fmla="*/ 487425 h 607286"/>
                <a:gd name="connsiteX49" fmla="*/ 556959 w 581627"/>
                <a:gd name="connsiteY49" fmla="*/ 316815 h 607286"/>
                <a:gd name="connsiteX50" fmla="*/ 556845 w 581627"/>
                <a:gd name="connsiteY50" fmla="*/ 316017 h 607286"/>
                <a:gd name="connsiteX51" fmla="*/ 519958 w 581627"/>
                <a:gd name="connsiteY51" fmla="*/ 316017 h 607286"/>
                <a:gd name="connsiteX52" fmla="*/ 507625 w 581627"/>
                <a:gd name="connsiteY52" fmla="*/ 303700 h 607286"/>
                <a:gd name="connsiteX53" fmla="*/ 519958 w 581627"/>
                <a:gd name="connsiteY53" fmla="*/ 291269 h 607286"/>
                <a:gd name="connsiteX54" fmla="*/ 555589 w 581627"/>
                <a:gd name="connsiteY54" fmla="*/ 291269 h 607286"/>
                <a:gd name="connsiteX55" fmla="*/ 482043 w 581627"/>
                <a:gd name="connsiteY55" fmla="*/ 132406 h 607286"/>
                <a:gd name="connsiteX56" fmla="*/ 462287 w 581627"/>
                <a:gd name="connsiteY56" fmla="*/ 152135 h 607286"/>
                <a:gd name="connsiteX57" fmla="*/ 453493 w 581627"/>
                <a:gd name="connsiteY57" fmla="*/ 155785 h 607286"/>
                <a:gd name="connsiteX58" fmla="*/ 444814 w 581627"/>
                <a:gd name="connsiteY58" fmla="*/ 152135 h 607286"/>
                <a:gd name="connsiteX59" fmla="*/ 444814 w 581627"/>
                <a:gd name="connsiteY59" fmla="*/ 134686 h 607286"/>
                <a:gd name="connsiteX60" fmla="*/ 464000 w 581627"/>
                <a:gd name="connsiteY60" fmla="*/ 115527 h 607286"/>
                <a:gd name="connsiteX61" fmla="*/ 303661 w 581627"/>
                <a:gd name="connsiteY61" fmla="*/ 51776 h 607286"/>
                <a:gd name="connsiteX62" fmla="*/ 303661 w 581627"/>
                <a:gd name="connsiteY62" fmla="*/ 77094 h 607286"/>
                <a:gd name="connsiteX63" fmla="*/ 291327 w 581627"/>
                <a:gd name="connsiteY63" fmla="*/ 89411 h 607286"/>
                <a:gd name="connsiteX64" fmla="*/ 278880 w 581627"/>
                <a:gd name="connsiteY64" fmla="*/ 77094 h 607286"/>
                <a:gd name="connsiteX65" fmla="*/ 290756 w 581627"/>
                <a:gd name="connsiteY65" fmla="*/ 0 h 607286"/>
                <a:gd name="connsiteX66" fmla="*/ 303204 w 581627"/>
                <a:gd name="connsiteY66" fmla="*/ 12317 h 607286"/>
                <a:gd name="connsiteX67" fmla="*/ 303204 w 581627"/>
                <a:gd name="connsiteY67" fmla="*/ 26686 h 607286"/>
                <a:gd name="connsiteX68" fmla="*/ 481929 w 581627"/>
                <a:gd name="connsiteY68" fmla="*/ 98192 h 607286"/>
                <a:gd name="connsiteX69" fmla="*/ 489923 w 581627"/>
                <a:gd name="connsiteY69" fmla="*/ 90209 h 607286"/>
                <a:gd name="connsiteX70" fmla="*/ 471880 w 581627"/>
                <a:gd name="connsiteY70" fmla="*/ 72190 h 607286"/>
                <a:gd name="connsiteX71" fmla="*/ 471880 w 581627"/>
                <a:gd name="connsiteY71" fmla="*/ 54627 h 607286"/>
                <a:gd name="connsiteX72" fmla="*/ 489352 w 581627"/>
                <a:gd name="connsiteY72" fmla="*/ 54627 h 607286"/>
                <a:gd name="connsiteX73" fmla="*/ 548166 w 581627"/>
                <a:gd name="connsiteY73" fmla="*/ 113360 h 607286"/>
                <a:gd name="connsiteX74" fmla="*/ 548166 w 581627"/>
                <a:gd name="connsiteY74" fmla="*/ 130809 h 607286"/>
                <a:gd name="connsiteX75" fmla="*/ 539373 w 581627"/>
                <a:gd name="connsiteY75" fmla="*/ 134458 h 607286"/>
                <a:gd name="connsiteX76" fmla="*/ 530693 w 581627"/>
                <a:gd name="connsiteY76" fmla="*/ 130809 h 607286"/>
                <a:gd name="connsiteX77" fmla="*/ 507396 w 581627"/>
                <a:gd name="connsiteY77" fmla="*/ 107658 h 607286"/>
                <a:gd name="connsiteX78" fmla="*/ 499973 w 581627"/>
                <a:gd name="connsiteY78" fmla="*/ 115185 h 607286"/>
                <a:gd name="connsiteX79" fmla="*/ 581627 w 581627"/>
                <a:gd name="connsiteY79" fmla="*/ 316815 h 607286"/>
                <a:gd name="connsiteX80" fmla="*/ 290756 w 581627"/>
                <a:gd name="connsiteY80" fmla="*/ 607286 h 607286"/>
                <a:gd name="connsiteX81" fmla="*/ 0 w 581627"/>
                <a:gd name="connsiteY81" fmla="*/ 316815 h 607286"/>
                <a:gd name="connsiteX82" fmla="*/ 278423 w 581627"/>
                <a:gd name="connsiteY82" fmla="*/ 26686 h 607286"/>
                <a:gd name="connsiteX83" fmla="*/ 278423 w 581627"/>
                <a:gd name="connsiteY83" fmla="*/ 12317 h 607286"/>
                <a:gd name="connsiteX84" fmla="*/ 290756 w 581627"/>
                <a:gd name="connsiteY84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81627" h="607286">
                  <a:moveTo>
                    <a:pt x="290894" y="127512"/>
                  </a:moveTo>
                  <a:cubicBezTo>
                    <a:pt x="297749" y="127512"/>
                    <a:pt x="303234" y="133100"/>
                    <a:pt x="303234" y="139829"/>
                  </a:cubicBezTo>
                  <a:lnTo>
                    <a:pt x="303234" y="304505"/>
                  </a:lnTo>
                  <a:lnTo>
                    <a:pt x="309861" y="304505"/>
                  </a:lnTo>
                  <a:cubicBezTo>
                    <a:pt x="316717" y="304505"/>
                    <a:pt x="322201" y="309979"/>
                    <a:pt x="322201" y="316822"/>
                  </a:cubicBezTo>
                  <a:cubicBezTo>
                    <a:pt x="322201" y="323664"/>
                    <a:pt x="316717" y="329138"/>
                    <a:pt x="309861" y="329138"/>
                  </a:cubicBezTo>
                  <a:lnTo>
                    <a:pt x="303234" y="329138"/>
                  </a:lnTo>
                  <a:lnTo>
                    <a:pt x="303234" y="342937"/>
                  </a:lnTo>
                  <a:cubicBezTo>
                    <a:pt x="303234" y="349780"/>
                    <a:pt x="297749" y="355368"/>
                    <a:pt x="290894" y="355368"/>
                  </a:cubicBezTo>
                  <a:cubicBezTo>
                    <a:pt x="284038" y="355368"/>
                    <a:pt x="278439" y="349780"/>
                    <a:pt x="278439" y="342937"/>
                  </a:cubicBezTo>
                  <a:lnTo>
                    <a:pt x="278439" y="329138"/>
                  </a:lnTo>
                  <a:lnTo>
                    <a:pt x="272726" y="329138"/>
                  </a:lnTo>
                  <a:cubicBezTo>
                    <a:pt x="265871" y="329138"/>
                    <a:pt x="260386" y="323664"/>
                    <a:pt x="260386" y="316822"/>
                  </a:cubicBezTo>
                  <a:cubicBezTo>
                    <a:pt x="260386" y="309979"/>
                    <a:pt x="265871" y="304391"/>
                    <a:pt x="272726" y="304391"/>
                  </a:cubicBezTo>
                  <a:lnTo>
                    <a:pt x="278439" y="304391"/>
                  </a:lnTo>
                  <a:lnTo>
                    <a:pt x="278439" y="139829"/>
                  </a:lnTo>
                  <a:cubicBezTo>
                    <a:pt x="278439" y="133100"/>
                    <a:pt x="284038" y="127512"/>
                    <a:pt x="290894" y="127512"/>
                  </a:cubicBezTo>
                  <a:close/>
                  <a:moveTo>
                    <a:pt x="278880" y="51662"/>
                  </a:moveTo>
                  <a:cubicBezTo>
                    <a:pt x="218581" y="54399"/>
                    <a:pt x="163422" y="76980"/>
                    <a:pt x="120025" y="113360"/>
                  </a:cubicBezTo>
                  <a:lnTo>
                    <a:pt x="141381" y="134686"/>
                  </a:lnTo>
                  <a:cubicBezTo>
                    <a:pt x="146177" y="139590"/>
                    <a:pt x="146177" y="147345"/>
                    <a:pt x="141381" y="152135"/>
                  </a:cubicBezTo>
                  <a:cubicBezTo>
                    <a:pt x="138983" y="154644"/>
                    <a:pt x="135785" y="155785"/>
                    <a:pt x="132587" y="155785"/>
                  </a:cubicBezTo>
                  <a:cubicBezTo>
                    <a:pt x="129504" y="155785"/>
                    <a:pt x="126306" y="154644"/>
                    <a:pt x="123908" y="152135"/>
                  </a:cubicBezTo>
                  <a:lnTo>
                    <a:pt x="101753" y="130125"/>
                  </a:lnTo>
                  <a:cubicBezTo>
                    <a:pt x="59841" y="172435"/>
                    <a:pt x="31976" y="228773"/>
                    <a:pt x="26038" y="291269"/>
                  </a:cubicBezTo>
                  <a:lnTo>
                    <a:pt x="66122" y="291269"/>
                  </a:lnTo>
                  <a:cubicBezTo>
                    <a:pt x="72974" y="291269"/>
                    <a:pt x="78570" y="296857"/>
                    <a:pt x="78570" y="303700"/>
                  </a:cubicBezTo>
                  <a:cubicBezTo>
                    <a:pt x="78570" y="310543"/>
                    <a:pt x="72974" y="316017"/>
                    <a:pt x="66122" y="316017"/>
                  </a:cubicBezTo>
                  <a:lnTo>
                    <a:pt x="24782" y="316017"/>
                  </a:lnTo>
                  <a:cubicBezTo>
                    <a:pt x="24782" y="316245"/>
                    <a:pt x="24667" y="316587"/>
                    <a:pt x="24667" y="316815"/>
                  </a:cubicBezTo>
                  <a:cubicBezTo>
                    <a:pt x="24667" y="382961"/>
                    <a:pt x="49221" y="443404"/>
                    <a:pt x="89305" y="489934"/>
                  </a:cubicBezTo>
                  <a:cubicBezTo>
                    <a:pt x="89534" y="489706"/>
                    <a:pt x="89648" y="489364"/>
                    <a:pt x="89876" y="489136"/>
                  </a:cubicBezTo>
                  <a:lnTo>
                    <a:pt x="123908" y="455151"/>
                  </a:lnTo>
                  <a:cubicBezTo>
                    <a:pt x="128705" y="450361"/>
                    <a:pt x="136585" y="450361"/>
                    <a:pt x="141381" y="455151"/>
                  </a:cubicBezTo>
                  <a:cubicBezTo>
                    <a:pt x="146177" y="459941"/>
                    <a:pt x="146177" y="467810"/>
                    <a:pt x="141381" y="472600"/>
                  </a:cubicBezTo>
                  <a:lnTo>
                    <a:pt x="107349" y="506585"/>
                  </a:lnTo>
                  <a:cubicBezTo>
                    <a:pt x="106892" y="507041"/>
                    <a:pt x="106435" y="507155"/>
                    <a:pt x="105979" y="507497"/>
                  </a:cubicBezTo>
                  <a:cubicBezTo>
                    <a:pt x="151773" y="551861"/>
                    <a:pt x="213328" y="579687"/>
                    <a:pt x="281506" y="582082"/>
                  </a:cubicBezTo>
                  <a:cubicBezTo>
                    <a:pt x="281049" y="580828"/>
                    <a:pt x="280707" y="579687"/>
                    <a:pt x="280707" y="578319"/>
                  </a:cubicBezTo>
                  <a:lnTo>
                    <a:pt x="280707" y="530192"/>
                  </a:lnTo>
                  <a:cubicBezTo>
                    <a:pt x="280707" y="523464"/>
                    <a:pt x="286188" y="517875"/>
                    <a:pt x="293040" y="517875"/>
                  </a:cubicBezTo>
                  <a:cubicBezTo>
                    <a:pt x="299893" y="517875"/>
                    <a:pt x="305488" y="523349"/>
                    <a:pt x="305488" y="530192"/>
                  </a:cubicBezTo>
                  <a:lnTo>
                    <a:pt x="305488" y="578319"/>
                  </a:lnTo>
                  <a:cubicBezTo>
                    <a:pt x="305488" y="579573"/>
                    <a:pt x="305146" y="580714"/>
                    <a:pt x="304803" y="581854"/>
                  </a:cubicBezTo>
                  <a:cubicBezTo>
                    <a:pt x="372068" y="578319"/>
                    <a:pt x="432823" y="550036"/>
                    <a:pt x="477818" y="505673"/>
                  </a:cubicBezTo>
                  <a:lnTo>
                    <a:pt x="444814" y="472600"/>
                  </a:lnTo>
                  <a:cubicBezTo>
                    <a:pt x="439903" y="467810"/>
                    <a:pt x="439903" y="459941"/>
                    <a:pt x="444814" y="455151"/>
                  </a:cubicBezTo>
                  <a:cubicBezTo>
                    <a:pt x="449610" y="450361"/>
                    <a:pt x="457490" y="450361"/>
                    <a:pt x="462287" y="455151"/>
                  </a:cubicBezTo>
                  <a:lnTo>
                    <a:pt x="494606" y="487425"/>
                  </a:lnTo>
                  <a:cubicBezTo>
                    <a:pt x="533434" y="441238"/>
                    <a:pt x="556959" y="381706"/>
                    <a:pt x="556959" y="316815"/>
                  </a:cubicBezTo>
                  <a:cubicBezTo>
                    <a:pt x="556959" y="316587"/>
                    <a:pt x="556845" y="316359"/>
                    <a:pt x="556845" y="316017"/>
                  </a:cubicBezTo>
                  <a:lnTo>
                    <a:pt x="519958" y="316017"/>
                  </a:lnTo>
                  <a:cubicBezTo>
                    <a:pt x="513106" y="316017"/>
                    <a:pt x="507625" y="310543"/>
                    <a:pt x="507625" y="303700"/>
                  </a:cubicBezTo>
                  <a:cubicBezTo>
                    <a:pt x="507625" y="296857"/>
                    <a:pt x="513106" y="291269"/>
                    <a:pt x="519958" y="291269"/>
                  </a:cubicBezTo>
                  <a:lnTo>
                    <a:pt x="555589" y="291269"/>
                  </a:lnTo>
                  <a:cubicBezTo>
                    <a:pt x="549765" y="229799"/>
                    <a:pt x="522699" y="174488"/>
                    <a:pt x="482043" y="132406"/>
                  </a:cubicBezTo>
                  <a:lnTo>
                    <a:pt x="462287" y="152135"/>
                  </a:lnTo>
                  <a:cubicBezTo>
                    <a:pt x="459888" y="154644"/>
                    <a:pt x="456691" y="155785"/>
                    <a:pt x="453493" y="155785"/>
                  </a:cubicBezTo>
                  <a:cubicBezTo>
                    <a:pt x="450296" y="155785"/>
                    <a:pt x="447212" y="154644"/>
                    <a:pt x="444814" y="152135"/>
                  </a:cubicBezTo>
                  <a:cubicBezTo>
                    <a:pt x="439903" y="147345"/>
                    <a:pt x="439903" y="139476"/>
                    <a:pt x="444814" y="134686"/>
                  </a:cubicBezTo>
                  <a:lnTo>
                    <a:pt x="464000" y="115527"/>
                  </a:lnTo>
                  <a:cubicBezTo>
                    <a:pt x="420489" y="78120"/>
                    <a:pt x="364759" y="54627"/>
                    <a:pt x="303661" y="51776"/>
                  </a:cubicBezTo>
                  <a:lnTo>
                    <a:pt x="303661" y="77094"/>
                  </a:lnTo>
                  <a:cubicBezTo>
                    <a:pt x="303661" y="83937"/>
                    <a:pt x="298065" y="89411"/>
                    <a:pt x="291327" y="89411"/>
                  </a:cubicBezTo>
                  <a:cubicBezTo>
                    <a:pt x="284475" y="89411"/>
                    <a:pt x="278880" y="83937"/>
                    <a:pt x="278880" y="77094"/>
                  </a:cubicBezTo>
                  <a:close/>
                  <a:moveTo>
                    <a:pt x="290756" y="0"/>
                  </a:moveTo>
                  <a:cubicBezTo>
                    <a:pt x="297609" y="0"/>
                    <a:pt x="303204" y="5588"/>
                    <a:pt x="303204" y="12317"/>
                  </a:cubicBezTo>
                  <a:lnTo>
                    <a:pt x="303204" y="26686"/>
                  </a:lnTo>
                  <a:cubicBezTo>
                    <a:pt x="371497" y="29537"/>
                    <a:pt x="433736" y="55996"/>
                    <a:pt x="481929" y="98192"/>
                  </a:cubicBezTo>
                  <a:lnTo>
                    <a:pt x="489923" y="90209"/>
                  </a:lnTo>
                  <a:lnTo>
                    <a:pt x="471880" y="72190"/>
                  </a:lnTo>
                  <a:cubicBezTo>
                    <a:pt x="467083" y="67286"/>
                    <a:pt x="467083" y="59531"/>
                    <a:pt x="471880" y="54627"/>
                  </a:cubicBezTo>
                  <a:cubicBezTo>
                    <a:pt x="476676" y="49837"/>
                    <a:pt x="484556" y="49837"/>
                    <a:pt x="489352" y="54627"/>
                  </a:cubicBezTo>
                  <a:lnTo>
                    <a:pt x="548166" y="113360"/>
                  </a:lnTo>
                  <a:cubicBezTo>
                    <a:pt x="552962" y="118150"/>
                    <a:pt x="552962" y="126019"/>
                    <a:pt x="548166" y="130809"/>
                  </a:cubicBezTo>
                  <a:cubicBezTo>
                    <a:pt x="545768" y="133204"/>
                    <a:pt x="542570" y="134458"/>
                    <a:pt x="539373" y="134458"/>
                  </a:cubicBezTo>
                  <a:cubicBezTo>
                    <a:pt x="536289" y="134458"/>
                    <a:pt x="533091" y="133204"/>
                    <a:pt x="530693" y="130809"/>
                  </a:cubicBezTo>
                  <a:lnTo>
                    <a:pt x="507396" y="107658"/>
                  </a:lnTo>
                  <a:lnTo>
                    <a:pt x="499973" y="115185"/>
                  </a:lnTo>
                  <a:cubicBezTo>
                    <a:pt x="550450" y="167531"/>
                    <a:pt x="581741" y="238581"/>
                    <a:pt x="581627" y="316815"/>
                  </a:cubicBezTo>
                  <a:cubicBezTo>
                    <a:pt x="581627" y="476933"/>
                    <a:pt x="451209" y="607286"/>
                    <a:pt x="290756" y="607286"/>
                  </a:cubicBezTo>
                  <a:cubicBezTo>
                    <a:pt x="130418" y="607286"/>
                    <a:pt x="0" y="476933"/>
                    <a:pt x="0" y="316815"/>
                  </a:cubicBezTo>
                  <a:cubicBezTo>
                    <a:pt x="0" y="160803"/>
                    <a:pt x="123794" y="33187"/>
                    <a:pt x="278423" y="26686"/>
                  </a:cubicBezTo>
                  <a:lnTo>
                    <a:pt x="278423" y="12317"/>
                  </a:lnTo>
                  <a:cubicBezTo>
                    <a:pt x="278423" y="5588"/>
                    <a:pt x="284019" y="0"/>
                    <a:pt x="2907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ś1íḋè"/>
            <p:cNvSpPr/>
            <p:nvPr/>
          </p:nvSpPr>
          <p:spPr>
            <a:xfrm>
              <a:off x="4621847" y="4712730"/>
              <a:ext cx="654042" cy="65404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ṣlïḋe"/>
            <p:cNvSpPr/>
            <p:nvPr/>
          </p:nvSpPr>
          <p:spPr bwMode="auto">
            <a:xfrm>
              <a:off x="4794259" y="4865229"/>
              <a:ext cx="309220" cy="349041"/>
            </a:xfrm>
            <a:custGeom>
              <a:avLst/>
              <a:gdLst>
                <a:gd name="connsiteX0" fmla="*/ 211268 w 536440"/>
                <a:gd name="connsiteY0" fmla="*/ 520202 h 605522"/>
                <a:gd name="connsiteX1" fmla="*/ 191678 w 536440"/>
                <a:gd name="connsiteY1" fmla="*/ 539755 h 605522"/>
                <a:gd name="connsiteX2" fmla="*/ 211268 w 536440"/>
                <a:gd name="connsiteY2" fmla="*/ 559308 h 605522"/>
                <a:gd name="connsiteX3" fmla="*/ 230858 w 536440"/>
                <a:gd name="connsiteY3" fmla="*/ 539755 h 605522"/>
                <a:gd name="connsiteX4" fmla="*/ 211268 w 536440"/>
                <a:gd name="connsiteY4" fmla="*/ 520202 h 605522"/>
                <a:gd name="connsiteX5" fmla="*/ 211268 w 536440"/>
                <a:gd name="connsiteY5" fmla="*/ 502426 h 605522"/>
                <a:gd name="connsiteX6" fmla="*/ 248668 w 536440"/>
                <a:gd name="connsiteY6" fmla="*/ 539755 h 605522"/>
                <a:gd name="connsiteX7" fmla="*/ 211268 w 536440"/>
                <a:gd name="connsiteY7" fmla="*/ 577084 h 605522"/>
                <a:gd name="connsiteX8" fmla="*/ 173869 w 536440"/>
                <a:gd name="connsiteY8" fmla="*/ 539755 h 605522"/>
                <a:gd name="connsiteX9" fmla="*/ 211268 w 536440"/>
                <a:gd name="connsiteY9" fmla="*/ 502426 h 605522"/>
                <a:gd name="connsiteX10" fmla="*/ 347548 w 536440"/>
                <a:gd name="connsiteY10" fmla="*/ 464751 h 605522"/>
                <a:gd name="connsiteX11" fmla="*/ 354225 w 536440"/>
                <a:gd name="connsiteY11" fmla="*/ 475416 h 605522"/>
                <a:gd name="connsiteX12" fmla="*/ 319951 w 536440"/>
                <a:gd name="connsiteY12" fmla="*/ 567663 h 605522"/>
                <a:gd name="connsiteX13" fmla="*/ 268228 w 536440"/>
                <a:gd name="connsiteY13" fmla="*/ 605522 h 605522"/>
                <a:gd name="connsiteX14" fmla="*/ 238583 w 536440"/>
                <a:gd name="connsiteY14" fmla="*/ 594147 h 605522"/>
                <a:gd name="connsiteX15" fmla="*/ 237248 w 536440"/>
                <a:gd name="connsiteY15" fmla="*/ 581616 h 605522"/>
                <a:gd name="connsiteX16" fmla="*/ 249800 w 536440"/>
                <a:gd name="connsiteY16" fmla="*/ 580283 h 605522"/>
                <a:gd name="connsiteX17" fmla="*/ 268228 w 536440"/>
                <a:gd name="connsiteY17" fmla="*/ 587748 h 605522"/>
                <a:gd name="connsiteX18" fmla="*/ 336865 w 536440"/>
                <a:gd name="connsiteY18" fmla="*/ 471417 h 605522"/>
                <a:gd name="connsiteX19" fmla="*/ 347548 w 536440"/>
                <a:gd name="connsiteY19" fmla="*/ 464751 h 605522"/>
                <a:gd name="connsiteX20" fmla="*/ 184951 w 536440"/>
                <a:gd name="connsiteY20" fmla="*/ 373636 h 605522"/>
                <a:gd name="connsiteX21" fmla="*/ 192250 w 536440"/>
                <a:gd name="connsiteY21" fmla="*/ 434160 h 605522"/>
                <a:gd name="connsiteX22" fmla="*/ 248322 w 536440"/>
                <a:gd name="connsiteY22" fmla="*/ 410253 h 605522"/>
                <a:gd name="connsiteX23" fmla="*/ 216281 w 536440"/>
                <a:gd name="connsiteY23" fmla="*/ 392566 h 605522"/>
                <a:gd name="connsiteX24" fmla="*/ 184951 w 536440"/>
                <a:gd name="connsiteY24" fmla="*/ 373636 h 605522"/>
                <a:gd name="connsiteX25" fmla="*/ 102445 w 536440"/>
                <a:gd name="connsiteY25" fmla="*/ 314355 h 605522"/>
                <a:gd name="connsiteX26" fmla="*/ 21095 w 536440"/>
                <a:gd name="connsiteY26" fmla="*/ 445270 h 605522"/>
                <a:gd name="connsiteX27" fmla="*/ 119711 w 536440"/>
                <a:gd name="connsiteY27" fmla="*/ 456024 h 605522"/>
                <a:gd name="connsiteX28" fmla="*/ 175250 w 536440"/>
                <a:gd name="connsiteY28" fmla="*/ 440293 h 605522"/>
                <a:gd name="connsiteX29" fmla="*/ 166261 w 536440"/>
                <a:gd name="connsiteY29" fmla="*/ 361548 h 605522"/>
                <a:gd name="connsiteX30" fmla="*/ 102445 w 536440"/>
                <a:gd name="connsiteY30" fmla="*/ 314355 h 605522"/>
                <a:gd name="connsiteX31" fmla="*/ 268226 w 536440"/>
                <a:gd name="connsiteY31" fmla="*/ 284379 h 605522"/>
                <a:gd name="connsiteX32" fmla="*/ 286562 w 536440"/>
                <a:gd name="connsiteY32" fmla="*/ 302793 h 605522"/>
                <a:gd name="connsiteX33" fmla="*/ 277661 w 536440"/>
                <a:gd name="connsiteY33" fmla="*/ 311688 h 605522"/>
                <a:gd name="connsiteX34" fmla="*/ 268760 w 536440"/>
                <a:gd name="connsiteY34" fmla="*/ 302793 h 605522"/>
                <a:gd name="connsiteX35" fmla="*/ 268226 w 536440"/>
                <a:gd name="connsiteY35" fmla="*/ 302170 h 605522"/>
                <a:gd name="connsiteX36" fmla="*/ 259324 w 536440"/>
                <a:gd name="connsiteY36" fmla="*/ 293274 h 605522"/>
                <a:gd name="connsiteX37" fmla="*/ 268226 w 536440"/>
                <a:gd name="connsiteY37" fmla="*/ 284379 h 605522"/>
                <a:gd name="connsiteX38" fmla="*/ 268259 w 536440"/>
                <a:gd name="connsiteY38" fmla="*/ 264192 h 605522"/>
                <a:gd name="connsiteX39" fmla="*/ 229633 w 536440"/>
                <a:gd name="connsiteY39" fmla="*/ 302769 h 605522"/>
                <a:gd name="connsiteX40" fmla="*/ 268259 w 536440"/>
                <a:gd name="connsiteY40" fmla="*/ 341258 h 605522"/>
                <a:gd name="connsiteX41" fmla="*/ 306796 w 536440"/>
                <a:gd name="connsiteY41" fmla="*/ 302769 h 605522"/>
                <a:gd name="connsiteX42" fmla="*/ 268259 w 536440"/>
                <a:gd name="connsiteY42" fmla="*/ 264192 h 605522"/>
                <a:gd name="connsiteX43" fmla="*/ 268259 w 536440"/>
                <a:gd name="connsiteY43" fmla="*/ 246414 h 605522"/>
                <a:gd name="connsiteX44" fmla="*/ 324596 w 536440"/>
                <a:gd name="connsiteY44" fmla="*/ 302769 h 605522"/>
                <a:gd name="connsiteX45" fmla="*/ 268259 w 536440"/>
                <a:gd name="connsiteY45" fmla="*/ 359036 h 605522"/>
                <a:gd name="connsiteX46" fmla="*/ 211833 w 536440"/>
                <a:gd name="connsiteY46" fmla="*/ 302769 h 605522"/>
                <a:gd name="connsiteX47" fmla="*/ 268259 w 536440"/>
                <a:gd name="connsiteY47" fmla="*/ 246414 h 605522"/>
                <a:gd name="connsiteX48" fmla="*/ 40394 w 536440"/>
                <a:gd name="connsiteY48" fmla="*/ 216841 h 605522"/>
                <a:gd name="connsiteX49" fmla="*/ 20822 w 536440"/>
                <a:gd name="connsiteY49" fmla="*/ 236394 h 605522"/>
                <a:gd name="connsiteX50" fmla="*/ 40394 w 536440"/>
                <a:gd name="connsiteY50" fmla="*/ 255947 h 605522"/>
                <a:gd name="connsiteX51" fmla="*/ 59966 w 536440"/>
                <a:gd name="connsiteY51" fmla="*/ 236394 h 605522"/>
                <a:gd name="connsiteX52" fmla="*/ 40394 w 536440"/>
                <a:gd name="connsiteY52" fmla="*/ 216841 h 605522"/>
                <a:gd name="connsiteX53" fmla="*/ 40394 w 536440"/>
                <a:gd name="connsiteY53" fmla="*/ 199065 h 605522"/>
                <a:gd name="connsiteX54" fmla="*/ 77759 w 536440"/>
                <a:gd name="connsiteY54" fmla="*/ 236394 h 605522"/>
                <a:gd name="connsiteX55" fmla="*/ 40394 w 536440"/>
                <a:gd name="connsiteY55" fmla="*/ 273723 h 605522"/>
                <a:gd name="connsiteX56" fmla="*/ 3030 w 536440"/>
                <a:gd name="connsiteY56" fmla="*/ 236394 h 605522"/>
                <a:gd name="connsiteX57" fmla="*/ 40394 w 536440"/>
                <a:gd name="connsiteY57" fmla="*/ 199065 h 605522"/>
                <a:gd name="connsiteX58" fmla="*/ 344180 w 536440"/>
                <a:gd name="connsiteY58" fmla="*/ 171442 h 605522"/>
                <a:gd name="connsiteX59" fmla="*/ 288108 w 536440"/>
                <a:gd name="connsiteY59" fmla="*/ 195350 h 605522"/>
                <a:gd name="connsiteX60" fmla="*/ 320149 w 536440"/>
                <a:gd name="connsiteY60" fmla="*/ 212947 h 605522"/>
                <a:gd name="connsiteX61" fmla="*/ 351479 w 536440"/>
                <a:gd name="connsiteY61" fmla="*/ 231878 h 605522"/>
                <a:gd name="connsiteX62" fmla="*/ 344180 w 536440"/>
                <a:gd name="connsiteY62" fmla="*/ 171442 h 605522"/>
                <a:gd name="connsiteX63" fmla="*/ 429598 w 536440"/>
                <a:gd name="connsiteY63" fmla="*/ 122001 h 605522"/>
                <a:gd name="connsiteX64" fmla="*/ 410008 w 536440"/>
                <a:gd name="connsiteY64" fmla="*/ 141554 h 605522"/>
                <a:gd name="connsiteX65" fmla="*/ 429598 w 536440"/>
                <a:gd name="connsiteY65" fmla="*/ 161107 h 605522"/>
                <a:gd name="connsiteX66" fmla="*/ 449188 w 536440"/>
                <a:gd name="connsiteY66" fmla="*/ 141554 h 605522"/>
                <a:gd name="connsiteX67" fmla="*/ 429598 w 536440"/>
                <a:gd name="connsiteY67" fmla="*/ 122001 h 605522"/>
                <a:gd name="connsiteX68" fmla="*/ 429598 w 536440"/>
                <a:gd name="connsiteY68" fmla="*/ 104225 h 605522"/>
                <a:gd name="connsiteX69" fmla="*/ 466997 w 536440"/>
                <a:gd name="connsiteY69" fmla="*/ 141554 h 605522"/>
                <a:gd name="connsiteX70" fmla="*/ 429598 w 536440"/>
                <a:gd name="connsiteY70" fmla="*/ 178883 h 605522"/>
                <a:gd name="connsiteX71" fmla="*/ 392198 w 536440"/>
                <a:gd name="connsiteY71" fmla="*/ 141554 h 605522"/>
                <a:gd name="connsiteX72" fmla="*/ 429598 w 536440"/>
                <a:gd name="connsiteY72" fmla="*/ 104225 h 605522"/>
                <a:gd name="connsiteX73" fmla="*/ 268260 w 536440"/>
                <a:gd name="connsiteY73" fmla="*/ 0 h 605522"/>
                <a:gd name="connsiteX74" fmla="*/ 312228 w 536440"/>
                <a:gd name="connsiteY74" fmla="*/ 26574 h 605522"/>
                <a:gd name="connsiteX75" fmla="*/ 343824 w 536440"/>
                <a:gd name="connsiteY75" fmla="*/ 92254 h 605522"/>
                <a:gd name="connsiteX76" fmla="*/ 357976 w 536440"/>
                <a:gd name="connsiteY76" fmla="*/ 147623 h 605522"/>
                <a:gd name="connsiteX77" fmla="*/ 373374 w 536440"/>
                <a:gd name="connsiteY77" fmla="*/ 142557 h 605522"/>
                <a:gd name="connsiteX78" fmla="*/ 384499 w 536440"/>
                <a:gd name="connsiteY78" fmla="*/ 148423 h 605522"/>
                <a:gd name="connsiteX79" fmla="*/ 378625 w 536440"/>
                <a:gd name="connsiteY79" fmla="*/ 159622 h 605522"/>
                <a:gd name="connsiteX80" fmla="*/ 361180 w 536440"/>
                <a:gd name="connsiteY80" fmla="*/ 165310 h 605522"/>
                <a:gd name="connsiteX81" fmla="*/ 370169 w 536440"/>
                <a:gd name="connsiteY81" fmla="*/ 243965 h 605522"/>
                <a:gd name="connsiteX82" fmla="*/ 433985 w 536440"/>
                <a:gd name="connsiteY82" fmla="*/ 291159 h 605522"/>
                <a:gd name="connsiteX83" fmla="*/ 515424 w 536440"/>
                <a:gd name="connsiteY83" fmla="*/ 160244 h 605522"/>
                <a:gd name="connsiteX84" fmla="*/ 485252 w 536440"/>
                <a:gd name="connsiteY84" fmla="*/ 144513 h 605522"/>
                <a:gd name="connsiteX85" fmla="*/ 477775 w 536440"/>
                <a:gd name="connsiteY85" fmla="*/ 134381 h 605522"/>
                <a:gd name="connsiteX86" fmla="*/ 487922 w 536440"/>
                <a:gd name="connsiteY86" fmla="*/ 126915 h 605522"/>
                <a:gd name="connsiteX87" fmla="*/ 530822 w 536440"/>
                <a:gd name="connsiteY87" fmla="*/ 151356 h 605522"/>
                <a:gd name="connsiteX88" fmla="*/ 508571 w 536440"/>
                <a:gd name="connsiteY88" fmla="*/ 238633 h 605522"/>
                <a:gd name="connsiteX89" fmla="*/ 447692 w 536440"/>
                <a:gd name="connsiteY89" fmla="*/ 302801 h 605522"/>
                <a:gd name="connsiteX90" fmla="*/ 488634 w 536440"/>
                <a:gd name="connsiteY90" fmla="*/ 342618 h 605522"/>
                <a:gd name="connsiteX91" fmla="*/ 529754 w 536440"/>
                <a:gd name="connsiteY91" fmla="*/ 402787 h 605522"/>
                <a:gd name="connsiteX92" fmla="*/ 530822 w 536440"/>
                <a:gd name="connsiteY92" fmla="*/ 454157 h 605522"/>
                <a:gd name="connsiteX93" fmla="*/ 485697 w 536440"/>
                <a:gd name="connsiteY93" fmla="*/ 478954 h 605522"/>
                <a:gd name="connsiteX94" fmla="*/ 467718 w 536440"/>
                <a:gd name="connsiteY94" fmla="*/ 480020 h 605522"/>
                <a:gd name="connsiteX95" fmla="*/ 412980 w 536440"/>
                <a:gd name="connsiteY95" fmla="*/ 473444 h 605522"/>
                <a:gd name="connsiteX96" fmla="*/ 268260 w 536440"/>
                <a:gd name="connsiteY96" fmla="*/ 420385 h 605522"/>
                <a:gd name="connsiteX97" fmla="*/ 195454 w 536440"/>
                <a:gd name="connsiteY97" fmla="*/ 451936 h 605522"/>
                <a:gd name="connsiteX98" fmla="*/ 201862 w 536440"/>
                <a:gd name="connsiteY98" fmla="*/ 480731 h 605522"/>
                <a:gd name="connsiteX99" fmla="*/ 195365 w 536440"/>
                <a:gd name="connsiteY99" fmla="*/ 491485 h 605522"/>
                <a:gd name="connsiteX100" fmla="*/ 193229 w 536440"/>
                <a:gd name="connsiteY100" fmla="*/ 491841 h 605522"/>
                <a:gd name="connsiteX101" fmla="*/ 184595 w 536440"/>
                <a:gd name="connsiteY101" fmla="*/ 485086 h 605522"/>
                <a:gd name="connsiteX102" fmla="*/ 178543 w 536440"/>
                <a:gd name="connsiteY102" fmla="*/ 457979 h 605522"/>
                <a:gd name="connsiteX103" fmla="*/ 123450 w 536440"/>
                <a:gd name="connsiteY103" fmla="*/ 473444 h 605522"/>
                <a:gd name="connsiteX104" fmla="*/ 68712 w 536440"/>
                <a:gd name="connsiteY104" fmla="*/ 480020 h 605522"/>
                <a:gd name="connsiteX105" fmla="*/ 50733 w 536440"/>
                <a:gd name="connsiteY105" fmla="*/ 478954 h 605522"/>
                <a:gd name="connsiteX106" fmla="*/ 5608 w 536440"/>
                <a:gd name="connsiteY106" fmla="*/ 454157 h 605522"/>
                <a:gd name="connsiteX107" fmla="*/ 27859 w 536440"/>
                <a:gd name="connsiteY107" fmla="*/ 366881 h 605522"/>
                <a:gd name="connsiteX108" fmla="*/ 88738 w 536440"/>
                <a:gd name="connsiteY108" fmla="*/ 302712 h 605522"/>
                <a:gd name="connsiteX109" fmla="*/ 72183 w 536440"/>
                <a:gd name="connsiteY109" fmla="*/ 287692 h 605522"/>
                <a:gd name="connsiteX110" fmla="*/ 71916 w 536440"/>
                <a:gd name="connsiteY110" fmla="*/ 275161 h 605522"/>
                <a:gd name="connsiteX111" fmla="*/ 84466 w 536440"/>
                <a:gd name="connsiteY111" fmla="*/ 274805 h 605522"/>
                <a:gd name="connsiteX112" fmla="*/ 102534 w 536440"/>
                <a:gd name="connsiteY112" fmla="*/ 291070 h 605522"/>
                <a:gd name="connsiteX113" fmla="*/ 139559 w 536440"/>
                <a:gd name="connsiteY113" fmla="*/ 262540 h 605522"/>
                <a:gd name="connsiteX114" fmla="*/ 152020 w 536440"/>
                <a:gd name="connsiteY114" fmla="*/ 264496 h 605522"/>
                <a:gd name="connsiteX115" fmla="*/ 150062 w 536440"/>
                <a:gd name="connsiteY115" fmla="*/ 276938 h 605522"/>
                <a:gd name="connsiteX116" fmla="*/ 116329 w 536440"/>
                <a:gd name="connsiteY116" fmla="*/ 302712 h 605522"/>
                <a:gd name="connsiteX117" fmla="*/ 165104 w 536440"/>
                <a:gd name="connsiteY117" fmla="*/ 339329 h 605522"/>
                <a:gd name="connsiteX118" fmla="*/ 164392 w 536440"/>
                <a:gd name="connsiteY118" fmla="*/ 302801 h 605522"/>
                <a:gd name="connsiteX119" fmla="*/ 171868 w 536440"/>
                <a:gd name="connsiteY119" fmla="*/ 187795 h 605522"/>
                <a:gd name="connsiteX120" fmla="*/ 181836 w 536440"/>
                <a:gd name="connsiteY120" fmla="*/ 180241 h 605522"/>
                <a:gd name="connsiteX121" fmla="*/ 189491 w 536440"/>
                <a:gd name="connsiteY121" fmla="*/ 190195 h 605522"/>
                <a:gd name="connsiteX122" fmla="*/ 182192 w 536440"/>
                <a:gd name="connsiteY122" fmla="*/ 302801 h 605522"/>
                <a:gd name="connsiteX123" fmla="*/ 183527 w 536440"/>
                <a:gd name="connsiteY123" fmla="*/ 351594 h 605522"/>
                <a:gd name="connsiteX124" fmla="*/ 225181 w 536440"/>
                <a:gd name="connsiteY124" fmla="*/ 377191 h 605522"/>
                <a:gd name="connsiteX125" fmla="*/ 268260 w 536440"/>
                <a:gd name="connsiteY125" fmla="*/ 400476 h 605522"/>
                <a:gd name="connsiteX126" fmla="*/ 311249 w 536440"/>
                <a:gd name="connsiteY126" fmla="*/ 377191 h 605522"/>
                <a:gd name="connsiteX127" fmla="*/ 321840 w 536440"/>
                <a:gd name="connsiteY127" fmla="*/ 370969 h 605522"/>
                <a:gd name="connsiteX128" fmla="*/ 334034 w 536440"/>
                <a:gd name="connsiteY128" fmla="*/ 374080 h 605522"/>
                <a:gd name="connsiteX129" fmla="*/ 330919 w 536440"/>
                <a:gd name="connsiteY129" fmla="*/ 386256 h 605522"/>
                <a:gd name="connsiteX130" fmla="*/ 320149 w 536440"/>
                <a:gd name="connsiteY130" fmla="*/ 392566 h 605522"/>
                <a:gd name="connsiteX131" fmla="*/ 288108 w 536440"/>
                <a:gd name="connsiteY131" fmla="*/ 410253 h 605522"/>
                <a:gd name="connsiteX132" fmla="*/ 416718 w 536440"/>
                <a:gd name="connsiteY132" fmla="*/ 456024 h 605522"/>
                <a:gd name="connsiteX133" fmla="*/ 515424 w 536440"/>
                <a:gd name="connsiteY133" fmla="*/ 445270 h 605522"/>
                <a:gd name="connsiteX134" fmla="*/ 475372 w 536440"/>
                <a:gd name="connsiteY134" fmla="*/ 354616 h 605522"/>
                <a:gd name="connsiteX135" fmla="*/ 433985 w 536440"/>
                <a:gd name="connsiteY135" fmla="*/ 314444 h 605522"/>
                <a:gd name="connsiteX136" fmla="*/ 396871 w 536440"/>
                <a:gd name="connsiteY136" fmla="*/ 343062 h 605522"/>
                <a:gd name="connsiteX137" fmla="*/ 391619 w 536440"/>
                <a:gd name="connsiteY137" fmla="*/ 344751 h 605522"/>
                <a:gd name="connsiteX138" fmla="*/ 384410 w 536440"/>
                <a:gd name="connsiteY138" fmla="*/ 341018 h 605522"/>
                <a:gd name="connsiteX139" fmla="*/ 386457 w 536440"/>
                <a:gd name="connsiteY139" fmla="*/ 328664 h 605522"/>
                <a:gd name="connsiteX140" fmla="*/ 420101 w 536440"/>
                <a:gd name="connsiteY140" fmla="*/ 302801 h 605522"/>
                <a:gd name="connsiteX141" fmla="*/ 371326 w 536440"/>
                <a:gd name="connsiteY141" fmla="*/ 266273 h 605522"/>
                <a:gd name="connsiteX142" fmla="*/ 372038 w 536440"/>
                <a:gd name="connsiteY142" fmla="*/ 302801 h 605522"/>
                <a:gd name="connsiteX143" fmla="*/ 364562 w 536440"/>
                <a:gd name="connsiteY143" fmla="*/ 417718 h 605522"/>
                <a:gd name="connsiteX144" fmla="*/ 355840 w 536440"/>
                <a:gd name="connsiteY144" fmla="*/ 425450 h 605522"/>
                <a:gd name="connsiteX145" fmla="*/ 354594 w 536440"/>
                <a:gd name="connsiteY145" fmla="*/ 425362 h 605522"/>
                <a:gd name="connsiteX146" fmla="*/ 346939 w 536440"/>
                <a:gd name="connsiteY146" fmla="*/ 415319 h 605522"/>
                <a:gd name="connsiteX147" fmla="*/ 354238 w 536440"/>
                <a:gd name="connsiteY147" fmla="*/ 302801 h 605522"/>
                <a:gd name="connsiteX148" fmla="*/ 352903 w 536440"/>
                <a:gd name="connsiteY148" fmla="*/ 253919 h 605522"/>
                <a:gd name="connsiteX149" fmla="*/ 311249 w 536440"/>
                <a:gd name="connsiteY149" fmla="*/ 228412 h 605522"/>
                <a:gd name="connsiteX150" fmla="*/ 268260 w 536440"/>
                <a:gd name="connsiteY150" fmla="*/ 205126 h 605522"/>
                <a:gd name="connsiteX151" fmla="*/ 225181 w 536440"/>
                <a:gd name="connsiteY151" fmla="*/ 228412 h 605522"/>
                <a:gd name="connsiteX152" fmla="*/ 206401 w 536440"/>
                <a:gd name="connsiteY152" fmla="*/ 239521 h 605522"/>
                <a:gd name="connsiteX153" fmla="*/ 201773 w 536440"/>
                <a:gd name="connsiteY153" fmla="*/ 240855 h 605522"/>
                <a:gd name="connsiteX154" fmla="*/ 194119 w 536440"/>
                <a:gd name="connsiteY154" fmla="*/ 236589 h 605522"/>
                <a:gd name="connsiteX155" fmla="*/ 197145 w 536440"/>
                <a:gd name="connsiteY155" fmla="*/ 224324 h 605522"/>
                <a:gd name="connsiteX156" fmla="*/ 216281 w 536440"/>
                <a:gd name="connsiteY156" fmla="*/ 212947 h 605522"/>
                <a:gd name="connsiteX157" fmla="*/ 248322 w 536440"/>
                <a:gd name="connsiteY157" fmla="*/ 195350 h 605522"/>
                <a:gd name="connsiteX158" fmla="*/ 119711 w 536440"/>
                <a:gd name="connsiteY158" fmla="*/ 149490 h 605522"/>
                <a:gd name="connsiteX159" fmla="*/ 21095 w 536440"/>
                <a:gd name="connsiteY159" fmla="*/ 160244 h 605522"/>
                <a:gd name="connsiteX160" fmla="*/ 19849 w 536440"/>
                <a:gd name="connsiteY160" fmla="*/ 186640 h 605522"/>
                <a:gd name="connsiteX161" fmla="*/ 13708 w 536440"/>
                <a:gd name="connsiteY161" fmla="*/ 197572 h 605522"/>
                <a:gd name="connsiteX162" fmla="*/ 2671 w 536440"/>
                <a:gd name="connsiteY162" fmla="*/ 191439 h 605522"/>
                <a:gd name="connsiteX163" fmla="*/ 5608 w 536440"/>
                <a:gd name="connsiteY163" fmla="*/ 151356 h 605522"/>
                <a:gd name="connsiteX164" fmla="*/ 50733 w 536440"/>
                <a:gd name="connsiteY164" fmla="*/ 126649 h 605522"/>
                <a:gd name="connsiteX165" fmla="*/ 123450 w 536440"/>
                <a:gd name="connsiteY165" fmla="*/ 132159 h 605522"/>
                <a:gd name="connsiteX166" fmla="*/ 268260 w 536440"/>
                <a:gd name="connsiteY166" fmla="*/ 185218 h 605522"/>
                <a:gd name="connsiteX167" fmla="*/ 340976 w 536440"/>
                <a:gd name="connsiteY167" fmla="*/ 153667 h 605522"/>
                <a:gd name="connsiteX168" fmla="*/ 326913 w 536440"/>
                <a:gd name="connsiteY168" fmla="*/ 97675 h 605522"/>
                <a:gd name="connsiteX169" fmla="*/ 268260 w 536440"/>
                <a:gd name="connsiteY169" fmla="*/ 17775 h 605522"/>
                <a:gd name="connsiteX170" fmla="*/ 200883 w 536440"/>
                <a:gd name="connsiteY170" fmla="*/ 128515 h 605522"/>
                <a:gd name="connsiteX171" fmla="*/ 190203 w 536440"/>
                <a:gd name="connsiteY171" fmla="*/ 135092 h 605522"/>
                <a:gd name="connsiteX172" fmla="*/ 183616 w 536440"/>
                <a:gd name="connsiteY172" fmla="*/ 124338 h 605522"/>
                <a:gd name="connsiteX173" fmla="*/ 217527 w 536440"/>
                <a:gd name="connsiteY173" fmla="*/ 36173 h 605522"/>
                <a:gd name="connsiteX174" fmla="*/ 268260 w 536440"/>
                <a:gd name="connsiteY174" fmla="*/ 0 h 6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36440" h="605522">
                  <a:moveTo>
                    <a:pt x="211268" y="520202"/>
                  </a:moveTo>
                  <a:cubicBezTo>
                    <a:pt x="200405" y="520202"/>
                    <a:pt x="191678" y="529001"/>
                    <a:pt x="191678" y="539755"/>
                  </a:cubicBezTo>
                  <a:cubicBezTo>
                    <a:pt x="191678" y="550598"/>
                    <a:pt x="200405" y="559308"/>
                    <a:pt x="211268" y="559308"/>
                  </a:cubicBezTo>
                  <a:cubicBezTo>
                    <a:pt x="222043" y="559308"/>
                    <a:pt x="230858" y="550598"/>
                    <a:pt x="230858" y="539755"/>
                  </a:cubicBezTo>
                  <a:cubicBezTo>
                    <a:pt x="230858" y="529001"/>
                    <a:pt x="222043" y="520202"/>
                    <a:pt x="211268" y="520202"/>
                  </a:cubicBezTo>
                  <a:close/>
                  <a:moveTo>
                    <a:pt x="211268" y="502426"/>
                  </a:moveTo>
                  <a:cubicBezTo>
                    <a:pt x="231838" y="502426"/>
                    <a:pt x="248668" y="519224"/>
                    <a:pt x="248668" y="539755"/>
                  </a:cubicBezTo>
                  <a:cubicBezTo>
                    <a:pt x="248668" y="560375"/>
                    <a:pt x="231838" y="577084"/>
                    <a:pt x="211268" y="577084"/>
                  </a:cubicBezTo>
                  <a:cubicBezTo>
                    <a:pt x="190609" y="577084"/>
                    <a:pt x="173869" y="560375"/>
                    <a:pt x="173869" y="539755"/>
                  </a:cubicBezTo>
                  <a:cubicBezTo>
                    <a:pt x="173869" y="519224"/>
                    <a:pt x="190609" y="502426"/>
                    <a:pt x="211268" y="502426"/>
                  </a:cubicBezTo>
                  <a:close/>
                  <a:moveTo>
                    <a:pt x="347548" y="464751"/>
                  </a:moveTo>
                  <a:cubicBezTo>
                    <a:pt x="352266" y="465907"/>
                    <a:pt x="355293" y="470617"/>
                    <a:pt x="354225" y="475416"/>
                  </a:cubicBezTo>
                  <a:cubicBezTo>
                    <a:pt x="345323" y="513630"/>
                    <a:pt x="333482" y="545535"/>
                    <a:pt x="319951" y="567663"/>
                  </a:cubicBezTo>
                  <a:cubicBezTo>
                    <a:pt x="304461" y="592814"/>
                    <a:pt x="287101" y="605522"/>
                    <a:pt x="268228" y="605522"/>
                  </a:cubicBezTo>
                  <a:cubicBezTo>
                    <a:pt x="257990" y="605522"/>
                    <a:pt x="248019" y="601701"/>
                    <a:pt x="238583" y="594147"/>
                  </a:cubicBezTo>
                  <a:cubicBezTo>
                    <a:pt x="234755" y="591036"/>
                    <a:pt x="234132" y="585437"/>
                    <a:pt x="237248" y="581616"/>
                  </a:cubicBezTo>
                  <a:cubicBezTo>
                    <a:pt x="240363" y="577794"/>
                    <a:pt x="245972" y="577172"/>
                    <a:pt x="249800" y="580283"/>
                  </a:cubicBezTo>
                  <a:cubicBezTo>
                    <a:pt x="255943" y="585260"/>
                    <a:pt x="262175" y="587748"/>
                    <a:pt x="268228" y="587748"/>
                  </a:cubicBezTo>
                  <a:cubicBezTo>
                    <a:pt x="293956" y="587748"/>
                    <a:pt x="320307" y="543224"/>
                    <a:pt x="336865" y="471417"/>
                  </a:cubicBezTo>
                  <a:cubicBezTo>
                    <a:pt x="337934" y="466618"/>
                    <a:pt x="342741" y="463685"/>
                    <a:pt x="347548" y="464751"/>
                  </a:cubicBezTo>
                  <a:close/>
                  <a:moveTo>
                    <a:pt x="184951" y="373636"/>
                  </a:moveTo>
                  <a:cubicBezTo>
                    <a:pt x="186643" y="394610"/>
                    <a:pt x="189135" y="414874"/>
                    <a:pt x="192250" y="434160"/>
                  </a:cubicBezTo>
                  <a:cubicBezTo>
                    <a:pt x="210496" y="427228"/>
                    <a:pt x="229275" y="419229"/>
                    <a:pt x="248322" y="410253"/>
                  </a:cubicBezTo>
                  <a:cubicBezTo>
                    <a:pt x="237642" y="404653"/>
                    <a:pt x="226961" y="398699"/>
                    <a:pt x="216281" y="392566"/>
                  </a:cubicBezTo>
                  <a:cubicBezTo>
                    <a:pt x="205600" y="386434"/>
                    <a:pt x="195187" y="380124"/>
                    <a:pt x="184951" y="373636"/>
                  </a:cubicBezTo>
                  <a:close/>
                  <a:moveTo>
                    <a:pt x="102445" y="314355"/>
                  </a:moveTo>
                  <a:cubicBezTo>
                    <a:pt x="33556" y="373991"/>
                    <a:pt x="8456" y="423406"/>
                    <a:pt x="21095" y="445270"/>
                  </a:cubicBezTo>
                  <a:cubicBezTo>
                    <a:pt x="31330" y="463045"/>
                    <a:pt x="68178" y="467045"/>
                    <a:pt x="119711" y="456024"/>
                  </a:cubicBezTo>
                  <a:cubicBezTo>
                    <a:pt x="137156" y="452291"/>
                    <a:pt x="155847" y="446959"/>
                    <a:pt x="175250" y="440293"/>
                  </a:cubicBezTo>
                  <a:cubicBezTo>
                    <a:pt x="171067" y="415407"/>
                    <a:pt x="168041" y="389011"/>
                    <a:pt x="166261" y="361548"/>
                  </a:cubicBezTo>
                  <a:cubicBezTo>
                    <a:pt x="143298" y="346262"/>
                    <a:pt x="121937" y="330442"/>
                    <a:pt x="102445" y="314355"/>
                  </a:cubicBezTo>
                  <a:close/>
                  <a:moveTo>
                    <a:pt x="268226" y="284379"/>
                  </a:moveTo>
                  <a:cubicBezTo>
                    <a:pt x="278373" y="284379"/>
                    <a:pt x="286562" y="292652"/>
                    <a:pt x="286562" y="302793"/>
                  </a:cubicBezTo>
                  <a:cubicBezTo>
                    <a:pt x="286562" y="307685"/>
                    <a:pt x="282557" y="311688"/>
                    <a:pt x="277661" y="311688"/>
                  </a:cubicBezTo>
                  <a:cubicBezTo>
                    <a:pt x="272765" y="311688"/>
                    <a:pt x="268760" y="307685"/>
                    <a:pt x="268760" y="302793"/>
                  </a:cubicBezTo>
                  <a:cubicBezTo>
                    <a:pt x="268760" y="302437"/>
                    <a:pt x="268493" y="302170"/>
                    <a:pt x="268226" y="302170"/>
                  </a:cubicBezTo>
                  <a:cubicBezTo>
                    <a:pt x="263241" y="302170"/>
                    <a:pt x="259324" y="298167"/>
                    <a:pt x="259324" y="293274"/>
                  </a:cubicBezTo>
                  <a:cubicBezTo>
                    <a:pt x="259324" y="288382"/>
                    <a:pt x="263241" y="284379"/>
                    <a:pt x="268226" y="284379"/>
                  </a:cubicBezTo>
                  <a:close/>
                  <a:moveTo>
                    <a:pt x="268259" y="264192"/>
                  </a:moveTo>
                  <a:cubicBezTo>
                    <a:pt x="246988" y="264192"/>
                    <a:pt x="229633" y="281525"/>
                    <a:pt x="229633" y="302769"/>
                  </a:cubicBezTo>
                  <a:cubicBezTo>
                    <a:pt x="229633" y="324014"/>
                    <a:pt x="246988" y="341258"/>
                    <a:pt x="268259" y="341258"/>
                  </a:cubicBezTo>
                  <a:cubicBezTo>
                    <a:pt x="289441" y="341258"/>
                    <a:pt x="306796" y="324014"/>
                    <a:pt x="306796" y="302769"/>
                  </a:cubicBezTo>
                  <a:cubicBezTo>
                    <a:pt x="306796" y="281525"/>
                    <a:pt x="289441" y="264192"/>
                    <a:pt x="268259" y="264192"/>
                  </a:cubicBezTo>
                  <a:close/>
                  <a:moveTo>
                    <a:pt x="268259" y="246414"/>
                  </a:moveTo>
                  <a:cubicBezTo>
                    <a:pt x="299320" y="246414"/>
                    <a:pt x="324596" y="271658"/>
                    <a:pt x="324596" y="302769"/>
                  </a:cubicBezTo>
                  <a:cubicBezTo>
                    <a:pt x="324596" y="333792"/>
                    <a:pt x="299320" y="359036"/>
                    <a:pt x="268259" y="359036"/>
                  </a:cubicBezTo>
                  <a:cubicBezTo>
                    <a:pt x="237109" y="359036"/>
                    <a:pt x="211833" y="333792"/>
                    <a:pt x="211833" y="302769"/>
                  </a:cubicBezTo>
                  <a:cubicBezTo>
                    <a:pt x="211833" y="271658"/>
                    <a:pt x="237109" y="246414"/>
                    <a:pt x="268259" y="246414"/>
                  </a:cubicBezTo>
                  <a:close/>
                  <a:moveTo>
                    <a:pt x="40394" y="216841"/>
                  </a:moveTo>
                  <a:cubicBezTo>
                    <a:pt x="29541" y="216841"/>
                    <a:pt x="20822" y="225640"/>
                    <a:pt x="20822" y="236394"/>
                  </a:cubicBezTo>
                  <a:cubicBezTo>
                    <a:pt x="20822" y="247148"/>
                    <a:pt x="29541" y="255947"/>
                    <a:pt x="40394" y="255947"/>
                  </a:cubicBezTo>
                  <a:cubicBezTo>
                    <a:pt x="51159" y="255947"/>
                    <a:pt x="59966" y="247148"/>
                    <a:pt x="59966" y="236394"/>
                  </a:cubicBezTo>
                  <a:cubicBezTo>
                    <a:pt x="59966" y="225640"/>
                    <a:pt x="51159" y="216841"/>
                    <a:pt x="40394" y="216841"/>
                  </a:cubicBezTo>
                  <a:close/>
                  <a:moveTo>
                    <a:pt x="40394" y="199065"/>
                  </a:moveTo>
                  <a:cubicBezTo>
                    <a:pt x="60945" y="199065"/>
                    <a:pt x="77759" y="215774"/>
                    <a:pt x="77759" y="236394"/>
                  </a:cubicBezTo>
                  <a:cubicBezTo>
                    <a:pt x="77759" y="257014"/>
                    <a:pt x="60945" y="273723"/>
                    <a:pt x="40394" y="273723"/>
                  </a:cubicBezTo>
                  <a:cubicBezTo>
                    <a:pt x="19755" y="273723"/>
                    <a:pt x="3030" y="257014"/>
                    <a:pt x="3030" y="236394"/>
                  </a:cubicBezTo>
                  <a:cubicBezTo>
                    <a:pt x="3030" y="215774"/>
                    <a:pt x="19755" y="199065"/>
                    <a:pt x="40394" y="199065"/>
                  </a:cubicBezTo>
                  <a:close/>
                  <a:moveTo>
                    <a:pt x="344180" y="171442"/>
                  </a:moveTo>
                  <a:cubicBezTo>
                    <a:pt x="325934" y="178375"/>
                    <a:pt x="307155" y="186373"/>
                    <a:pt x="288108" y="195350"/>
                  </a:cubicBezTo>
                  <a:cubicBezTo>
                    <a:pt x="298788" y="200949"/>
                    <a:pt x="309469" y="206815"/>
                    <a:pt x="320149" y="212947"/>
                  </a:cubicBezTo>
                  <a:cubicBezTo>
                    <a:pt x="330830" y="219169"/>
                    <a:pt x="341243" y="225390"/>
                    <a:pt x="351479" y="231878"/>
                  </a:cubicBezTo>
                  <a:cubicBezTo>
                    <a:pt x="349787" y="210903"/>
                    <a:pt x="347295" y="190639"/>
                    <a:pt x="344180" y="171442"/>
                  </a:cubicBezTo>
                  <a:close/>
                  <a:moveTo>
                    <a:pt x="429598" y="122001"/>
                  </a:moveTo>
                  <a:cubicBezTo>
                    <a:pt x="418823" y="122001"/>
                    <a:pt x="410008" y="130800"/>
                    <a:pt x="410008" y="141554"/>
                  </a:cubicBezTo>
                  <a:cubicBezTo>
                    <a:pt x="410008" y="152397"/>
                    <a:pt x="418823" y="161107"/>
                    <a:pt x="429598" y="161107"/>
                  </a:cubicBezTo>
                  <a:cubicBezTo>
                    <a:pt x="440372" y="161107"/>
                    <a:pt x="449188" y="152397"/>
                    <a:pt x="449188" y="141554"/>
                  </a:cubicBezTo>
                  <a:cubicBezTo>
                    <a:pt x="449188" y="130800"/>
                    <a:pt x="440372" y="122001"/>
                    <a:pt x="429598" y="122001"/>
                  </a:cubicBezTo>
                  <a:close/>
                  <a:moveTo>
                    <a:pt x="429598" y="104225"/>
                  </a:moveTo>
                  <a:cubicBezTo>
                    <a:pt x="450167" y="104225"/>
                    <a:pt x="466997" y="121023"/>
                    <a:pt x="466997" y="141554"/>
                  </a:cubicBezTo>
                  <a:cubicBezTo>
                    <a:pt x="466997" y="162174"/>
                    <a:pt x="450167" y="178883"/>
                    <a:pt x="429598" y="178883"/>
                  </a:cubicBezTo>
                  <a:cubicBezTo>
                    <a:pt x="408939" y="178883"/>
                    <a:pt x="392198" y="162174"/>
                    <a:pt x="392198" y="141554"/>
                  </a:cubicBezTo>
                  <a:cubicBezTo>
                    <a:pt x="392198" y="121023"/>
                    <a:pt x="408939" y="104225"/>
                    <a:pt x="429598" y="104225"/>
                  </a:cubicBezTo>
                  <a:close/>
                  <a:moveTo>
                    <a:pt x="268260" y="0"/>
                  </a:moveTo>
                  <a:cubicBezTo>
                    <a:pt x="283924" y="0"/>
                    <a:pt x="298788" y="8976"/>
                    <a:pt x="312228" y="26574"/>
                  </a:cubicBezTo>
                  <a:cubicBezTo>
                    <a:pt x="324154" y="42216"/>
                    <a:pt x="334835" y="64258"/>
                    <a:pt x="343824" y="92254"/>
                  </a:cubicBezTo>
                  <a:cubicBezTo>
                    <a:pt x="349253" y="109140"/>
                    <a:pt x="353971" y="127715"/>
                    <a:pt x="357976" y="147623"/>
                  </a:cubicBezTo>
                  <a:cubicBezTo>
                    <a:pt x="363138" y="145846"/>
                    <a:pt x="368300" y="144157"/>
                    <a:pt x="373374" y="142557"/>
                  </a:cubicBezTo>
                  <a:cubicBezTo>
                    <a:pt x="378002" y="141135"/>
                    <a:pt x="382986" y="143802"/>
                    <a:pt x="384499" y="148423"/>
                  </a:cubicBezTo>
                  <a:cubicBezTo>
                    <a:pt x="385923" y="153134"/>
                    <a:pt x="383342" y="158111"/>
                    <a:pt x="378625" y="159622"/>
                  </a:cubicBezTo>
                  <a:cubicBezTo>
                    <a:pt x="372839" y="161310"/>
                    <a:pt x="367054" y="163266"/>
                    <a:pt x="361180" y="165310"/>
                  </a:cubicBezTo>
                  <a:cubicBezTo>
                    <a:pt x="365363" y="190017"/>
                    <a:pt x="368389" y="216502"/>
                    <a:pt x="370169" y="243965"/>
                  </a:cubicBezTo>
                  <a:cubicBezTo>
                    <a:pt x="393132" y="259252"/>
                    <a:pt x="414582" y="275161"/>
                    <a:pt x="433985" y="291159"/>
                  </a:cubicBezTo>
                  <a:cubicBezTo>
                    <a:pt x="502963" y="231523"/>
                    <a:pt x="528063" y="182107"/>
                    <a:pt x="515424" y="160244"/>
                  </a:cubicBezTo>
                  <a:cubicBezTo>
                    <a:pt x="510618" y="152067"/>
                    <a:pt x="500471" y="146735"/>
                    <a:pt x="485252" y="144513"/>
                  </a:cubicBezTo>
                  <a:cubicBezTo>
                    <a:pt x="480445" y="143802"/>
                    <a:pt x="477063" y="139269"/>
                    <a:pt x="477775" y="134381"/>
                  </a:cubicBezTo>
                  <a:cubicBezTo>
                    <a:pt x="478487" y="129493"/>
                    <a:pt x="483027" y="126204"/>
                    <a:pt x="487922" y="126915"/>
                  </a:cubicBezTo>
                  <a:cubicBezTo>
                    <a:pt x="508749" y="130026"/>
                    <a:pt x="523167" y="138203"/>
                    <a:pt x="530822" y="151356"/>
                  </a:cubicBezTo>
                  <a:cubicBezTo>
                    <a:pt x="542926" y="172420"/>
                    <a:pt x="535272" y="202549"/>
                    <a:pt x="508571" y="238633"/>
                  </a:cubicBezTo>
                  <a:cubicBezTo>
                    <a:pt x="493440" y="259163"/>
                    <a:pt x="472791" y="280849"/>
                    <a:pt x="447692" y="302801"/>
                  </a:cubicBezTo>
                  <a:cubicBezTo>
                    <a:pt x="462912" y="316133"/>
                    <a:pt x="476707" y="329464"/>
                    <a:pt x="488634" y="342618"/>
                  </a:cubicBezTo>
                  <a:cubicBezTo>
                    <a:pt x="508304" y="364481"/>
                    <a:pt x="522188" y="384656"/>
                    <a:pt x="529754" y="402787"/>
                  </a:cubicBezTo>
                  <a:cubicBezTo>
                    <a:pt x="538298" y="423229"/>
                    <a:pt x="538654" y="440559"/>
                    <a:pt x="530822" y="454157"/>
                  </a:cubicBezTo>
                  <a:cubicBezTo>
                    <a:pt x="522900" y="467756"/>
                    <a:pt x="507770" y="476110"/>
                    <a:pt x="485697" y="478954"/>
                  </a:cubicBezTo>
                  <a:cubicBezTo>
                    <a:pt x="480089" y="479665"/>
                    <a:pt x="474126" y="480020"/>
                    <a:pt x="467718" y="480020"/>
                  </a:cubicBezTo>
                  <a:cubicBezTo>
                    <a:pt x="451786" y="480020"/>
                    <a:pt x="433540" y="477799"/>
                    <a:pt x="412980" y="473444"/>
                  </a:cubicBezTo>
                  <a:cubicBezTo>
                    <a:pt x="369635" y="464112"/>
                    <a:pt x="319526" y="445714"/>
                    <a:pt x="268260" y="420385"/>
                  </a:cubicBezTo>
                  <a:cubicBezTo>
                    <a:pt x="243427" y="432561"/>
                    <a:pt x="219040" y="443137"/>
                    <a:pt x="195454" y="451936"/>
                  </a:cubicBezTo>
                  <a:cubicBezTo>
                    <a:pt x="197412" y="461801"/>
                    <a:pt x="199548" y="471488"/>
                    <a:pt x="201862" y="480731"/>
                  </a:cubicBezTo>
                  <a:cubicBezTo>
                    <a:pt x="203019" y="485531"/>
                    <a:pt x="200171" y="490330"/>
                    <a:pt x="195365" y="491485"/>
                  </a:cubicBezTo>
                  <a:cubicBezTo>
                    <a:pt x="194653" y="491752"/>
                    <a:pt x="193941" y="491841"/>
                    <a:pt x="193229" y="491841"/>
                  </a:cubicBezTo>
                  <a:cubicBezTo>
                    <a:pt x="189224" y="491841"/>
                    <a:pt x="185574" y="489086"/>
                    <a:pt x="184595" y="485086"/>
                  </a:cubicBezTo>
                  <a:cubicBezTo>
                    <a:pt x="182370" y="476288"/>
                    <a:pt x="180323" y="467222"/>
                    <a:pt x="178543" y="457979"/>
                  </a:cubicBezTo>
                  <a:cubicBezTo>
                    <a:pt x="159318" y="464467"/>
                    <a:pt x="140805" y="469711"/>
                    <a:pt x="123450" y="473444"/>
                  </a:cubicBezTo>
                  <a:cubicBezTo>
                    <a:pt x="102979" y="477799"/>
                    <a:pt x="84644" y="480020"/>
                    <a:pt x="68712" y="480020"/>
                  </a:cubicBezTo>
                  <a:cubicBezTo>
                    <a:pt x="62304" y="480020"/>
                    <a:pt x="56341" y="479665"/>
                    <a:pt x="50733" y="478954"/>
                  </a:cubicBezTo>
                  <a:cubicBezTo>
                    <a:pt x="28660" y="476110"/>
                    <a:pt x="13530" y="467756"/>
                    <a:pt x="5608" y="454157"/>
                  </a:cubicBezTo>
                  <a:cubicBezTo>
                    <a:pt x="-6496" y="433094"/>
                    <a:pt x="1158" y="402965"/>
                    <a:pt x="27859" y="366881"/>
                  </a:cubicBezTo>
                  <a:cubicBezTo>
                    <a:pt x="43079" y="346351"/>
                    <a:pt x="63728" y="324665"/>
                    <a:pt x="88738" y="302712"/>
                  </a:cubicBezTo>
                  <a:cubicBezTo>
                    <a:pt x="83042" y="297735"/>
                    <a:pt x="77524" y="292758"/>
                    <a:pt x="72183" y="287692"/>
                  </a:cubicBezTo>
                  <a:cubicBezTo>
                    <a:pt x="68623" y="284315"/>
                    <a:pt x="68534" y="278716"/>
                    <a:pt x="71916" y="275161"/>
                  </a:cubicBezTo>
                  <a:cubicBezTo>
                    <a:pt x="75298" y="271606"/>
                    <a:pt x="80906" y="271428"/>
                    <a:pt x="84466" y="274805"/>
                  </a:cubicBezTo>
                  <a:cubicBezTo>
                    <a:pt x="90251" y="280227"/>
                    <a:pt x="96214" y="285648"/>
                    <a:pt x="102534" y="291070"/>
                  </a:cubicBezTo>
                  <a:cubicBezTo>
                    <a:pt x="114104" y="281560"/>
                    <a:pt x="126476" y="272050"/>
                    <a:pt x="139559" y="262540"/>
                  </a:cubicBezTo>
                  <a:cubicBezTo>
                    <a:pt x="143565" y="259607"/>
                    <a:pt x="149083" y="260496"/>
                    <a:pt x="152020" y="264496"/>
                  </a:cubicBezTo>
                  <a:cubicBezTo>
                    <a:pt x="154868" y="268495"/>
                    <a:pt x="153978" y="274005"/>
                    <a:pt x="150062" y="276938"/>
                  </a:cubicBezTo>
                  <a:cubicBezTo>
                    <a:pt x="137957" y="285648"/>
                    <a:pt x="126743" y="294269"/>
                    <a:pt x="116329" y="302712"/>
                  </a:cubicBezTo>
                  <a:cubicBezTo>
                    <a:pt x="131460" y="315155"/>
                    <a:pt x="147748" y="327331"/>
                    <a:pt x="165104" y="339329"/>
                  </a:cubicBezTo>
                  <a:cubicBezTo>
                    <a:pt x="164659" y="327242"/>
                    <a:pt x="164392" y="315066"/>
                    <a:pt x="164392" y="302801"/>
                  </a:cubicBezTo>
                  <a:cubicBezTo>
                    <a:pt x="164392" y="262896"/>
                    <a:pt x="166884" y="224235"/>
                    <a:pt x="171868" y="187795"/>
                  </a:cubicBezTo>
                  <a:cubicBezTo>
                    <a:pt x="172491" y="182996"/>
                    <a:pt x="176941" y="179530"/>
                    <a:pt x="181836" y="180241"/>
                  </a:cubicBezTo>
                  <a:cubicBezTo>
                    <a:pt x="186732" y="180863"/>
                    <a:pt x="190114" y="185307"/>
                    <a:pt x="189491" y="190195"/>
                  </a:cubicBezTo>
                  <a:cubicBezTo>
                    <a:pt x="184595" y="225834"/>
                    <a:pt x="182192" y="263696"/>
                    <a:pt x="182192" y="302801"/>
                  </a:cubicBezTo>
                  <a:cubicBezTo>
                    <a:pt x="182192" y="319332"/>
                    <a:pt x="182637" y="335597"/>
                    <a:pt x="183527" y="351594"/>
                  </a:cubicBezTo>
                  <a:cubicBezTo>
                    <a:pt x="196967" y="360393"/>
                    <a:pt x="210852" y="368925"/>
                    <a:pt x="225181" y="377191"/>
                  </a:cubicBezTo>
                  <a:cubicBezTo>
                    <a:pt x="239511" y="385456"/>
                    <a:pt x="253930" y="393188"/>
                    <a:pt x="268260" y="400476"/>
                  </a:cubicBezTo>
                  <a:cubicBezTo>
                    <a:pt x="282500" y="393188"/>
                    <a:pt x="296919" y="385456"/>
                    <a:pt x="311249" y="377191"/>
                  </a:cubicBezTo>
                  <a:cubicBezTo>
                    <a:pt x="314720" y="375147"/>
                    <a:pt x="318280" y="373102"/>
                    <a:pt x="321840" y="370969"/>
                  </a:cubicBezTo>
                  <a:cubicBezTo>
                    <a:pt x="326023" y="368481"/>
                    <a:pt x="331542" y="369814"/>
                    <a:pt x="334034" y="374080"/>
                  </a:cubicBezTo>
                  <a:cubicBezTo>
                    <a:pt x="336526" y="378257"/>
                    <a:pt x="335191" y="383768"/>
                    <a:pt x="330919" y="386256"/>
                  </a:cubicBezTo>
                  <a:cubicBezTo>
                    <a:pt x="327358" y="388389"/>
                    <a:pt x="323709" y="390522"/>
                    <a:pt x="320149" y="392566"/>
                  </a:cubicBezTo>
                  <a:cubicBezTo>
                    <a:pt x="309469" y="398699"/>
                    <a:pt x="298788" y="404653"/>
                    <a:pt x="288108" y="410253"/>
                  </a:cubicBezTo>
                  <a:cubicBezTo>
                    <a:pt x="333856" y="431938"/>
                    <a:pt x="378091" y="447758"/>
                    <a:pt x="416718" y="456024"/>
                  </a:cubicBezTo>
                  <a:cubicBezTo>
                    <a:pt x="468252" y="467045"/>
                    <a:pt x="505100" y="463045"/>
                    <a:pt x="515424" y="445270"/>
                  </a:cubicBezTo>
                  <a:cubicBezTo>
                    <a:pt x="525659" y="427495"/>
                    <a:pt x="510707" y="393544"/>
                    <a:pt x="475372" y="354616"/>
                  </a:cubicBezTo>
                  <a:cubicBezTo>
                    <a:pt x="463446" y="341285"/>
                    <a:pt x="449472" y="327864"/>
                    <a:pt x="433985" y="314444"/>
                  </a:cubicBezTo>
                  <a:cubicBezTo>
                    <a:pt x="422415" y="323954"/>
                    <a:pt x="409954" y="333552"/>
                    <a:pt x="396871" y="343062"/>
                  </a:cubicBezTo>
                  <a:cubicBezTo>
                    <a:pt x="395269" y="344129"/>
                    <a:pt x="393488" y="344751"/>
                    <a:pt x="391619" y="344751"/>
                  </a:cubicBezTo>
                  <a:cubicBezTo>
                    <a:pt x="388860" y="344751"/>
                    <a:pt x="386190" y="343418"/>
                    <a:pt x="384410" y="341018"/>
                  </a:cubicBezTo>
                  <a:cubicBezTo>
                    <a:pt x="381562" y="337107"/>
                    <a:pt x="382452" y="331508"/>
                    <a:pt x="386457" y="328664"/>
                  </a:cubicBezTo>
                  <a:cubicBezTo>
                    <a:pt x="398562" y="319865"/>
                    <a:pt x="409776" y="311245"/>
                    <a:pt x="420101" y="302801"/>
                  </a:cubicBezTo>
                  <a:cubicBezTo>
                    <a:pt x="405059" y="290447"/>
                    <a:pt x="388682" y="278183"/>
                    <a:pt x="371326" y="266273"/>
                  </a:cubicBezTo>
                  <a:cubicBezTo>
                    <a:pt x="371860" y="278271"/>
                    <a:pt x="372038" y="290447"/>
                    <a:pt x="372038" y="302801"/>
                  </a:cubicBezTo>
                  <a:cubicBezTo>
                    <a:pt x="372038" y="342618"/>
                    <a:pt x="369546" y="381279"/>
                    <a:pt x="364562" y="417718"/>
                  </a:cubicBezTo>
                  <a:cubicBezTo>
                    <a:pt x="364028" y="422162"/>
                    <a:pt x="360201" y="425450"/>
                    <a:pt x="355840" y="425450"/>
                  </a:cubicBezTo>
                  <a:cubicBezTo>
                    <a:pt x="355395" y="425450"/>
                    <a:pt x="355039" y="425362"/>
                    <a:pt x="354594" y="425362"/>
                  </a:cubicBezTo>
                  <a:cubicBezTo>
                    <a:pt x="349698" y="424651"/>
                    <a:pt x="346316" y="420207"/>
                    <a:pt x="346939" y="415319"/>
                  </a:cubicBezTo>
                  <a:cubicBezTo>
                    <a:pt x="351835" y="379679"/>
                    <a:pt x="354238" y="341818"/>
                    <a:pt x="354238" y="302801"/>
                  </a:cubicBezTo>
                  <a:cubicBezTo>
                    <a:pt x="354238" y="286270"/>
                    <a:pt x="353793" y="269917"/>
                    <a:pt x="352903" y="253919"/>
                  </a:cubicBezTo>
                  <a:cubicBezTo>
                    <a:pt x="339552" y="245209"/>
                    <a:pt x="325578" y="236677"/>
                    <a:pt x="311249" y="228412"/>
                  </a:cubicBezTo>
                  <a:cubicBezTo>
                    <a:pt x="296919" y="220146"/>
                    <a:pt x="282500" y="212325"/>
                    <a:pt x="268260" y="205126"/>
                  </a:cubicBezTo>
                  <a:cubicBezTo>
                    <a:pt x="253930" y="212325"/>
                    <a:pt x="239511" y="220146"/>
                    <a:pt x="225181" y="228412"/>
                  </a:cubicBezTo>
                  <a:cubicBezTo>
                    <a:pt x="218862" y="231967"/>
                    <a:pt x="212543" y="235789"/>
                    <a:pt x="206401" y="239521"/>
                  </a:cubicBezTo>
                  <a:cubicBezTo>
                    <a:pt x="204977" y="240410"/>
                    <a:pt x="203375" y="240855"/>
                    <a:pt x="201773" y="240855"/>
                  </a:cubicBezTo>
                  <a:cubicBezTo>
                    <a:pt x="198747" y="240855"/>
                    <a:pt x="195810" y="239255"/>
                    <a:pt x="194119" y="236589"/>
                  </a:cubicBezTo>
                  <a:cubicBezTo>
                    <a:pt x="191627" y="232322"/>
                    <a:pt x="192962" y="226901"/>
                    <a:pt x="197145" y="224324"/>
                  </a:cubicBezTo>
                  <a:cubicBezTo>
                    <a:pt x="203464" y="220502"/>
                    <a:pt x="209873" y="216680"/>
                    <a:pt x="216281" y="212947"/>
                  </a:cubicBezTo>
                  <a:cubicBezTo>
                    <a:pt x="226961" y="206815"/>
                    <a:pt x="237642" y="200949"/>
                    <a:pt x="248322" y="195350"/>
                  </a:cubicBezTo>
                  <a:cubicBezTo>
                    <a:pt x="202574" y="173664"/>
                    <a:pt x="158339" y="157755"/>
                    <a:pt x="119711" y="149490"/>
                  </a:cubicBezTo>
                  <a:cubicBezTo>
                    <a:pt x="68178" y="138469"/>
                    <a:pt x="31330" y="142469"/>
                    <a:pt x="21095" y="160244"/>
                  </a:cubicBezTo>
                  <a:cubicBezTo>
                    <a:pt x="17179" y="166910"/>
                    <a:pt x="16823" y="175797"/>
                    <a:pt x="19849" y="186640"/>
                  </a:cubicBezTo>
                  <a:cubicBezTo>
                    <a:pt x="21184" y="191351"/>
                    <a:pt x="18425" y="196239"/>
                    <a:pt x="13708" y="197572"/>
                  </a:cubicBezTo>
                  <a:cubicBezTo>
                    <a:pt x="8990" y="198905"/>
                    <a:pt x="4006" y="196150"/>
                    <a:pt x="2671" y="191439"/>
                  </a:cubicBezTo>
                  <a:cubicBezTo>
                    <a:pt x="-1690" y="175886"/>
                    <a:pt x="-711" y="162377"/>
                    <a:pt x="5608" y="151356"/>
                  </a:cubicBezTo>
                  <a:cubicBezTo>
                    <a:pt x="13530" y="137758"/>
                    <a:pt x="28660" y="129404"/>
                    <a:pt x="50733" y="126649"/>
                  </a:cubicBezTo>
                  <a:cubicBezTo>
                    <a:pt x="70225" y="124071"/>
                    <a:pt x="94701" y="125938"/>
                    <a:pt x="123450" y="132159"/>
                  </a:cubicBezTo>
                  <a:cubicBezTo>
                    <a:pt x="166884" y="141402"/>
                    <a:pt x="216904" y="159888"/>
                    <a:pt x="268260" y="185218"/>
                  </a:cubicBezTo>
                  <a:cubicBezTo>
                    <a:pt x="292914" y="173042"/>
                    <a:pt x="317390" y="162466"/>
                    <a:pt x="340976" y="153667"/>
                  </a:cubicBezTo>
                  <a:cubicBezTo>
                    <a:pt x="337149" y="133492"/>
                    <a:pt x="332343" y="114739"/>
                    <a:pt x="326913" y="97675"/>
                  </a:cubicBezTo>
                  <a:cubicBezTo>
                    <a:pt x="310715" y="47638"/>
                    <a:pt x="288820" y="17775"/>
                    <a:pt x="268260" y="17775"/>
                  </a:cubicBezTo>
                  <a:cubicBezTo>
                    <a:pt x="243249" y="17775"/>
                    <a:pt x="217527" y="60169"/>
                    <a:pt x="200883" y="128515"/>
                  </a:cubicBezTo>
                  <a:cubicBezTo>
                    <a:pt x="199726" y="133314"/>
                    <a:pt x="194920" y="136247"/>
                    <a:pt x="190203" y="135092"/>
                  </a:cubicBezTo>
                  <a:cubicBezTo>
                    <a:pt x="185396" y="133936"/>
                    <a:pt x="182459" y="129137"/>
                    <a:pt x="183616" y="124338"/>
                  </a:cubicBezTo>
                  <a:cubicBezTo>
                    <a:pt x="192517" y="87721"/>
                    <a:pt x="204265" y="57236"/>
                    <a:pt x="217527" y="36173"/>
                  </a:cubicBezTo>
                  <a:cubicBezTo>
                    <a:pt x="232747" y="12176"/>
                    <a:pt x="249746" y="0"/>
                    <a:pt x="268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šḻïḋe"/>
            <p:cNvSpPr/>
            <p:nvPr/>
          </p:nvSpPr>
          <p:spPr>
            <a:xfrm>
              <a:off x="6914141" y="3095196"/>
              <a:ext cx="654042" cy="65404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íṥliḍe"/>
            <p:cNvSpPr/>
            <p:nvPr/>
          </p:nvSpPr>
          <p:spPr bwMode="auto">
            <a:xfrm>
              <a:off x="7066643" y="3247920"/>
              <a:ext cx="349041" cy="348590"/>
            </a:xfrm>
            <a:custGeom>
              <a:avLst/>
              <a:gdLst>
                <a:gd name="connsiteX0" fmla="*/ 301042 w 602819"/>
                <a:gd name="connsiteY0" fmla="*/ 215161 h 602041"/>
                <a:gd name="connsiteX1" fmla="*/ 248582 w 602819"/>
                <a:gd name="connsiteY1" fmla="*/ 232889 h 602041"/>
                <a:gd name="connsiteX2" fmla="*/ 296199 w 602819"/>
                <a:gd name="connsiteY2" fmla="*/ 280434 h 602041"/>
                <a:gd name="connsiteX3" fmla="*/ 301042 w 602819"/>
                <a:gd name="connsiteY3" fmla="*/ 279628 h 602041"/>
                <a:gd name="connsiteX4" fmla="*/ 322833 w 602819"/>
                <a:gd name="connsiteY4" fmla="*/ 300580 h 602041"/>
                <a:gd name="connsiteX5" fmla="*/ 301042 w 602819"/>
                <a:gd name="connsiteY5" fmla="*/ 322338 h 602041"/>
                <a:gd name="connsiteX6" fmla="*/ 280058 w 602819"/>
                <a:gd name="connsiteY6" fmla="*/ 300580 h 602041"/>
                <a:gd name="connsiteX7" fmla="*/ 280865 w 602819"/>
                <a:gd name="connsiteY7" fmla="*/ 295745 h 602041"/>
                <a:gd name="connsiteX8" fmla="*/ 233247 w 602819"/>
                <a:gd name="connsiteY8" fmla="*/ 248200 h 602041"/>
                <a:gd name="connsiteX9" fmla="*/ 215491 w 602819"/>
                <a:gd name="connsiteY9" fmla="*/ 300580 h 602041"/>
                <a:gd name="connsiteX10" fmla="*/ 301042 w 602819"/>
                <a:gd name="connsiteY10" fmla="*/ 386805 h 602041"/>
                <a:gd name="connsiteX11" fmla="*/ 387400 w 602819"/>
                <a:gd name="connsiteY11" fmla="*/ 300580 h 602041"/>
                <a:gd name="connsiteX12" fmla="*/ 301042 w 602819"/>
                <a:gd name="connsiteY12" fmla="*/ 215161 h 602041"/>
                <a:gd name="connsiteX13" fmla="*/ 301042 w 602819"/>
                <a:gd name="connsiteY13" fmla="*/ 118459 h 602041"/>
                <a:gd name="connsiteX14" fmla="*/ 179979 w 602819"/>
                <a:gd name="connsiteY14" fmla="*/ 164392 h 602041"/>
                <a:gd name="connsiteX15" fmla="*/ 233247 w 602819"/>
                <a:gd name="connsiteY15" fmla="*/ 217578 h 602041"/>
                <a:gd name="connsiteX16" fmla="*/ 301042 w 602819"/>
                <a:gd name="connsiteY16" fmla="*/ 193403 h 602041"/>
                <a:gd name="connsiteX17" fmla="*/ 409191 w 602819"/>
                <a:gd name="connsiteY17" fmla="*/ 300580 h 602041"/>
                <a:gd name="connsiteX18" fmla="*/ 301042 w 602819"/>
                <a:gd name="connsiteY18" fmla="*/ 408563 h 602041"/>
                <a:gd name="connsiteX19" fmla="*/ 193700 w 602819"/>
                <a:gd name="connsiteY19" fmla="*/ 300580 h 602041"/>
                <a:gd name="connsiteX20" fmla="*/ 217912 w 602819"/>
                <a:gd name="connsiteY20" fmla="*/ 232889 h 602041"/>
                <a:gd name="connsiteX21" fmla="*/ 164645 w 602819"/>
                <a:gd name="connsiteY21" fmla="*/ 179703 h 602041"/>
                <a:gd name="connsiteX22" fmla="*/ 118641 w 602819"/>
                <a:gd name="connsiteY22" fmla="*/ 300580 h 602041"/>
                <a:gd name="connsiteX23" fmla="*/ 301042 w 602819"/>
                <a:gd name="connsiteY23" fmla="*/ 483506 h 602041"/>
                <a:gd name="connsiteX24" fmla="*/ 484250 w 602819"/>
                <a:gd name="connsiteY24" fmla="*/ 300580 h 602041"/>
                <a:gd name="connsiteX25" fmla="*/ 301042 w 602819"/>
                <a:gd name="connsiteY25" fmla="*/ 118459 h 602041"/>
                <a:gd name="connsiteX26" fmla="*/ 301021 w 602819"/>
                <a:gd name="connsiteY26" fmla="*/ 0 h 602041"/>
                <a:gd name="connsiteX27" fmla="*/ 602819 w 602819"/>
                <a:gd name="connsiteY27" fmla="*/ 300618 h 602041"/>
                <a:gd name="connsiteX28" fmla="*/ 521317 w 602819"/>
                <a:gd name="connsiteY28" fmla="*/ 506134 h 602041"/>
                <a:gd name="connsiteX29" fmla="*/ 598784 w 602819"/>
                <a:gd name="connsiteY29" fmla="*/ 583504 h 602041"/>
                <a:gd name="connsiteX30" fmla="*/ 597977 w 602819"/>
                <a:gd name="connsiteY30" fmla="*/ 598817 h 602041"/>
                <a:gd name="connsiteX31" fmla="*/ 590715 w 602819"/>
                <a:gd name="connsiteY31" fmla="*/ 602041 h 602041"/>
                <a:gd name="connsiteX32" fmla="*/ 583452 w 602819"/>
                <a:gd name="connsiteY32" fmla="*/ 598817 h 602041"/>
                <a:gd name="connsiteX33" fmla="*/ 505985 w 602819"/>
                <a:gd name="connsiteY33" fmla="*/ 520641 h 602041"/>
                <a:gd name="connsiteX34" fmla="*/ 301021 w 602819"/>
                <a:gd name="connsiteY34" fmla="*/ 602041 h 602041"/>
                <a:gd name="connsiteX35" fmla="*/ 96057 w 602819"/>
                <a:gd name="connsiteY35" fmla="*/ 520641 h 602041"/>
                <a:gd name="connsiteX36" fmla="*/ 18590 w 602819"/>
                <a:gd name="connsiteY36" fmla="*/ 598817 h 602041"/>
                <a:gd name="connsiteX37" fmla="*/ 10520 w 602819"/>
                <a:gd name="connsiteY37" fmla="*/ 602041 h 602041"/>
                <a:gd name="connsiteX38" fmla="*/ 3258 w 602819"/>
                <a:gd name="connsiteY38" fmla="*/ 598817 h 602041"/>
                <a:gd name="connsiteX39" fmla="*/ 3258 w 602819"/>
                <a:gd name="connsiteY39" fmla="*/ 583504 h 602041"/>
                <a:gd name="connsiteX40" fmla="*/ 80725 w 602819"/>
                <a:gd name="connsiteY40" fmla="*/ 506134 h 602041"/>
                <a:gd name="connsiteX41" fmla="*/ 30 w 602819"/>
                <a:gd name="connsiteY41" fmla="*/ 300618 h 602041"/>
                <a:gd name="connsiteX42" fmla="*/ 43605 w 602819"/>
                <a:gd name="connsiteY42" fmla="*/ 145070 h 602041"/>
                <a:gd name="connsiteX43" fmla="*/ 58130 w 602819"/>
                <a:gd name="connsiteY43" fmla="*/ 141041 h 602041"/>
                <a:gd name="connsiteX44" fmla="*/ 62165 w 602819"/>
                <a:gd name="connsiteY44" fmla="*/ 156354 h 602041"/>
                <a:gd name="connsiteX45" fmla="*/ 21818 w 602819"/>
                <a:gd name="connsiteY45" fmla="*/ 300618 h 602041"/>
                <a:gd name="connsiteX46" fmla="*/ 301021 w 602819"/>
                <a:gd name="connsiteY46" fmla="*/ 580281 h 602041"/>
                <a:gd name="connsiteX47" fmla="*/ 581031 w 602819"/>
                <a:gd name="connsiteY47" fmla="*/ 300618 h 602041"/>
                <a:gd name="connsiteX48" fmla="*/ 301021 w 602819"/>
                <a:gd name="connsiteY48" fmla="*/ 21761 h 602041"/>
                <a:gd name="connsiteX49" fmla="*/ 156578 w 602819"/>
                <a:gd name="connsiteY49" fmla="*/ 62058 h 602041"/>
                <a:gd name="connsiteX50" fmla="*/ 141246 w 602819"/>
                <a:gd name="connsiteY50" fmla="*/ 58028 h 602041"/>
                <a:gd name="connsiteX51" fmla="*/ 145280 w 602819"/>
                <a:gd name="connsiteY51" fmla="*/ 43521 h 602041"/>
                <a:gd name="connsiteX52" fmla="*/ 301021 w 602819"/>
                <a:gd name="connsiteY52" fmla="*/ 0 h 602041"/>
                <a:gd name="connsiteX53" fmla="*/ 54075 w 602819"/>
                <a:gd name="connsiteY53" fmla="*/ 0 h 602041"/>
                <a:gd name="connsiteX54" fmla="*/ 64567 w 602819"/>
                <a:gd name="connsiteY54" fmla="*/ 10476 h 602041"/>
                <a:gd name="connsiteX55" fmla="*/ 64567 w 602819"/>
                <a:gd name="connsiteY55" fmla="*/ 49157 h 602041"/>
                <a:gd name="connsiteX56" fmla="*/ 75059 w 602819"/>
                <a:gd name="connsiteY56" fmla="*/ 59633 h 602041"/>
                <a:gd name="connsiteX57" fmla="*/ 75059 w 602819"/>
                <a:gd name="connsiteY57" fmla="*/ 32234 h 602041"/>
                <a:gd name="connsiteX58" fmla="*/ 86358 w 602819"/>
                <a:gd name="connsiteY58" fmla="*/ 21758 h 602041"/>
                <a:gd name="connsiteX59" fmla="*/ 96850 w 602819"/>
                <a:gd name="connsiteY59" fmla="*/ 32234 h 602041"/>
                <a:gd name="connsiteX60" fmla="*/ 96850 w 602819"/>
                <a:gd name="connsiteY60" fmla="*/ 81390 h 602041"/>
                <a:gd name="connsiteX61" fmla="*/ 107342 w 602819"/>
                <a:gd name="connsiteY61" fmla="*/ 91866 h 602041"/>
                <a:gd name="connsiteX62" fmla="*/ 107342 w 602819"/>
                <a:gd name="connsiteY62" fmla="*/ 64468 h 602041"/>
                <a:gd name="connsiteX63" fmla="*/ 118641 w 602819"/>
                <a:gd name="connsiteY63" fmla="*/ 53992 h 602041"/>
                <a:gd name="connsiteX64" fmla="*/ 129133 w 602819"/>
                <a:gd name="connsiteY64" fmla="*/ 64468 h 602041"/>
                <a:gd name="connsiteX65" fmla="*/ 129133 w 602819"/>
                <a:gd name="connsiteY65" fmla="*/ 113624 h 602041"/>
                <a:gd name="connsiteX66" fmla="*/ 164645 w 602819"/>
                <a:gd name="connsiteY66" fmla="*/ 149081 h 602041"/>
                <a:gd name="connsiteX67" fmla="*/ 301042 w 602819"/>
                <a:gd name="connsiteY67" fmla="*/ 96701 h 602041"/>
                <a:gd name="connsiteX68" fmla="*/ 506041 w 602819"/>
                <a:gd name="connsiteY68" fmla="*/ 300580 h 602041"/>
                <a:gd name="connsiteX69" fmla="*/ 301042 w 602819"/>
                <a:gd name="connsiteY69" fmla="*/ 505264 h 602041"/>
                <a:gd name="connsiteX70" fmla="*/ 96850 w 602819"/>
                <a:gd name="connsiteY70" fmla="*/ 300580 h 602041"/>
                <a:gd name="connsiteX71" fmla="*/ 149310 w 602819"/>
                <a:gd name="connsiteY71" fmla="*/ 164392 h 602041"/>
                <a:gd name="connsiteX72" fmla="*/ 113799 w 602819"/>
                <a:gd name="connsiteY72" fmla="*/ 128935 h 602041"/>
                <a:gd name="connsiteX73" fmla="*/ 64567 w 602819"/>
                <a:gd name="connsiteY73" fmla="*/ 128935 h 602041"/>
                <a:gd name="connsiteX74" fmla="*/ 54075 w 602819"/>
                <a:gd name="connsiteY74" fmla="*/ 118459 h 602041"/>
                <a:gd name="connsiteX75" fmla="*/ 64567 w 602819"/>
                <a:gd name="connsiteY75" fmla="*/ 107177 h 602041"/>
                <a:gd name="connsiteX76" fmla="*/ 92007 w 602819"/>
                <a:gd name="connsiteY76" fmla="*/ 107177 h 602041"/>
                <a:gd name="connsiteX77" fmla="*/ 81515 w 602819"/>
                <a:gd name="connsiteY77" fmla="*/ 96701 h 602041"/>
                <a:gd name="connsiteX78" fmla="*/ 32283 w 602819"/>
                <a:gd name="connsiteY78" fmla="*/ 96701 h 602041"/>
                <a:gd name="connsiteX79" fmla="*/ 21791 w 602819"/>
                <a:gd name="connsiteY79" fmla="*/ 86226 h 602041"/>
                <a:gd name="connsiteX80" fmla="*/ 32283 w 602819"/>
                <a:gd name="connsiteY80" fmla="*/ 74944 h 602041"/>
                <a:gd name="connsiteX81" fmla="*/ 59724 w 602819"/>
                <a:gd name="connsiteY81" fmla="*/ 74944 h 602041"/>
                <a:gd name="connsiteX82" fmla="*/ 49232 w 602819"/>
                <a:gd name="connsiteY82" fmla="*/ 64468 h 602041"/>
                <a:gd name="connsiteX83" fmla="*/ 10492 w 602819"/>
                <a:gd name="connsiteY83" fmla="*/ 64468 h 602041"/>
                <a:gd name="connsiteX84" fmla="*/ 0 w 602819"/>
                <a:gd name="connsiteY84" fmla="*/ 53992 h 602041"/>
                <a:gd name="connsiteX85" fmla="*/ 10492 w 602819"/>
                <a:gd name="connsiteY85" fmla="*/ 42710 h 602041"/>
                <a:gd name="connsiteX86" fmla="*/ 27441 w 602819"/>
                <a:gd name="connsiteY86" fmla="*/ 42710 h 602041"/>
                <a:gd name="connsiteX87" fmla="*/ 13720 w 602819"/>
                <a:gd name="connsiteY87" fmla="*/ 29011 h 602041"/>
                <a:gd name="connsiteX88" fmla="*/ 13720 w 602819"/>
                <a:gd name="connsiteY88" fmla="*/ 13700 h 602041"/>
                <a:gd name="connsiteX89" fmla="*/ 29055 w 602819"/>
                <a:gd name="connsiteY89" fmla="*/ 13700 h 602041"/>
                <a:gd name="connsiteX90" fmla="*/ 42775 w 602819"/>
                <a:gd name="connsiteY90" fmla="*/ 27399 h 602041"/>
                <a:gd name="connsiteX91" fmla="*/ 42775 w 602819"/>
                <a:gd name="connsiteY91" fmla="*/ 10476 h 602041"/>
                <a:gd name="connsiteX92" fmla="*/ 54075 w 602819"/>
                <a:gd name="connsiteY92" fmla="*/ 0 h 60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2819" h="602041">
                  <a:moveTo>
                    <a:pt x="301042" y="215161"/>
                  </a:moveTo>
                  <a:cubicBezTo>
                    <a:pt x="281672" y="215161"/>
                    <a:pt x="263109" y="221607"/>
                    <a:pt x="248582" y="232889"/>
                  </a:cubicBezTo>
                  <a:lnTo>
                    <a:pt x="296199" y="280434"/>
                  </a:lnTo>
                  <a:cubicBezTo>
                    <a:pt x="297814" y="279628"/>
                    <a:pt x="299428" y="279628"/>
                    <a:pt x="301042" y="279628"/>
                  </a:cubicBezTo>
                  <a:cubicBezTo>
                    <a:pt x="313148" y="279628"/>
                    <a:pt x="322833" y="289298"/>
                    <a:pt x="322833" y="300580"/>
                  </a:cubicBezTo>
                  <a:cubicBezTo>
                    <a:pt x="322833" y="312668"/>
                    <a:pt x="313148" y="322338"/>
                    <a:pt x="301042" y="322338"/>
                  </a:cubicBezTo>
                  <a:cubicBezTo>
                    <a:pt x="289743" y="322338"/>
                    <a:pt x="280058" y="312668"/>
                    <a:pt x="280058" y="300580"/>
                  </a:cubicBezTo>
                  <a:cubicBezTo>
                    <a:pt x="280058" y="298968"/>
                    <a:pt x="280058" y="297357"/>
                    <a:pt x="280865" y="295745"/>
                  </a:cubicBezTo>
                  <a:lnTo>
                    <a:pt x="233247" y="248200"/>
                  </a:lnTo>
                  <a:cubicBezTo>
                    <a:pt x="221948" y="262705"/>
                    <a:pt x="215491" y="281240"/>
                    <a:pt x="215491" y="300580"/>
                  </a:cubicBezTo>
                  <a:cubicBezTo>
                    <a:pt x="215491" y="348125"/>
                    <a:pt x="254231" y="386805"/>
                    <a:pt x="301042" y="386805"/>
                  </a:cubicBezTo>
                  <a:cubicBezTo>
                    <a:pt x="348660" y="386805"/>
                    <a:pt x="387400" y="348125"/>
                    <a:pt x="387400" y="300580"/>
                  </a:cubicBezTo>
                  <a:cubicBezTo>
                    <a:pt x="387400" y="253841"/>
                    <a:pt x="348660" y="215161"/>
                    <a:pt x="301042" y="215161"/>
                  </a:cubicBezTo>
                  <a:close/>
                  <a:moveTo>
                    <a:pt x="301042" y="118459"/>
                  </a:moveTo>
                  <a:cubicBezTo>
                    <a:pt x="255038" y="118459"/>
                    <a:pt x="212263" y="136188"/>
                    <a:pt x="179979" y="164392"/>
                  </a:cubicBezTo>
                  <a:lnTo>
                    <a:pt x="233247" y="217578"/>
                  </a:lnTo>
                  <a:cubicBezTo>
                    <a:pt x="251810" y="202267"/>
                    <a:pt x="275215" y="193403"/>
                    <a:pt x="301042" y="193403"/>
                  </a:cubicBezTo>
                  <a:cubicBezTo>
                    <a:pt x="360766" y="193403"/>
                    <a:pt x="409191" y="241753"/>
                    <a:pt x="409191" y="300580"/>
                  </a:cubicBezTo>
                  <a:cubicBezTo>
                    <a:pt x="409191" y="360212"/>
                    <a:pt x="360766" y="408563"/>
                    <a:pt x="301042" y="408563"/>
                  </a:cubicBezTo>
                  <a:cubicBezTo>
                    <a:pt x="242125" y="408563"/>
                    <a:pt x="193700" y="360212"/>
                    <a:pt x="193700" y="300580"/>
                  </a:cubicBezTo>
                  <a:cubicBezTo>
                    <a:pt x="193700" y="274793"/>
                    <a:pt x="202578" y="251423"/>
                    <a:pt x="217912" y="232889"/>
                  </a:cubicBezTo>
                  <a:lnTo>
                    <a:pt x="164645" y="179703"/>
                  </a:lnTo>
                  <a:cubicBezTo>
                    <a:pt x="136397" y="211937"/>
                    <a:pt x="118641" y="254647"/>
                    <a:pt x="118641" y="300580"/>
                  </a:cubicBezTo>
                  <a:cubicBezTo>
                    <a:pt x="118641" y="401310"/>
                    <a:pt x="200157" y="483506"/>
                    <a:pt x="301042" y="483506"/>
                  </a:cubicBezTo>
                  <a:cubicBezTo>
                    <a:pt x="401927" y="483506"/>
                    <a:pt x="484250" y="401310"/>
                    <a:pt x="484250" y="300580"/>
                  </a:cubicBezTo>
                  <a:cubicBezTo>
                    <a:pt x="484250" y="199849"/>
                    <a:pt x="401927" y="118459"/>
                    <a:pt x="301042" y="118459"/>
                  </a:cubicBezTo>
                  <a:close/>
                  <a:moveTo>
                    <a:pt x="301021" y="0"/>
                  </a:moveTo>
                  <a:cubicBezTo>
                    <a:pt x="467252" y="0"/>
                    <a:pt x="602819" y="134593"/>
                    <a:pt x="602819" y="300618"/>
                  </a:cubicBezTo>
                  <a:cubicBezTo>
                    <a:pt x="602819" y="380406"/>
                    <a:pt x="572155" y="452135"/>
                    <a:pt x="521317" y="506134"/>
                  </a:cubicBezTo>
                  <a:lnTo>
                    <a:pt x="598784" y="583504"/>
                  </a:lnTo>
                  <a:cubicBezTo>
                    <a:pt x="602819" y="587534"/>
                    <a:pt x="602819" y="594788"/>
                    <a:pt x="597977" y="598817"/>
                  </a:cubicBezTo>
                  <a:cubicBezTo>
                    <a:pt x="596363" y="600429"/>
                    <a:pt x="593136" y="602041"/>
                    <a:pt x="590715" y="602041"/>
                  </a:cubicBezTo>
                  <a:cubicBezTo>
                    <a:pt x="588294" y="602041"/>
                    <a:pt x="585066" y="600429"/>
                    <a:pt x="583452" y="598817"/>
                  </a:cubicBezTo>
                  <a:lnTo>
                    <a:pt x="505985" y="520641"/>
                  </a:lnTo>
                  <a:cubicBezTo>
                    <a:pt x="452727" y="571415"/>
                    <a:pt x="380102" y="602041"/>
                    <a:pt x="301021" y="602041"/>
                  </a:cubicBezTo>
                  <a:cubicBezTo>
                    <a:pt x="221940" y="602041"/>
                    <a:pt x="150122" y="571415"/>
                    <a:pt x="96057" y="520641"/>
                  </a:cubicBezTo>
                  <a:lnTo>
                    <a:pt x="18590" y="598817"/>
                  </a:lnTo>
                  <a:cubicBezTo>
                    <a:pt x="16169" y="600429"/>
                    <a:pt x="13748" y="602041"/>
                    <a:pt x="10520" y="602041"/>
                  </a:cubicBezTo>
                  <a:cubicBezTo>
                    <a:pt x="8099" y="602041"/>
                    <a:pt x="5679" y="600429"/>
                    <a:pt x="3258" y="598817"/>
                  </a:cubicBezTo>
                  <a:cubicBezTo>
                    <a:pt x="-777" y="594788"/>
                    <a:pt x="-777" y="587534"/>
                    <a:pt x="3258" y="583504"/>
                  </a:cubicBezTo>
                  <a:lnTo>
                    <a:pt x="80725" y="506134"/>
                  </a:lnTo>
                  <a:cubicBezTo>
                    <a:pt x="30694" y="452135"/>
                    <a:pt x="30" y="379600"/>
                    <a:pt x="30" y="300618"/>
                  </a:cubicBezTo>
                  <a:cubicBezTo>
                    <a:pt x="30" y="245814"/>
                    <a:pt x="15362" y="191815"/>
                    <a:pt x="43605" y="145070"/>
                  </a:cubicBezTo>
                  <a:cubicBezTo>
                    <a:pt x="46833" y="139429"/>
                    <a:pt x="53288" y="137817"/>
                    <a:pt x="58130" y="141041"/>
                  </a:cubicBezTo>
                  <a:cubicBezTo>
                    <a:pt x="63779" y="144264"/>
                    <a:pt x="65393" y="150712"/>
                    <a:pt x="62165" y="156354"/>
                  </a:cubicBezTo>
                  <a:cubicBezTo>
                    <a:pt x="35536" y="199875"/>
                    <a:pt x="21818" y="249843"/>
                    <a:pt x="21818" y="300618"/>
                  </a:cubicBezTo>
                  <a:cubicBezTo>
                    <a:pt x="21818" y="454553"/>
                    <a:pt x="146894" y="580281"/>
                    <a:pt x="301021" y="580281"/>
                  </a:cubicBezTo>
                  <a:cubicBezTo>
                    <a:pt x="455148" y="580281"/>
                    <a:pt x="581031" y="454553"/>
                    <a:pt x="581031" y="300618"/>
                  </a:cubicBezTo>
                  <a:cubicBezTo>
                    <a:pt x="581031" y="146682"/>
                    <a:pt x="455148" y="21761"/>
                    <a:pt x="301021" y="21761"/>
                  </a:cubicBezTo>
                  <a:cubicBezTo>
                    <a:pt x="250183" y="21761"/>
                    <a:pt x="200153" y="35462"/>
                    <a:pt x="156578" y="62058"/>
                  </a:cubicBezTo>
                  <a:cubicBezTo>
                    <a:pt x="150929" y="65282"/>
                    <a:pt x="144473" y="63670"/>
                    <a:pt x="141246" y="58028"/>
                  </a:cubicBezTo>
                  <a:cubicBezTo>
                    <a:pt x="138018" y="53193"/>
                    <a:pt x="139632" y="46745"/>
                    <a:pt x="145280" y="43521"/>
                  </a:cubicBezTo>
                  <a:cubicBezTo>
                    <a:pt x="192083" y="15313"/>
                    <a:pt x="246149" y="0"/>
                    <a:pt x="301021" y="0"/>
                  </a:cubicBezTo>
                  <a:close/>
                  <a:moveTo>
                    <a:pt x="54075" y="0"/>
                  </a:moveTo>
                  <a:cubicBezTo>
                    <a:pt x="59724" y="0"/>
                    <a:pt x="64567" y="4835"/>
                    <a:pt x="64567" y="10476"/>
                  </a:cubicBezTo>
                  <a:lnTo>
                    <a:pt x="64567" y="49157"/>
                  </a:lnTo>
                  <a:lnTo>
                    <a:pt x="75059" y="59633"/>
                  </a:lnTo>
                  <a:lnTo>
                    <a:pt x="75059" y="32234"/>
                  </a:lnTo>
                  <a:cubicBezTo>
                    <a:pt x="75059" y="26593"/>
                    <a:pt x="79901" y="21758"/>
                    <a:pt x="86358" y="21758"/>
                  </a:cubicBezTo>
                  <a:cubicBezTo>
                    <a:pt x="92007" y="21758"/>
                    <a:pt x="96850" y="26593"/>
                    <a:pt x="96850" y="32234"/>
                  </a:cubicBezTo>
                  <a:lnTo>
                    <a:pt x="96850" y="81390"/>
                  </a:lnTo>
                  <a:lnTo>
                    <a:pt x="107342" y="91866"/>
                  </a:lnTo>
                  <a:lnTo>
                    <a:pt x="107342" y="64468"/>
                  </a:lnTo>
                  <a:cubicBezTo>
                    <a:pt x="107342" y="58827"/>
                    <a:pt x="112185" y="53992"/>
                    <a:pt x="118641" y="53992"/>
                  </a:cubicBezTo>
                  <a:cubicBezTo>
                    <a:pt x="124291" y="53992"/>
                    <a:pt x="129133" y="58827"/>
                    <a:pt x="129133" y="64468"/>
                  </a:cubicBezTo>
                  <a:lnTo>
                    <a:pt x="129133" y="113624"/>
                  </a:lnTo>
                  <a:lnTo>
                    <a:pt x="164645" y="149081"/>
                  </a:lnTo>
                  <a:cubicBezTo>
                    <a:pt x="200964" y="116848"/>
                    <a:pt x="248582" y="96701"/>
                    <a:pt x="301042" y="96701"/>
                  </a:cubicBezTo>
                  <a:cubicBezTo>
                    <a:pt x="414034" y="96701"/>
                    <a:pt x="506041" y="188568"/>
                    <a:pt x="506041" y="300580"/>
                  </a:cubicBezTo>
                  <a:cubicBezTo>
                    <a:pt x="506041" y="413398"/>
                    <a:pt x="414034" y="505264"/>
                    <a:pt x="301042" y="505264"/>
                  </a:cubicBezTo>
                  <a:cubicBezTo>
                    <a:pt x="188857" y="505264"/>
                    <a:pt x="96850" y="413398"/>
                    <a:pt x="96850" y="300580"/>
                  </a:cubicBezTo>
                  <a:cubicBezTo>
                    <a:pt x="96850" y="248200"/>
                    <a:pt x="117027" y="200655"/>
                    <a:pt x="149310" y="164392"/>
                  </a:cubicBezTo>
                  <a:lnTo>
                    <a:pt x="113799" y="128935"/>
                  </a:lnTo>
                  <a:lnTo>
                    <a:pt x="64567" y="128935"/>
                  </a:lnTo>
                  <a:cubicBezTo>
                    <a:pt x="58917" y="128935"/>
                    <a:pt x="54075" y="124100"/>
                    <a:pt x="54075" y="118459"/>
                  </a:cubicBezTo>
                  <a:cubicBezTo>
                    <a:pt x="54075" y="112013"/>
                    <a:pt x="58917" y="107177"/>
                    <a:pt x="64567" y="107177"/>
                  </a:cubicBezTo>
                  <a:lnTo>
                    <a:pt x="92007" y="107177"/>
                  </a:lnTo>
                  <a:lnTo>
                    <a:pt x="81515" y="96701"/>
                  </a:lnTo>
                  <a:lnTo>
                    <a:pt x="32283" y="96701"/>
                  </a:lnTo>
                  <a:cubicBezTo>
                    <a:pt x="26634" y="96701"/>
                    <a:pt x="21791" y="91866"/>
                    <a:pt x="21791" y="86226"/>
                  </a:cubicBezTo>
                  <a:cubicBezTo>
                    <a:pt x="21791" y="79779"/>
                    <a:pt x="26634" y="74944"/>
                    <a:pt x="32283" y="74944"/>
                  </a:cubicBezTo>
                  <a:lnTo>
                    <a:pt x="59724" y="74944"/>
                  </a:lnTo>
                  <a:lnTo>
                    <a:pt x="49232" y="64468"/>
                  </a:lnTo>
                  <a:lnTo>
                    <a:pt x="10492" y="64468"/>
                  </a:lnTo>
                  <a:cubicBezTo>
                    <a:pt x="4842" y="64468"/>
                    <a:pt x="0" y="59633"/>
                    <a:pt x="0" y="53992"/>
                  </a:cubicBezTo>
                  <a:cubicBezTo>
                    <a:pt x="0" y="47545"/>
                    <a:pt x="4842" y="42710"/>
                    <a:pt x="10492" y="42710"/>
                  </a:cubicBezTo>
                  <a:lnTo>
                    <a:pt x="27441" y="42710"/>
                  </a:lnTo>
                  <a:lnTo>
                    <a:pt x="13720" y="29011"/>
                  </a:lnTo>
                  <a:cubicBezTo>
                    <a:pt x="9685" y="24981"/>
                    <a:pt x="9685" y="17729"/>
                    <a:pt x="13720" y="13700"/>
                  </a:cubicBezTo>
                  <a:cubicBezTo>
                    <a:pt x="17756" y="9670"/>
                    <a:pt x="25020" y="9670"/>
                    <a:pt x="29055" y="13700"/>
                  </a:cubicBezTo>
                  <a:lnTo>
                    <a:pt x="42775" y="27399"/>
                  </a:lnTo>
                  <a:lnTo>
                    <a:pt x="42775" y="10476"/>
                  </a:lnTo>
                  <a:cubicBezTo>
                    <a:pt x="42775" y="4835"/>
                    <a:pt x="47618" y="0"/>
                    <a:pt x="540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iṣḻïḍè"/>
            <p:cNvSpPr/>
            <p:nvPr/>
          </p:nvSpPr>
          <p:spPr>
            <a:xfrm>
              <a:off x="6925020" y="4712730"/>
              <a:ext cx="654042" cy="65404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sḻïḑè"/>
            <p:cNvSpPr/>
            <p:nvPr/>
          </p:nvSpPr>
          <p:spPr bwMode="auto">
            <a:xfrm>
              <a:off x="7077522" y="4865523"/>
              <a:ext cx="349041" cy="348450"/>
            </a:xfrm>
            <a:custGeom>
              <a:avLst/>
              <a:gdLst>
                <a:gd name="connsiteX0" fmla="*/ 144739 w 579692"/>
                <a:gd name="connsiteY0" fmla="*/ 307322 h 578710"/>
                <a:gd name="connsiteX1" fmla="*/ 144739 w 579692"/>
                <a:gd name="connsiteY1" fmla="*/ 398233 h 578710"/>
                <a:gd name="connsiteX2" fmla="*/ 199125 w 579692"/>
                <a:gd name="connsiteY2" fmla="*/ 398233 h 578710"/>
                <a:gd name="connsiteX3" fmla="*/ 199125 w 579692"/>
                <a:gd name="connsiteY3" fmla="*/ 307322 h 578710"/>
                <a:gd name="connsiteX4" fmla="*/ 127063 w 579692"/>
                <a:gd name="connsiteY4" fmla="*/ 289682 h 578710"/>
                <a:gd name="connsiteX5" fmla="*/ 217480 w 579692"/>
                <a:gd name="connsiteY5" fmla="*/ 289682 h 578710"/>
                <a:gd name="connsiteX6" fmla="*/ 217480 w 579692"/>
                <a:gd name="connsiteY6" fmla="*/ 415873 h 578710"/>
                <a:gd name="connsiteX7" fmla="*/ 127063 w 579692"/>
                <a:gd name="connsiteY7" fmla="*/ 415873 h 578710"/>
                <a:gd name="connsiteX8" fmla="*/ 254158 w 579692"/>
                <a:gd name="connsiteY8" fmla="*/ 235465 h 578710"/>
                <a:gd name="connsiteX9" fmla="*/ 254158 w 579692"/>
                <a:gd name="connsiteY9" fmla="*/ 397561 h 578710"/>
                <a:gd name="connsiteX10" fmla="*/ 307865 w 579692"/>
                <a:gd name="connsiteY10" fmla="*/ 397561 h 578710"/>
                <a:gd name="connsiteX11" fmla="*/ 307865 w 579692"/>
                <a:gd name="connsiteY11" fmla="*/ 235465 h 578710"/>
                <a:gd name="connsiteX12" fmla="*/ 235803 w 579692"/>
                <a:gd name="connsiteY12" fmla="*/ 217153 h 578710"/>
                <a:gd name="connsiteX13" fmla="*/ 326220 w 579692"/>
                <a:gd name="connsiteY13" fmla="*/ 217153 h 578710"/>
                <a:gd name="connsiteX14" fmla="*/ 326220 w 579692"/>
                <a:gd name="connsiteY14" fmla="*/ 415873 h 578710"/>
                <a:gd name="connsiteX15" fmla="*/ 235803 w 579692"/>
                <a:gd name="connsiteY15" fmla="*/ 415873 h 578710"/>
                <a:gd name="connsiteX16" fmla="*/ 362898 w 579692"/>
                <a:gd name="connsiteY16" fmla="*/ 162831 h 578710"/>
                <a:gd name="connsiteX17" fmla="*/ 362898 w 579692"/>
                <a:gd name="connsiteY17" fmla="*/ 397556 h 578710"/>
                <a:gd name="connsiteX18" fmla="*/ 416605 w 579692"/>
                <a:gd name="connsiteY18" fmla="*/ 397556 h 578710"/>
                <a:gd name="connsiteX19" fmla="*/ 416605 w 579692"/>
                <a:gd name="connsiteY19" fmla="*/ 162831 h 578710"/>
                <a:gd name="connsiteX20" fmla="*/ 344543 w 579692"/>
                <a:gd name="connsiteY20" fmla="*/ 144514 h 578710"/>
                <a:gd name="connsiteX21" fmla="*/ 434960 w 579692"/>
                <a:gd name="connsiteY21" fmla="*/ 144514 h 578710"/>
                <a:gd name="connsiteX22" fmla="*/ 434960 w 579692"/>
                <a:gd name="connsiteY22" fmla="*/ 415873 h 578710"/>
                <a:gd name="connsiteX23" fmla="*/ 344543 w 579692"/>
                <a:gd name="connsiteY23" fmla="*/ 415873 h 578710"/>
                <a:gd name="connsiteX24" fmla="*/ 290186 w 579692"/>
                <a:gd name="connsiteY24" fmla="*/ 18318 h 578710"/>
                <a:gd name="connsiteX25" fmla="*/ 18349 w 579692"/>
                <a:gd name="connsiteY25" fmla="*/ 289694 h 578710"/>
                <a:gd name="connsiteX26" fmla="*/ 290186 w 579692"/>
                <a:gd name="connsiteY26" fmla="*/ 561071 h 578710"/>
                <a:gd name="connsiteX27" fmla="*/ 562023 w 579692"/>
                <a:gd name="connsiteY27" fmla="*/ 289694 h 578710"/>
                <a:gd name="connsiteX28" fmla="*/ 290186 w 579692"/>
                <a:gd name="connsiteY28" fmla="*/ 18318 h 578710"/>
                <a:gd name="connsiteX29" fmla="*/ 290186 w 579692"/>
                <a:gd name="connsiteY29" fmla="*/ 0 h 578710"/>
                <a:gd name="connsiteX30" fmla="*/ 579692 w 579692"/>
                <a:gd name="connsiteY30" fmla="*/ 289694 h 578710"/>
                <a:gd name="connsiteX31" fmla="*/ 290186 w 579692"/>
                <a:gd name="connsiteY31" fmla="*/ 578710 h 578710"/>
                <a:gd name="connsiteX32" fmla="*/ 0 w 579692"/>
                <a:gd name="connsiteY32" fmla="*/ 289694 h 578710"/>
                <a:gd name="connsiteX33" fmla="*/ 290186 w 579692"/>
                <a:gd name="connsiteY33" fmla="*/ 0 h 57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692" h="578710">
                  <a:moveTo>
                    <a:pt x="144739" y="307322"/>
                  </a:moveTo>
                  <a:lnTo>
                    <a:pt x="144739" y="398233"/>
                  </a:lnTo>
                  <a:lnTo>
                    <a:pt x="199125" y="398233"/>
                  </a:lnTo>
                  <a:lnTo>
                    <a:pt x="199125" y="307322"/>
                  </a:lnTo>
                  <a:close/>
                  <a:moveTo>
                    <a:pt x="127063" y="289682"/>
                  </a:moveTo>
                  <a:lnTo>
                    <a:pt x="217480" y="289682"/>
                  </a:lnTo>
                  <a:lnTo>
                    <a:pt x="217480" y="415873"/>
                  </a:lnTo>
                  <a:lnTo>
                    <a:pt x="127063" y="415873"/>
                  </a:lnTo>
                  <a:close/>
                  <a:moveTo>
                    <a:pt x="254158" y="235465"/>
                  </a:moveTo>
                  <a:lnTo>
                    <a:pt x="254158" y="397561"/>
                  </a:lnTo>
                  <a:lnTo>
                    <a:pt x="307865" y="397561"/>
                  </a:lnTo>
                  <a:lnTo>
                    <a:pt x="307865" y="235465"/>
                  </a:lnTo>
                  <a:close/>
                  <a:moveTo>
                    <a:pt x="235803" y="217153"/>
                  </a:moveTo>
                  <a:lnTo>
                    <a:pt x="326220" y="217153"/>
                  </a:lnTo>
                  <a:lnTo>
                    <a:pt x="326220" y="415873"/>
                  </a:lnTo>
                  <a:lnTo>
                    <a:pt x="235803" y="415873"/>
                  </a:lnTo>
                  <a:close/>
                  <a:moveTo>
                    <a:pt x="362898" y="162831"/>
                  </a:moveTo>
                  <a:lnTo>
                    <a:pt x="362898" y="397556"/>
                  </a:lnTo>
                  <a:lnTo>
                    <a:pt x="416605" y="397556"/>
                  </a:lnTo>
                  <a:lnTo>
                    <a:pt x="416605" y="162831"/>
                  </a:lnTo>
                  <a:close/>
                  <a:moveTo>
                    <a:pt x="344543" y="144514"/>
                  </a:moveTo>
                  <a:lnTo>
                    <a:pt x="434960" y="144514"/>
                  </a:lnTo>
                  <a:lnTo>
                    <a:pt x="434960" y="415873"/>
                  </a:lnTo>
                  <a:lnTo>
                    <a:pt x="344543" y="415873"/>
                  </a:lnTo>
                  <a:close/>
                  <a:moveTo>
                    <a:pt x="290186" y="18318"/>
                  </a:moveTo>
                  <a:cubicBezTo>
                    <a:pt x="139996" y="18318"/>
                    <a:pt x="18349" y="139759"/>
                    <a:pt x="18349" y="289694"/>
                  </a:cubicBezTo>
                  <a:cubicBezTo>
                    <a:pt x="18349" y="438951"/>
                    <a:pt x="139996" y="561071"/>
                    <a:pt x="290186" y="561071"/>
                  </a:cubicBezTo>
                  <a:cubicBezTo>
                    <a:pt x="439696" y="561071"/>
                    <a:pt x="562023" y="438951"/>
                    <a:pt x="562023" y="289694"/>
                  </a:cubicBezTo>
                  <a:cubicBezTo>
                    <a:pt x="562023" y="139759"/>
                    <a:pt x="439696" y="18318"/>
                    <a:pt x="290186" y="18318"/>
                  </a:cubicBezTo>
                  <a:close/>
                  <a:moveTo>
                    <a:pt x="290186" y="0"/>
                  </a:moveTo>
                  <a:cubicBezTo>
                    <a:pt x="449890" y="0"/>
                    <a:pt x="579692" y="129582"/>
                    <a:pt x="579692" y="289694"/>
                  </a:cubicBezTo>
                  <a:cubicBezTo>
                    <a:pt x="579692" y="449128"/>
                    <a:pt x="449890" y="578710"/>
                    <a:pt x="290186" y="578710"/>
                  </a:cubicBezTo>
                  <a:cubicBezTo>
                    <a:pt x="129802" y="578710"/>
                    <a:pt x="0" y="449128"/>
                    <a:pt x="0" y="289694"/>
                  </a:cubicBezTo>
                  <a:cubicBezTo>
                    <a:pt x="0" y="129582"/>
                    <a:pt x="129802" y="0"/>
                    <a:pt x="2901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šḷîďe"/>
            <p:cNvSpPr txBox="1"/>
            <p:nvPr/>
          </p:nvSpPr>
          <p:spPr>
            <a:xfrm>
              <a:off x="669925" y="1130300"/>
              <a:ext cx="10850563" cy="130048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输入你的新年愿景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094030" y="1211946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600" dirty="0">
                <a:cs typeface="+mn-ea"/>
                <a:sym typeface="+mn-lt"/>
              </a:rPr>
              <a:t>目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录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512119" y="1777671"/>
            <a:ext cx="10307114" cy="4023374"/>
            <a:chOff x="666201" y="1412910"/>
            <a:chExt cx="12207425" cy="4765158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410450" y="2980078"/>
              <a:ext cx="1028700" cy="426427"/>
            </a:xfrm>
            <a:prstGeom prst="line">
              <a:avLst/>
            </a:prstGeom>
            <a:ln w="19050">
              <a:solidFill>
                <a:srgbClr val="FFC000">
                  <a:alpha val="25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3752850" y="2980078"/>
              <a:ext cx="1028700" cy="426427"/>
            </a:xfrm>
            <a:prstGeom prst="line">
              <a:avLst/>
            </a:prstGeom>
            <a:ln w="19050">
              <a:solidFill>
                <a:srgbClr val="FFC000">
                  <a:alpha val="25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972110" y="3429000"/>
              <a:ext cx="553916" cy="955241"/>
            </a:xfrm>
            <a:prstGeom prst="line">
              <a:avLst/>
            </a:prstGeom>
            <a:ln w="19050">
              <a:solidFill>
                <a:srgbClr val="FFC000">
                  <a:alpha val="25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623534" y="3429000"/>
              <a:ext cx="553916" cy="955241"/>
            </a:xfrm>
            <a:prstGeom prst="line">
              <a:avLst/>
            </a:prstGeom>
            <a:ln w="19050">
              <a:solidFill>
                <a:srgbClr val="FFC000">
                  <a:alpha val="25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iṣḷïḍé"/>
            <p:cNvGrpSpPr/>
            <p:nvPr/>
          </p:nvGrpSpPr>
          <p:grpSpPr>
            <a:xfrm>
              <a:off x="3139547" y="3124715"/>
              <a:ext cx="736438" cy="736443"/>
              <a:chOff x="7189580" y="4115369"/>
              <a:chExt cx="736438" cy="736443"/>
            </a:xfrm>
          </p:grpSpPr>
          <p:sp>
            <p:nvSpPr>
              <p:cNvPr id="14" name="iṣ1iḓe"/>
              <p:cNvSpPr/>
              <p:nvPr/>
            </p:nvSpPr>
            <p:spPr>
              <a:xfrm>
                <a:off x="7189580" y="4115369"/>
                <a:ext cx="736438" cy="736443"/>
              </a:xfrm>
              <a:prstGeom prst="ellipse">
                <a:avLst/>
              </a:prstGeom>
              <a:solidFill>
                <a:srgbClr val="B0433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i$ḷíḋê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íšliďe"/>
            <p:cNvGrpSpPr/>
            <p:nvPr/>
          </p:nvGrpSpPr>
          <p:grpSpPr>
            <a:xfrm>
              <a:off x="4553902" y="4246093"/>
              <a:ext cx="736438" cy="736443"/>
              <a:chOff x="7189580" y="4115369"/>
              <a:chExt cx="736438" cy="736443"/>
            </a:xfrm>
          </p:grpSpPr>
          <p:sp>
            <p:nvSpPr>
              <p:cNvPr id="17" name="îSļîḓe"/>
              <p:cNvSpPr/>
              <p:nvPr/>
            </p:nvSpPr>
            <p:spPr>
              <a:xfrm>
                <a:off x="7189580" y="4115369"/>
                <a:ext cx="736438" cy="736443"/>
              </a:xfrm>
              <a:prstGeom prst="ellipse">
                <a:avLst/>
              </a:prstGeom>
              <a:solidFill>
                <a:srgbClr val="B0433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ïsļiḋè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iṣliḍe"/>
            <p:cNvGrpSpPr/>
            <p:nvPr/>
          </p:nvGrpSpPr>
          <p:grpSpPr>
            <a:xfrm>
              <a:off x="6865686" y="4246093"/>
              <a:ext cx="736438" cy="736443"/>
              <a:chOff x="7189580" y="4115369"/>
              <a:chExt cx="736438" cy="736443"/>
            </a:xfrm>
          </p:grpSpPr>
          <p:sp>
            <p:nvSpPr>
              <p:cNvPr id="20" name="iṣḷídé"/>
              <p:cNvSpPr/>
              <p:nvPr/>
            </p:nvSpPr>
            <p:spPr>
              <a:xfrm>
                <a:off x="7189580" y="4115369"/>
                <a:ext cx="736438" cy="736443"/>
              </a:xfrm>
              <a:prstGeom prst="ellipse">
                <a:avLst/>
              </a:prstGeom>
              <a:solidFill>
                <a:srgbClr val="B0433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íṡļîďe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íṣļîdê"/>
            <p:cNvGrpSpPr/>
            <p:nvPr/>
          </p:nvGrpSpPr>
          <p:grpSpPr>
            <a:xfrm>
              <a:off x="8134760" y="3124715"/>
              <a:ext cx="736438" cy="736443"/>
              <a:chOff x="7189580" y="4115369"/>
              <a:chExt cx="736438" cy="736443"/>
            </a:xfrm>
          </p:grpSpPr>
          <p:sp>
            <p:nvSpPr>
              <p:cNvPr id="23" name="íšḻîḍe"/>
              <p:cNvSpPr/>
              <p:nvPr/>
            </p:nvSpPr>
            <p:spPr>
              <a:xfrm>
                <a:off x="7189580" y="4115369"/>
                <a:ext cx="736438" cy="736443"/>
              </a:xfrm>
              <a:prstGeom prst="ellipse">
                <a:avLst/>
              </a:prstGeom>
              <a:solidFill>
                <a:srgbClr val="B0433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ïšḻíḑê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ï$ļíḍe"/>
            <p:cNvGrpSpPr/>
            <p:nvPr/>
          </p:nvGrpSpPr>
          <p:grpSpPr>
            <a:xfrm>
              <a:off x="666201" y="1412910"/>
              <a:ext cx="4521650" cy="1776565"/>
              <a:chOff x="666201" y="1479517"/>
              <a:chExt cx="4521650" cy="1776565"/>
            </a:xfrm>
          </p:grpSpPr>
          <p:sp>
            <p:nvSpPr>
              <p:cNvPr id="26" name="íS1îdê"/>
              <p:cNvSpPr txBox="1"/>
              <p:nvPr/>
            </p:nvSpPr>
            <p:spPr>
              <a:xfrm>
                <a:off x="711325" y="1479517"/>
                <a:ext cx="4476526" cy="60909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2400" b="1" dirty="0">
                    <a:cs typeface="+mn-ea"/>
                    <a:sym typeface="+mn-lt"/>
                  </a:rPr>
                  <a:t>节日起源</a:t>
                </a:r>
              </a:p>
            </p:txBody>
          </p:sp>
          <p:sp>
            <p:nvSpPr>
              <p:cNvPr id="27" name="íṡḷídè"/>
              <p:cNvSpPr txBox="1"/>
              <p:nvPr/>
            </p:nvSpPr>
            <p:spPr>
              <a:xfrm>
                <a:off x="666201" y="1933201"/>
                <a:ext cx="3168511" cy="132288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00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>
                    <a:cs typeface="+mn-ea"/>
                    <a:sym typeface="+mn-lt"/>
                  </a:rPr>
                  <a:t>Adjust the spacing to adapt to Chinese typesetting, use the reference line in PPT.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iŝ1ïḋê"/>
            <p:cNvGrpSpPr/>
            <p:nvPr/>
          </p:nvGrpSpPr>
          <p:grpSpPr>
            <a:xfrm>
              <a:off x="8351976" y="1412910"/>
              <a:ext cx="4521650" cy="1776565"/>
              <a:chOff x="666201" y="1479517"/>
              <a:chExt cx="4521650" cy="1776565"/>
            </a:xfrm>
          </p:grpSpPr>
          <p:sp>
            <p:nvSpPr>
              <p:cNvPr id="29" name="îṣ1ïďe"/>
              <p:cNvSpPr txBox="1"/>
              <p:nvPr/>
            </p:nvSpPr>
            <p:spPr>
              <a:xfrm>
                <a:off x="711325" y="1479517"/>
                <a:ext cx="4476526" cy="60909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400" b="1" dirty="0">
                    <a:cs typeface="+mn-ea"/>
                    <a:sym typeface="+mn-lt"/>
                  </a:rPr>
                  <a:t>时间差别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30" name="îṡľíḓê"/>
              <p:cNvSpPr txBox="1"/>
              <p:nvPr/>
            </p:nvSpPr>
            <p:spPr>
              <a:xfrm>
                <a:off x="666201" y="1933201"/>
                <a:ext cx="3168511" cy="132288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31" name="íṡ1ïḓè"/>
            <p:cNvGrpSpPr/>
            <p:nvPr/>
          </p:nvGrpSpPr>
          <p:grpSpPr>
            <a:xfrm>
              <a:off x="1780753" y="4401503"/>
              <a:ext cx="4521649" cy="1776565"/>
              <a:chOff x="666201" y="1479517"/>
              <a:chExt cx="4521649" cy="1776565"/>
            </a:xfrm>
          </p:grpSpPr>
          <p:sp>
            <p:nvSpPr>
              <p:cNvPr id="32" name="îšḷîdé"/>
              <p:cNvSpPr txBox="1"/>
              <p:nvPr/>
            </p:nvSpPr>
            <p:spPr>
              <a:xfrm>
                <a:off x="711324" y="1479517"/>
                <a:ext cx="4476526" cy="60909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2400" b="1" dirty="0">
                    <a:cs typeface="+mn-ea"/>
                    <a:sym typeface="+mn-lt"/>
                  </a:rPr>
                  <a:t>节日习俗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33" name="işḻïdé"/>
              <p:cNvSpPr txBox="1"/>
              <p:nvPr/>
            </p:nvSpPr>
            <p:spPr>
              <a:xfrm>
                <a:off x="666201" y="1933201"/>
                <a:ext cx="3168511" cy="132288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34" name="ïṩļïḓe"/>
            <p:cNvGrpSpPr/>
            <p:nvPr/>
          </p:nvGrpSpPr>
          <p:grpSpPr>
            <a:xfrm>
              <a:off x="7517399" y="4401503"/>
              <a:ext cx="4521648" cy="1776565"/>
              <a:chOff x="666201" y="1479517"/>
              <a:chExt cx="4521648" cy="1776565"/>
            </a:xfrm>
          </p:grpSpPr>
          <p:sp>
            <p:nvSpPr>
              <p:cNvPr id="35" name="ïşḻíḑé"/>
              <p:cNvSpPr txBox="1"/>
              <p:nvPr/>
            </p:nvSpPr>
            <p:spPr>
              <a:xfrm>
                <a:off x="711323" y="1479517"/>
                <a:ext cx="4476526" cy="60909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400" b="1" dirty="0">
                    <a:cs typeface="+mn-ea"/>
                    <a:sym typeface="+mn-lt"/>
                  </a:rPr>
                  <a:t>地方禁忌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36" name="íṡḻidè"/>
              <p:cNvSpPr txBox="1"/>
              <p:nvPr/>
            </p:nvSpPr>
            <p:spPr>
              <a:xfrm>
                <a:off x="666201" y="1933201"/>
                <a:ext cx="3168511" cy="132288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00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>
                    <a:cs typeface="+mn-ea"/>
                    <a:sym typeface="+mn-lt"/>
                  </a:rPr>
                  <a:t>Adjust the spacing to adapt to Chinese typesetting, use the reference line in PPT.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636268-a2d4-405e-b426-355f448e9e0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0"/>
            <a:ext cx="9964738" cy="6112489"/>
            <a:chOff x="669925" y="0"/>
            <a:chExt cx="9964738" cy="6112489"/>
          </a:xfrm>
        </p:grpSpPr>
        <p:grpSp>
          <p:nvGrpSpPr>
            <p:cNvPr id="4" name="iṡ1iḍe"/>
            <p:cNvGrpSpPr/>
            <p:nvPr/>
          </p:nvGrpSpPr>
          <p:grpSpPr>
            <a:xfrm>
              <a:off x="669925" y="0"/>
              <a:ext cx="5178425" cy="5679000"/>
              <a:chOff x="669925" y="0"/>
              <a:chExt cx="3909511" cy="5679000"/>
            </a:xfrm>
          </p:grpSpPr>
          <p:sp>
            <p:nvSpPr>
              <p:cNvPr id="26" name="iŝḻîḑè"/>
              <p:cNvSpPr/>
              <p:nvPr/>
            </p:nvSpPr>
            <p:spPr bwMode="auto">
              <a:xfrm>
                <a:off x="669925" y="0"/>
                <a:ext cx="3909511" cy="5679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î$ḻïďe"/>
              <p:cNvSpPr/>
              <p:nvPr/>
            </p:nvSpPr>
            <p:spPr bwMode="auto">
              <a:xfrm>
                <a:off x="669925" y="3278700"/>
                <a:ext cx="3909511" cy="2400300"/>
              </a:xfrm>
              <a:prstGeom prst="rect">
                <a:avLst/>
              </a:prstGeom>
              <a:solidFill>
                <a:schemeClr val="tx1">
                  <a:alpha val="80000"/>
                </a:schemeClr>
              </a:solidFill>
              <a:ln w="38100"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íṥḻïdé"/>
              <p:cNvSpPr txBox="1"/>
              <p:nvPr/>
            </p:nvSpPr>
            <p:spPr>
              <a:xfrm>
                <a:off x="669925" y="3278700"/>
                <a:ext cx="3909511" cy="238196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Adjust the spacing to adapt to Chinese typesetting, use the reference line in PPT.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îşľiḍe"/>
            <p:cNvGrpSpPr/>
            <p:nvPr/>
          </p:nvGrpSpPr>
          <p:grpSpPr>
            <a:xfrm>
              <a:off x="6689275" y="1240778"/>
              <a:ext cx="3945388" cy="4871711"/>
              <a:chOff x="7575100" y="1240778"/>
              <a:chExt cx="3945388" cy="4871711"/>
            </a:xfrm>
          </p:grpSpPr>
          <p:sp>
            <p:nvSpPr>
              <p:cNvPr id="6" name="íSlide"/>
              <p:cNvSpPr/>
              <p:nvPr/>
            </p:nvSpPr>
            <p:spPr>
              <a:xfrm>
                <a:off x="7575100" y="1307911"/>
                <a:ext cx="257175" cy="26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" name="î$ľiḑè"/>
              <p:cNvGrpSpPr/>
              <p:nvPr/>
            </p:nvGrpSpPr>
            <p:grpSpPr>
              <a:xfrm>
                <a:off x="7917558" y="1240778"/>
                <a:ext cx="3602930" cy="948532"/>
                <a:chOff x="7917558" y="1435406"/>
                <a:chExt cx="3602930" cy="948532"/>
              </a:xfrm>
            </p:grpSpPr>
            <p:sp>
              <p:nvSpPr>
                <p:cNvPr id="24" name="iṥlíḓè"/>
                <p:cNvSpPr/>
                <p:nvPr/>
              </p:nvSpPr>
              <p:spPr bwMode="auto">
                <a:xfrm>
                  <a:off x="7917558" y="1769239"/>
                  <a:ext cx="3602930" cy="614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 When you copy &amp; paste, choose "keep text only" option.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šḷidé"/>
                <p:cNvSpPr txBox="1"/>
                <p:nvPr/>
              </p:nvSpPr>
              <p:spPr bwMode="auto">
                <a:xfrm>
                  <a:off x="7917559" y="1435406"/>
                  <a:ext cx="1089281" cy="3338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Key words</a:t>
                  </a:r>
                </a:p>
              </p:txBody>
            </p:sp>
          </p:grpSp>
          <p:cxnSp>
            <p:nvCxnSpPr>
              <p:cNvPr id="8" name="直接连接符 7"/>
              <p:cNvCxnSpPr/>
              <p:nvPr/>
            </p:nvCxnSpPr>
            <p:spPr>
              <a:xfrm>
                <a:off x="8027469" y="2255964"/>
                <a:ext cx="3493019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íṣ1îḋe"/>
              <p:cNvSpPr/>
              <p:nvPr/>
            </p:nvSpPr>
            <p:spPr>
              <a:xfrm>
                <a:off x="7575100" y="2578927"/>
                <a:ext cx="257175" cy="266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0" name="iṧļídè"/>
              <p:cNvGrpSpPr/>
              <p:nvPr/>
            </p:nvGrpSpPr>
            <p:grpSpPr>
              <a:xfrm>
                <a:off x="7917558" y="2511794"/>
                <a:ext cx="3602930" cy="948532"/>
                <a:chOff x="7917558" y="1435406"/>
                <a:chExt cx="3602930" cy="948532"/>
              </a:xfrm>
            </p:grpSpPr>
            <p:sp>
              <p:nvSpPr>
                <p:cNvPr id="22" name="íšlïḍe"/>
                <p:cNvSpPr/>
                <p:nvPr/>
              </p:nvSpPr>
              <p:spPr bwMode="auto">
                <a:xfrm>
                  <a:off x="7917558" y="1769239"/>
                  <a:ext cx="3602930" cy="614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</a:t>
                  </a:r>
                </a:p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When you copy &amp; paste, choose "keep text only" option.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$ḷidê"/>
                <p:cNvSpPr txBox="1"/>
                <p:nvPr/>
              </p:nvSpPr>
              <p:spPr bwMode="auto">
                <a:xfrm>
                  <a:off x="7917559" y="1435406"/>
                  <a:ext cx="1089281" cy="3338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Key words</a:t>
                  </a: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8027469" y="3526980"/>
                <a:ext cx="3493019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ïsļïḑe"/>
              <p:cNvSpPr/>
              <p:nvPr/>
            </p:nvSpPr>
            <p:spPr>
              <a:xfrm>
                <a:off x="7575100" y="3872302"/>
                <a:ext cx="257175" cy="266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" name="ïs1ïďê"/>
              <p:cNvGrpSpPr/>
              <p:nvPr/>
            </p:nvGrpSpPr>
            <p:grpSpPr>
              <a:xfrm>
                <a:off x="7917558" y="3805169"/>
                <a:ext cx="3602930" cy="948532"/>
                <a:chOff x="7917558" y="1435406"/>
                <a:chExt cx="3602930" cy="948532"/>
              </a:xfrm>
            </p:grpSpPr>
            <p:sp>
              <p:nvSpPr>
                <p:cNvPr id="20" name="isľîḍe"/>
                <p:cNvSpPr/>
                <p:nvPr/>
              </p:nvSpPr>
              <p:spPr bwMode="auto">
                <a:xfrm>
                  <a:off x="7917558" y="1769239"/>
                  <a:ext cx="3602930" cy="614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</a:t>
                  </a:r>
                </a:p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When you copy &amp; paste, choose "keep text only" option.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śļiḓé"/>
                <p:cNvSpPr txBox="1"/>
                <p:nvPr/>
              </p:nvSpPr>
              <p:spPr bwMode="auto">
                <a:xfrm>
                  <a:off x="7917559" y="1435406"/>
                  <a:ext cx="1089281" cy="3338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Key words</a:t>
                  </a: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8027469" y="4820355"/>
                <a:ext cx="3493019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îšḷiḑe"/>
              <p:cNvSpPr/>
              <p:nvPr/>
            </p:nvSpPr>
            <p:spPr>
              <a:xfrm>
                <a:off x="7575100" y="5164436"/>
                <a:ext cx="257175" cy="266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" name="íṣlîdè"/>
              <p:cNvGrpSpPr/>
              <p:nvPr/>
            </p:nvGrpSpPr>
            <p:grpSpPr>
              <a:xfrm>
                <a:off x="7917558" y="5097303"/>
                <a:ext cx="3602930" cy="948532"/>
                <a:chOff x="7917558" y="1435406"/>
                <a:chExt cx="3602930" cy="948532"/>
              </a:xfrm>
            </p:grpSpPr>
            <p:sp>
              <p:nvSpPr>
                <p:cNvPr id="18" name="ï$1idé"/>
                <p:cNvSpPr/>
                <p:nvPr/>
              </p:nvSpPr>
              <p:spPr bwMode="auto">
                <a:xfrm>
                  <a:off x="7917558" y="1769239"/>
                  <a:ext cx="3602930" cy="614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 When you copy &amp; paste, choose "keep text only" option.</a:t>
                  </a:r>
                  <a:endParaRPr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îṩḷïdê"/>
                <p:cNvSpPr txBox="1"/>
                <p:nvPr/>
              </p:nvSpPr>
              <p:spPr bwMode="auto">
                <a:xfrm>
                  <a:off x="7917559" y="1435406"/>
                  <a:ext cx="1089281" cy="3338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 dirty="0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Key words</a:t>
                  </a:r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027469" y="6112489"/>
                <a:ext cx="3493019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ľîḍé"/>
          <p:cNvSpPr/>
          <p:nvPr/>
        </p:nvSpPr>
        <p:spPr>
          <a:xfrm>
            <a:off x="2957649" y="3534092"/>
            <a:ext cx="6276702" cy="6276702"/>
          </a:xfrm>
          <a:prstGeom prst="arc">
            <a:avLst>
              <a:gd name="adj1" fmla="val 11388624"/>
              <a:gd name="adj2" fmla="val 20988106"/>
            </a:avLst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ŝḻïḑê"/>
          <p:cNvSpPr txBox="1"/>
          <p:nvPr/>
        </p:nvSpPr>
        <p:spPr>
          <a:xfrm>
            <a:off x="3431337" y="4645124"/>
            <a:ext cx="5329326" cy="13987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500" b="1" dirty="0">
                <a:cs typeface="+mn-ea"/>
                <a:sym typeface="+mn-lt"/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Adjust the spacing to adapt to Chinese typesetting, use the reference line in PPT.</a:t>
            </a:r>
            <a:endParaRPr lang="en-US" altLang="zh-CN" sz="1400" b="1" dirty="0">
              <a:cs typeface="+mn-ea"/>
              <a:sym typeface="+mn-lt"/>
            </a:endParaRPr>
          </a:p>
        </p:txBody>
      </p:sp>
      <p:grpSp>
        <p:nvGrpSpPr>
          <p:cNvPr id="6" name="ïṩḷíḋè"/>
          <p:cNvGrpSpPr/>
          <p:nvPr/>
        </p:nvGrpSpPr>
        <p:grpSpPr>
          <a:xfrm>
            <a:off x="1368533" y="1627590"/>
            <a:ext cx="3175672" cy="1382273"/>
            <a:chOff x="1396623" y="1368600"/>
            <a:chExt cx="3175672" cy="1382273"/>
          </a:xfrm>
        </p:grpSpPr>
        <p:sp>
          <p:nvSpPr>
            <p:cNvPr id="117" name="iṡḻíḓè"/>
            <p:cNvSpPr/>
            <p:nvPr/>
          </p:nvSpPr>
          <p:spPr bwMode="auto">
            <a:xfrm>
              <a:off x="1396623" y="1781480"/>
              <a:ext cx="317567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输入你的新年愿景</a:t>
              </a:r>
              <a:r>
                <a:rPr lang="en-US" altLang="zh-CN" sz="1100" dirty="0">
                  <a:cs typeface="+mn-ea"/>
                  <a:sym typeface="+mn-lt"/>
                </a:rPr>
                <a:t>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18" name="íŝľïde"/>
            <p:cNvSpPr txBox="1"/>
            <p:nvPr/>
          </p:nvSpPr>
          <p:spPr bwMode="auto">
            <a:xfrm>
              <a:off x="1396623" y="1368600"/>
              <a:ext cx="317567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3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18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îṩľïḍê"/>
          <p:cNvGrpSpPr/>
          <p:nvPr/>
        </p:nvGrpSpPr>
        <p:grpSpPr>
          <a:xfrm>
            <a:off x="7593443" y="1627590"/>
            <a:ext cx="3175673" cy="1382273"/>
            <a:chOff x="7854279" y="1463116"/>
            <a:chExt cx="3175673" cy="1382273"/>
          </a:xfrm>
        </p:grpSpPr>
        <p:sp>
          <p:nvSpPr>
            <p:cNvPr id="115" name="iŝḻîďê"/>
            <p:cNvSpPr/>
            <p:nvPr/>
          </p:nvSpPr>
          <p:spPr bwMode="auto">
            <a:xfrm>
              <a:off x="7854279" y="1875996"/>
              <a:ext cx="317567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输入你的新年愿景</a:t>
              </a:r>
              <a:r>
                <a:rPr lang="en-US" altLang="zh-CN" sz="1100" dirty="0">
                  <a:cs typeface="+mn-ea"/>
                  <a:sym typeface="+mn-lt"/>
                </a:rPr>
                <a:t>. </a:t>
              </a:r>
            </a:p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16" name="ïş1iḓe"/>
            <p:cNvSpPr txBox="1"/>
            <p:nvPr/>
          </p:nvSpPr>
          <p:spPr bwMode="auto">
            <a:xfrm>
              <a:off x="7854280" y="1463116"/>
              <a:ext cx="317567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3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18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ï$ľíḓê"/>
          <p:cNvGrpSpPr/>
          <p:nvPr/>
        </p:nvGrpSpPr>
        <p:grpSpPr>
          <a:xfrm>
            <a:off x="669925" y="3779147"/>
            <a:ext cx="3175673" cy="1382273"/>
            <a:chOff x="786876" y="3512054"/>
            <a:chExt cx="3175673" cy="1382273"/>
          </a:xfrm>
        </p:grpSpPr>
        <p:sp>
          <p:nvSpPr>
            <p:cNvPr id="13" name="íŝļíḍê"/>
            <p:cNvSpPr/>
            <p:nvPr/>
          </p:nvSpPr>
          <p:spPr bwMode="auto">
            <a:xfrm>
              <a:off x="786877" y="3924934"/>
              <a:ext cx="317567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输入你的新年愿景</a:t>
              </a:r>
              <a:r>
                <a:rPr lang="en-US" altLang="zh-CN" sz="1100" dirty="0">
                  <a:cs typeface="+mn-ea"/>
                  <a:sym typeface="+mn-lt"/>
                </a:rPr>
                <a:t>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4" name="íśļïḋe"/>
            <p:cNvSpPr txBox="1"/>
            <p:nvPr/>
          </p:nvSpPr>
          <p:spPr bwMode="auto">
            <a:xfrm>
              <a:off x="786876" y="3512054"/>
              <a:ext cx="3175672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1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1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ïŝ1ïḑe"/>
          <p:cNvGrpSpPr/>
          <p:nvPr/>
        </p:nvGrpSpPr>
        <p:grpSpPr>
          <a:xfrm>
            <a:off x="8344815" y="3779147"/>
            <a:ext cx="3175673" cy="1382273"/>
            <a:chOff x="8180525" y="3476373"/>
            <a:chExt cx="3175673" cy="1382273"/>
          </a:xfrm>
        </p:grpSpPr>
        <p:sp>
          <p:nvSpPr>
            <p:cNvPr id="11" name="îşľîdè"/>
            <p:cNvSpPr/>
            <p:nvPr/>
          </p:nvSpPr>
          <p:spPr bwMode="auto">
            <a:xfrm>
              <a:off x="8180526" y="3889253"/>
              <a:ext cx="3175672" cy="9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输入你的新年愿景</a:t>
              </a:r>
              <a:r>
                <a:rPr lang="en-US" altLang="zh-CN" sz="1100" dirty="0">
                  <a:cs typeface="+mn-ea"/>
                  <a:sym typeface="+mn-lt"/>
                </a:rPr>
                <a:t>. </a:t>
              </a:r>
            </a:p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2" name="ïšļiḍè"/>
            <p:cNvSpPr txBox="1"/>
            <p:nvPr/>
          </p:nvSpPr>
          <p:spPr bwMode="auto">
            <a:xfrm>
              <a:off x="8180525" y="3476373"/>
              <a:ext cx="317567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accent1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1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2" name="图片 121" descr="图片包含 红色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563" y="1197304"/>
            <a:ext cx="3393384" cy="3391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b7d18e2-eb8e-4aa3-a1ac-2068ba4f0c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56181" y="1051044"/>
            <a:ext cx="11189617" cy="4374381"/>
            <a:chOff x="556181" y="1744700"/>
            <a:chExt cx="11189617" cy="4374381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4259846" y="2530988"/>
              <a:ext cx="406286" cy="812572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666132" y="2530988"/>
              <a:ext cx="1072365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ṣlíďé"/>
            <p:cNvSpPr/>
            <p:nvPr/>
          </p:nvSpPr>
          <p:spPr>
            <a:xfrm>
              <a:off x="4608282" y="2480676"/>
              <a:ext cx="115699" cy="1156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5A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>
              <a:stCxn id="6" idx="1"/>
            </p:cNvCxnSpPr>
            <p:nvPr/>
          </p:nvCxnSpPr>
          <p:spPr>
            <a:xfrm flipH="1" flipV="1">
              <a:off x="4386782" y="2274462"/>
              <a:ext cx="238444" cy="223158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íṥ1ïḍê"/>
            <p:cNvSpPr txBox="1"/>
            <p:nvPr/>
          </p:nvSpPr>
          <p:spPr>
            <a:xfrm>
              <a:off x="719138" y="2224990"/>
              <a:ext cx="3482859" cy="74276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565044" y="3567403"/>
              <a:ext cx="406286" cy="812572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365444" y="5290660"/>
              <a:ext cx="1072365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5959518" y="5306509"/>
              <a:ext cx="406286" cy="812572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204409" y="5284737"/>
              <a:ext cx="406286" cy="812572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îṣ1ïde"/>
            <p:cNvGrpSpPr/>
            <p:nvPr/>
          </p:nvGrpSpPr>
          <p:grpSpPr>
            <a:xfrm>
              <a:off x="2738612" y="1744700"/>
              <a:ext cx="6714774" cy="4321164"/>
              <a:chOff x="2724618" y="1798402"/>
              <a:chExt cx="6714774" cy="4321164"/>
            </a:xfrm>
          </p:grpSpPr>
          <p:sp>
            <p:nvSpPr>
              <p:cNvPr id="21" name="iśliďè"/>
              <p:cNvSpPr/>
              <p:nvPr/>
            </p:nvSpPr>
            <p:spPr>
              <a:xfrm>
                <a:off x="5959158" y="1798402"/>
                <a:ext cx="1883664" cy="1626114"/>
              </a:xfrm>
              <a:prstGeom prst="hexagon">
                <a:avLst/>
              </a:prstGeom>
              <a:blipFill>
                <a:blip r:embed="rId4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šlïďê"/>
              <p:cNvSpPr/>
              <p:nvPr/>
            </p:nvSpPr>
            <p:spPr>
              <a:xfrm>
                <a:off x="4353907" y="2703164"/>
                <a:ext cx="1883664" cy="1626114"/>
              </a:xfrm>
              <a:prstGeom prst="hexagon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ṡlïḋê"/>
              <p:cNvSpPr/>
              <p:nvPr/>
            </p:nvSpPr>
            <p:spPr>
              <a:xfrm>
                <a:off x="2724618" y="3598297"/>
                <a:ext cx="1883664" cy="1626114"/>
              </a:xfrm>
              <a:prstGeom prst="hexagon">
                <a:avLst/>
              </a:prstGeom>
              <a:blipFill>
                <a:blip r:embed="rId4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ṥlíḋè"/>
              <p:cNvSpPr/>
              <p:nvPr/>
            </p:nvSpPr>
            <p:spPr>
              <a:xfrm>
                <a:off x="4363861" y="4493452"/>
                <a:ext cx="1883664" cy="1626114"/>
              </a:xfrm>
              <a:prstGeom prst="hexagon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ṥľíḓe"/>
              <p:cNvSpPr/>
              <p:nvPr/>
            </p:nvSpPr>
            <p:spPr>
              <a:xfrm>
                <a:off x="5962812" y="3598297"/>
                <a:ext cx="1883664" cy="1626114"/>
              </a:xfrm>
              <a:prstGeom prst="hexagon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şlíďé"/>
              <p:cNvSpPr/>
              <p:nvPr/>
            </p:nvSpPr>
            <p:spPr>
              <a:xfrm>
                <a:off x="7555728" y="4473947"/>
                <a:ext cx="1883664" cy="1626114"/>
              </a:xfrm>
              <a:prstGeom prst="hexagon">
                <a:avLst/>
              </a:prstGeom>
              <a:blipFill>
                <a:blip r:embed="rId4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ïšlîďè"/>
            <p:cNvSpPr/>
            <p:nvPr/>
          </p:nvSpPr>
          <p:spPr>
            <a:xfrm>
              <a:off x="8164983" y="2282972"/>
              <a:ext cx="2232782" cy="424732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îṣḷíḑé"/>
            <p:cNvSpPr/>
            <p:nvPr/>
          </p:nvSpPr>
          <p:spPr>
            <a:xfrm>
              <a:off x="8164984" y="2015930"/>
              <a:ext cx="1882006" cy="25853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íṥlíḍê"/>
            <p:cNvSpPr/>
            <p:nvPr/>
          </p:nvSpPr>
          <p:spPr>
            <a:xfrm>
              <a:off x="9585298" y="5179219"/>
              <a:ext cx="2160500" cy="424732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íṧ1ïdè"/>
            <p:cNvSpPr/>
            <p:nvPr/>
          </p:nvSpPr>
          <p:spPr>
            <a:xfrm>
              <a:off x="9585298" y="4912177"/>
              <a:ext cx="1882006" cy="25853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ïṣ1iḋê"/>
            <p:cNvSpPr/>
            <p:nvPr/>
          </p:nvSpPr>
          <p:spPr>
            <a:xfrm>
              <a:off x="556181" y="4388485"/>
              <a:ext cx="2044963" cy="424732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îśľïďè"/>
            <p:cNvSpPr/>
            <p:nvPr/>
          </p:nvSpPr>
          <p:spPr>
            <a:xfrm>
              <a:off x="719138" y="4121443"/>
              <a:ext cx="1882006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îšļïḓé"/>
            <p:cNvSpPr txBox="1"/>
            <p:nvPr/>
          </p:nvSpPr>
          <p:spPr>
            <a:xfrm>
              <a:off x="1910949" y="1853691"/>
              <a:ext cx="2291048" cy="324477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蛋糕, 餐桌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55563" y="0"/>
            <a:ext cx="4734717" cy="30086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07693" y="1047858"/>
            <a:ext cx="857490" cy="623946"/>
          </a:xfrm>
          <a:prstGeom prst="rect">
            <a:avLst/>
          </a:prstGeom>
        </p:spPr>
      </p:pic>
      <p:pic>
        <p:nvPicPr>
          <p:cNvPr id="10" name="图片 9" descr="图片包含 蛋糕, 餐桌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1615" y="-1"/>
            <a:ext cx="4734717" cy="30086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35797" y="1047858"/>
            <a:ext cx="83403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dirty="0">
                <a:blipFill dpi="0" rotWithShape="1">
                  <a:blip r:embed="rId5"/>
                  <a:srcRect/>
                  <a:tile tx="-958850" ty="50800" sx="100000" sy="100000" flip="none" algn="bl"/>
                </a:blipFill>
                <a:cs typeface="+mn-ea"/>
                <a:sym typeface="+mn-lt"/>
              </a:rPr>
              <a:t>感谢您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05697" y="4126893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600" dirty="0">
                <a:cs typeface="+mn-ea"/>
                <a:sym typeface="+mn-lt"/>
              </a:rPr>
              <a:t>腊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月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二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十</a:t>
            </a:r>
            <a:r>
              <a:rPr lang="en-US" altLang="zh-CN" sz="3200" b="1" spc="600" dirty="0">
                <a:cs typeface="+mn-ea"/>
                <a:sym typeface="+mn-lt"/>
              </a:rPr>
              <a:t>/</a:t>
            </a:r>
            <a:r>
              <a:rPr lang="zh-CN" altLang="en-US" sz="3200" b="1" spc="600" dirty="0">
                <a:cs typeface="+mn-ea"/>
                <a:sym typeface="+mn-lt"/>
              </a:rPr>
              <a:t>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55624" y="4854441"/>
            <a:ext cx="7280752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300" dirty="0">
                <a:cs typeface="+mn-ea"/>
                <a:sym typeface="+mn-lt"/>
              </a:rPr>
              <a:t>小年并非专指一个节日，由于各地风俗，被称为小年的节日也不尽相同。小年期间主要的民俗活动有贴春联，扫尘，祭灶等。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3074" y="1654255"/>
            <a:ext cx="112658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blipFill dpi="0" rotWithShape="1">
                  <a:blip r:embed="rId3"/>
                  <a:srcRect/>
                  <a:tile tx="-958850" ty="50800" sx="100000" sy="100000" flip="none" algn="bl"/>
                </a:blipFill>
                <a:cs typeface="+mn-ea"/>
                <a:sym typeface="+mn-lt"/>
              </a:rPr>
              <a:t>节日起源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53904" y="4184539"/>
            <a:ext cx="7280752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300" dirty="0">
                <a:cs typeface="+mn-ea"/>
                <a:sym typeface="+mn-lt"/>
              </a:rPr>
              <a:t>小年并非专指一个节日，由于各地风俗，被称为小年的节日也不尽相同。小年期间主要的民俗活动有贴春联，扫尘，祭灶等。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12050bf-f6ce-4b57-9f1e-2f9ee19490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48437" y="1"/>
            <a:ext cx="11548263" cy="6857998"/>
            <a:chOff x="648437" y="1"/>
            <a:chExt cx="11548263" cy="6857998"/>
          </a:xfrm>
        </p:grpSpPr>
        <p:sp>
          <p:nvSpPr>
            <p:cNvPr id="4" name="îşlïďe"/>
            <p:cNvSpPr/>
            <p:nvPr/>
          </p:nvSpPr>
          <p:spPr bwMode="auto">
            <a:xfrm>
              <a:off x="4048350" y="1"/>
              <a:ext cx="8148350" cy="6857998"/>
            </a:xfrm>
            <a:custGeom>
              <a:avLst/>
              <a:gdLst>
                <a:gd name="connsiteX0" fmla="*/ 1690481 w 8148350"/>
                <a:gd name="connsiteY0" fmla="*/ 0 h 6857998"/>
                <a:gd name="connsiteX1" fmla="*/ 6457870 w 8148350"/>
                <a:gd name="connsiteY1" fmla="*/ 0 h 6857998"/>
                <a:gd name="connsiteX2" fmla="*/ 6511819 w 8148350"/>
                <a:gd name="connsiteY2" fmla="*/ 38351 h 6857998"/>
                <a:gd name="connsiteX3" fmla="*/ 8148350 w 8148350"/>
                <a:gd name="connsiteY3" fmla="*/ 3302000 h 6857998"/>
                <a:gd name="connsiteX4" fmla="*/ 6186783 w 8148350"/>
                <a:gd name="connsiteY4" fmla="*/ 6785136 h 6857998"/>
                <a:gd name="connsiteX5" fmla="*/ 6060019 w 8148350"/>
                <a:gd name="connsiteY5" fmla="*/ 6857998 h 6857998"/>
                <a:gd name="connsiteX6" fmla="*/ 2088331 w 8148350"/>
                <a:gd name="connsiteY6" fmla="*/ 6857998 h 6857998"/>
                <a:gd name="connsiteX7" fmla="*/ 1961567 w 8148350"/>
                <a:gd name="connsiteY7" fmla="*/ 6785136 h 6857998"/>
                <a:gd name="connsiteX8" fmla="*/ 0 w 8148350"/>
                <a:gd name="connsiteY8" fmla="*/ 3302000 h 6857998"/>
                <a:gd name="connsiteX9" fmla="*/ 1636531 w 8148350"/>
                <a:gd name="connsiteY9" fmla="*/ 38351 h 68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8350" h="6857998">
                  <a:moveTo>
                    <a:pt x="1690481" y="0"/>
                  </a:moveTo>
                  <a:lnTo>
                    <a:pt x="6457870" y="0"/>
                  </a:lnTo>
                  <a:lnTo>
                    <a:pt x="6511819" y="38351"/>
                  </a:lnTo>
                  <a:cubicBezTo>
                    <a:pt x="7505294" y="781069"/>
                    <a:pt x="8148350" y="1966463"/>
                    <a:pt x="8148350" y="3302000"/>
                  </a:cubicBezTo>
                  <a:cubicBezTo>
                    <a:pt x="8148350" y="4778120"/>
                    <a:pt x="7362789" y="6070825"/>
                    <a:pt x="6186783" y="6785136"/>
                  </a:cubicBezTo>
                  <a:lnTo>
                    <a:pt x="6060019" y="6857998"/>
                  </a:lnTo>
                  <a:lnTo>
                    <a:pt x="2088331" y="6857998"/>
                  </a:lnTo>
                  <a:lnTo>
                    <a:pt x="1961567" y="6785136"/>
                  </a:lnTo>
                  <a:cubicBezTo>
                    <a:pt x="785562" y="6070825"/>
                    <a:pt x="0" y="4778120"/>
                    <a:pt x="0" y="3302000"/>
                  </a:cubicBezTo>
                  <a:cubicBezTo>
                    <a:pt x="0" y="1966463"/>
                    <a:pt x="643056" y="781069"/>
                    <a:pt x="1636531" y="38351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5" name="îṡḷíďe"/>
            <p:cNvSpPr/>
            <p:nvPr/>
          </p:nvSpPr>
          <p:spPr bwMode="auto">
            <a:xfrm>
              <a:off x="6244300" y="1551426"/>
              <a:ext cx="3756450" cy="3755148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" name="í$ļiḋé"/>
            <p:cNvGrpSpPr/>
            <p:nvPr/>
          </p:nvGrpSpPr>
          <p:grpSpPr>
            <a:xfrm>
              <a:off x="6654510" y="2565566"/>
              <a:ext cx="2936030" cy="1908114"/>
              <a:chOff x="6694680" y="2565566"/>
              <a:chExt cx="2936030" cy="1908114"/>
            </a:xfrm>
          </p:grpSpPr>
          <p:sp>
            <p:nvSpPr>
              <p:cNvPr id="8" name="ïsḻíḓê"/>
              <p:cNvSpPr/>
              <p:nvPr/>
            </p:nvSpPr>
            <p:spPr bwMode="auto">
              <a:xfrm>
                <a:off x="7794362" y="2565566"/>
                <a:ext cx="736666" cy="484244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9" name="îşḷïḍê"/>
              <p:cNvGrpSpPr/>
              <p:nvPr/>
            </p:nvGrpSpPr>
            <p:grpSpPr>
              <a:xfrm>
                <a:off x="6694680" y="3161764"/>
                <a:ext cx="2936030" cy="1311916"/>
                <a:chOff x="6694680" y="3161764"/>
                <a:chExt cx="2936030" cy="1311916"/>
              </a:xfrm>
            </p:grpSpPr>
            <p:sp>
              <p:nvSpPr>
                <p:cNvPr id="10" name="íṩ1ídé"/>
                <p:cNvSpPr txBox="1"/>
                <p:nvPr/>
              </p:nvSpPr>
              <p:spPr>
                <a:xfrm>
                  <a:off x="6694680" y="3161764"/>
                  <a:ext cx="2936030" cy="471579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输入你的新年愿景</a:t>
                  </a:r>
                  <a:endPara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iṣḻíde"/>
                <p:cNvSpPr txBox="1"/>
                <p:nvPr/>
              </p:nvSpPr>
              <p:spPr>
                <a:xfrm>
                  <a:off x="6694680" y="3633344"/>
                  <a:ext cx="2936030" cy="840336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 fontScale="92500"/>
                </a:bodyPr>
                <a:lstStyle/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900">
                      <a:solidFill>
                        <a:schemeClr val="bg1"/>
                      </a:solidFill>
                      <a:cs typeface="+mn-ea"/>
                      <a:sym typeface="+mn-lt"/>
                    </a:rPr>
                    <a:t>When you copy &amp; paste, choose "keep text only" option.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900">
                      <a:solidFill>
                        <a:schemeClr val="bg1"/>
                      </a:solidFill>
                      <a:cs typeface="+mn-ea"/>
                      <a:sym typeface="+mn-lt"/>
                    </a:rPr>
                    <a:t>When you copy &amp; paste, choose "keep text only" option.</a:t>
                  </a:r>
                  <a:endPara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î$ļídé"/>
            <p:cNvSpPr txBox="1"/>
            <p:nvPr/>
          </p:nvSpPr>
          <p:spPr>
            <a:xfrm>
              <a:off x="648437" y="2337276"/>
              <a:ext cx="3491075" cy="214060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3f87ea2-d13a-435f-987b-de0fcb544ef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00182" y="1487039"/>
            <a:ext cx="10672667" cy="4322815"/>
            <a:chOff x="700182" y="1487039"/>
            <a:chExt cx="10672667" cy="4322815"/>
          </a:xfrm>
        </p:grpSpPr>
        <p:sp>
          <p:nvSpPr>
            <p:cNvPr id="4" name="íşľiḓe"/>
            <p:cNvSpPr/>
            <p:nvPr/>
          </p:nvSpPr>
          <p:spPr>
            <a:xfrm>
              <a:off x="7327443" y="1638958"/>
              <a:ext cx="4045406" cy="4043746"/>
            </a:xfrm>
            <a:custGeom>
              <a:avLst/>
              <a:gdLst>
                <a:gd name="connsiteX0" fmla="*/ 2780422 w 4045406"/>
                <a:gd name="connsiteY0" fmla="*/ 2073673 h 4043746"/>
                <a:gd name="connsiteX1" fmla="*/ 2929680 w 4045406"/>
                <a:gd name="connsiteY1" fmla="*/ 2073673 h 4043746"/>
                <a:gd name="connsiteX2" fmla="*/ 3058604 w 4045406"/>
                <a:gd name="connsiteY2" fmla="*/ 2181172 h 4043746"/>
                <a:gd name="connsiteX3" fmla="*/ 3090015 w 4045406"/>
                <a:gd name="connsiteY3" fmla="*/ 2191643 h 4043746"/>
                <a:gd name="connsiteX4" fmla="*/ 3094506 w 4045406"/>
                <a:gd name="connsiteY4" fmla="*/ 2191643 h 4043746"/>
                <a:gd name="connsiteX5" fmla="*/ 3125920 w 4045406"/>
                <a:gd name="connsiteY5" fmla="*/ 2175191 h 4043746"/>
                <a:gd name="connsiteX6" fmla="*/ 3210973 w 4045406"/>
                <a:gd name="connsiteY6" fmla="*/ 2073673 h 4043746"/>
                <a:gd name="connsiteX7" fmla="*/ 3863394 w 4045406"/>
                <a:gd name="connsiteY7" fmla="*/ 2073673 h 4043746"/>
                <a:gd name="connsiteX8" fmla="*/ 4040170 w 4045406"/>
                <a:gd name="connsiteY8" fmla="*/ 2190848 h 4043746"/>
                <a:gd name="connsiteX9" fmla="*/ 4045406 w 4045406"/>
                <a:gd name="connsiteY9" fmla="*/ 2216777 h 4043746"/>
                <a:gd name="connsiteX10" fmla="*/ 4044759 w 4045406"/>
                <a:gd name="connsiteY10" fmla="*/ 2229602 h 4043746"/>
                <a:gd name="connsiteX11" fmla="*/ 2231262 w 4045406"/>
                <a:gd name="connsiteY11" fmla="*/ 4043099 h 4043746"/>
                <a:gd name="connsiteX12" fmla="*/ 2218437 w 4045406"/>
                <a:gd name="connsiteY12" fmla="*/ 4043746 h 4043746"/>
                <a:gd name="connsiteX13" fmla="*/ 2192508 w 4045406"/>
                <a:gd name="connsiteY13" fmla="*/ 4038511 h 4043746"/>
                <a:gd name="connsiteX14" fmla="*/ 2075333 w 4045406"/>
                <a:gd name="connsiteY14" fmla="*/ 3861734 h 4043746"/>
                <a:gd name="connsiteX15" fmla="*/ 2075333 w 4045406"/>
                <a:gd name="connsiteY15" fmla="*/ 2407026 h 4043746"/>
                <a:gd name="connsiteX16" fmla="*/ 2214999 w 4045406"/>
                <a:gd name="connsiteY16" fmla="*/ 2407026 h 4043746"/>
                <a:gd name="connsiteX17" fmla="*/ 2214999 w 4045406"/>
                <a:gd name="connsiteY17" fmla="*/ 2981402 h 4043746"/>
                <a:gd name="connsiteX18" fmla="*/ 2789367 w 4045406"/>
                <a:gd name="connsiteY18" fmla="*/ 2981402 h 4043746"/>
                <a:gd name="connsiteX19" fmla="*/ 2856680 w 4045406"/>
                <a:gd name="connsiteY19" fmla="*/ 2952981 h 4043746"/>
                <a:gd name="connsiteX20" fmla="*/ 2885104 w 4045406"/>
                <a:gd name="connsiteY20" fmla="*/ 2885676 h 4043746"/>
                <a:gd name="connsiteX21" fmla="*/ 2885104 w 4045406"/>
                <a:gd name="connsiteY21" fmla="*/ 2167710 h 4043746"/>
                <a:gd name="connsiteX22" fmla="*/ 2883603 w 4045406"/>
                <a:gd name="connsiteY22" fmla="*/ 2158729 h 4043746"/>
                <a:gd name="connsiteX23" fmla="*/ 172162 w 4045406"/>
                <a:gd name="connsiteY23" fmla="*/ 2073672 h 4043746"/>
                <a:gd name="connsiteX24" fmla="*/ 836098 w 4045406"/>
                <a:gd name="connsiteY24" fmla="*/ 2073672 h 4043746"/>
                <a:gd name="connsiteX25" fmla="*/ 921151 w 4045406"/>
                <a:gd name="connsiteY25" fmla="*/ 2175190 h 4043746"/>
                <a:gd name="connsiteX26" fmla="*/ 952563 w 4045406"/>
                <a:gd name="connsiteY26" fmla="*/ 2191642 h 4043746"/>
                <a:gd name="connsiteX27" fmla="*/ 988467 w 4045406"/>
                <a:gd name="connsiteY27" fmla="*/ 2181171 h 4043746"/>
                <a:gd name="connsiteX28" fmla="*/ 1117391 w 4045406"/>
                <a:gd name="connsiteY28" fmla="*/ 2073672 h 4043746"/>
                <a:gd name="connsiteX29" fmla="*/ 1266649 w 4045406"/>
                <a:gd name="connsiteY29" fmla="*/ 2073672 h 4043746"/>
                <a:gd name="connsiteX30" fmla="*/ 1163468 w 4045406"/>
                <a:gd name="connsiteY30" fmla="*/ 2158728 h 4043746"/>
                <a:gd name="connsiteX31" fmla="*/ 1162716 w 4045406"/>
                <a:gd name="connsiteY31" fmla="*/ 2163219 h 4043746"/>
                <a:gd name="connsiteX32" fmla="*/ 1161967 w 4045406"/>
                <a:gd name="connsiteY32" fmla="*/ 2167709 h 4043746"/>
                <a:gd name="connsiteX33" fmla="*/ 1161967 w 4045406"/>
                <a:gd name="connsiteY33" fmla="*/ 2885675 h 4043746"/>
                <a:gd name="connsiteX34" fmla="*/ 1190389 w 4045406"/>
                <a:gd name="connsiteY34" fmla="*/ 2952980 h 4043746"/>
                <a:gd name="connsiteX35" fmla="*/ 1257704 w 4045406"/>
                <a:gd name="connsiteY35" fmla="*/ 2981401 h 4043746"/>
                <a:gd name="connsiteX36" fmla="*/ 1832070 w 4045406"/>
                <a:gd name="connsiteY36" fmla="*/ 2981401 h 4043746"/>
                <a:gd name="connsiteX37" fmla="*/ 1832070 w 4045406"/>
                <a:gd name="connsiteY37" fmla="*/ 2407025 h 4043746"/>
                <a:gd name="connsiteX38" fmla="*/ 1960223 w 4045406"/>
                <a:gd name="connsiteY38" fmla="*/ 2407025 h 4043746"/>
                <a:gd name="connsiteX39" fmla="*/ 1960223 w 4045406"/>
                <a:gd name="connsiteY39" fmla="*/ 3861733 h 4043746"/>
                <a:gd name="connsiteX40" fmla="*/ 1843048 w 4045406"/>
                <a:gd name="connsiteY40" fmla="*/ 4038509 h 4043746"/>
                <a:gd name="connsiteX41" fmla="*/ 1819420 w 4045406"/>
                <a:gd name="connsiteY41" fmla="*/ 4043279 h 4043746"/>
                <a:gd name="connsiteX42" fmla="*/ 1815798 w 4045406"/>
                <a:gd name="connsiteY42" fmla="*/ 4043097 h 4043746"/>
                <a:gd name="connsiteX43" fmla="*/ 2304 w 4045406"/>
                <a:gd name="connsiteY43" fmla="*/ 2229601 h 4043746"/>
                <a:gd name="connsiteX44" fmla="*/ 0 w 4045406"/>
                <a:gd name="connsiteY44" fmla="*/ 2184003 h 4043746"/>
                <a:gd name="connsiteX45" fmla="*/ 36502 w 4045406"/>
                <a:gd name="connsiteY45" fmla="*/ 2129865 h 4043746"/>
                <a:gd name="connsiteX46" fmla="*/ 172162 w 4045406"/>
                <a:gd name="connsiteY46" fmla="*/ 2073672 h 4043746"/>
                <a:gd name="connsiteX47" fmla="*/ 1960223 w 4045406"/>
                <a:gd name="connsiteY47" fmla="*/ 1370907 h 4043746"/>
                <a:gd name="connsiteX48" fmla="*/ 1960223 w 4045406"/>
                <a:gd name="connsiteY48" fmla="*/ 1501935 h 4043746"/>
                <a:gd name="connsiteX49" fmla="*/ 1392327 w 4045406"/>
                <a:gd name="connsiteY49" fmla="*/ 1970073 h 4043746"/>
                <a:gd name="connsiteX50" fmla="*/ 1241640 w 4045406"/>
                <a:gd name="connsiteY50" fmla="*/ 1970073 h 4043746"/>
                <a:gd name="connsiteX51" fmla="*/ 2075333 w 4045406"/>
                <a:gd name="connsiteY51" fmla="*/ 1361308 h 4043746"/>
                <a:gd name="connsiteX52" fmla="*/ 2805431 w 4045406"/>
                <a:gd name="connsiteY52" fmla="*/ 1970073 h 4043746"/>
                <a:gd name="connsiteX53" fmla="*/ 2654744 w 4045406"/>
                <a:gd name="connsiteY53" fmla="*/ 1970073 h 4043746"/>
                <a:gd name="connsiteX54" fmla="*/ 2075333 w 4045406"/>
                <a:gd name="connsiteY54" fmla="*/ 1492445 h 4043746"/>
                <a:gd name="connsiteX55" fmla="*/ 1819412 w 4045406"/>
                <a:gd name="connsiteY55" fmla="*/ 464 h 4043746"/>
                <a:gd name="connsiteX56" fmla="*/ 1843048 w 4045406"/>
                <a:gd name="connsiteY56" fmla="*/ 5236 h 4043746"/>
                <a:gd name="connsiteX57" fmla="*/ 1960223 w 4045406"/>
                <a:gd name="connsiteY57" fmla="*/ 182013 h 4043746"/>
                <a:gd name="connsiteX58" fmla="*/ 1960223 w 4045406"/>
                <a:gd name="connsiteY58" fmla="*/ 1073164 h 4043746"/>
                <a:gd name="connsiteX59" fmla="*/ 1909857 w 4045406"/>
                <a:gd name="connsiteY59" fmla="*/ 1101222 h 4043746"/>
                <a:gd name="connsiteX60" fmla="*/ 866946 w 4045406"/>
                <a:gd name="connsiteY60" fmla="*/ 1970073 h 4043746"/>
                <a:gd name="connsiteX61" fmla="*/ 172162 w 4045406"/>
                <a:gd name="connsiteY61" fmla="*/ 1970073 h 4043746"/>
                <a:gd name="connsiteX62" fmla="*/ 36502 w 4045406"/>
                <a:gd name="connsiteY62" fmla="*/ 1913880 h 4043746"/>
                <a:gd name="connsiteX63" fmla="*/ 0 w 4045406"/>
                <a:gd name="connsiteY63" fmla="*/ 1859742 h 4043746"/>
                <a:gd name="connsiteX64" fmla="*/ 2304 w 4045406"/>
                <a:gd name="connsiteY64" fmla="*/ 1814142 h 4043746"/>
                <a:gd name="connsiteX65" fmla="*/ 1815798 w 4045406"/>
                <a:gd name="connsiteY65" fmla="*/ 648 h 4043746"/>
                <a:gd name="connsiteX66" fmla="*/ 2218446 w 4045406"/>
                <a:gd name="connsiteY66" fmla="*/ 0 h 4043746"/>
                <a:gd name="connsiteX67" fmla="*/ 2231262 w 4045406"/>
                <a:gd name="connsiteY67" fmla="*/ 647 h 4043746"/>
                <a:gd name="connsiteX68" fmla="*/ 4044759 w 4045406"/>
                <a:gd name="connsiteY68" fmla="*/ 1814142 h 4043746"/>
                <a:gd name="connsiteX69" fmla="*/ 4045406 w 4045406"/>
                <a:gd name="connsiteY69" fmla="*/ 1826969 h 4043746"/>
                <a:gd name="connsiteX70" fmla="*/ 4040170 w 4045406"/>
                <a:gd name="connsiteY70" fmla="*/ 1852898 h 4043746"/>
                <a:gd name="connsiteX71" fmla="*/ 3863394 w 4045406"/>
                <a:gd name="connsiteY71" fmla="*/ 1970073 h 4043746"/>
                <a:gd name="connsiteX72" fmla="*/ 3180044 w 4045406"/>
                <a:gd name="connsiteY72" fmla="*/ 1970073 h 4043746"/>
                <a:gd name="connsiteX73" fmla="*/ 2885104 w 4045406"/>
                <a:gd name="connsiteY73" fmla="*/ 1724964 h 4043746"/>
                <a:gd name="connsiteX74" fmla="*/ 2885104 w 4045406"/>
                <a:gd name="connsiteY74" fmla="*/ 1114694 h 4043746"/>
                <a:gd name="connsiteX75" fmla="*/ 2871631 w 4045406"/>
                <a:gd name="connsiteY75" fmla="*/ 1080292 h 4043746"/>
                <a:gd name="connsiteX76" fmla="*/ 2837230 w 4045406"/>
                <a:gd name="connsiteY76" fmla="*/ 1066820 h 4043746"/>
                <a:gd name="connsiteX77" fmla="*/ 2550051 w 4045406"/>
                <a:gd name="connsiteY77" fmla="*/ 1066820 h 4043746"/>
                <a:gd name="connsiteX78" fmla="*/ 2515637 w 4045406"/>
                <a:gd name="connsiteY78" fmla="*/ 1080292 h 4043746"/>
                <a:gd name="connsiteX79" fmla="*/ 2502177 w 4045406"/>
                <a:gd name="connsiteY79" fmla="*/ 1114694 h 4043746"/>
                <a:gd name="connsiteX80" fmla="*/ 2502177 w 4045406"/>
                <a:gd name="connsiteY80" fmla="*/ 1406363 h 4043746"/>
                <a:gd name="connsiteX81" fmla="*/ 2137214 w 4045406"/>
                <a:gd name="connsiteY81" fmla="*/ 1101221 h 4043746"/>
                <a:gd name="connsiteX82" fmla="*/ 2084864 w 4045406"/>
                <a:gd name="connsiteY82" fmla="*/ 1072060 h 4043746"/>
                <a:gd name="connsiteX83" fmla="*/ 2075333 w 4045406"/>
                <a:gd name="connsiteY83" fmla="*/ 1070548 h 4043746"/>
                <a:gd name="connsiteX84" fmla="*/ 2075333 w 4045406"/>
                <a:gd name="connsiteY84" fmla="*/ 182012 h 4043746"/>
                <a:gd name="connsiteX85" fmla="*/ 2192508 w 4045406"/>
                <a:gd name="connsiteY85" fmla="*/ 5236 h 404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045406" h="4043746">
                  <a:moveTo>
                    <a:pt x="2780422" y="2073673"/>
                  </a:moveTo>
                  <a:lnTo>
                    <a:pt x="2929680" y="2073673"/>
                  </a:lnTo>
                  <a:lnTo>
                    <a:pt x="3058604" y="2181172"/>
                  </a:lnTo>
                  <a:cubicBezTo>
                    <a:pt x="3066589" y="2188148"/>
                    <a:pt x="3077058" y="2191643"/>
                    <a:pt x="3090015" y="2191643"/>
                  </a:cubicBezTo>
                  <a:lnTo>
                    <a:pt x="3094506" y="2191643"/>
                  </a:lnTo>
                  <a:cubicBezTo>
                    <a:pt x="3107463" y="2189649"/>
                    <a:pt x="3117934" y="2184162"/>
                    <a:pt x="3125920" y="2175191"/>
                  </a:cubicBezTo>
                  <a:lnTo>
                    <a:pt x="3210973" y="2073673"/>
                  </a:lnTo>
                  <a:lnTo>
                    <a:pt x="3863394" y="2073673"/>
                  </a:lnTo>
                  <a:cubicBezTo>
                    <a:pt x="3942861" y="2073673"/>
                    <a:pt x="4011046" y="2121989"/>
                    <a:pt x="4040170" y="2190848"/>
                  </a:cubicBezTo>
                  <a:lnTo>
                    <a:pt x="4045406" y="2216777"/>
                  </a:lnTo>
                  <a:lnTo>
                    <a:pt x="4044759" y="2229602"/>
                  </a:lnTo>
                  <a:cubicBezTo>
                    <a:pt x="3947651" y="3185807"/>
                    <a:pt x="3187467" y="3945991"/>
                    <a:pt x="2231262" y="4043099"/>
                  </a:cubicBezTo>
                  <a:lnTo>
                    <a:pt x="2218437" y="4043746"/>
                  </a:lnTo>
                  <a:lnTo>
                    <a:pt x="2192508" y="4038511"/>
                  </a:lnTo>
                  <a:cubicBezTo>
                    <a:pt x="2123649" y="4009386"/>
                    <a:pt x="2075333" y="3941202"/>
                    <a:pt x="2075333" y="3861734"/>
                  </a:cubicBezTo>
                  <a:lnTo>
                    <a:pt x="2075333" y="2407026"/>
                  </a:lnTo>
                  <a:lnTo>
                    <a:pt x="2214999" y="2407026"/>
                  </a:lnTo>
                  <a:lnTo>
                    <a:pt x="2214999" y="2981402"/>
                  </a:lnTo>
                  <a:lnTo>
                    <a:pt x="2789367" y="2981402"/>
                  </a:lnTo>
                  <a:cubicBezTo>
                    <a:pt x="2815291" y="2981402"/>
                    <a:pt x="2837732" y="2971929"/>
                    <a:pt x="2856680" y="2952981"/>
                  </a:cubicBezTo>
                  <a:cubicBezTo>
                    <a:pt x="2875628" y="2934044"/>
                    <a:pt x="2885104" y="2911601"/>
                    <a:pt x="2885104" y="2885676"/>
                  </a:cubicBezTo>
                  <a:lnTo>
                    <a:pt x="2885104" y="2167710"/>
                  </a:lnTo>
                  <a:cubicBezTo>
                    <a:pt x="2885104" y="2163724"/>
                    <a:pt x="2884599" y="2160723"/>
                    <a:pt x="2883603" y="2158729"/>
                  </a:cubicBezTo>
                  <a:close/>
                  <a:moveTo>
                    <a:pt x="172162" y="2073672"/>
                  </a:moveTo>
                  <a:lnTo>
                    <a:pt x="836098" y="2073672"/>
                  </a:lnTo>
                  <a:lnTo>
                    <a:pt x="921151" y="2175190"/>
                  </a:lnTo>
                  <a:cubicBezTo>
                    <a:pt x="929124" y="2184161"/>
                    <a:pt x="939595" y="2189648"/>
                    <a:pt x="952563" y="2191642"/>
                  </a:cubicBezTo>
                  <a:cubicBezTo>
                    <a:pt x="964534" y="2192638"/>
                    <a:pt x="976495" y="2189143"/>
                    <a:pt x="988467" y="2181171"/>
                  </a:cubicBezTo>
                  <a:lnTo>
                    <a:pt x="1117391" y="2073672"/>
                  </a:lnTo>
                  <a:lnTo>
                    <a:pt x="1266649" y="2073672"/>
                  </a:lnTo>
                  <a:lnTo>
                    <a:pt x="1163468" y="2158728"/>
                  </a:lnTo>
                  <a:cubicBezTo>
                    <a:pt x="1163468" y="2159724"/>
                    <a:pt x="1163221" y="2161227"/>
                    <a:pt x="1162716" y="2163219"/>
                  </a:cubicBezTo>
                  <a:cubicBezTo>
                    <a:pt x="1162225" y="2165213"/>
                    <a:pt x="1161967" y="2166713"/>
                    <a:pt x="1161967" y="2167709"/>
                  </a:cubicBezTo>
                  <a:lnTo>
                    <a:pt x="1161967" y="2885675"/>
                  </a:lnTo>
                  <a:cubicBezTo>
                    <a:pt x="1161967" y="2911600"/>
                    <a:pt x="1171440" y="2934043"/>
                    <a:pt x="1190389" y="2952980"/>
                  </a:cubicBezTo>
                  <a:cubicBezTo>
                    <a:pt x="1209337" y="2971928"/>
                    <a:pt x="1231780" y="2981401"/>
                    <a:pt x="1257704" y="2981401"/>
                  </a:cubicBezTo>
                  <a:lnTo>
                    <a:pt x="1832070" y="2981401"/>
                  </a:lnTo>
                  <a:lnTo>
                    <a:pt x="1832070" y="2407025"/>
                  </a:lnTo>
                  <a:lnTo>
                    <a:pt x="1960223" y="2407025"/>
                  </a:lnTo>
                  <a:lnTo>
                    <a:pt x="1960223" y="3861733"/>
                  </a:lnTo>
                  <a:cubicBezTo>
                    <a:pt x="1960223" y="3941200"/>
                    <a:pt x="1911907" y="4009384"/>
                    <a:pt x="1843048" y="4038509"/>
                  </a:cubicBezTo>
                  <a:lnTo>
                    <a:pt x="1819420" y="4043279"/>
                  </a:lnTo>
                  <a:lnTo>
                    <a:pt x="1815798" y="4043097"/>
                  </a:lnTo>
                  <a:cubicBezTo>
                    <a:pt x="859593" y="3945990"/>
                    <a:pt x="99411" y="3185806"/>
                    <a:pt x="2304" y="2229601"/>
                  </a:cubicBezTo>
                  <a:lnTo>
                    <a:pt x="0" y="2184003"/>
                  </a:lnTo>
                  <a:lnTo>
                    <a:pt x="36502" y="2129865"/>
                  </a:lnTo>
                  <a:cubicBezTo>
                    <a:pt x="71219" y="2095147"/>
                    <a:pt x="119184" y="2073672"/>
                    <a:pt x="172162" y="2073672"/>
                  </a:cubicBezTo>
                  <a:close/>
                  <a:moveTo>
                    <a:pt x="1960223" y="1370907"/>
                  </a:moveTo>
                  <a:lnTo>
                    <a:pt x="1960223" y="1501935"/>
                  </a:lnTo>
                  <a:lnTo>
                    <a:pt x="1392327" y="1970073"/>
                  </a:lnTo>
                  <a:lnTo>
                    <a:pt x="1241640" y="1970073"/>
                  </a:lnTo>
                  <a:close/>
                  <a:moveTo>
                    <a:pt x="2075333" y="1361308"/>
                  </a:moveTo>
                  <a:lnTo>
                    <a:pt x="2805431" y="1970073"/>
                  </a:lnTo>
                  <a:lnTo>
                    <a:pt x="2654744" y="1970073"/>
                  </a:lnTo>
                  <a:lnTo>
                    <a:pt x="2075333" y="1492445"/>
                  </a:lnTo>
                  <a:close/>
                  <a:moveTo>
                    <a:pt x="1819412" y="464"/>
                  </a:moveTo>
                  <a:lnTo>
                    <a:pt x="1843048" y="5236"/>
                  </a:lnTo>
                  <a:cubicBezTo>
                    <a:pt x="1911907" y="34361"/>
                    <a:pt x="1960223" y="102545"/>
                    <a:pt x="1960223" y="182013"/>
                  </a:cubicBezTo>
                  <a:lnTo>
                    <a:pt x="1960223" y="1073164"/>
                  </a:lnTo>
                  <a:lnTo>
                    <a:pt x="1909857" y="1101222"/>
                  </a:lnTo>
                  <a:lnTo>
                    <a:pt x="866946" y="1970073"/>
                  </a:lnTo>
                  <a:lnTo>
                    <a:pt x="172162" y="1970073"/>
                  </a:lnTo>
                  <a:cubicBezTo>
                    <a:pt x="119184" y="1970073"/>
                    <a:pt x="71219" y="1948600"/>
                    <a:pt x="36502" y="1913880"/>
                  </a:cubicBezTo>
                  <a:lnTo>
                    <a:pt x="0" y="1859742"/>
                  </a:lnTo>
                  <a:lnTo>
                    <a:pt x="2304" y="1814142"/>
                  </a:lnTo>
                  <a:cubicBezTo>
                    <a:pt x="99411" y="857937"/>
                    <a:pt x="859593" y="97756"/>
                    <a:pt x="1815798" y="648"/>
                  </a:cubicBezTo>
                  <a:close/>
                  <a:moveTo>
                    <a:pt x="2218446" y="0"/>
                  </a:moveTo>
                  <a:lnTo>
                    <a:pt x="2231262" y="647"/>
                  </a:lnTo>
                  <a:cubicBezTo>
                    <a:pt x="3187467" y="97755"/>
                    <a:pt x="3947651" y="857937"/>
                    <a:pt x="4044759" y="1814142"/>
                  </a:cubicBezTo>
                  <a:lnTo>
                    <a:pt x="4045406" y="1826969"/>
                  </a:lnTo>
                  <a:lnTo>
                    <a:pt x="4040170" y="1852898"/>
                  </a:lnTo>
                  <a:cubicBezTo>
                    <a:pt x="4011046" y="1921758"/>
                    <a:pt x="3942861" y="1970073"/>
                    <a:pt x="3863394" y="1970073"/>
                  </a:cubicBezTo>
                  <a:lnTo>
                    <a:pt x="3180044" y="1970073"/>
                  </a:lnTo>
                  <a:lnTo>
                    <a:pt x="2885104" y="1724964"/>
                  </a:lnTo>
                  <a:lnTo>
                    <a:pt x="2885104" y="1114694"/>
                  </a:lnTo>
                  <a:cubicBezTo>
                    <a:pt x="2885104" y="1100730"/>
                    <a:pt x="2880613" y="1089263"/>
                    <a:pt x="2871631" y="1080292"/>
                  </a:cubicBezTo>
                  <a:cubicBezTo>
                    <a:pt x="2862661" y="1071310"/>
                    <a:pt x="2851193" y="1066820"/>
                    <a:pt x="2837230" y="1066820"/>
                  </a:cubicBezTo>
                  <a:lnTo>
                    <a:pt x="2550051" y="1066820"/>
                  </a:lnTo>
                  <a:cubicBezTo>
                    <a:pt x="2536087" y="1066820"/>
                    <a:pt x="2524620" y="1071310"/>
                    <a:pt x="2515637" y="1080292"/>
                  </a:cubicBezTo>
                  <a:cubicBezTo>
                    <a:pt x="2506668" y="1089263"/>
                    <a:pt x="2502177" y="1100730"/>
                    <a:pt x="2502177" y="1114694"/>
                  </a:cubicBezTo>
                  <a:lnTo>
                    <a:pt x="2502177" y="1406363"/>
                  </a:lnTo>
                  <a:lnTo>
                    <a:pt x="2137214" y="1101221"/>
                  </a:lnTo>
                  <a:cubicBezTo>
                    <a:pt x="2121263" y="1088260"/>
                    <a:pt x="2103811" y="1078538"/>
                    <a:pt x="2084864" y="1072060"/>
                  </a:cubicBezTo>
                  <a:lnTo>
                    <a:pt x="2075333" y="1070548"/>
                  </a:lnTo>
                  <a:lnTo>
                    <a:pt x="2075333" y="182012"/>
                  </a:lnTo>
                  <a:cubicBezTo>
                    <a:pt x="2075333" y="102545"/>
                    <a:pt x="2123649" y="34361"/>
                    <a:pt x="2192508" y="523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iṩḷïḑé"/>
            <p:cNvGrpSpPr/>
            <p:nvPr/>
          </p:nvGrpSpPr>
          <p:grpSpPr>
            <a:xfrm>
              <a:off x="700182" y="2947557"/>
              <a:ext cx="6227033" cy="1304047"/>
              <a:chOff x="5293453" y="2843126"/>
              <a:chExt cx="6227035" cy="1304047"/>
            </a:xfrm>
          </p:grpSpPr>
          <p:grpSp>
            <p:nvGrpSpPr>
              <p:cNvPr id="15" name="i$ľiḓè"/>
              <p:cNvGrpSpPr/>
              <p:nvPr/>
            </p:nvGrpSpPr>
            <p:grpSpPr>
              <a:xfrm>
                <a:off x="6130434" y="2843126"/>
                <a:ext cx="5390054" cy="1304047"/>
                <a:chOff x="600814" y="3564001"/>
                <a:chExt cx="2443527" cy="1304047"/>
              </a:xfrm>
            </p:grpSpPr>
            <p:sp>
              <p:nvSpPr>
                <p:cNvPr id="19" name="ïśḻîḓe"/>
                <p:cNvSpPr txBox="1"/>
                <p:nvPr/>
              </p:nvSpPr>
              <p:spPr>
                <a:xfrm>
                  <a:off x="600814" y="4035822"/>
                  <a:ext cx="2443527" cy="832226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/>
                <a:p>
                  <a:pPr marL="228600" indent="-2286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050" dirty="0">
                      <a:cs typeface="+mn-ea"/>
                      <a:sym typeface="+mn-lt"/>
                    </a:rPr>
                    <a:t>Supporting You can use the icon library in </a:t>
                  </a:r>
                  <a:r>
                    <a:rPr lang="en-US" altLang="zh-CN" sz="1050" dirty="0" smtClean="0">
                      <a:cs typeface="+mn-ea"/>
                      <a:sym typeface="+mn-lt"/>
                    </a:rPr>
                    <a:t>to </a:t>
                  </a:r>
                  <a:r>
                    <a:rPr lang="en-US" altLang="zh-CN" sz="1050" dirty="0">
                      <a:cs typeface="+mn-ea"/>
                      <a:sym typeface="+mn-lt"/>
                    </a:rPr>
                    <a:t>filter and replace existing icon elements with one click.</a:t>
                  </a:r>
                  <a:endParaRPr lang="zh-CN" altLang="en-US" sz="105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iṡlîḓé"/>
                <p:cNvSpPr txBox="1"/>
                <p:nvPr/>
              </p:nvSpPr>
              <p:spPr>
                <a:xfrm>
                  <a:off x="600814" y="3564001"/>
                  <a:ext cx="2443527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输入你的新年愿景</a:t>
                  </a:r>
                </a:p>
              </p:txBody>
            </p:sp>
          </p:grpSp>
          <p:grpSp>
            <p:nvGrpSpPr>
              <p:cNvPr id="16" name="iṡḷiḓe"/>
              <p:cNvGrpSpPr/>
              <p:nvPr/>
            </p:nvGrpSpPr>
            <p:grpSpPr>
              <a:xfrm>
                <a:off x="5293453" y="2881395"/>
                <a:ext cx="675000" cy="675005"/>
                <a:chOff x="7209746" y="4153276"/>
                <a:chExt cx="675000" cy="675005"/>
              </a:xfrm>
            </p:grpSpPr>
            <p:sp>
              <p:nvSpPr>
                <p:cNvPr id="17" name="îṡḻíďé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ṡlíḑe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išļídè"/>
            <p:cNvGrpSpPr/>
            <p:nvPr/>
          </p:nvGrpSpPr>
          <p:grpSpPr>
            <a:xfrm>
              <a:off x="700182" y="4505807"/>
              <a:ext cx="6227033" cy="1304047"/>
              <a:chOff x="5293453" y="2843126"/>
              <a:chExt cx="6227035" cy="1304047"/>
            </a:xfrm>
          </p:grpSpPr>
          <p:grpSp>
            <p:nvGrpSpPr>
              <p:cNvPr id="9" name="ïšḻide"/>
              <p:cNvGrpSpPr/>
              <p:nvPr/>
            </p:nvGrpSpPr>
            <p:grpSpPr>
              <a:xfrm>
                <a:off x="6130434" y="2843126"/>
                <a:ext cx="5390054" cy="1304047"/>
                <a:chOff x="600814" y="3564001"/>
                <a:chExt cx="2443527" cy="1304047"/>
              </a:xfrm>
            </p:grpSpPr>
            <p:sp>
              <p:nvSpPr>
                <p:cNvPr id="13" name="ïsliďe"/>
                <p:cNvSpPr txBox="1"/>
                <p:nvPr/>
              </p:nvSpPr>
              <p:spPr>
                <a:xfrm>
                  <a:off x="600814" y="4035822"/>
                  <a:ext cx="2443527" cy="832226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/>
                <a:p>
                  <a:pPr marL="228600" indent="-2286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050" dirty="0">
                      <a:cs typeface="+mn-ea"/>
                      <a:sym typeface="+mn-lt"/>
                    </a:rPr>
                    <a:t>Supporting You can use the icon library in </a:t>
                  </a:r>
                  <a:r>
                    <a:rPr lang="en-US" altLang="zh-CN" sz="1050" dirty="0" smtClean="0">
                      <a:cs typeface="+mn-ea"/>
                      <a:sym typeface="+mn-lt"/>
                    </a:rPr>
                    <a:t>to </a:t>
                  </a:r>
                  <a:r>
                    <a:rPr lang="en-US" altLang="zh-CN" sz="1050" dirty="0">
                      <a:cs typeface="+mn-ea"/>
                      <a:sym typeface="+mn-lt"/>
                    </a:rPr>
                    <a:t>filter and replace existing icon elements with one click.</a:t>
                  </a:r>
                  <a:endParaRPr lang="zh-CN" altLang="en-US" sz="105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ïṡľíḑê"/>
                <p:cNvSpPr txBox="1"/>
                <p:nvPr/>
              </p:nvSpPr>
              <p:spPr>
                <a:xfrm>
                  <a:off x="600814" y="3564001"/>
                  <a:ext cx="2443527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输入你的新年愿景</a:t>
                  </a:r>
                </a:p>
              </p:txBody>
            </p:sp>
          </p:grpSp>
          <p:grpSp>
            <p:nvGrpSpPr>
              <p:cNvPr id="10" name="işľiḋe"/>
              <p:cNvGrpSpPr/>
              <p:nvPr/>
            </p:nvGrpSpPr>
            <p:grpSpPr>
              <a:xfrm>
                <a:off x="5293453" y="2881395"/>
                <a:ext cx="675000" cy="675005"/>
                <a:chOff x="7209746" y="4153276"/>
                <a:chExt cx="675000" cy="675005"/>
              </a:xfrm>
            </p:grpSpPr>
            <p:sp>
              <p:nvSpPr>
                <p:cNvPr id="11" name="îšľíďê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ísliḋe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ïṧḻïďè"/>
            <p:cNvSpPr txBox="1"/>
            <p:nvPr/>
          </p:nvSpPr>
          <p:spPr>
            <a:xfrm>
              <a:off x="756398" y="1487039"/>
              <a:ext cx="5295900" cy="120631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10000"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600" b="1" dirty="0">
                  <a:solidFill>
                    <a:srgbClr val="000000"/>
                  </a:solidFill>
                  <a:cs typeface="+mn-ea"/>
                  <a:sym typeface="+mn-lt"/>
                </a:rPr>
                <a:t>输入你的新年愿景</a:t>
              </a:r>
              <a:endParaRPr lang="en-US" altLang="zh-CN" sz="2600" b="1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defTabSz="914400">
                <a:lnSpc>
                  <a:spcPct val="150000"/>
                </a:lnSpc>
              </a:pPr>
              <a:r>
                <a:rPr lang="en-US" altLang="zh-CN" sz="1700" b="1" dirty="0">
                  <a:solidFill>
                    <a:srgbClr val="000000"/>
                  </a:solidFill>
                  <a:cs typeface="+mn-ea"/>
                  <a:sym typeface="+mn-lt"/>
                </a:rPr>
                <a:t>Theme color makes PPT more convenient to change.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Adjust the spacing</a:t>
              </a:r>
              <a:endParaRPr lang="en-US" sz="12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ïš1îḍe"/>
          <p:cNvSpPr txBox="1"/>
          <p:nvPr/>
        </p:nvSpPr>
        <p:spPr>
          <a:xfrm>
            <a:off x="683368" y="1166727"/>
            <a:ext cx="5249036" cy="12241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输入你的新年愿景</a:t>
            </a:r>
            <a:endParaRPr lang="en-US" altLang="zh-CN" sz="24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88591" y="2529001"/>
            <a:ext cx="5802405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ï$líḍé"/>
          <p:cNvGrpSpPr/>
          <p:nvPr/>
        </p:nvGrpSpPr>
        <p:grpSpPr>
          <a:xfrm>
            <a:off x="683367" y="2890247"/>
            <a:ext cx="5907629" cy="666409"/>
            <a:chOff x="683367" y="2890246"/>
            <a:chExt cx="5907633" cy="666409"/>
          </a:xfrm>
        </p:grpSpPr>
        <p:sp>
          <p:nvSpPr>
            <p:cNvPr id="26" name="íSḷïḍé"/>
            <p:cNvSpPr txBox="1"/>
            <p:nvPr/>
          </p:nvSpPr>
          <p:spPr>
            <a:xfrm>
              <a:off x="2393352" y="2928726"/>
              <a:ext cx="4197648" cy="589449"/>
            </a:xfrm>
            <a:prstGeom prst="rect">
              <a:avLst/>
            </a:prstGeom>
          </p:spPr>
          <p:txBody>
            <a:bodyPr vert="horz" wrap="square" lIns="108745" tIns="54373" rIns="108745" bIns="54373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此部分内容作为文字排版占位显示（建议使用主题字体）。如需更改请在（设置形状格式）菜单下（文本选项）中调整</a:t>
              </a:r>
            </a:p>
          </p:txBody>
        </p:sp>
        <p:sp>
          <p:nvSpPr>
            <p:cNvPr id="27" name="îṧļiḋé"/>
            <p:cNvSpPr txBox="1"/>
            <p:nvPr/>
          </p:nvSpPr>
          <p:spPr>
            <a:xfrm>
              <a:off x="683367" y="3032027"/>
              <a:ext cx="792673" cy="364978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28" name="isḻiḋé"/>
            <p:cNvGrpSpPr/>
            <p:nvPr/>
          </p:nvGrpSpPr>
          <p:grpSpPr>
            <a:xfrm>
              <a:off x="1560132" y="2890246"/>
              <a:ext cx="665882" cy="666409"/>
              <a:chOff x="12188503" y="4014252"/>
              <a:chExt cx="4083160" cy="4086395"/>
            </a:xfrm>
          </p:grpSpPr>
          <p:grpSp>
            <p:nvGrpSpPr>
              <p:cNvPr id="29" name="išlíḑe"/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31" name="ïŝľïḋe"/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îšlíḋe"/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ïṥļíḓê"/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îSḻídè"/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îSḷidè"/>
          <p:cNvGrpSpPr/>
          <p:nvPr/>
        </p:nvGrpSpPr>
        <p:grpSpPr>
          <a:xfrm>
            <a:off x="683367" y="4175301"/>
            <a:ext cx="5907629" cy="666409"/>
            <a:chOff x="683367" y="4175301"/>
            <a:chExt cx="5907633" cy="666409"/>
          </a:xfrm>
        </p:grpSpPr>
        <p:sp>
          <p:nvSpPr>
            <p:cNvPr id="18" name="ïṣļîḋê"/>
            <p:cNvSpPr txBox="1"/>
            <p:nvPr/>
          </p:nvSpPr>
          <p:spPr>
            <a:xfrm>
              <a:off x="2393352" y="4213781"/>
              <a:ext cx="4197648" cy="589449"/>
            </a:xfrm>
            <a:prstGeom prst="rect">
              <a:avLst/>
            </a:prstGeom>
          </p:spPr>
          <p:txBody>
            <a:bodyPr vert="horz" wrap="square" lIns="108745" tIns="54373" rIns="108745" bIns="54373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此部分内容作为文字排版占位显示（建议使用主题字体）。如需更改请在（设置形状格式）菜单下（文本选项）中调整</a:t>
              </a:r>
            </a:p>
          </p:txBody>
        </p:sp>
        <p:sp>
          <p:nvSpPr>
            <p:cNvPr id="19" name="îṥļïḍe"/>
            <p:cNvSpPr txBox="1"/>
            <p:nvPr/>
          </p:nvSpPr>
          <p:spPr>
            <a:xfrm>
              <a:off x="683367" y="4317082"/>
              <a:ext cx="792673" cy="364978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20" name="îṩlïḍe"/>
            <p:cNvGrpSpPr/>
            <p:nvPr/>
          </p:nvGrpSpPr>
          <p:grpSpPr>
            <a:xfrm>
              <a:off x="1560132" y="4175301"/>
              <a:ext cx="665882" cy="666409"/>
              <a:chOff x="12188503" y="4014252"/>
              <a:chExt cx="4083160" cy="4086395"/>
            </a:xfrm>
          </p:grpSpPr>
          <p:grpSp>
            <p:nvGrpSpPr>
              <p:cNvPr id="21" name="íšlîḓè"/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23" name="îSļïdé"/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ïṧḷîdê"/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ïs1îḍe"/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îṩļiďé"/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ïṥľíḍe"/>
          <p:cNvGrpSpPr/>
          <p:nvPr/>
        </p:nvGrpSpPr>
        <p:grpSpPr>
          <a:xfrm>
            <a:off x="683367" y="5460355"/>
            <a:ext cx="5907629" cy="666409"/>
            <a:chOff x="683367" y="5460356"/>
            <a:chExt cx="5907633" cy="666409"/>
          </a:xfrm>
        </p:grpSpPr>
        <p:sp>
          <p:nvSpPr>
            <p:cNvPr id="10" name="îşļíďê"/>
            <p:cNvSpPr txBox="1"/>
            <p:nvPr/>
          </p:nvSpPr>
          <p:spPr>
            <a:xfrm>
              <a:off x="2393352" y="5498836"/>
              <a:ext cx="4197648" cy="589449"/>
            </a:xfrm>
            <a:prstGeom prst="rect">
              <a:avLst/>
            </a:prstGeom>
          </p:spPr>
          <p:txBody>
            <a:bodyPr vert="horz" wrap="square" lIns="108745" tIns="54373" rIns="108745" bIns="54373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此部分内容作为文字排版占位显示（建议使用主题字体）。如需更改请在（设置形状格式）菜单下（文本选项）中调整</a:t>
              </a:r>
            </a:p>
          </p:txBody>
        </p:sp>
        <p:sp>
          <p:nvSpPr>
            <p:cNvPr id="11" name="îS1îďé"/>
            <p:cNvSpPr txBox="1"/>
            <p:nvPr/>
          </p:nvSpPr>
          <p:spPr>
            <a:xfrm>
              <a:off x="683367" y="5602137"/>
              <a:ext cx="792673" cy="364978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12" name="iślîďé"/>
            <p:cNvGrpSpPr/>
            <p:nvPr/>
          </p:nvGrpSpPr>
          <p:grpSpPr>
            <a:xfrm>
              <a:off x="1560132" y="5460356"/>
              <a:ext cx="665882" cy="666409"/>
              <a:chOff x="12188503" y="4014252"/>
              <a:chExt cx="4083160" cy="4086395"/>
            </a:xfrm>
          </p:grpSpPr>
          <p:grpSp>
            <p:nvGrpSpPr>
              <p:cNvPr id="13" name="ïṣḻïḋe"/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15" name="íŝḻíḑè"/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ïśļîḓe"/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ïṧ1îḋe"/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íṥ1ïḍe"/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58" name="图片 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571" y="211263"/>
            <a:ext cx="2338388" cy="576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35a771b-d6a8-4a3e-826a-4cabe14e2be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14016" y="908261"/>
            <a:ext cx="10538568" cy="4603740"/>
            <a:chOff x="814016" y="1594061"/>
            <a:chExt cx="10538568" cy="4603740"/>
          </a:xfrm>
        </p:grpSpPr>
        <p:grpSp>
          <p:nvGrpSpPr>
            <p:cNvPr id="4" name="í$ḻîdè"/>
            <p:cNvGrpSpPr/>
            <p:nvPr/>
          </p:nvGrpSpPr>
          <p:grpSpPr>
            <a:xfrm>
              <a:off x="814016" y="1916832"/>
              <a:ext cx="6096506" cy="3904401"/>
              <a:chOff x="839416" y="1916832"/>
              <a:chExt cx="6096506" cy="3904401"/>
            </a:xfrm>
          </p:grpSpPr>
          <p:grpSp>
            <p:nvGrpSpPr>
              <p:cNvPr id="18" name="îṥļiďè"/>
              <p:cNvGrpSpPr/>
              <p:nvPr/>
            </p:nvGrpSpPr>
            <p:grpSpPr bwMode="auto">
              <a:xfrm>
                <a:off x="1078921" y="5267505"/>
                <a:ext cx="428762" cy="111367"/>
                <a:chOff x="0" y="0"/>
                <a:chExt cx="438150" cy="114300"/>
              </a:xfrm>
              <a:noFill/>
            </p:grpSpPr>
            <p:sp>
              <p:nvSpPr>
                <p:cNvPr id="59" name="iṧ1ïḓê"/>
                <p:cNvSpPr/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íṡḷïḓè"/>
                <p:cNvSpPr/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íś1íḑé"/>
              <p:cNvGrpSpPr/>
              <p:nvPr/>
            </p:nvGrpSpPr>
            <p:grpSpPr bwMode="auto">
              <a:xfrm>
                <a:off x="2225394" y="5229359"/>
                <a:ext cx="428762" cy="111367"/>
                <a:chOff x="0" y="0"/>
                <a:chExt cx="438150" cy="114300"/>
              </a:xfrm>
              <a:noFill/>
            </p:grpSpPr>
            <p:sp>
              <p:nvSpPr>
                <p:cNvPr id="57" name="íś1ïḍê"/>
                <p:cNvSpPr/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îśḷïďê"/>
                <p:cNvSpPr/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íSḻíḓé"/>
              <p:cNvGrpSpPr/>
              <p:nvPr/>
            </p:nvGrpSpPr>
            <p:grpSpPr bwMode="auto">
              <a:xfrm>
                <a:off x="2915141" y="5480961"/>
                <a:ext cx="500227" cy="129930"/>
                <a:chOff x="0" y="0"/>
                <a:chExt cx="438150" cy="114300"/>
              </a:xfrm>
              <a:noFill/>
            </p:grpSpPr>
            <p:sp>
              <p:nvSpPr>
                <p:cNvPr id="55" name="işļîďê"/>
                <p:cNvSpPr/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ṣḷiḑê"/>
                <p:cNvSpPr/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íṣļîḑe"/>
              <p:cNvGrpSpPr/>
              <p:nvPr/>
            </p:nvGrpSpPr>
            <p:grpSpPr bwMode="auto">
              <a:xfrm>
                <a:off x="3820941" y="5299477"/>
                <a:ext cx="428762" cy="111367"/>
                <a:chOff x="0" y="0"/>
                <a:chExt cx="438150" cy="114300"/>
              </a:xfrm>
              <a:noFill/>
            </p:grpSpPr>
            <p:sp>
              <p:nvSpPr>
                <p:cNvPr id="53" name="íSḷíďê"/>
                <p:cNvSpPr/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íṡľïḍé"/>
                <p:cNvSpPr/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íṩ1ïde"/>
              <p:cNvGrpSpPr/>
              <p:nvPr/>
            </p:nvGrpSpPr>
            <p:grpSpPr bwMode="auto">
              <a:xfrm>
                <a:off x="4608273" y="5653155"/>
                <a:ext cx="647097" cy="168078"/>
                <a:chOff x="0" y="0"/>
                <a:chExt cx="438150" cy="114300"/>
              </a:xfrm>
              <a:noFill/>
            </p:grpSpPr>
            <p:sp>
              <p:nvSpPr>
                <p:cNvPr id="51" name="íslïdê"/>
                <p:cNvSpPr/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íṡḻiḓê"/>
                <p:cNvSpPr/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ïṩ1ïďe"/>
              <p:cNvGrpSpPr/>
              <p:nvPr/>
            </p:nvGrpSpPr>
            <p:grpSpPr bwMode="auto">
              <a:xfrm>
                <a:off x="5455293" y="4956773"/>
                <a:ext cx="428762" cy="111367"/>
                <a:chOff x="0" y="0"/>
                <a:chExt cx="438150" cy="114300"/>
              </a:xfrm>
              <a:noFill/>
            </p:grpSpPr>
            <p:sp>
              <p:nvSpPr>
                <p:cNvPr id="49" name="íŝľiḑe"/>
                <p:cNvSpPr/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îsḷiḍè"/>
                <p:cNvSpPr/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ïṩḻïḓe"/>
              <p:cNvGrpSpPr/>
              <p:nvPr/>
            </p:nvGrpSpPr>
            <p:grpSpPr bwMode="auto">
              <a:xfrm>
                <a:off x="6270873" y="5169201"/>
                <a:ext cx="428762" cy="111367"/>
                <a:chOff x="0" y="0"/>
                <a:chExt cx="438150" cy="114300"/>
              </a:xfrm>
              <a:noFill/>
            </p:grpSpPr>
            <p:sp>
              <p:nvSpPr>
                <p:cNvPr id="47" name="iślîḍé"/>
                <p:cNvSpPr/>
                <p:nvPr/>
              </p:nvSpPr>
              <p:spPr bwMode="auto">
                <a:xfrm>
                  <a:off x="0" y="0"/>
                  <a:ext cx="438150" cy="11430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ísļiḋê"/>
                <p:cNvSpPr/>
                <p:nvPr/>
              </p:nvSpPr>
              <p:spPr bwMode="auto">
                <a:xfrm>
                  <a:off x="129075" y="39150"/>
                  <a:ext cx="180000" cy="36000"/>
                </a:xfrm>
                <a:prstGeom prst="ellipse">
                  <a:avLst/>
                </a:prstGeom>
                <a:grpFill/>
                <a:ln w="12700" cap="flat" cmpd="sng">
                  <a:solidFill>
                    <a:schemeClr val="accent1"/>
                  </a:solidFill>
                  <a:beve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5" name="直接连接符 24"/>
              <p:cNvCxnSpPr>
                <a:cxnSpLocks noChangeShapeType="1"/>
                <a:stCxn id="59" idx="6"/>
                <a:endCxn id="57" idx="2"/>
              </p:cNvCxnSpPr>
              <p:nvPr/>
            </p:nvCxnSpPr>
            <p:spPr bwMode="auto">
              <a:xfrm flipV="1">
                <a:off x="1507683" y="5285042"/>
                <a:ext cx="717711" cy="38146"/>
              </a:xfrm>
              <a:prstGeom prst="line">
                <a:avLst/>
              </a:prstGeom>
              <a:noFill/>
              <a:ln w="12700" cap="flat" cmpd="sng">
                <a:solidFill>
                  <a:schemeClr val="accent1"/>
                </a:solidFill>
                <a:bevel/>
              </a:ln>
            </p:spPr>
          </p:cxnSp>
          <p:cxnSp>
            <p:nvCxnSpPr>
              <p:cNvPr id="26" name="直接连接符 25"/>
              <p:cNvCxnSpPr>
                <a:cxnSpLocks noChangeShapeType="1"/>
                <a:stCxn id="57" idx="5"/>
                <a:endCxn id="55" idx="1"/>
              </p:cNvCxnSpPr>
              <p:nvPr/>
            </p:nvCxnSpPr>
            <p:spPr bwMode="auto">
              <a:xfrm>
                <a:off x="2591364" y="5324416"/>
                <a:ext cx="397032" cy="175572"/>
              </a:xfrm>
              <a:prstGeom prst="line">
                <a:avLst/>
              </a:prstGeom>
              <a:noFill/>
              <a:ln w="12700" cap="flat" cmpd="sng">
                <a:solidFill>
                  <a:schemeClr val="accent1"/>
                </a:solidFill>
                <a:bevel/>
              </a:ln>
            </p:spPr>
          </p:cxnSp>
          <p:sp>
            <p:nvSpPr>
              <p:cNvPr id="27" name="î$ļïďe"/>
              <p:cNvSpPr/>
              <p:nvPr/>
            </p:nvSpPr>
            <p:spPr bwMode="auto">
              <a:xfrm flipV="1">
                <a:off x="3339243" y="5394533"/>
                <a:ext cx="544487" cy="105454"/>
              </a:xfrm>
              <a:prstGeom prst="line">
                <a:avLst/>
              </a:prstGeom>
              <a:no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islïdè"/>
              <p:cNvSpPr/>
              <p:nvPr/>
            </p:nvSpPr>
            <p:spPr bwMode="auto">
              <a:xfrm>
                <a:off x="4186911" y="5394533"/>
                <a:ext cx="624906" cy="299200"/>
              </a:xfrm>
              <a:prstGeom prst="line">
                <a:avLst/>
              </a:prstGeom>
              <a:no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9" name="直接连接符 28"/>
              <p:cNvCxnSpPr>
                <a:cxnSpLocks noChangeShapeType="1"/>
                <a:stCxn id="51" idx="7"/>
                <a:endCxn id="47" idx="3"/>
              </p:cNvCxnSpPr>
              <p:nvPr/>
            </p:nvCxnSpPr>
            <p:spPr bwMode="auto">
              <a:xfrm flipV="1">
                <a:off x="5160605" y="5264258"/>
                <a:ext cx="1173059" cy="413508"/>
              </a:xfrm>
              <a:prstGeom prst="line">
                <a:avLst/>
              </a:prstGeom>
              <a:noFill/>
              <a:ln w="12700" cap="flat" cmpd="sng">
                <a:solidFill>
                  <a:schemeClr val="accent1"/>
                </a:solidFill>
                <a:bevel/>
              </a:ln>
            </p:spPr>
          </p:cxnSp>
          <p:cxnSp>
            <p:nvCxnSpPr>
              <p:cNvPr id="30" name="直接连接符 29"/>
              <p:cNvCxnSpPr>
                <a:cxnSpLocks noChangeShapeType="1"/>
                <a:stCxn id="47" idx="1"/>
                <a:endCxn id="49" idx="5"/>
              </p:cNvCxnSpPr>
              <p:nvPr/>
            </p:nvCxnSpPr>
            <p:spPr bwMode="auto">
              <a:xfrm flipH="1" flipV="1">
                <a:off x="5821263" y="5051831"/>
                <a:ext cx="512400" cy="133679"/>
              </a:xfrm>
              <a:prstGeom prst="line">
                <a:avLst/>
              </a:prstGeom>
              <a:noFill/>
              <a:ln w="12700" cap="flat" cmpd="sng">
                <a:solidFill>
                  <a:schemeClr val="accent1"/>
                </a:solidFill>
                <a:bevel/>
              </a:ln>
            </p:spPr>
          </p:cxnSp>
          <p:cxnSp>
            <p:nvCxnSpPr>
              <p:cNvPr id="31" name="直接连接符 30"/>
              <p:cNvCxnSpPr>
                <a:cxnSpLocks noChangeShapeType="1"/>
                <a:stCxn id="53" idx="6"/>
                <a:endCxn id="47" idx="2"/>
              </p:cNvCxnSpPr>
              <p:nvPr/>
            </p:nvCxnSpPr>
            <p:spPr bwMode="auto">
              <a:xfrm flipV="1">
                <a:off x="4249702" y="5224885"/>
                <a:ext cx="2021169" cy="130275"/>
              </a:xfrm>
              <a:prstGeom prst="line">
                <a:avLst/>
              </a:prstGeom>
              <a:noFill/>
              <a:ln w="12700" cap="flat" cmpd="sng">
                <a:solidFill>
                  <a:schemeClr val="accent1"/>
                </a:solidFill>
                <a:bevel/>
              </a:ln>
            </p:spPr>
          </p:cxnSp>
          <p:sp>
            <p:nvSpPr>
              <p:cNvPr id="32" name="îśḷíḋe"/>
              <p:cNvSpPr/>
              <p:nvPr/>
            </p:nvSpPr>
            <p:spPr bwMode="auto">
              <a:xfrm flipV="1">
                <a:off x="5038037" y="5062753"/>
                <a:ext cx="586262" cy="601321"/>
              </a:xfrm>
              <a:prstGeom prst="line">
                <a:avLst/>
              </a:prstGeom>
              <a:no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îśļïḓê"/>
              <p:cNvSpPr/>
              <p:nvPr/>
            </p:nvSpPr>
            <p:spPr bwMode="auto">
              <a:xfrm flipV="1">
                <a:off x="2438956" y="4112711"/>
                <a:ext cx="1" cy="115647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ṣḻíḓé"/>
              <p:cNvSpPr/>
              <p:nvPr/>
            </p:nvSpPr>
            <p:spPr bwMode="auto">
              <a:xfrm>
                <a:off x="1970467" y="3696610"/>
                <a:ext cx="935296" cy="930590"/>
              </a:xfrm>
              <a:prstGeom prst="ellipse">
                <a:avLst/>
              </a:prstGeom>
              <a:solidFill>
                <a:schemeClr val="accent3"/>
              </a:solidFill>
              <a:ln w="38100" cap="flat" cmpd="sng">
                <a:noFill/>
                <a:beve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iśľîḍè"/>
              <p:cNvSpPr/>
              <p:nvPr/>
            </p:nvSpPr>
            <p:spPr bwMode="auto">
              <a:xfrm flipV="1">
                <a:off x="1293327" y="4206047"/>
                <a:ext cx="1" cy="115746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şlîďè"/>
              <p:cNvSpPr/>
              <p:nvPr/>
            </p:nvSpPr>
            <p:spPr bwMode="auto">
              <a:xfrm>
                <a:off x="839416" y="3387352"/>
                <a:ext cx="910436" cy="905062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chemeClr val="accent1"/>
                </a:solidFill>
                <a:beve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i$lide"/>
              <p:cNvSpPr/>
              <p:nvPr/>
            </p:nvSpPr>
            <p:spPr bwMode="auto">
              <a:xfrm flipV="1">
                <a:off x="4032018" y="3611192"/>
                <a:ext cx="1" cy="171829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$ḻíḍe"/>
              <p:cNvSpPr/>
              <p:nvPr/>
            </p:nvSpPr>
            <p:spPr bwMode="auto">
              <a:xfrm>
                <a:off x="3559848" y="3248184"/>
                <a:ext cx="935296" cy="931191"/>
              </a:xfrm>
              <a:prstGeom prst="ellipse">
                <a:avLst/>
              </a:prstGeom>
              <a:solidFill>
                <a:schemeClr val="accent3"/>
              </a:solidFill>
              <a:ln w="38100" cap="flat" cmpd="sng">
                <a:noFill/>
                <a:beve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iṧľïḋe"/>
              <p:cNvSpPr/>
              <p:nvPr/>
            </p:nvSpPr>
            <p:spPr bwMode="auto">
              <a:xfrm flipV="1">
                <a:off x="6485625" y="3361815"/>
                <a:ext cx="1" cy="185789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išlîḓé"/>
              <p:cNvSpPr/>
              <p:nvPr/>
            </p:nvSpPr>
            <p:spPr bwMode="auto">
              <a:xfrm>
                <a:off x="6000626" y="2591015"/>
                <a:ext cx="935296" cy="930851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noFill/>
                <a:beve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ïSḷíḑè"/>
              <p:cNvSpPr/>
              <p:nvPr/>
            </p:nvSpPr>
            <p:spPr bwMode="auto">
              <a:xfrm flipV="1">
                <a:off x="4921309" y="2898318"/>
                <a:ext cx="1" cy="283939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Slíḑé"/>
              <p:cNvSpPr/>
              <p:nvPr/>
            </p:nvSpPr>
            <p:spPr bwMode="auto">
              <a:xfrm>
                <a:off x="4372408" y="1916832"/>
                <a:ext cx="1082892" cy="1078009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noFill/>
                <a:beve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íṥļîḍé"/>
              <p:cNvSpPr/>
              <p:nvPr/>
            </p:nvSpPr>
            <p:spPr bwMode="auto">
              <a:xfrm flipV="1">
                <a:off x="3165454" y="2726384"/>
                <a:ext cx="1" cy="280412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šḻíḋé"/>
              <p:cNvSpPr/>
              <p:nvPr/>
            </p:nvSpPr>
            <p:spPr bwMode="auto">
              <a:xfrm>
                <a:off x="2708449" y="2580190"/>
                <a:ext cx="935296" cy="930772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chemeClr val="accent1"/>
                </a:solidFill>
                <a:beve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ïṧḷiḍe"/>
              <p:cNvSpPr/>
              <p:nvPr/>
            </p:nvSpPr>
            <p:spPr bwMode="auto">
              <a:xfrm flipV="1">
                <a:off x="5665348" y="4059388"/>
                <a:ext cx="1" cy="94692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ïṥľîde"/>
              <p:cNvSpPr/>
              <p:nvPr/>
            </p:nvSpPr>
            <p:spPr bwMode="auto">
              <a:xfrm>
                <a:off x="5147675" y="3422917"/>
                <a:ext cx="1023853" cy="1018281"/>
              </a:xfrm>
              <a:prstGeom prst="ellipse">
                <a:avLst/>
              </a:prstGeom>
              <a:solidFill>
                <a:schemeClr val="accent3"/>
              </a:solidFill>
              <a:ln w="38100" cap="flat" cmpd="sng">
                <a:noFill/>
                <a:beve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4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ïsḷiḋé"/>
            <p:cNvGrpSpPr/>
            <p:nvPr/>
          </p:nvGrpSpPr>
          <p:grpSpPr>
            <a:xfrm>
              <a:off x="7455848" y="1594061"/>
              <a:ext cx="3501296" cy="2000548"/>
              <a:chOff x="6624246" y="1638771"/>
              <a:chExt cx="3501296" cy="2000548"/>
            </a:xfrm>
          </p:grpSpPr>
          <p:sp>
            <p:nvSpPr>
              <p:cNvPr id="15" name="íṩļîḍè"/>
              <p:cNvSpPr txBox="1"/>
              <p:nvPr/>
            </p:nvSpPr>
            <p:spPr>
              <a:xfrm>
                <a:off x="6624246" y="1638771"/>
                <a:ext cx="3501296" cy="116955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/>
              </a:bodyPr>
              <a:lstStyle/>
              <a:p>
                <a:pPr defTabSz="914400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输入你的新年愿景</a:t>
                </a:r>
                <a:endParaRPr lang="en-US" altLang="zh-CN" sz="2800" b="1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îṩľîḓê"/>
              <p:cNvSpPr txBox="1"/>
              <p:nvPr/>
            </p:nvSpPr>
            <p:spPr>
              <a:xfrm>
                <a:off x="6624246" y="2808322"/>
                <a:ext cx="3501296" cy="83099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主次分明的布局排版帮助</a:t>
                </a:r>
                <a:r>
                  <a:rPr lang="en-US" altLang="zh-CN" dirty="0">
                    <a:cs typeface="+mn-ea"/>
                    <a:sym typeface="+mn-lt"/>
                  </a:rPr>
                  <a:t>PPT</a:t>
                </a:r>
                <a:r>
                  <a:rPr lang="zh-CN" altLang="en-US" dirty="0">
                    <a:cs typeface="+mn-ea"/>
                    <a:sym typeface="+mn-lt"/>
                  </a:rPr>
                  <a:t>更好的传递和表达信息。</a:t>
                </a:r>
              </a:p>
            </p:txBody>
          </p:sp>
        </p:grpSp>
        <p:grpSp>
          <p:nvGrpSpPr>
            <p:cNvPr id="6" name="îşľíḋè"/>
            <p:cNvGrpSpPr/>
            <p:nvPr/>
          </p:nvGrpSpPr>
          <p:grpSpPr>
            <a:xfrm>
              <a:off x="7489475" y="5227522"/>
              <a:ext cx="2746610" cy="970279"/>
              <a:chOff x="8688288" y="3071603"/>
              <a:chExt cx="2746610" cy="970279"/>
            </a:xfrm>
          </p:grpSpPr>
          <p:sp>
            <p:nvSpPr>
              <p:cNvPr id="12" name="ïṣḷiḍê"/>
              <p:cNvSpPr/>
              <p:nvPr/>
            </p:nvSpPr>
            <p:spPr bwMode="auto">
              <a:xfrm>
                <a:off x="9326835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 （建议使用主题字体）</a:t>
                </a:r>
              </a:p>
            </p:txBody>
          </p:sp>
          <p:sp>
            <p:nvSpPr>
              <p:cNvPr id="13" name="îšļiḍe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时间差别</a:t>
                </a:r>
              </a:p>
            </p:txBody>
          </p:sp>
          <p:sp>
            <p:nvSpPr>
              <p:cNvPr id="14" name="išľíḍê"/>
              <p:cNvSpPr/>
              <p:nvPr/>
            </p:nvSpPr>
            <p:spPr bwMode="auto">
              <a:xfrm>
                <a:off x="8688288" y="3228526"/>
                <a:ext cx="461080" cy="332731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$ḻíḓè"/>
            <p:cNvGrpSpPr/>
            <p:nvPr/>
          </p:nvGrpSpPr>
          <p:grpSpPr>
            <a:xfrm>
              <a:off x="7567427" y="4148391"/>
              <a:ext cx="2746610" cy="970279"/>
              <a:chOff x="5159896" y="3071603"/>
              <a:chExt cx="2746610" cy="970279"/>
            </a:xfrm>
          </p:grpSpPr>
          <p:sp>
            <p:nvSpPr>
              <p:cNvPr id="9" name="isľîḑè"/>
              <p:cNvSpPr/>
              <p:nvPr/>
            </p:nvSpPr>
            <p:spPr bwMode="auto">
              <a:xfrm>
                <a:off x="5798443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10" name="íšľïḍe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家乡习俗</a:t>
                </a:r>
              </a:p>
            </p:txBody>
          </p:sp>
          <p:sp>
            <p:nvSpPr>
              <p:cNvPr id="11" name="îśḷîḓè"/>
              <p:cNvSpPr/>
              <p:nvPr/>
            </p:nvSpPr>
            <p:spPr bwMode="auto">
              <a:xfrm>
                <a:off x="5159896" y="3212204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7567427" y="3611192"/>
              <a:ext cx="378515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3074" y="1654255"/>
            <a:ext cx="112658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blipFill dpi="0" rotWithShape="1">
                  <a:blip r:embed="rId3"/>
                  <a:srcRect/>
                  <a:tile tx="-958850" ty="50800" sx="100000" sy="100000" flip="none" algn="bl"/>
                </a:blipFill>
                <a:cs typeface="+mn-ea"/>
                <a:sym typeface="+mn-lt"/>
              </a:rPr>
              <a:t>时间差别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53904" y="4184539"/>
            <a:ext cx="7280752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pc="300" dirty="0">
                <a:cs typeface="+mn-ea"/>
                <a:sym typeface="+mn-lt"/>
              </a:rPr>
              <a:t>小年并非专指一个节日，由于各地风俗，被称为小年的节日也不尽相同。小年期间主要的民俗活动有贴春联，扫尘，祭灶等。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856a5f5-8ed0-426c-9f54-b06dcf2379c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484784"/>
            <a:ext cx="12192000" cy="4295651"/>
            <a:chOff x="0" y="1484784"/>
            <a:chExt cx="12192000" cy="4295651"/>
          </a:xfrm>
        </p:grpSpPr>
        <p:sp>
          <p:nvSpPr>
            <p:cNvPr id="4" name="íś1ïḑe"/>
            <p:cNvSpPr/>
            <p:nvPr/>
          </p:nvSpPr>
          <p:spPr>
            <a:xfrm>
              <a:off x="0" y="1484784"/>
              <a:ext cx="12192000" cy="2183582"/>
            </a:xfrm>
            <a:prstGeom prst="rect">
              <a:avLst/>
            </a:prstGeom>
            <a:blipFill dpi="0" rotWithShape="1">
              <a:blip r:embed="rId4"/>
              <a:srcRect/>
              <a:tile tx="-958850" ty="50800" sx="100000" sy="100000" flip="none" algn="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ṩ1ïḍè"/>
            <p:cNvSpPr/>
            <p:nvPr/>
          </p:nvSpPr>
          <p:spPr>
            <a:xfrm>
              <a:off x="0" y="1484784"/>
              <a:ext cx="6240016" cy="2183582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íşḷîḑe"/>
            <p:cNvGrpSpPr/>
            <p:nvPr/>
          </p:nvGrpSpPr>
          <p:grpSpPr>
            <a:xfrm>
              <a:off x="6241576" y="4581128"/>
              <a:ext cx="2327953" cy="981450"/>
              <a:chOff x="4403349" y="2499117"/>
              <a:chExt cx="2697048" cy="981450"/>
            </a:xfrm>
          </p:grpSpPr>
          <p:sp>
            <p:nvSpPr>
              <p:cNvPr id="24" name="îṩḻíḑè"/>
              <p:cNvSpPr txBox="1"/>
              <p:nvPr/>
            </p:nvSpPr>
            <p:spPr>
              <a:xfrm>
                <a:off x="4986473" y="2499117"/>
                <a:ext cx="1530800" cy="340519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íślíḍe"/>
              <p:cNvSpPr txBox="1"/>
              <p:nvPr/>
            </p:nvSpPr>
            <p:spPr bwMode="auto">
              <a:xfrm>
                <a:off x="4403349" y="2906337"/>
                <a:ext cx="269704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íṡḻíḑé"/>
            <p:cNvGrpSpPr/>
            <p:nvPr/>
          </p:nvGrpSpPr>
          <p:grpSpPr>
            <a:xfrm>
              <a:off x="9264351" y="4581128"/>
              <a:ext cx="2327953" cy="981450"/>
              <a:chOff x="4403349" y="2499117"/>
              <a:chExt cx="2697048" cy="981450"/>
            </a:xfrm>
          </p:grpSpPr>
          <p:sp>
            <p:nvSpPr>
              <p:cNvPr id="22" name="îṣlîdê"/>
              <p:cNvSpPr txBox="1"/>
              <p:nvPr/>
            </p:nvSpPr>
            <p:spPr>
              <a:xfrm>
                <a:off x="4986473" y="2499117"/>
                <a:ext cx="1530800" cy="340519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iṡḷíḑè"/>
              <p:cNvSpPr txBox="1"/>
              <p:nvPr/>
            </p:nvSpPr>
            <p:spPr bwMode="auto">
              <a:xfrm>
                <a:off x="4403349" y="2906337"/>
                <a:ext cx="269704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iSḻïḓè"/>
            <p:cNvGrpSpPr/>
            <p:nvPr/>
          </p:nvGrpSpPr>
          <p:grpSpPr>
            <a:xfrm>
              <a:off x="798331" y="2204864"/>
              <a:ext cx="2327954" cy="1046002"/>
              <a:chOff x="8662573" y="1518902"/>
              <a:chExt cx="2578029" cy="1046002"/>
            </a:xfrm>
          </p:grpSpPr>
          <p:sp>
            <p:nvSpPr>
              <p:cNvPr id="20" name="ïSļîḋ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îṣļiḓ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íŝliḍê"/>
            <p:cNvGrpSpPr/>
            <p:nvPr/>
          </p:nvGrpSpPr>
          <p:grpSpPr>
            <a:xfrm>
              <a:off x="3679027" y="2204864"/>
              <a:ext cx="2327954" cy="1046002"/>
              <a:chOff x="8662573" y="1518902"/>
              <a:chExt cx="2578029" cy="1046002"/>
            </a:xfrm>
          </p:grpSpPr>
          <p:sp>
            <p:nvSpPr>
              <p:cNvPr id="18" name="îṩļîdè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iSḻïḋ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3358026" y="1932510"/>
              <a:ext cx="0" cy="1440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iṥ1ïde"/>
            <p:cNvGrpSpPr/>
            <p:nvPr/>
          </p:nvGrpSpPr>
          <p:grpSpPr>
            <a:xfrm>
              <a:off x="969317" y="4196257"/>
              <a:ext cx="3895110" cy="1584174"/>
              <a:chOff x="688718" y="4546874"/>
              <a:chExt cx="5104263" cy="1451409"/>
            </a:xfrm>
          </p:grpSpPr>
          <p:sp>
            <p:nvSpPr>
              <p:cNvPr id="15" name="ïsľíḓe"/>
              <p:cNvSpPr txBox="1"/>
              <p:nvPr/>
            </p:nvSpPr>
            <p:spPr>
              <a:xfrm>
                <a:off x="688718" y="4546874"/>
                <a:ext cx="542364" cy="3626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sz="4800">
                    <a:cs typeface="+mn-ea"/>
                    <a:sym typeface="+mn-lt"/>
                  </a:rPr>
                  <a:t>“</a:t>
                </a:r>
                <a:endParaRPr lang="en-US" sz="4800" dirty="0">
                  <a:cs typeface="+mn-ea"/>
                  <a:sym typeface="+mn-lt"/>
                </a:endParaRPr>
              </a:p>
            </p:txBody>
          </p:sp>
          <p:sp>
            <p:nvSpPr>
              <p:cNvPr id="16" name="îsḷíḑé"/>
              <p:cNvSpPr/>
              <p:nvPr/>
            </p:nvSpPr>
            <p:spPr>
              <a:xfrm>
                <a:off x="688718" y="4909482"/>
                <a:ext cx="5104263" cy="697902"/>
              </a:xfrm>
              <a:prstGeom prst="rect">
                <a:avLst/>
              </a:prstGeom>
            </p:spPr>
            <p:txBody>
              <a:bodyPr wrap="square" lIns="90000" tIns="46800" rIns="90000" bIns="468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cs typeface="+mn-ea"/>
                    <a:sym typeface="+mn-lt"/>
                  </a:rPr>
                  <a:t>输入你的新年愿景</a:t>
                </a:r>
              </a:p>
            </p:txBody>
          </p:sp>
          <p:sp>
            <p:nvSpPr>
              <p:cNvPr id="17" name="ïṧ1îḓê"/>
              <p:cNvSpPr/>
              <p:nvPr/>
            </p:nvSpPr>
            <p:spPr>
              <a:xfrm>
                <a:off x="688718" y="5607385"/>
                <a:ext cx="5104263" cy="390898"/>
              </a:xfrm>
              <a:prstGeom prst="rect">
                <a:avLst/>
              </a:prstGeom>
            </p:spPr>
            <p:txBody>
              <a:bodyPr wrap="square" lIns="90000" tIns="46800" rIns="90000" bIns="46800" anchor="ctr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此部分内容作为文字排版占位显示（建议使用主题字体）如需更改请在（设置形状格式）菜单下（文本选项）中调整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8904312" y="4340275"/>
              <a:ext cx="0" cy="144016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îṩḻídé"/>
            <p:cNvSpPr/>
            <p:nvPr/>
          </p:nvSpPr>
          <p:spPr>
            <a:xfrm>
              <a:off x="8364252" y="3472433"/>
              <a:ext cx="1080120" cy="341678"/>
            </a:xfrm>
            <a:prstGeom prst="roundRect">
              <a:avLst>
                <a:gd name="adj" fmla="val 13693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algn="ctr"/>
              <a:r>
                <a:rPr lang="zh-CN" altLang="en-US">
                  <a:cs typeface="+mn-ea"/>
                  <a:sym typeface="+mn-lt"/>
                </a:rPr>
                <a:t>关键词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iṣliḋé"/>
            <p:cNvSpPr/>
            <p:nvPr/>
          </p:nvSpPr>
          <p:spPr>
            <a:xfrm>
              <a:off x="2685422" y="3451582"/>
              <a:ext cx="1345208" cy="425534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写春联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1374" y="66181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10402"/>
  <p:tag name="ISPRING_SCORM_RATE_SLIDES" val="0"/>
  <p:tag name="ISPRING_SCORM_PASSING_SCORE" val="0.000000"/>
  <p:tag name="ISPRING_ULTRA_SCORM_COURSE_ID" val="881F3C72-D735-4AC2-A25D-91EDE28899B6"/>
  <p:tag name="ISPRINGONLINEFOLDERID" val="0"/>
  <p:tag name="ISPRINGONLINEFOLDERPATH" val="Content List"/>
  <p:tag name="ISPRINGCLOUDFOLDERID" val="0"/>
  <p:tag name="ISPRINGCLOUDFOLDERPATH" val="Repository"/>
  <p:tag name="ISPRING_OUTPUT_FOLDER" val="G:\第十三批\555239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0c92043-6e5c-4c0b-a468-5c2f75222c4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accbc16-44f3-49f4-9583-1485a56ce0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35750d7-d0a4-4057-b686-c6a1cda613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636268-a2d4-405e-b426-355f448e9e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b7d18e2-eb8e-4aa3-a1ac-2068ba4f0c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50bf-f6ce-4b57-9f1e-2f9ee19490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3f87ea2-d13a-435f-987b-de0fcb544ef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35a771b-d6a8-4a3e-826a-4cabe14e2be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56a5f5-8ed0-426c-9f54-b06dcf2379c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faab24-aebc-4b9b-aa00-d192cb24be5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8550048-49ae-406c-92ee-0156453a5c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3fc4cda-4868-445b-9df9-5ac8f294e4b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2f2ed0-536b-495f-9560-00a49725a9a1"/>
</p:tagLst>
</file>

<file path=ppt/theme/theme1.xml><?xml version="1.0" encoding="utf-8"?>
<a:theme xmlns:a="http://schemas.openxmlformats.org/drawingml/2006/main" name=" www.2ppt.com">
  <a:themeElements>
    <a:clrScheme name="自定义 23">
      <a:dk1>
        <a:sysClr val="windowText" lastClr="000000"/>
      </a:dk1>
      <a:lt1>
        <a:srgbClr val="F1D7D6"/>
      </a:lt1>
      <a:dk2>
        <a:srgbClr val="B0433C"/>
      </a:dk2>
      <a:lt2>
        <a:srgbClr val="B0433C"/>
      </a:lt2>
      <a:accent1>
        <a:srgbClr val="B0433C"/>
      </a:accent1>
      <a:accent2>
        <a:srgbClr val="B0433C"/>
      </a:accent2>
      <a:accent3>
        <a:srgbClr val="B0433C"/>
      </a:accent3>
      <a:accent4>
        <a:srgbClr val="B0433C"/>
      </a:accent4>
      <a:accent5>
        <a:srgbClr val="B0433C"/>
      </a:accent5>
      <a:accent6>
        <a:srgbClr val="B0433C"/>
      </a:accent6>
      <a:hlink>
        <a:srgbClr val="0563C1"/>
      </a:hlink>
      <a:folHlink>
        <a:srgbClr val="954F72"/>
      </a:folHlink>
    </a:clrScheme>
    <a:fontScheme name="dprhxqbw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Microsoft Office PowerPoint</Application>
  <PresentationFormat>宽屏</PresentationFormat>
  <Paragraphs>215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2022-03-11T05:30:29Z</dcterms:created>
  <dcterms:modified xsi:type="dcterms:W3CDTF">2023-01-11T01:17:55Z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69DD4E188BE04E88B3012E45F86EAE6E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