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91" r:id="rId2"/>
    <p:sldId id="261" r:id="rId3"/>
    <p:sldId id="267" r:id="rId4"/>
    <p:sldId id="274" r:id="rId5"/>
    <p:sldId id="292" r:id="rId6"/>
    <p:sldId id="259" r:id="rId7"/>
    <p:sldId id="272" r:id="rId8"/>
    <p:sldId id="287" r:id="rId9"/>
    <p:sldId id="277" r:id="rId10"/>
    <p:sldId id="262" r:id="rId11"/>
    <p:sldId id="275" r:id="rId12"/>
    <p:sldId id="276" r:id="rId13"/>
    <p:sldId id="288" r:id="rId14"/>
    <p:sldId id="278" r:id="rId15"/>
    <p:sldId id="263" r:id="rId16"/>
    <p:sldId id="279" r:id="rId17"/>
    <p:sldId id="280" r:id="rId18"/>
    <p:sldId id="289" r:id="rId19"/>
    <p:sldId id="264" r:id="rId20"/>
    <p:sldId id="281" r:id="rId21"/>
    <p:sldId id="282" r:id="rId22"/>
    <p:sldId id="283" r:id="rId23"/>
    <p:sldId id="290" r:id="rId24"/>
    <p:sldId id="284" r:id="rId25"/>
    <p:sldId id="265" r:id="rId26"/>
    <p:sldId id="285" r:id="rId27"/>
    <p:sldId id="286" r:id="rId28"/>
    <p:sldId id="294"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guide id="3" pos="1572">
          <p15:clr>
            <a:srgbClr val="A4A3A4"/>
          </p15:clr>
        </p15:guide>
        <p15:guide id="4" pos="61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81E"/>
    <a:srgbClr val="61D6FE"/>
    <a:srgbClr val="CB545A"/>
    <a:srgbClr val="6CBBB8"/>
    <a:srgbClr val="FFE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2" autoAdjust="0"/>
    <p:restoredTop sz="94660"/>
  </p:normalViewPr>
  <p:slideViewPr>
    <p:cSldViewPr snapToGrid="0">
      <p:cViewPr varScale="1">
        <p:scale>
          <a:sx n="58" d="100"/>
          <a:sy n="58" d="100"/>
        </p:scale>
        <p:origin x="-78" y="-1380"/>
      </p:cViewPr>
      <p:guideLst>
        <p:guide orient="horz" pos="2183"/>
        <p:guide pos="3840"/>
        <p:guide pos="1572"/>
        <p:guide pos="6108"/>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5875" cap="rnd">
              <a:solidFill>
                <a:srgbClr val="CB545A"/>
              </a:solidFill>
              <a:round/>
            </a:ln>
            <a:effectLst/>
          </c:spPr>
          <c:marker>
            <c:symbol val="circle"/>
            <c:size val="5"/>
            <c:spPr>
              <a:solidFill>
                <a:srgbClr val="CB545A"/>
              </a:solidFill>
              <a:ln w="9525">
                <a:no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C70E-4EB1-98BA-930E97989059}"/>
            </c:ext>
          </c:extLst>
        </c:ser>
        <c:ser>
          <c:idx val="1"/>
          <c:order val="1"/>
          <c:tx>
            <c:strRef>
              <c:f>Sheet1!$C$1</c:f>
              <c:strCache>
                <c:ptCount val="1"/>
                <c:pt idx="0">
                  <c:v>系列 2</c:v>
                </c:pt>
              </c:strCache>
            </c:strRef>
          </c:tx>
          <c:spPr>
            <a:ln w="15875" cap="rnd">
              <a:solidFill>
                <a:schemeClr val="tx1"/>
              </a:solidFill>
              <a:round/>
            </a:ln>
            <a:effectLst/>
          </c:spPr>
          <c:marker>
            <c:symbol val="circle"/>
            <c:size val="5"/>
            <c:spPr>
              <a:solidFill>
                <a:srgbClr val="6CBBB8"/>
              </a:solidFill>
              <a:ln w="9525">
                <a:solidFill>
                  <a:schemeClr val="tx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C70E-4EB1-98BA-930E97989059}"/>
            </c:ext>
          </c:extLst>
        </c:ser>
        <c:ser>
          <c:idx val="2"/>
          <c:order val="2"/>
          <c:tx>
            <c:strRef>
              <c:f>Sheet1!$D$1</c:f>
              <c:strCache>
                <c:ptCount val="1"/>
                <c:pt idx="0">
                  <c:v>系列 3</c:v>
                </c:pt>
              </c:strCache>
            </c:strRef>
          </c:tx>
          <c:spPr>
            <a:ln w="15875" cap="rnd">
              <a:solidFill>
                <a:srgbClr val="61D6FE"/>
              </a:solidFill>
              <a:round/>
            </a:ln>
            <a:effectLst/>
          </c:spPr>
          <c:marker>
            <c:symbol val="circle"/>
            <c:size val="5"/>
            <c:spPr>
              <a:solidFill>
                <a:srgbClr val="FFE339"/>
              </a:solidFill>
              <a:ln w="9525">
                <a:solidFill>
                  <a:srgbClr val="61D6FE"/>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C70E-4EB1-98BA-930E97989059}"/>
            </c:ext>
          </c:extLst>
        </c:ser>
        <c:dLbls>
          <c:showLegendKey val="0"/>
          <c:showVal val="0"/>
          <c:showCatName val="0"/>
          <c:showSerName val="0"/>
          <c:showPercent val="0"/>
          <c:showBubbleSize val="0"/>
        </c:dLbls>
        <c:marker val="1"/>
        <c:smooth val="0"/>
        <c:axId val="252035840"/>
        <c:axId val="252037760"/>
      </c:lineChart>
      <c:catAx>
        <c:axId val="252035840"/>
        <c:scaling>
          <c:orientation val="minMax"/>
        </c:scaling>
        <c:delete val="0"/>
        <c:axPos val="b"/>
        <c:numFmt formatCode="General" sourceLinked="1"/>
        <c:majorTickMark val="none"/>
        <c:minorTickMark val="none"/>
        <c:tickLblPos val="nextTo"/>
        <c:spPr>
          <a:noFill/>
          <a:ln w="9525" cap="flat" cmpd="sng" algn="ctr">
            <a:solidFill>
              <a:srgbClr val="FFE339">
                <a:alpha val="10000"/>
              </a:srgb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52037760"/>
        <c:crosses val="autoZero"/>
        <c:auto val="1"/>
        <c:lblAlgn val="ctr"/>
        <c:lblOffset val="100"/>
        <c:noMultiLvlLbl val="0"/>
      </c:catAx>
      <c:valAx>
        <c:axId val="252037760"/>
        <c:scaling>
          <c:orientation val="minMax"/>
        </c:scaling>
        <c:delete val="0"/>
        <c:axPos val="l"/>
        <c:majorGridlines>
          <c:spPr>
            <a:ln w="9525" cap="flat" cmpd="sng" algn="ctr">
              <a:solidFill>
                <a:srgbClr val="FFE339">
                  <a:alpha val="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5203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45D02-8085-42BE-90B4-14DDFE8A659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B194F-FFC0-4974-B4D0-8138798531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8B194F-FFC0-4974-B4D0-8138798531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7A6550-3904-4A59-AC35-82EAC6DA9929}" type="slidenum">
              <a:rPr lang="zh-CN" altLang="en-US" smtClean="0"/>
              <a:t>‹#›</a:t>
            </a:fld>
            <a:endParaRPr lang="zh-CN" altLang="en-US"/>
          </a:p>
        </p:txBody>
      </p:sp>
      <p:sp>
        <p:nvSpPr>
          <p:cNvPr id="11" name="矩形 10"/>
          <p:cNvSpPr/>
          <p:nvPr userDrawn="1"/>
        </p:nvSpPr>
        <p:spPr>
          <a:xfrm>
            <a:off x="8896743" y="6414793"/>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19181E"/>
                </a:solidFill>
                <a:effectLst/>
                <a:uLnTx/>
                <a:uFillTx/>
              </a:rPr>
              <a:t>PPT</a:t>
            </a:r>
            <a:r>
              <a:rPr kumimoji="0" lang="zh-CN" altLang="en-US" sz="100" b="0" i="0" u="none" strike="noStrike" kern="0" cap="none" spc="0" normalizeH="0" baseline="0" noProof="0" dirty="0" smtClean="0">
                <a:ln>
                  <a:noFill/>
                </a:ln>
                <a:solidFill>
                  <a:srgbClr val="19181E"/>
                </a:solidFill>
                <a:effectLst/>
                <a:uLnTx/>
                <a:uFillTx/>
              </a:rPr>
              <a:t>模板下载：</a:t>
            </a:r>
            <a:r>
              <a:rPr kumimoji="0" lang="en-US" altLang="zh-CN" sz="100" b="0" i="0" u="none" strike="noStrike" kern="0" cap="none" spc="0" normalizeH="0" baseline="0" noProof="0" dirty="0" smtClean="0">
                <a:ln>
                  <a:noFill/>
                </a:ln>
                <a:solidFill>
                  <a:srgbClr val="19181E"/>
                </a:solidFill>
                <a:effectLst/>
                <a:uLnTx/>
                <a:uFillTx/>
              </a:rPr>
              <a:t> www.2ppt.com/moban/     </a:t>
            </a:r>
            <a:r>
              <a:rPr kumimoji="0" lang="zh-CN" altLang="en-US" sz="100" b="0" i="0" u="none" strike="noStrike" kern="0" cap="none" spc="0" normalizeH="0" baseline="0" noProof="0" dirty="0" smtClean="0">
                <a:ln>
                  <a:noFill/>
                </a:ln>
                <a:solidFill>
                  <a:srgbClr val="19181E"/>
                </a:solidFill>
                <a:effectLst/>
                <a:uLnTx/>
                <a:uFillTx/>
              </a:rPr>
              <a:t>行业</a:t>
            </a:r>
            <a:r>
              <a:rPr kumimoji="0" lang="en-US" altLang="zh-CN" sz="100" b="0" i="0" u="none" strike="noStrike" kern="0" cap="none" spc="0" normalizeH="0" baseline="0" noProof="0" dirty="0" smtClean="0">
                <a:ln>
                  <a:noFill/>
                </a:ln>
                <a:solidFill>
                  <a:srgbClr val="19181E"/>
                </a:solidFill>
                <a:effectLst/>
                <a:uLnTx/>
                <a:uFillTx/>
              </a:rPr>
              <a:t>PPT</a:t>
            </a:r>
            <a:r>
              <a:rPr kumimoji="0" lang="zh-CN" altLang="en-US" sz="100" b="0" i="0" u="none" strike="noStrike" kern="0" cap="none" spc="0" normalizeH="0" baseline="0" noProof="0" dirty="0" smtClean="0">
                <a:ln>
                  <a:noFill/>
                </a:ln>
                <a:solidFill>
                  <a:srgbClr val="19181E"/>
                </a:solidFill>
                <a:effectLst/>
                <a:uLnTx/>
                <a:uFillTx/>
              </a:rPr>
              <a:t>模板：</a:t>
            </a:r>
            <a:r>
              <a:rPr kumimoji="0" lang="en-US" altLang="zh-CN" sz="100" b="0" i="0" u="none" strike="noStrike" kern="0" cap="none" spc="0" normalizeH="0" baseline="0" noProof="0" dirty="0" smtClean="0">
                <a:ln>
                  <a:noFill/>
                </a:ln>
                <a:solidFill>
                  <a:srgbClr val="19181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19181E"/>
                </a:solidFill>
                <a:effectLst/>
                <a:uLnTx/>
                <a:uFillTx/>
              </a:rPr>
              <a:t>节日</a:t>
            </a:r>
            <a:r>
              <a:rPr kumimoji="0" lang="en-US" altLang="zh-CN" sz="100" b="0" i="0" u="none" strike="noStrike" kern="0" cap="none" spc="0" normalizeH="0" baseline="0" noProof="0" dirty="0" smtClean="0">
                <a:ln>
                  <a:noFill/>
                </a:ln>
                <a:solidFill>
                  <a:srgbClr val="19181E"/>
                </a:solidFill>
                <a:effectLst/>
                <a:uLnTx/>
                <a:uFillTx/>
              </a:rPr>
              <a:t>PPT</a:t>
            </a:r>
            <a:r>
              <a:rPr kumimoji="0" lang="zh-CN" altLang="en-US" sz="100" b="0" i="0" u="none" strike="noStrike" kern="0" cap="none" spc="0" normalizeH="0" baseline="0" noProof="0" dirty="0" smtClean="0">
                <a:ln>
                  <a:noFill/>
                </a:ln>
                <a:solidFill>
                  <a:srgbClr val="19181E"/>
                </a:solidFill>
                <a:effectLst/>
                <a:uLnTx/>
                <a:uFillTx/>
              </a:rPr>
              <a:t>模板：</a:t>
            </a:r>
            <a:r>
              <a:rPr kumimoji="0" lang="en-US" altLang="zh-CN" sz="100" b="0" i="0" u="none" strike="noStrike" kern="0" cap="none" spc="0" normalizeH="0" baseline="0" noProof="0" dirty="0" smtClean="0">
                <a:ln>
                  <a:noFill/>
                </a:ln>
                <a:solidFill>
                  <a:srgbClr val="19181E"/>
                </a:solidFill>
                <a:effectLst/>
                <a:uLnTx/>
                <a:uFillTx/>
              </a:rPr>
              <a:t> www.2ppt.com/jieri/           PPT</a:t>
            </a:r>
            <a:r>
              <a:rPr kumimoji="0" lang="zh-CN" altLang="en-US" sz="100" b="0" i="0" u="none" strike="noStrike" kern="0" cap="none" spc="0" normalizeH="0" baseline="0" noProof="0" dirty="0" smtClean="0">
                <a:ln>
                  <a:noFill/>
                </a:ln>
                <a:solidFill>
                  <a:srgbClr val="19181E"/>
                </a:solidFill>
                <a:effectLst/>
                <a:uLnTx/>
                <a:uFillTx/>
              </a:rPr>
              <a:t>素材下载：</a:t>
            </a:r>
            <a:r>
              <a:rPr kumimoji="0" lang="en-US" altLang="zh-CN" sz="100" b="0" i="0" u="none" strike="noStrike" kern="0" cap="none" spc="0" normalizeH="0" baseline="0" noProof="0" dirty="0" smtClean="0">
                <a:ln>
                  <a:noFill/>
                </a:ln>
                <a:solidFill>
                  <a:srgbClr val="19181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19181E"/>
                </a:solidFill>
                <a:effectLst/>
                <a:uLnTx/>
                <a:uFillTx/>
              </a:rPr>
              <a:t>PPT</a:t>
            </a:r>
            <a:r>
              <a:rPr kumimoji="0" lang="zh-CN" altLang="en-US" sz="100" b="0" i="0" u="none" strike="noStrike" kern="0" cap="none" spc="0" normalizeH="0" baseline="0" noProof="0" dirty="0" smtClean="0">
                <a:ln>
                  <a:noFill/>
                </a:ln>
                <a:solidFill>
                  <a:srgbClr val="19181E"/>
                </a:solidFill>
                <a:effectLst/>
                <a:uLnTx/>
                <a:uFillTx/>
              </a:rPr>
              <a:t>背景图片：</a:t>
            </a:r>
            <a:r>
              <a:rPr kumimoji="0" lang="en-US" altLang="zh-CN" sz="100" b="0" i="0" u="none" strike="noStrike" kern="0" cap="none" spc="0" normalizeH="0" baseline="0" noProof="0" dirty="0" smtClean="0">
                <a:ln>
                  <a:noFill/>
                </a:ln>
                <a:solidFill>
                  <a:srgbClr val="19181E"/>
                </a:solidFill>
                <a:effectLst/>
                <a:uLnTx/>
                <a:uFillTx/>
              </a:rPr>
              <a:t> www.2ppt.com/beijing/      PPT</a:t>
            </a:r>
            <a:r>
              <a:rPr kumimoji="0" lang="zh-CN" altLang="en-US" sz="100" b="0" i="0" u="none" strike="noStrike" kern="0" cap="none" spc="0" normalizeH="0" baseline="0" noProof="0" dirty="0" smtClean="0">
                <a:ln>
                  <a:noFill/>
                </a:ln>
                <a:solidFill>
                  <a:srgbClr val="19181E"/>
                </a:solidFill>
                <a:effectLst/>
                <a:uLnTx/>
                <a:uFillTx/>
              </a:rPr>
              <a:t>图表下载：</a:t>
            </a:r>
            <a:r>
              <a:rPr kumimoji="0" lang="en-US" altLang="zh-CN" sz="100" b="0" i="0" u="none" strike="noStrike" kern="0" cap="none" spc="0" normalizeH="0" baseline="0" noProof="0" dirty="0" smtClean="0">
                <a:ln>
                  <a:noFill/>
                </a:ln>
                <a:solidFill>
                  <a:srgbClr val="19181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19181E"/>
                </a:solidFill>
                <a:effectLst/>
                <a:uLnTx/>
                <a:uFillTx/>
              </a:rPr>
              <a:t>优秀</a:t>
            </a:r>
            <a:r>
              <a:rPr kumimoji="0" lang="en-US" altLang="zh-CN" sz="100" b="0" i="0" u="none" strike="noStrike" kern="0" cap="none" spc="0" normalizeH="0" baseline="0" noProof="0" dirty="0" smtClean="0">
                <a:ln>
                  <a:noFill/>
                </a:ln>
                <a:solidFill>
                  <a:srgbClr val="19181E"/>
                </a:solidFill>
                <a:effectLst/>
                <a:uLnTx/>
                <a:uFillTx/>
              </a:rPr>
              <a:t>PPT</a:t>
            </a:r>
            <a:r>
              <a:rPr kumimoji="0" lang="zh-CN" altLang="en-US" sz="100" b="0" i="0" u="none" strike="noStrike" kern="0" cap="none" spc="0" normalizeH="0" baseline="0" noProof="0" dirty="0" smtClean="0">
                <a:ln>
                  <a:noFill/>
                </a:ln>
                <a:solidFill>
                  <a:srgbClr val="19181E"/>
                </a:solidFill>
                <a:effectLst/>
                <a:uLnTx/>
                <a:uFillTx/>
              </a:rPr>
              <a:t>下载：</a:t>
            </a:r>
            <a:r>
              <a:rPr kumimoji="0" lang="en-US" altLang="zh-CN" sz="100" b="0" i="0" u="none" strike="noStrike" kern="0" cap="none" spc="0" normalizeH="0" baseline="0" noProof="0" dirty="0" smtClean="0">
                <a:ln>
                  <a:noFill/>
                </a:ln>
                <a:solidFill>
                  <a:srgbClr val="19181E"/>
                </a:solidFill>
                <a:effectLst/>
                <a:uLnTx/>
                <a:uFillTx/>
              </a:rPr>
              <a:t> www.2ppt.com/xiazai/        PPT</a:t>
            </a:r>
            <a:r>
              <a:rPr kumimoji="0" lang="zh-CN" altLang="en-US" sz="100" b="0" i="0" u="none" strike="noStrike" kern="0" cap="none" spc="0" normalizeH="0" baseline="0" noProof="0" dirty="0" smtClean="0">
                <a:ln>
                  <a:noFill/>
                </a:ln>
                <a:solidFill>
                  <a:srgbClr val="19181E"/>
                </a:solidFill>
                <a:effectLst/>
                <a:uLnTx/>
                <a:uFillTx/>
              </a:rPr>
              <a:t>教程： </a:t>
            </a:r>
            <a:r>
              <a:rPr kumimoji="0" lang="en-US" altLang="zh-CN" sz="100" b="0" i="0" u="none" strike="noStrike" kern="0" cap="none" spc="0" normalizeH="0" baseline="0" noProof="0" dirty="0" smtClean="0">
                <a:ln>
                  <a:noFill/>
                </a:ln>
                <a:solidFill>
                  <a:srgbClr val="19181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19181E"/>
                </a:solidFill>
                <a:effectLst/>
                <a:uLnTx/>
                <a:uFillTx/>
              </a:rPr>
              <a:t>Word</a:t>
            </a:r>
            <a:r>
              <a:rPr kumimoji="0" lang="zh-CN" altLang="en-US" sz="100" b="0" i="0" u="none" strike="noStrike" kern="0" cap="none" spc="0" normalizeH="0" baseline="0" noProof="0" dirty="0" smtClean="0">
                <a:ln>
                  <a:noFill/>
                </a:ln>
                <a:solidFill>
                  <a:srgbClr val="19181E"/>
                </a:solidFill>
                <a:effectLst/>
                <a:uLnTx/>
                <a:uFillTx/>
              </a:rPr>
              <a:t>教程： </a:t>
            </a:r>
            <a:r>
              <a:rPr kumimoji="0" lang="en-US" altLang="zh-CN" sz="100" b="0" i="0" u="none" strike="noStrike" kern="0" cap="none" spc="0" normalizeH="0" baseline="0" noProof="0" dirty="0" smtClean="0">
                <a:ln>
                  <a:noFill/>
                </a:ln>
                <a:solidFill>
                  <a:srgbClr val="19181E"/>
                </a:solidFill>
                <a:effectLst/>
                <a:uLnTx/>
                <a:uFillTx/>
              </a:rPr>
              <a:t> www.2ppt.com/word/              Excel</a:t>
            </a:r>
            <a:r>
              <a:rPr kumimoji="0" lang="zh-CN" altLang="en-US" sz="100" b="0" i="0" u="none" strike="noStrike" kern="0" cap="none" spc="0" normalizeH="0" baseline="0" noProof="0" dirty="0" smtClean="0">
                <a:ln>
                  <a:noFill/>
                </a:ln>
                <a:solidFill>
                  <a:srgbClr val="19181E"/>
                </a:solidFill>
                <a:effectLst/>
                <a:uLnTx/>
                <a:uFillTx/>
              </a:rPr>
              <a:t>教程：</a:t>
            </a:r>
            <a:r>
              <a:rPr kumimoji="0" lang="en-US" altLang="zh-CN" sz="100" b="0" i="0" u="none" strike="noStrike" kern="0" cap="none" spc="0" normalizeH="0" baseline="0" noProof="0" dirty="0" smtClean="0">
                <a:ln>
                  <a:noFill/>
                </a:ln>
                <a:solidFill>
                  <a:srgbClr val="19181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19181E"/>
                </a:solidFill>
                <a:effectLst/>
                <a:uLnTx/>
                <a:uFillTx/>
              </a:rPr>
              <a:t>资料下载：</a:t>
            </a:r>
            <a:r>
              <a:rPr kumimoji="0" lang="en-US" altLang="zh-CN" sz="100" b="0" i="0" u="none" strike="noStrike" kern="0" cap="none" spc="0" normalizeH="0" baseline="0" noProof="0" dirty="0" smtClean="0">
                <a:ln>
                  <a:noFill/>
                </a:ln>
                <a:solidFill>
                  <a:srgbClr val="19181E"/>
                </a:solidFill>
                <a:effectLst/>
                <a:uLnTx/>
                <a:uFillTx/>
              </a:rPr>
              <a:t> www.2ppt.com/ziliao/                PPT</a:t>
            </a:r>
            <a:r>
              <a:rPr kumimoji="0" lang="zh-CN" altLang="en-US" sz="100" b="0" i="0" u="none" strike="noStrike" kern="0" cap="none" spc="0" normalizeH="0" baseline="0" noProof="0" dirty="0" smtClean="0">
                <a:ln>
                  <a:noFill/>
                </a:ln>
                <a:solidFill>
                  <a:srgbClr val="19181E"/>
                </a:solidFill>
                <a:effectLst/>
                <a:uLnTx/>
                <a:uFillTx/>
              </a:rPr>
              <a:t>课件下载：</a:t>
            </a:r>
            <a:r>
              <a:rPr kumimoji="0" lang="en-US" altLang="zh-CN" sz="100" b="0" i="0" u="none" strike="noStrike" kern="0" cap="none" spc="0" normalizeH="0" baseline="0" noProof="0" dirty="0" smtClean="0">
                <a:ln>
                  <a:noFill/>
                </a:ln>
                <a:solidFill>
                  <a:srgbClr val="19181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19181E"/>
                </a:solidFill>
                <a:effectLst/>
                <a:uLnTx/>
                <a:uFillTx/>
              </a:rPr>
              <a:t>范文下载：</a:t>
            </a:r>
            <a:r>
              <a:rPr kumimoji="0" lang="en-US" altLang="zh-CN" sz="100" b="0" i="0" u="none" strike="noStrike" kern="0" cap="none" spc="0" normalizeH="0" baseline="0" noProof="0" dirty="0" smtClean="0">
                <a:ln>
                  <a:noFill/>
                </a:ln>
                <a:solidFill>
                  <a:srgbClr val="19181E"/>
                </a:solidFill>
                <a:effectLst/>
                <a:uLnTx/>
                <a:uFillTx/>
              </a:rPr>
              <a:t> www.2ppt.com/fanwen/             </a:t>
            </a:r>
            <a:r>
              <a:rPr kumimoji="0" lang="zh-CN" altLang="en-US" sz="100" b="0" i="0" u="none" strike="noStrike" kern="0" cap="none" spc="0" normalizeH="0" baseline="0" noProof="0" dirty="0" smtClean="0">
                <a:ln>
                  <a:noFill/>
                </a:ln>
                <a:solidFill>
                  <a:srgbClr val="19181E"/>
                </a:solidFill>
                <a:effectLst/>
                <a:uLnTx/>
                <a:uFillTx/>
              </a:rPr>
              <a:t>试卷下载：</a:t>
            </a:r>
            <a:r>
              <a:rPr kumimoji="0" lang="en-US" altLang="zh-CN" sz="100" b="0" i="0" u="none" strike="noStrike" kern="0" cap="none" spc="0" normalizeH="0" baseline="0" noProof="0" dirty="0" smtClean="0">
                <a:ln>
                  <a:noFill/>
                </a:ln>
                <a:solidFill>
                  <a:srgbClr val="19181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19181E"/>
                </a:solidFill>
                <a:effectLst/>
                <a:uLnTx/>
                <a:uFillTx/>
              </a:rPr>
              <a:t>教案下载：</a:t>
            </a:r>
            <a:r>
              <a:rPr kumimoji="0" lang="en-US" altLang="zh-CN" sz="100" b="0" i="0" u="none" strike="noStrike" kern="0" cap="none" spc="0" normalizeH="0" baseline="0" noProof="0" dirty="0" smtClean="0">
                <a:ln>
                  <a:noFill/>
                </a:ln>
                <a:solidFill>
                  <a:srgbClr val="19181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19181E"/>
                </a:solidFill>
                <a:effectLst/>
                <a:uLnTx/>
                <a:uFillTx/>
              </a:rPr>
              <a:t>字体下载：</a:t>
            </a:r>
            <a:r>
              <a:rPr kumimoji="0" lang="en-US" altLang="zh-CN" sz="100" b="0" i="0" u="none" strike="noStrike" kern="0" cap="none" spc="0" normalizeH="0" baseline="0" noProof="0" dirty="0" smtClean="0">
                <a:ln>
                  <a:noFill/>
                </a:ln>
                <a:solidFill>
                  <a:srgbClr val="19181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19181E"/>
                </a:solidFill>
                <a:effectLst/>
                <a:uLnTx/>
                <a:uFillTx/>
              </a:rPr>
              <a:t> </a:t>
            </a:r>
            <a:endParaRPr kumimoji="0" lang="zh-CN" altLang="en-US" sz="100" b="0" i="0" u="none" strike="noStrike" kern="0" cap="none" spc="0" normalizeH="0" baseline="0" noProof="0" dirty="0" smtClean="0">
              <a:ln>
                <a:noFill/>
              </a:ln>
              <a:solidFill>
                <a:srgbClr val="19181E"/>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7A6550-3904-4A59-AC35-82EAC6DA992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8E4B2A-2BEC-4A3A-810E-E3DF113E958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7A6550-3904-4A59-AC35-82EAC6DA9929}" type="slidenum">
              <a:rPr lang="zh-CN" altLang="en-US" smtClean="0"/>
              <a:t>‹#›</a:t>
            </a:fld>
            <a:endParaRPr lang="zh-CN" altLang="en-US"/>
          </a:p>
        </p:txBody>
      </p:sp>
      <p:pic>
        <p:nvPicPr>
          <p:cNvPr id="5" name="图片 4"/>
          <p:cNvPicPr>
            <a:picLocks noChangeAspect="1"/>
          </p:cNvPicPr>
          <p:nvPr userDrawn="1"/>
        </p:nvPicPr>
        <p:blipFill rotWithShape="1">
          <a:blip r:embed="rId2" cstate="email"/>
          <a:srcRect l="13863" t="14014" r="14144" b="14312"/>
          <a:stretch>
            <a:fillRect/>
          </a:stretch>
        </p:blipFill>
        <p:spPr>
          <a:xfrm>
            <a:off x="0" y="0"/>
            <a:ext cx="12192000" cy="6858000"/>
          </a:xfrm>
          <a:prstGeom prst="rect">
            <a:avLst/>
          </a:prstGeom>
        </p:spPr>
      </p:pic>
      <p:sp>
        <p:nvSpPr>
          <p:cNvPr id="6" name="矩形 5"/>
          <p:cNvSpPr/>
          <p:nvPr userDrawn="1"/>
        </p:nvSpPr>
        <p:spPr>
          <a:xfrm>
            <a:off x="1" y="0"/>
            <a:ext cx="12192000" cy="6858000"/>
          </a:xfrm>
          <a:prstGeom prst="rect">
            <a:avLst/>
          </a:prstGeom>
          <a:gradFill flip="none" rotWithShape="1">
            <a:gsLst>
              <a:gs pos="0">
                <a:srgbClr val="021B27">
                  <a:alpha val="90000"/>
                </a:srgbClr>
              </a:gs>
              <a:gs pos="72000">
                <a:srgbClr val="001D3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userDrawn="1"/>
        </p:nvSpPr>
        <p:spPr>
          <a:xfrm>
            <a:off x="1387312" y="1588903"/>
            <a:ext cx="795888" cy="686110"/>
          </a:xfrm>
          <a:prstGeom prst="hexagon">
            <a:avLst/>
          </a:prstGeom>
          <a:solidFill>
            <a:srgbClr val="59696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userDrawn="1"/>
        </p:nvSpPr>
        <p:spPr>
          <a:xfrm rot="1646762">
            <a:off x="3638564" y="1615796"/>
            <a:ext cx="388613" cy="335011"/>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userDrawn="1"/>
        </p:nvSpPr>
        <p:spPr>
          <a:xfrm rot="2655865">
            <a:off x="7880914" y="2590319"/>
            <a:ext cx="376611" cy="324665"/>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userDrawn="1"/>
        </p:nvSpPr>
        <p:spPr>
          <a:xfrm>
            <a:off x="10194413" y="4135667"/>
            <a:ext cx="467440" cy="402965"/>
          </a:xfrm>
          <a:prstGeom prst="hexagon">
            <a:avLst/>
          </a:prstGeom>
          <a:solidFill>
            <a:srgbClr val="59696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userDrawn="1"/>
        </p:nvSpPr>
        <p:spPr>
          <a:xfrm rot="20502704">
            <a:off x="9626696" y="1707278"/>
            <a:ext cx="590459" cy="509016"/>
          </a:xfrm>
          <a:prstGeom prst="hexagon">
            <a:avLst/>
          </a:prstGeom>
          <a:solidFill>
            <a:srgbClr val="59696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userDrawn="1"/>
        </p:nvSpPr>
        <p:spPr>
          <a:xfrm>
            <a:off x="4890775" y="4214487"/>
            <a:ext cx="559807" cy="482592"/>
          </a:xfrm>
          <a:prstGeom prst="hexagon">
            <a:avLst/>
          </a:prstGeom>
          <a:solidFill>
            <a:srgbClr val="59696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userDrawn="1"/>
        </p:nvSpPr>
        <p:spPr>
          <a:xfrm>
            <a:off x="2737797" y="3412091"/>
            <a:ext cx="651238" cy="561412"/>
          </a:xfrm>
          <a:prstGeom prst="hexagon">
            <a:avLst/>
          </a:prstGeom>
          <a:solidFill>
            <a:srgbClr val="596965">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userDrawn="1"/>
        </p:nvSpPr>
        <p:spPr>
          <a:xfrm>
            <a:off x="7605732" y="4231472"/>
            <a:ext cx="494463" cy="426261"/>
          </a:xfrm>
          <a:prstGeom prst="hexagon">
            <a:avLst/>
          </a:prstGeom>
          <a:solidFill>
            <a:srgbClr val="59696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userDrawn="1"/>
        </p:nvSpPr>
        <p:spPr>
          <a:xfrm rot="2828634">
            <a:off x="6034295" y="1691764"/>
            <a:ext cx="391966" cy="337902"/>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userDrawn="1"/>
        </p:nvSpPr>
        <p:spPr>
          <a:xfrm>
            <a:off x="3196533" y="5199716"/>
            <a:ext cx="430685" cy="371280"/>
          </a:xfrm>
          <a:prstGeom prst="hexagon">
            <a:avLst/>
          </a:prstGeom>
          <a:solidFill>
            <a:srgbClr val="596965">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userDrawn="1"/>
        </p:nvSpPr>
        <p:spPr>
          <a:xfrm rot="19769875">
            <a:off x="729986" y="5245015"/>
            <a:ext cx="500992" cy="431890"/>
          </a:xfrm>
          <a:prstGeom prst="hexagon">
            <a:avLst/>
          </a:prstGeom>
          <a:solidFill>
            <a:srgbClr val="59696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userDrawn="1"/>
        </p:nvSpPr>
        <p:spPr>
          <a:xfrm rot="19907634">
            <a:off x="9301204" y="5315407"/>
            <a:ext cx="499262" cy="430398"/>
          </a:xfrm>
          <a:prstGeom prst="hexagon">
            <a:avLst/>
          </a:prstGeom>
          <a:solidFill>
            <a:srgbClr val="596965">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userDrawn="1"/>
        </p:nvSpPr>
        <p:spPr>
          <a:xfrm>
            <a:off x="4624115" y="2649766"/>
            <a:ext cx="322493" cy="278011"/>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777863" y="-2"/>
            <a:ext cx="15767836" cy="6858003"/>
          </a:xfrm>
          <a:prstGeom prst="rect">
            <a:avLst/>
          </a:prstGeom>
          <a:gradFill flip="none" rotWithShape="1">
            <a:gsLst>
              <a:gs pos="51000">
                <a:srgbClr val="FFFFFF">
                  <a:alpha val="5000"/>
                </a:srgbClr>
              </a:gs>
              <a:gs pos="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21" name="图片 20"/>
          <p:cNvPicPr>
            <a:picLocks noChangeAspect="1"/>
          </p:cNvPicPr>
          <p:nvPr userDrawn="1"/>
        </p:nvPicPr>
        <p:blipFill rotWithShape="1">
          <a:blip r:embed="rId2" cstate="email"/>
          <a:srcRect l="13863" t="14014" r="14144" b="14312"/>
          <a:stretch>
            <a:fillRect/>
          </a:stretch>
        </p:blipFill>
        <p:spPr>
          <a:xfrm>
            <a:off x="0" y="0"/>
            <a:ext cx="12192000" cy="6858000"/>
          </a:xfrm>
          <a:prstGeom prst="rect">
            <a:avLst/>
          </a:prstGeom>
        </p:spPr>
      </p:pic>
      <p:sp>
        <p:nvSpPr>
          <p:cNvPr id="22" name="矩形 21"/>
          <p:cNvSpPr/>
          <p:nvPr userDrawn="1"/>
        </p:nvSpPr>
        <p:spPr>
          <a:xfrm>
            <a:off x="1" y="0"/>
            <a:ext cx="12192000" cy="6858000"/>
          </a:xfrm>
          <a:prstGeom prst="rect">
            <a:avLst/>
          </a:prstGeom>
          <a:gradFill flip="none" rotWithShape="1">
            <a:gsLst>
              <a:gs pos="0">
                <a:srgbClr val="021B27">
                  <a:alpha val="90000"/>
                </a:srgbClr>
              </a:gs>
              <a:gs pos="72000">
                <a:srgbClr val="001D3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887711" y="-2"/>
            <a:ext cx="2363829" cy="4957183"/>
          </a:xfrm>
          <a:prstGeom prst="triangle">
            <a:avLst>
              <a:gd name="adj" fmla="val 100000"/>
            </a:avLst>
          </a:prstGeom>
          <a:gradFill flip="none" rotWithShape="1">
            <a:gsLst>
              <a:gs pos="0">
                <a:schemeClr val="bg1">
                  <a:alpha val="5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userDrawn="1"/>
        </p:nvSpPr>
        <p:spPr>
          <a:xfrm>
            <a:off x="1387312" y="1588903"/>
            <a:ext cx="795888" cy="686110"/>
          </a:xfrm>
          <a:prstGeom prst="hexagon">
            <a:avLst/>
          </a:prstGeom>
          <a:solidFill>
            <a:srgbClr val="59696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userDrawn="1"/>
        </p:nvSpPr>
        <p:spPr>
          <a:xfrm rot="1646762">
            <a:off x="3638564" y="1615796"/>
            <a:ext cx="388613" cy="335011"/>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userDrawn="1"/>
        </p:nvSpPr>
        <p:spPr>
          <a:xfrm rot="2655865">
            <a:off x="7880914" y="2590319"/>
            <a:ext cx="376611" cy="324665"/>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userDrawn="1"/>
        </p:nvSpPr>
        <p:spPr>
          <a:xfrm>
            <a:off x="10194413" y="4135667"/>
            <a:ext cx="467440" cy="402965"/>
          </a:xfrm>
          <a:prstGeom prst="hexagon">
            <a:avLst/>
          </a:prstGeom>
          <a:solidFill>
            <a:srgbClr val="59696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userDrawn="1"/>
        </p:nvSpPr>
        <p:spPr>
          <a:xfrm rot="20502704">
            <a:off x="9626696" y="1707278"/>
            <a:ext cx="590459" cy="509016"/>
          </a:xfrm>
          <a:prstGeom prst="hexagon">
            <a:avLst/>
          </a:prstGeom>
          <a:solidFill>
            <a:srgbClr val="59696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userDrawn="1"/>
        </p:nvSpPr>
        <p:spPr>
          <a:xfrm>
            <a:off x="4890775" y="4214487"/>
            <a:ext cx="559807" cy="482592"/>
          </a:xfrm>
          <a:prstGeom prst="hexagon">
            <a:avLst/>
          </a:prstGeom>
          <a:solidFill>
            <a:srgbClr val="59696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userDrawn="1"/>
        </p:nvSpPr>
        <p:spPr>
          <a:xfrm>
            <a:off x="2737797" y="3412091"/>
            <a:ext cx="651238" cy="561412"/>
          </a:xfrm>
          <a:prstGeom prst="hexagon">
            <a:avLst/>
          </a:prstGeom>
          <a:solidFill>
            <a:srgbClr val="596965">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userDrawn="1"/>
        </p:nvSpPr>
        <p:spPr>
          <a:xfrm>
            <a:off x="7605732" y="4231472"/>
            <a:ext cx="494463" cy="426261"/>
          </a:xfrm>
          <a:prstGeom prst="hexagon">
            <a:avLst/>
          </a:prstGeom>
          <a:solidFill>
            <a:srgbClr val="59696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userDrawn="1"/>
        </p:nvSpPr>
        <p:spPr>
          <a:xfrm rot="2828634">
            <a:off x="6034295" y="1691764"/>
            <a:ext cx="391966" cy="337902"/>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userDrawn="1"/>
        </p:nvSpPr>
        <p:spPr>
          <a:xfrm>
            <a:off x="3196533" y="5199716"/>
            <a:ext cx="430685" cy="371280"/>
          </a:xfrm>
          <a:prstGeom prst="hexagon">
            <a:avLst/>
          </a:prstGeom>
          <a:solidFill>
            <a:srgbClr val="596965">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userDrawn="1"/>
        </p:nvSpPr>
        <p:spPr>
          <a:xfrm rot="19769875">
            <a:off x="729986" y="5245015"/>
            <a:ext cx="500992" cy="431890"/>
          </a:xfrm>
          <a:prstGeom prst="hexagon">
            <a:avLst/>
          </a:prstGeom>
          <a:solidFill>
            <a:srgbClr val="59696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userDrawn="1"/>
        </p:nvSpPr>
        <p:spPr>
          <a:xfrm rot="19907634">
            <a:off x="9301204" y="5315407"/>
            <a:ext cx="499262" cy="430398"/>
          </a:xfrm>
          <a:prstGeom prst="hexagon">
            <a:avLst/>
          </a:prstGeom>
          <a:solidFill>
            <a:srgbClr val="596965">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userDrawn="1"/>
        </p:nvSpPr>
        <p:spPr>
          <a:xfrm>
            <a:off x="4624115" y="2649766"/>
            <a:ext cx="322493" cy="278011"/>
          </a:xfrm>
          <a:prstGeom prst="hexagon">
            <a:avLst/>
          </a:prstGeom>
          <a:solidFill>
            <a:srgbClr val="596965">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1777863" y="1181253"/>
            <a:ext cx="15767836" cy="4754057"/>
          </a:xfrm>
          <a:prstGeom prst="rect">
            <a:avLst/>
          </a:prstGeom>
          <a:gradFill flip="none" rotWithShape="1">
            <a:gsLst>
              <a:gs pos="51000">
                <a:srgbClr val="FFFFFF">
                  <a:alpha val="5000"/>
                </a:srgbClr>
              </a:gs>
              <a:gs pos="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梯形 37"/>
          <p:cNvSpPr/>
          <p:nvPr userDrawn="1"/>
        </p:nvSpPr>
        <p:spPr>
          <a:xfrm flipV="1">
            <a:off x="-1401243" y="858641"/>
            <a:ext cx="14994488" cy="322609"/>
          </a:xfrm>
          <a:prstGeom prst="trapezoid">
            <a:avLst>
              <a:gd name="adj" fmla="val 126099"/>
            </a:avLst>
          </a:prstGeom>
          <a:gradFill flip="none" rotWithShape="1">
            <a:gsLst>
              <a:gs pos="51000">
                <a:srgbClr val="FFFFFF">
                  <a:alpha val="8000"/>
                </a:srgbClr>
              </a:gs>
              <a:gs pos="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梯形 38"/>
          <p:cNvSpPr/>
          <p:nvPr userDrawn="1"/>
        </p:nvSpPr>
        <p:spPr>
          <a:xfrm>
            <a:off x="-1500425" y="5925590"/>
            <a:ext cx="15192852" cy="322609"/>
          </a:xfrm>
          <a:prstGeom prst="trapezoid">
            <a:avLst>
              <a:gd name="adj" fmla="val 126099"/>
            </a:avLst>
          </a:prstGeom>
          <a:gradFill flip="none" rotWithShape="1">
            <a:gsLst>
              <a:gs pos="51000">
                <a:srgbClr val="FFFFFF">
                  <a:alpha val="8000"/>
                </a:srgbClr>
              </a:gs>
              <a:gs pos="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userDrawn="1"/>
        </p:nvCxnSpPr>
        <p:spPr>
          <a:xfrm>
            <a:off x="459066" y="5935310"/>
            <a:ext cx="11273869" cy="0"/>
          </a:xfrm>
          <a:prstGeom prst="line">
            <a:avLst/>
          </a:prstGeom>
          <a:ln w="3175">
            <a:gradFill flip="none" rotWithShape="1">
              <a:gsLst>
                <a:gs pos="0">
                  <a:schemeClr val="accent1">
                    <a:lumMod val="5000"/>
                    <a:lumOff val="95000"/>
                    <a:alpha val="0"/>
                  </a:schemeClr>
                </a:gs>
                <a:gs pos="50000">
                  <a:schemeClr val="bg1">
                    <a:alpha val="15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a:off x="459066" y="1180669"/>
            <a:ext cx="11273869" cy="0"/>
          </a:xfrm>
          <a:prstGeom prst="line">
            <a:avLst/>
          </a:prstGeom>
          <a:ln w="6350">
            <a:gradFill flip="none" rotWithShape="1">
              <a:gsLst>
                <a:gs pos="0">
                  <a:schemeClr val="accent1">
                    <a:lumMod val="5000"/>
                    <a:lumOff val="95000"/>
                    <a:alpha val="0"/>
                  </a:schemeClr>
                </a:gs>
                <a:gs pos="50000">
                  <a:schemeClr val="bg1">
                    <a:alpha val="15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a:off x="10887711" y="-2"/>
            <a:ext cx="2363830" cy="4957183"/>
          </a:xfrm>
          <a:prstGeom prst="line">
            <a:avLst/>
          </a:prstGeom>
          <a:ln w="6350">
            <a:gradFill flip="none" rotWithShape="1">
              <a:gsLst>
                <a:gs pos="0">
                  <a:schemeClr val="accent1">
                    <a:alpha val="0"/>
                    <a:lumMod val="5000"/>
                    <a:lumOff val="95000"/>
                  </a:schemeClr>
                </a:gs>
                <a:gs pos="50000">
                  <a:schemeClr val="bg1">
                    <a:lumMod val="100000"/>
                    <a:alpha val="24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4" idx="0"/>
          </p:cNvCxnSpPr>
          <p:nvPr userDrawn="1"/>
        </p:nvCxnSpPr>
        <p:spPr>
          <a:xfrm>
            <a:off x="-1615306" y="267589"/>
            <a:ext cx="3122973" cy="6540007"/>
          </a:xfrm>
          <a:prstGeom prst="line">
            <a:avLst/>
          </a:prstGeom>
          <a:ln w="6350">
            <a:gradFill flip="none" rotWithShape="1">
              <a:gsLst>
                <a:gs pos="0">
                  <a:schemeClr val="accent1">
                    <a:alpha val="0"/>
                    <a:lumMod val="5000"/>
                    <a:lumOff val="95000"/>
                  </a:schemeClr>
                </a:gs>
                <a:gs pos="50000">
                  <a:schemeClr val="bg1">
                    <a:lumMod val="100000"/>
                    <a:alpha val="24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4" name="等腰三角形 43"/>
          <p:cNvSpPr/>
          <p:nvPr userDrawn="1"/>
        </p:nvSpPr>
        <p:spPr>
          <a:xfrm flipH="1">
            <a:off x="-1615306" y="267589"/>
            <a:ext cx="3128791" cy="6561384"/>
          </a:xfrm>
          <a:prstGeom prst="triangle">
            <a:avLst>
              <a:gd name="adj" fmla="val 100000"/>
            </a:avLst>
          </a:prstGeom>
          <a:gradFill flip="none" rotWithShape="1">
            <a:gsLst>
              <a:gs pos="0">
                <a:schemeClr val="bg1">
                  <a:alpha val="2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0" y="860939"/>
            <a:ext cx="11273869" cy="0"/>
          </a:xfrm>
          <a:prstGeom prst="line">
            <a:avLst/>
          </a:prstGeom>
          <a:ln w="12700">
            <a:gradFill flip="none" rotWithShape="1">
              <a:gsLst>
                <a:gs pos="59000">
                  <a:schemeClr val="bg1">
                    <a:alpha val="21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userDrawn="1"/>
        </p:nvPicPr>
        <p:blipFill>
          <a:blip r:embed="rId3" cstate="email"/>
          <a:srcRect/>
          <a:stretch>
            <a:fillRect/>
          </a:stretch>
        </p:blipFill>
        <p:spPr>
          <a:xfrm>
            <a:off x="0" y="0"/>
            <a:ext cx="1305921" cy="858638"/>
          </a:xfrm>
          <a:custGeom>
            <a:avLst/>
            <a:gdLst>
              <a:gd name="connsiteX0" fmla="*/ 0 w 1305921"/>
              <a:gd name="connsiteY0" fmla="*/ 0 h 858638"/>
              <a:gd name="connsiteX1" fmla="*/ 1305921 w 1305921"/>
              <a:gd name="connsiteY1" fmla="*/ 0 h 858638"/>
              <a:gd name="connsiteX2" fmla="*/ 1305921 w 1305921"/>
              <a:gd name="connsiteY2" fmla="*/ 858638 h 858638"/>
              <a:gd name="connsiteX3" fmla="*/ 0 w 1305921"/>
              <a:gd name="connsiteY3" fmla="*/ 858638 h 858638"/>
            </a:gdLst>
            <a:ahLst/>
            <a:cxnLst>
              <a:cxn ang="0">
                <a:pos x="connsiteX0" y="connsiteY0"/>
              </a:cxn>
              <a:cxn ang="0">
                <a:pos x="connsiteX1" y="connsiteY1"/>
              </a:cxn>
              <a:cxn ang="0">
                <a:pos x="connsiteX2" y="connsiteY2"/>
              </a:cxn>
              <a:cxn ang="0">
                <a:pos x="connsiteX3" y="connsiteY3"/>
              </a:cxn>
            </a:cxnLst>
            <a:rect l="l" t="t" r="r" b="b"/>
            <a:pathLst>
              <a:path w="1305921" h="858638">
                <a:moveTo>
                  <a:pt x="0" y="0"/>
                </a:moveTo>
                <a:lnTo>
                  <a:pt x="1305921" y="0"/>
                </a:lnTo>
                <a:lnTo>
                  <a:pt x="1305921" y="858638"/>
                </a:lnTo>
                <a:lnTo>
                  <a:pt x="0" y="858638"/>
                </a:lnTo>
                <a:close/>
              </a:path>
            </a:pathLst>
          </a:custGeom>
        </p:spPr>
      </p:pic>
      <p:pic>
        <p:nvPicPr>
          <p:cNvPr id="47" name="图片 46"/>
          <p:cNvPicPr>
            <a:picLocks noChangeAspect="1"/>
          </p:cNvPicPr>
          <p:nvPr userDrawn="1"/>
        </p:nvPicPr>
        <p:blipFill>
          <a:blip r:embed="rId4" cstate="email"/>
          <a:srcRect/>
          <a:stretch>
            <a:fillRect/>
          </a:stretch>
        </p:blipFill>
        <p:spPr>
          <a:xfrm>
            <a:off x="5120000" y="0"/>
            <a:ext cx="2322777" cy="862954"/>
          </a:xfrm>
          <a:custGeom>
            <a:avLst/>
            <a:gdLst>
              <a:gd name="connsiteX0" fmla="*/ 0 w 2322777"/>
              <a:gd name="connsiteY0" fmla="*/ 0 h 862954"/>
              <a:gd name="connsiteX1" fmla="*/ 2322777 w 2322777"/>
              <a:gd name="connsiteY1" fmla="*/ 0 h 862954"/>
              <a:gd name="connsiteX2" fmla="*/ 2322777 w 2322777"/>
              <a:gd name="connsiteY2" fmla="*/ 862954 h 862954"/>
              <a:gd name="connsiteX3" fmla="*/ 0 w 2322777"/>
              <a:gd name="connsiteY3" fmla="*/ 862954 h 862954"/>
            </a:gdLst>
            <a:ahLst/>
            <a:cxnLst>
              <a:cxn ang="0">
                <a:pos x="connsiteX0" y="connsiteY0"/>
              </a:cxn>
              <a:cxn ang="0">
                <a:pos x="connsiteX1" y="connsiteY1"/>
              </a:cxn>
              <a:cxn ang="0">
                <a:pos x="connsiteX2" y="connsiteY2"/>
              </a:cxn>
              <a:cxn ang="0">
                <a:pos x="connsiteX3" y="connsiteY3"/>
              </a:cxn>
            </a:cxnLst>
            <a:rect l="l" t="t" r="r" b="b"/>
            <a:pathLst>
              <a:path w="2322777" h="862954">
                <a:moveTo>
                  <a:pt x="0" y="0"/>
                </a:moveTo>
                <a:lnTo>
                  <a:pt x="2322777" y="0"/>
                </a:lnTo>
                <a:lnTo>
                  <a:pt x="2322777" y="862954"/>
                </a:lnTo>
                <a:lnTo>
                  <a:pt x="0" y="862954"/>
                </a:lnTo>
                <a:close/>
              </a:path>
            </a:pathLst>
          </a:custGeom>
        </p:spPr>
      </p:pic>
      <p:pic>
        <p:nvPicPr>
          <p:cNvPr id="48" name="图片 47"/>
          <p:cNvPicPr>
            <a:picLocks noChangeAspect="1"/>
          </p:cNvPicPr>
          <p:nvPr userDrawn="1"/>
        </p:nvPicPr>
        <p:blipFill>
          <a:blip r:embed="rId5" cstate="email"/>
          <a:srcRect/>
          <a:stretch>
            <a:fillRect/>
          </a:stretch>
        </p:blipFill>
        <p:spPr>
          <a:xfrm>
            <a:off x="10661853" y="0"/>
            <a:ext cx="1530147" cy="830450"/>
          </a:xfrm>
          <a:custGeom>
            <a:avLst/>
            <a:gdLst>
              <a:gd name="connsiteX0" fmla="*/ 0 w 1530147"/>
              <a:gd name="connsiteY0" fmla="*/ 0 h 830450"/>
              <a:gd name="connsiteX1" fmla="*/ 1530147 w 1530147"/>
              <a:gd name="connsiteY1" fmla="*/ 0 h 830450"/>
              <a:gd name="connsiteX2" fmla="*/ 1530147 w 1530147"/>
              <a:gd name="connsiteY2" fmla="*/ 830450 h 830450"/>
              <a:gd name="connsiteX3" fmla="*/ 0 w 1530147"/>
              <a:gd name="connsiteY3" fmla="*/ 830450 h 830450"/>
            </a:gdLst>
            <a:ahLst/>
            <a:cxnLst>
              <a:cxn ang="0">
                <a:pos x="connsiteX0" y="connsiteY0"/>
              </a:cxn>
              <a:cxn ang="0">
                <a:pos x="connsiteX1" y="connsiteY1"/>
              </a:cxn>
              <a:cxn ang="0">
                <a:pos x="connsiteX2" y="connsiteY2"/>
              </a:cxn>
              <a:cxn ang="0">
                <a:pos x="connsiteX3" y="connsiteY3"/>
              </a:cxn>
            </a:cxnLst>
            <a:rect l="l" t="t" r="r" b="b"/>
            <a:pathLst>
              <a:path w="1530147" h="830450">
                <a:moveTo>
                  <a:pt x="0" y="0"/>
                </a:moveTo>
                <a:lnTo>
                  <a:pt x="1530147" y="0"/>
                </a:lnTo>
                <a:lnTo>
                  <a:pt x="1530147" y="830450"/>
                </a:lnTo>
                <a:lnTo>
                  <a:pt x="0" y="830450"/>
                </a:lnTo>
                <a:close/>
              </a:path>
            </a:pathLst>
          </a:custGeom>
        </p:spPr>
      </p:pic>
      <p:cxnSp>
        <p:nvCxnSpPr>
          <p:cNvPr id="49" name="直接连接符 48"/>
          <p:cNvCxnSpPr>
            <a:stCxn id="50" idx="0"/>
          </p:cNvCxnSpPr>
          <p:nvPr userDrawn="1"/>
        </p:nvCxnSpPr>
        <p:spPr>
          <a:xfrm>
            <a:off x="-1368683" y="267589"/>
            <a:ext cx="3122973" cy="6540007"/>
          </a:xfrm>
          <a:prstGeom prst="line">
            <a:avLst/>
          </a:prstGeom>
          <a:ln w="6350">
            <a:gradFill flip="none" rotWithShape="1">
              <a:gsLst>
                <a:gs pos="0">
                  <a:schemeClr val="accent1">
                    <a:alpha val="0"/>
                    <a:lumMod val="5000"/>
                    <a:lumOff val="95000"/>
                  </a:schemeClr>
                </a:gs>
                <a:gs pos="50000">
                  <a:schemeClr val="bg1">
                    <a:lumMod val="100000"/>
                    <a:alpha val="24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0" name="等腰三角形 49"/>
          <p:cNvSpPr/>
          <p:nvPr userDrawn="1"/>
        </p:nvSpPr>
        <p:spPr>
          <a:xfrm flipH="1">
            <a:off x="-1368683" y="267589"/>
            <a:ext cx="3128791" cy="6561384"/>
          </a:xfrm>
          <a:prstGeom prst="triangle">
            <a:avLst>
              <a:gd name="adj" fmla="val 100000"/>
            </a:avLst>
          </a:prstGeom>
          <a:gradFill flip="none" rotWithShape="1">
            <a:gsLst>
              <a:gs pos="0">
                <a:schemeClr val="bg1">
                  <a:alpha val="2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userDrawn="1"/>
        </p:nvSpPr>
        <p:spPr>
          <a:xfrm flipV="1">
            <a:off x="10682210" y="-2"/>
            <a:ext cx="2363829" cy="4957183"/>
          </a:xfrm>
          <a:prstGeom prst="triangle">
            <a:avLst>
              <a:gd name="adj" fmla="val 100000"/>
            </a:avLst>
          </a:prstGeom>
          <a:gradFill flip="none" rotWithShape="1">
            <a:gsLst>
              <a:gs pos="0">
                <a:schemeClr val="bg1">
                  <a:alpha val="5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userDrawn="1"/>
        </p:nvCxnSpPr>
        <p:spPr>
          <a:xfrm>
            <a:off x="10667698" y="-2"/>
            <a:ext cx="2363830" cy="4957183"/>
          </a:xfrm>
          <a:prstGeom prst="line">
            <a:avLst/>
          </a:prstGeom>
          <a:ln w="6350">
            <a:gradFill flip="none" rotWithShape="1">
              <a:gsLst>
                <a:gs pos="0">
                  <a:schemeClr val="accent1">
                    <a:alpha val="0"/>
                    <a:lumMod val="5000"/>
                    <a:lumOff val="95000"/>
                  </a:schemeClr>
                </a:gs>
                <a:gs pos="50000">
                  <a:schemeClr val="bg1">
                    <a:lumMod val="100000"/>
                    <a:alpha val="24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3" name="组合 52"/>
          <p:cNvGrpSpPr/>
          <p:nvPr userDrawn="1"/>
        </p:nvGrpSpPr>
        <p:grpSpPr>
          <a:xfrm>
            <a:off x="6911145" y="6507480"/>
            <a:ext cx="4984946" cy="78378"/>
            <a:chOff x="6911145" y="6507480"/>
            <a:chExt cx="4984946" cy="78378"/>
          </a:xfrm>
        </p:grpSpPr>
        <p:sp>
          <p:nvSpPr>
            <p:cNvPr id="54" name="任意多边形 79"/>
            <p:cNvSpPr/>
            <p:nvPr/>
          </p:nvSpPr>
          <p:spPr>
            <a:xfrm flipH="1" flipV="1">
              <a:off x="10182596" y="6507480"/>
              <a:ext cx="1713495" cy="78378"/>
            </a:xfrm>
            <a:custGeom>
              <a:avLst/>
              <a:gdLst>
                <a:gd name="connsiteX0" fmla="*/ 1585578 w 1713495"/>
                <a:gd name="connsiteY0" fmla="*/ 78378 h 78378"/>
                <a:gd name="connsiteX1" fmla="*/ 0 w 1713495"/>
                <a:gd name="connsiteY1" fmla="*/ 78378 h 78378"/>
                <a:gd name="connsiteX2" fmla="*/ 0 w 1713495"/>
                <a:gd name="connsiteY2" fmla="*/ 0 h 78378"/>
                <a:gd name="connsiteX3" fmla="*/ 1713495 w 1713495"/>
                <a:gd name="connsiteY3" fmla="*/ 0 h 78378"/>
              </a:gdLst>
              <a:ahLst/>
              <a:cxnLst>
                <a:cxn ang="0">
                  <a:pos x="connsiteX0" y="connsiteY0"/>
                </a:cxn>
                <a:cxn ang="0">
                  <a:pos x="connsiteX1" y="connsiteY1"/>
                </a:cxn>
                <a:cxn ang="0">
                  <a:pos x="connsiteX2" y="connsiteY2"/>
                </a:cxn>
                <a:cxn ang="0">
                  <a:pos x="connsiteX3" y="connsiteY3"/>
                </a:cxn>
              </a:cxnLst>
              <a:rect l="l" t="t" r="r" b="b"/>
              <a:pathLst>
                <a:path w="1713495" h="78378">
                  <a:moveTo>
                    <a:pt x="1585578" y="78378"/>
                  </a:moveTo>
                  <a:lnTo>
                    <a:pt x="0" y="78378"/>
                  </a:lnTo>
                  <a:lnTo>
                    <a:pt x="0" y="0"/>
                  </a:lnTo>
                  <a:lnTo>
                    <a:pt x="1713495" y="0"/>
                  </a:lnTo>
                  <a:close/>
                </a:path>
              </a:pathLst>
            </a:cu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flipH="1" flipV="1">
              <a:off x="8909105" y="6507480"/>
              <a:ext cx="1296000" cy="78378"/>
            </a:xfrm>
            <a:prstGeom prst="parallelogram">
              <a:avLst>
                <a:gd name="adj" fmla="val 163205"/>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flipH="1" flipV="1">
              <a:off x="8031615" y="6507480"/>
              <a:ext cx="900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平行四边形 56"/>
            <p:cNvSpPr/>
            <p:nvPr/>
          </p:nvSpPr>
          <p:spPr>
            <a:xfrm flipH="1" flipV="1">
              <a:off x="7658125" y="6507480"/>
              <a:ext cx="396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p:cNvSpPr/>
            <p:nvPr/>
          </p:nvSpPr>
          <p:spPr>
            <a:xfrm flipH="1" flipV="1">
              <a:off x="7284635" y="6507480"/>
              <a:ext cx="396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flipH="1" flipV="1">
              <a:off x="6911145" y="6507480"/>
              <a:ext cx="396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userDrawn="1"/>
        </p:nvGrpSpPr>
        <p:grpSpPr>
          <a:xfrm flipH="1">
            <a:off x="0" y="706120"/>
            <a:ext cx="4984946" cy="78378"/>
            <a:chOff x="6911145" y="6507480"/>
            <a:chExt cx="4984946" cy="78378"/>
          </a:xfrm>
        </p:grpSpPr>
        <p:sp>
          <p:nvSpPr>
            <p:cNvPr id="61" name="任意多边形 86"/>
            <p:cNvSpPr/>
            <p:nvPr/>
          </p:nvSpPr>
          <p:spPr>
            <a:xfrm flipH="1" flipV="1">
              <a:off x="10182596" y="6507480"/>
              <a:ext cx="1713495" cy="78378"/>
            </a:xfrm>
            <a:custGeom>
              <a:avLst/>
              <a:gdLst>
                <a:gd name="connsiteX0" fmla="*/ 1585578 w 1713495"/>
                <a:gd name="connsiteY0" fmla="*/ 78378 h 78378"/>
                <a:gd name="connsiteX1" fmla="*/ 0 w 1713495"/>
                <a:gd name="connsiteY1" fmla="*/ 78378 h 78378"/>
                <a:gd name="connsiteX2" fmla="*/ 0 w 1713495"/>
                <a:gd name="connsiteY2" fmla="*/ 0 h 78378"/>
                <a:gd name="connsiteX3" fmla="*/ 1713495 w 1713495"/>
                <a:gd name="connsiteY3" fmla="*/ 0 h 78378"/>
              </a:gdLst>
              <a:ahLst/>
              <a:cxnLst>
                <a:cxn ang="0">
                  <a:pos x="connsiteX0" y="connsiteY0"/>
                </a:cxn>
                <a:cxn ang="0">
                  <a:pos x="connsiteX1" y="connsiteY1"/>
                </a:cxn>
                <a:cxn ang="0">
                  <a:pos x="connsiteX2" y="connsiteY2"/>
                </a:cxn>
                <a:cxn ang="0">
                  <a:pos x="connsiteX3" y="connsiteY3"/>
                </a:cxn>
              </a:cxnLst>
              <a:rect l="l" t="t" r="r" b="b"/>
              <a:pathLst>
                <a:path w="1713495" h="78378">
                  <a:moveTo>
                    <a:pt x="1585578" y="78378"/>
                  </a:moveTo>
                  <a:lnTo>
                    <a:pt x="0" y="78378"/>
                  </a:lnTo>
                  <a:lnTo>
                    <a:pt x="0" y="0"/>
                  </a:lnTo>
                  <a:lnTo>
                    <a:pt x="1713495" y="0"/>
                  </a:lnTo>
                  <a:close/>
                </a:path>
              </a:pathLst>
            </a:cu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平行四边形 61"/>
            <p:cNvSpPr/>
            <p:nvPr/>
          </p:nvSpPr>
          <p:spPr>
            <a:xfrm flipH="1" flipV="1">
              <a:off x="8909105" y="6507480"/>
              <a:ext cx="1296000" cy="78378"/>
            </a:xfrm>
            <a:prstGeom prst="parallelogram">
              <a:avLst>
                <a:gd name="adj" fmla="val 163205"/>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平行四边形 62"/>
            <p:cNvSpPr/>
            <p:nvPr/>
          </p:nvSpPr>
          <p:spPr>
            <a:xfrm flipH="1" flipV="1">
              <a:off x="8031615" y="6507480"/>
              <a:ext cx="900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p:cNvSpPr/>
            <p:nvPr/>
          </p:nvSpPr>
          <p:spPr>
            <a:xfrm flipH="1" flipV="1">
              <a:off x="7658125" y="6507480"/>
              <a:ext cx="396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p:cNvSpPr/>
            <p:nvPr/>
          </p:nvSpPr>
          <p:spPr>
            <a:xfrm flipH="1" flipV="1">
              <a:off x="7284635" y="6507480"/>
              <a:ext cx="396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平行四边形 65"/>
            <p:cNvSpPr/>
            <p:nvPr/>
          </p:nvSpPr>
          <p:spPr>
            <a:xfrm flipH="1" flipV="1">
              <a:off x="6911145" y="6507480"/>
              <a:ext cx="396000" cy="78378"/>
            </a:xfrm>
            <a:prstGeom prst="parallelogram">
              <a:avLst>
                <a:gd name="adj" fmla="val 163205"/>
              </a:avLst>
            </a:prstGeom>
            <a:solidFill>
              <a:srgbClr val="61D6F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81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E4B2A-2BEC-4A3A-810E-E3DF113E958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A6550-3904-4A59-AC35-82EAC6DA9929}"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7.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79" name="组合 1078"/>
          <p:cNvGrpSpPr/>
          <p:nvPr/>
        </p:nvGrpSpPr>
        <p:grpSpPr>
          <a:xfrm>
            <a:off x="5003800" y="4781550"/>
            <a:ext cx="2184400" cy="392430"/>
            <a:chOff x="4826000" y="4278696"/>
            <a:chExt cx="2540000" cy="392198"/>
          </a:xfrm>
        </p:grpSpPr>
        <p:sp>
          <p:nvSpPr>
            <p:cNvPr id="1074" name="六边形 1073"/>
            <p:cNvSpPr/>
            <p:nvPr/>
          </p:nvSpPr>
          <p:spPr>
            <a:xfrm>
              <a:off x="4826000" y="4278696"/>
              <a:ext cx="2540000" cy="392198"/>
            </a:xfrm>
            <a:prstGeom prst="hexagon">
              <a:avLst>
                <a:gd name="adj" fmla="val 42187"/>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7" name="等腰三角形 1076"/>
            <p:cNvSpPr/>
            <p:nvPr/>
          </p:nvSpPr>
          <p:spPr>
            <a:xfrm rot="5400000">
              <a:off x="4966565" y="4455451"/>
              <a:ext cx="110696" cy="47912"/>
            </a:xfrm>
            <a:prstGeom prst="triangle">
              <a:avLst/>
            </a:prstGeom>
            <a:solidFill>
              <a:srgbClr val="191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8" name="等腰三角形 1077"/>
            <p:cNvSpPr/>
            <p:nvPr/>
          </p:nvSpPr>
          <p:spPr>
            <a:xfrm rot="16200000" flipH="1">
              <a:off x="7102546" y="4455449"/>
              <a:ext cx="110702" cy="47916"/>
            </a:xfrm>
            <a:prstGeom prst="triangle">
              <a:avLst/>
            </a:prstGeom>
            <a:solidFill>
              <a:srgbClr val="191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81" name="PA_文本框 1080"/>
          <p:cNvSpPr txBox="1"/>
          <p:nvPr>
            <p:custDataLst>
              <p:tags r:id="rId1"/>
            </p:custDataLst>
          </p:nvPr>
        </p:nvSpPr>
        <p:spPr>
          <a:xfrm>
            <a:off x="4066778" y="3171750"/>
            <a:ext cx="6014597" cy="461665"/>
          </a:xfrm>
          <a:prstGeom prst="rect">
            <a:avLst/>
          </a:prstGeom>
          <a:noFill/>
        </p:spPr>
        <p:txBody>
          <a:bodyPr wrap="square" rtlCol="0">
            <a:spAutoFit/>
          </a:bodyPr>
          <a:lstStyle/>
          <a:p>
            <a:r>
              <a:rPr lang="en-US" altLang="zh-CN" sz="1200" dirty="0">
                <a:solidFill>
                  <a:prstClr val="white"/>
                </a:solidFill>
                <a:latin typeface="Arial" panose="020B0604020202020204" pitchFamily="34" charset="0"/>
                <a:ea typeface="微软雅黑" panose="020B0503020204020204" pitchFamily="34" charset="-122"/>
                <a:cs typeface="Arial" panose="020B0604020202020204" pitchFamily="34" charset="0"/>
              </a:rPr>
              <a:t>For a country with such a strong economy and the luxury of throwing away unwanted food, you'd think Japan would be a happier country</a:t>
            </a:r>
          </a:p>
        </p:txBody>
      </p:sp>
      <p:sp>
        <p:nvSpPr>
          <p:cNvPr id="1082" name="PA_文本框 1081"/>
          <p:cNvSpPr txBox="1"/>
          <p:nvPr>
            <p:custDataLst>
              <p:tags r:id="rId2"/>
            </p:custDataLst>
          </p:nvPr>
        </p:nvSpPr>
        <p:spPr>
          <a:xfrm>
            <a:off x="4066778" y="2420076"/>
            <a:ext cx="6756398" cy="830997"/>
          </a:xfrm>
          <a:prstGeom prst="rect">
            <a:avLst/>
          </a:prstGeom>
          <a:noFill/>
        </p:spPr>
        <p:txBody>
          <a:bodyPr wrap="square" rtlCol="0">
            <a:spAutoFit/>
          </a:bodyPr>
          <a:lstStyle/>
          <a:p>
            <a:r>
              <a:rPr lang="zh-CN" altLang="en-US" sz="4800" b="1" dirty="0" smtClean="0">
                <a:solidFill>
                  <a:srgbClr val="61D6FE"/>
                </a:solidFill>
                <a:latin typeface="微软雅黑" panose="020B0503020204020204" pitchFamily="34" charset="-122"/>
                <a:ea typeface="微软雅黑" panose="020B0503020204020204" pitchFamily="34" charset="-122"/>
              </a:rPr>
              <a:t>蓝色</a:t>
            </a:r>
            <a:r>
              <a:rPr lang="zh-CN" altLang="en-US" sz="4800" b="1" dirty="0">
                <a:solidFill>
                  <a:srgbClr val="61D6FE"/>
                </a:solidFill>
                <a:latin typeface="微软雅黑" panose="020B0503020204020204" pitchFamily="34" charset="-122"/>
                <a:ea typeface="微软雅黑" panose="020B0503020204020204" pitchFamily="34" charset="-122"/>
              </a:rPr>
              <a:t>科</a:t>
            </a:r>
            <a:r>
              <a:rPr lang="zh-CN" altLang="en-US" sz="4800" b="1" dirty="0" smtClean="0">
                <a:solidFill>
                  <a:srgbClr val="61D6FE"/>
                </a:solidFill>
                <a:latin typeface="微软雅黑" panose="020B0503020204020204" pitchFamily="34" charset="-122"/>
                <a:ea typeface="微软雅黑" panose="020B0503020204020204" pitchFamily="34" charset="-122"/>
              </a:rPr>
              <a:t>技工作计划</a:t>
            </a:r>
            <a:r>
              <a:rPr lang="en-US" altLang="zh-CN" sz="4800" b="1" dirty="0" smtClean="0">
                <a:solidFill>
                  <a:srgbClr val="61D6FE"/>
                </a:solidFill>
                <a:latin typeface="微软雅黑" panose="020B0503020204020204" pitchFamily="34" charset="-122"/>
                <a:ea typeface="微软雅黑" panose="020B0503020204020204" pitchFamily="34" charset="-122"/>
              </a:rPr>
              <a:t>PPT</a:t>
            </a:r>
            <a:endParaRPr lang="zh-CN" altLang="en-US" sz="4800" b="1" dirty="0">
              <a:solidFill>
                <a:srgbClr val="61D6FE"/>
              </a:solidFill>
              <a:latin typeface="微软雅黑" panose="020B0503020204020204" pitchFamily="34" charset="-122"/>
              <a:ea typeface="微软雅黑" panose="020B0503020204020204" pitchFamily="34" charset="-122"/>
            </a:endParaRPr>
          </a:p>
        </p:txBody>
      </p:sp>
      <p:sp>
        <p:nvSpPr>
          <p:cNvPr id="1083" name="PA_文本框 1082"/>
          <p:cNvSpPr txBox="1"/>
          <p:nvPr>
            <p:custDataLst>
              <p:tags r:id="rId3"/>
            </p:custDataLst>
          </p:nvPr>
        </p:nvSpPr>
        <p:spPr>
          <a:xfrm>
            <a:off x="4066778" y="2099289"/>
            <a:ext cx="443056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工作总结</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报告</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计划</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年终</a:t>
            </a:r>
          </a:p>
        </p:txBody>
      </p:sp>
      <p:grpSp>
        <p:nvGrpSpPr>
          <p:cNvPr id="13" name="组合 12"/>
          <p:cNvGrpSpPr/>
          <p:nvPr/>
        </p:nvGrpSpPr>
        <p:grpSpPr>
          <a:xfrm>
            <a:off x="1368824" y="1837773"/>
            <a:ext cx="2907288" cy="1955001"/>
            <a:chOff x="1368824" y="1837773"/>
            <a:chExt cx="2907288" cy="1955001"/>
          </a:xfrm>
        </p:grpSpPr>
        <p:grpSp>
          <p:nvGrpSpPr>
            <p:cNvPr id="210" name="组合 209"/>
            <p:cNvGrpSpPr/>
            <p:nvPr/>
          </p:nvGrpSpPr>
          <p:grpSpPr>
            <a:xfrm>
              <a:off x="1368824" y="1837773"/>
              <a:ext cx="2514102" cy="1955001"/>
              <a:chOff x="2962952" y="2297551"/>
              <a:chExt cx="2514684" cy="1955453"/>
            </a:xfrm>
          </p:grpSpPr>
          <p:sp>
            <p:nvSpPr>
              <p:cNvPr id="211" name="PA_文本框 4"/>
              <p:cNvSpPr txBox="1"/>
              <p:nvPr>
                <p:custDataLst>
                  <p:tags r:id="rId6"/>
                </p:custDataLst>
              </p:nvPr>
            </p:nvSpPr>
            <p:spPr>
              <a:xfrm>
                <a:off x="2962952" y="2297551"/>
                <a:ext cx="1439973" cy="1477317"/>
              </a:xfrm>
              <a:prstGeom prst="rect">
                <a:avLst/>
              </a:prstGeom>
              <a:noFill/>
            </p:spPr>
            <p:txBody>
              <a:bodyPr wrap="square" lIns="121889" tIns="60944" rIns="121889" bIns="60944" rtlCol="0">
                <a:spAutoFit/>
              </a:bodyPr>
              <a:lstStyle/>
              <a:p>
                <a:pPr algn="ctr"/>
                <a:r>
                  <a:rPr lang="zh-CN" altLang="en-US" sz="8800" b="1" dirty="0" smtClean="0">
                    <a:gradFill>
                      <a:gsLst>
                        <a:gs pos="0">
                          <a:schemeClr val="tx1">
                            <a:lumMod val="95000"/>
                          </a:schemeClr>
                        </a:gs>
                        <a:gs pos="100000">
                          <a:schemeClr val="tx1">
                            <a:lumMod val="65000"/>
                          </a:schemeClr>
                        </a:gs>
                      </a:gsLst>
                      <a:lin ang="2400000" scaled="0"/>
                    </a:gradFill>
                    <a:latin typeface="汉仪尚巍手书W" panose="00020600040101010101" pitchFamily="18" charset="-122"/>
                    <a:ea typeface="汉仪尚巍手书W" panose="00020600040101010101" pitchFamily="18" charset="-122"/>
                  </a:rPr>
                  <a:t>驰</a:t>
                </a:r>
                <a:endParaRPr lang="zh-CN" altLang="en-US" sz="8800" b="1" dirty="0">
                  <a:gradFill>
                    <a:gsLst>
                      <a:gs pos="0">
                        <a:schemeClr val="tx1">
                          <a:lumMod val="95000"/>
                        </a:schemeClr>
                      </a:gs>
                      <a:gs pos="100000">
                        <a:schemeClr val="tx1">
                          <a:lumMod val="65000"/>
                        </a:schemeClr>
                      </a:gs>
                    </a:gsLst>
                    <a:lin ang="2400000" scaled="0"/>
                  </a:gradFill>
                  <a:latin typeface="汉仪尚巍手书W" panose="00020600040101010101" pitchFamily="18" charset="-122"/>
                  <a:ea typeface="汉仪尚巍手书W" panose="00020600040101010101" pitchFamily="18" charset="-122"/>
                </a:endParaRPr>
              </a:p>
            </p:txBody>
          </p:sp>
          <p:sp>
            <p:nvSpPr>
              <p:cNvPr id="212" name="PA_文本框 5"/>
              <p:cNvSpPr txBox="1"/>
              <p:nvPr>
                <p:custDataLst>
                  <p:tags r:id="rId7"/>
                </p:custDataLst>
              </p:nvPr>
            </p:nvSpPr>
            <p:spPr>
              <a:xfrm>
                <a:off x="4037663" y="2898827"/>
                <a:ext cx="1439973" cy="1354177"/>
              </a:xfrm>
              <a:prstGeom prst="rect">
                <a:avLst/>
              </a:prstGeom>
              <a:noFill/>
            </p:spPr>
            <p:txBody>
              <a:bodyPr wrap="square" lIns="121889" tIns="60944" rIns="121889" bIns="60944" rtlCol="0">
                <a:spAutoFit/>
              </a:bodyPr>
              <a:lstStyle/>
              <a:p>
                <a:pPr algn="ctr"/>
                <a:r>
                  <a:rPr lang="zh-CN" altLang="en-US" sz="8000" b="1" dirty="0" smtClean="0">
                    <a:gradFill>
                      <a:gsLst>
                        <a:gs pos="0">
                          <a:schemeClr val="tx1">
                            <a:lumMod val="95000"/>
                          </a:schemeClr>
                        </a:gs>
                        <a:gs pos="100000">
                          <a:schemeClr val="tx1">
                            <a:lumMod val="65000"/>
                          </a:schemeClr>
                        </a:gs>
                      </a:gsLst>
                      <a:lin ang="2400000" scaled="0"/>
                    </a:gradFill>
                    <a:latin typeface="汉仪尚巍手书W" panose="00020600040101010101" pitchFamily="18" charset="-122"/>
                    <a:ea typeface="汉仪尚巍手书W" panose="00020600040101010101" pitchFamily="18" charset="-122"/>
                  </a:rPr>
                  <a:t>骋</a:t>
                </a:r>
                <a:endParaRPr lang="zh-CN" altLang="en-US" sz="8000" b="1" dirty="0">
                  <a:gradFill>
                    <a:gsLst>
                      <a:gs pos="0">
                        <a:schemeClr val="tx1">
                          <a:lumMod val="95000"/>
                        </a:schemeClr>
                      </a:gs>
                      <a:gs pos="100000">
                        <a:schemeClr val="tx1">
                          <a:lumMod val="65000"/>
                        </a:schemeClr>
                      </a:gs>
                    </a:gsLst>
                    <a:lin ang="2400000" scaled="0"/>
                  </a:gradFill>
                  <a:latin typeface="汉仪尚巍手书W" panose="00020600040101010101" pitchFamily="18" charset="-122"/>
                  <a:ea typeface="汉仪尚巍手书W" panose="00020600040101010101" pitchFamily="18" charset="-122"/>
                </a:endParaRPr>
              </a:p>
            </p:txBody>
          </p:sp>
        </p:grpSp>
        <p:sp>
          <p:nvSpPr>
            <p:cNvPr id="213" name="PA_文本框 6"/>
            <p:cNvSpPr txBox="1"/>
            <p:nvPr>
              <p:custDataLst>
                <p:tags r:id="rId5"/>
              </p:custDataLst>
            </p:nvPr>
          </p:nvSpPr>
          <p:spPr>
            <a:xfrm>
              <a:off x="2692454" y="1884779"/>
              <a:ext cx="1583658" cy="677076"/>
            </a:xfrm>
            <a:prstGeom prst="rect">
              <a:avLst/>
            </a:prstGeom>
            <a:noFill/>
          </p:spPr>
          <p:txBody>
            <a:bodyPr wrap="square" lIns="121889" tIns="60944" rIns="121889" bIns="60944" rtlCol="0">
              <a:spAutoFit/>
            </a:bodyPr>
            <a:lstStyle/>
            <a:p>
              <a:r>
                <a:rPr lang="en-US" altLang="zh-CN" sz="3600" spc="300" dirty="0" smtClean="0">
                  <a:gradFill>
                    <a:gsLst>
                      <a:gs pos="0">
                        <a:schemeClr val="tx1">
                          <a:lumMod val="95000"/>
                        </a:schemeClr>
                      </a:gs>
                      <a:gs pos="100000">
                        <a:schemeClr val="tx1">
                          <a:lumMod val="65000"/>
                        </a:schemeClr>
                      </a:gs>
                    </a:gsLst>
                    <a:lin ang="2400000" scaled="0"/>
                  </a:gradFill>
                  <a:latin typeface="Agency FB" panose="020B0503020202020204" pitchFamily="34" charset="0"/>
                  <a:ea typeface="汉仪尚巍手书W" panose="00020600040101010101" pitchFamily="18" charset="-122"/>
                  <a:cs typeface="Consolas" panose="020B0609020204030204" pitchFamily="49" charset="0"/>
                </a:rPr>
                <a:t>20XX</a:t>
              </a:r>
              <a:endParaRPr lang="zh-CN" altLang="en-US" sz="3600" spc="300" dirty="0">
                <a:gradFill>
                  <a:gsLst>
                    <a:gs pos="0">
                      <a:schemeClr val="tx1">
                        <a:lumMod val="95000"/>
                      </a:schemeClr>
                    </a:gs>
                    <a:gs pos="100000">
                      <a:schemeClr val="tx1">
                        <a:lumMod val="65000"/>
                      </a:schemeClr>
                    </a:gs>
                  </a:gsLst>
                  <a:lin ang="2400000" scaled="0"/>
                </a:gradFill>
                <a:latin typeface="Agency FB" panose="020B0503020202020204" pitchFamily="34" charset="0"/>
                <a:ea typeface="汉仪尚巍手书W" panose="00020600040101010101" pitchFamily="18" charset="-122"/>
                <a:cs typeface="Consolas" panose="020B0609020204030204" pitchFamily="49" charset="0"/>
              </a:endParaRPr>
            </a:p>
          </p:txBody>
        </p:sp>
      </p:grpSp>
      <p:cxnSp>
        <p:nvCxnSpPr>
          <p:cNvPr id="214" name="PA_直接连接符 8"/>
          <p:cNvCxnSpPr/>
          <p:nvPr>
            <p:custDataLst>
              <p:tags r:id="rId4"/>
            </p:custDataLst>
          </p:nvPr>
        </p:nvCxnSpPr>
        <p:spPr>
          <a:xfrm>
            <a:off x="3948141" y="2186940"/>
            <a:ext cx="0" cy="13799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4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44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1000"/>
                                      </p:stCondLst>
                                      <p:childTnLst>
                                        <p:set>
                                          <p:cBhvr>
                                            <p:cTn id="10" dur="1" fill="hold">
                                              <p:stCondLst>
                                                <p:cond delay="0"/>
                                              </p:stCondLst>
                                            </p:cTn>
                                            <p:tgtEl>
                                              <p:spTgt spid="214"/>
                                            </p:tgtEl>
                                            <p:attrNameLst>
                                              <p:attrName>style.visibility</p:attrName>
                                            </p:attrNameLst>
                                          </p:cBhvr>
                                          <p:to>
                                            <p:strVal val="visible"/>
                                          </p:to>
                                        </p:set>
                                        <p:animEffect transition="in" filter="wipe(up)">
                                          <p:cBhvr>
                                            <p:cTn id="11" dur="500"/>
                                            <p:tgtEl>
                                              <p:spTgt spid="214"/>
                                            </p:tgtEl>
                                          </p:cBhvr>
                                        </p:animEffect>
                                      </p:childTnLst>
                                    </p:cTn>
                                  </p:par>
                                  <p:par>
                                    <p:cTn id="12" presetID="53" presetClass="entr" presetSubtype="16" fill="hold" grpId="0" nodeType="withEffect">
                                      <p:stCondLst>
                                        <p:cond delay="1500"/>
                                      </p:stCondLst>
                                      <p:iterate type="lt">
                                        <p:tmPct val="10000"/>
                                      </p:iterate>
                                      <p:childTnLst>
                                        <p:set>
                                          <p:cBhvr>
                                            <p:cTn id="13" dur="1" fill="hold">
                                              <p:stCondLst>
                                                <p:cond delay="0"/>
                                              </p:stCondLst>
                                            </p:cTn>
                                            <p:tgtEl>
                                              <p:spTgt spid="1082"/>
                                            </p:tgtEl>
                                            <p:attrNameLst>
                                              <p:attrName>style.visibility</p:attrName>
                                            </p:attrNameLst>
                                          </p:cBhvr>
                                          <p:to>
                                            <p:strVal val="visible"/>
                                          </p:to>
                                        </p:set>
                                        <p:anim calcmode="lin" valueType="num">
                                          <p:cBhvr>
                                            <p:cTn id="14" dur="500" fill="hold"/>
                                            <p:tgtEl>
                                              <p:spTgt spid="1082"/>
                                            </p:tgtEl>
                                            <p:attrNameLst>
                                              <p:attrName>ppt_w</p:attrName>
                                            </p:attrNameLst>
                                          </p:cBhvr>
                                          <p:tavLst>
                                            <p:tav tm="0">
                                              <p:val>
                                                <p:fltVal val="0"/>
                                              </p:val>
                                            </p:tav>
                                            <p:tav tm="100000">
                                              <p:val>
                                                <p:strVal val="#ppt_w"/>
                                              </p:val>
                                            </p:tav>
                                          </p:tavLst>
                                        </p:anim>
                                        <p:anim calcmode="lin" valueType="num">
                                          <p:cBhvr>
                                            <p:cTn id="15" dur="500" fill="hold"/>
                                            <p:tgtEl>
                                              <p:spTgt spid="1082"/>
                                            </p:tgtEl>
                                            <p:attrNameLst>
                                              <p:attrName>ppt_h</p:attrName>
                                            </p:attrNameLst>
                                          </p:cBhvr>
                                          <p:tavLst>
                                            <p:tav tm="0">
                                              <p:val>
                                                <p:fltVal val="0"/>
                                              </p:val>
                                            </p:tav>
                                            <p:tav tm="100000">
                                              <p:val>
                                                <p:strVal val="#ppt_h"/>
                                              </p:val>
                                            </p:tav>
                                          </p:tavLst>
                                        </p:anim>
                                        <p:animEffect transition="in" filter="fade">
                                          <p:cBhvr>
                                            <p:cTn id="16" dur="500"/>
                                            <p:tgtEl>
                                              <p:spTgt spid="1082"/>
                                            </p:tgtEl>
                                          </p:cBhvr>
                                        </p:animEffect>
                                      </p:childTnLst>
                                    </p:cTn>
                                  </p:par>
                                  <p:par>
                                    <p:cTn id="17" presetID="56" presetClass="entr" presetSubtype="0" fill="hold" grpId="0" nodeType="withEffect">
                                      <p:stCondLst>
                                        <p:cond delay="2500"/>
                                      </p:stCondLst>
                                      <p:iterate type="lt">
                                        <p:tmPct val="10000"/>
                                      </p:iterate>
                                      <p:childTnLst>
                                        <p:set>
                                          <p:cBhvr>
                                            <p:cTn id="18" dur="1" fill="hold">
                                              <p:stCondLst>
                                                <p:cond delay="0"/>
                                              </p:stCondLst>
                                            </p:cTn>
                                            <p:tgtEl>
                                              <p:spTgt spid="1083"/>
                                            </p:tgtEl>
                                            <p:attrNameLst>
                                              <p:attrName>style.visibility</p:attrName>
                                            </p:attrNameLst>
                                          </p:cBhvr>
                                          <p:to>
                                            <p:strVal val="visible"/>
                                          </p:to>
                                        </p:set>
                                        <p:anim by="(-#ppt_w*2)" calcmode="lin" valueType="num">
                                          <p:cBhvr rctx="PPT">
                                            <p:cTn id="19" dur="500" autoRev="1" fill="hold">
                                              <p:stCondLst>
                                                <p:cond delay="0"/>
                                              </p:stCondLst>
                                            </p:cTn>
                                            <p:tgtEl>
                                              <p:spTgt spid="1083"/>
                                            </p:tgtEl>
                                            <p:attrNameLst>
                                              <p:attrName>ppt_w</p:attrName>
                                            </p:attrNameLst>
                                          </p:cBhvr>
                                        </p:anim>
                                        <p:anim by="(#ppt_w*0.50)" calcmode="lin" valueType="num">
                                          <p:cBhvr>
                                            <p:cTn id="20" dur="500" decel="50000" autoRev="1" fill="hold">
                                              <p:stCondLst>
                                                <p:cond delay="0"/>
                                              </p:stCondLst>
                                            </p:cTn>
                                            <p:tgtEl>
                                              <p:spTgt spid="1083"/>
                                            </p:tgtEl>
                                            <p:attrNameLst>
                                              <p:attrName>ppt_x</p:attrName>
                                            </p:attrNameLst>
                                          </p:cBhvr>
                                        </p:anim>
                                        <p:anim from="(-#ppt_h/2)" to="(#ppt_y)" calcmode="lin" valueType="num">
                                          <p:cBhvr>
                                            <p:cTn id="21" dur="1000" fill="hold">
                                              <p:stCondLst>
                                                <p:cond delay="0"/>
                                              </p:stCondLst>
                                            </p:cTn>
                                            <p:tgtEl>
                                              <p:spTgt spid="1083"/>
                                            </p:tgtEl>
                                            <p:attrNameLst>
                                              <p:attrName>ppt_y</p:attrName>
                                            </p:attrNameLst>
                                          </p:cBhvr>
                                        </p:anim>
                                        <p:animRot by="21600000">
                                          <p:cBhvr>
                                            <p:cTn id="22" dur="1000" fill="hold">
                                              <p:stCondLst>
                                                <p:cond delay="0"/>
                                              </p:stCondLst>
                                            </p:cTn>
                                            <p:tgtEl>
                                              <p:spTgt spid="1083"/>
                                            </p:tgtEl>
                                            <p:attrNameLst>
                                              <p:attrName>r</p:attrName>
                                            </p:attrNameLst>
                                          </p:cBhvr>
                                        </p:animRot>
                                      </p:childTnLst>
                                    </p:cTn>
                                  </p:par>
                                  <p:par>
                                    <p:cTn id="23" presetID="22" presetClass="entr" presetSubtype="8" fill="hold" grpId="0" nodeType="withEffect">
                                      <p:stCondLst>
                                        <p:cond delay="4750"/>
                                      </p:stCondLst>
                                      <p:childTnLst>
                                        <p:set>
                                          <p:cBhvr>
                                            <p:cTn id="24" dur="1" fill="hold">
                                              <p:stCondLst>
                                                <p:cond delay="0"/>
                                              </p:stCondLst>
                                            </p:cTn>
                                            <p:tgtEl>
                                              <p:spTgt spid="1081"/>
                                            </p:tgtEl>
                                            <p:attrNameLst>
                                              <p:attrName>style.visibility</p:attrName>
                                            </p:attrNameLst>
                                          </p:cBhvr>
                                          <p:to>
                                            <p:strVal val="visible"/>
                                          </p:to>
                                        </p:set>
                                        <p:animEffect transition="in" filter="wipe(left)">
                                          <p:cBhvr>
                                            <p:cTn id="25" dur="5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p:bldP spid="1082" grpId="0"/>
          <p:bldP spid="10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1000"/>
                                      </p:stCondLst>
                                      <p:childTnLst>
                                        <p:set>
                                          <p:cBhvr>
                                            <p:cTn id="10" dur="1" fill="hold">
                                              <p:stCondLst>
                                                <p:cond delay="0"/>
                                              </p:stCondLst>
                                            </p:cTn>
                                            <p:tgtEl>
                                              <p:spTgt spid="214"/>
                                            </p:tgtEl>
                                            <p:attrNameLst>
                                              <p:attrName>style.visibility</p:attrName>
                                            </p:attrNameLst>
                                          </p:cBhvr>
                                          <p:to>
                                            <p:strVal val="visible"/>
                                          </p:to>
                                        </p:set>
                                        <p:animEffect transition="in" filter="wipe(up)">
                                          <p:cBhvr>
                                            <p:cTn id="11" dur="500"/>
                                            <p:tgtEl>
                                              <p:spTgt spid="214"/>
                                            </p:tgtEl>
                                          </p:cBhvr>
                                        </p:animEffect>
                                      </p:childTnLst>
                                    </p:cTn>
                                  </p:par>
                                  <p:par>
                                    <p:cTn id="12" presetID="53" presetClass="entr" presetSubtype="16" fill="hold" grpId="0" nodeType="withEffect">
                                      <p:stCondLst>
                                        <p:cond delay="1500"/>
                                      </p:stCondLst>
                                      <p:iterate type="lt">
                                        <p:tmPct val="10000"/>
                                      </p:iterate>
                                      <p:childTnLst>
                                        <p:set>
                                          <p:cBhvr>
                                            <p:cTn id="13" dur="1" fill="hold">
                                              <p:stCondLst>
                                                <p:cond delay="0"/>
                                              </p:stCondLst>
                                            </p:cTn>
                                            <p:tgtEl>
                                              <p:spTgt spid="1082"/>
                                            </p:tgtEl>
                                            <p:attrNameLst>
                                              <p:attrName>style.visibility</p:attrName>
                                            </p:attrNameLst>
                                          </p:cBhvr>
                                          <p:to>
                                            <p:strVal val="visible"/>
                                          </p:to>
                                        </p:set>
                                        <p:anim calcmode="lin" valueType="num">
                                          <p:cBhvr>
                                            <p:cTn id="14" dur="500" fill="hold"/>
                                            <p:tgtEl>
                                              <p:spTgt spid="1082"/>
                                            </p:tgtEl>
                                            <p:attrNameLst>
                                              <p:attrName>ppt_w</p:attrName>
                                            </p:attrNameLst>
                                          </p:cBhvr>
                                          <p:tavLst>
                                            <p:tav tm="0">
                                              <p:val>
                                                <p:fltVal val="0"/>
                                              </p:val>
                                            </p:tav>
                                            <p:tav tm="100000">
                                              <p:val>
                                                <p:strVal val="#ppt_w"/>
                                              </p:val>
                                            </p:tav>
                                          </p:tavLst>
                                        </p:anim>
                                        <p:anim calcmode="lin" valueType="num">
                                          <p:cBhvr>
                                            <p:cTn id="15" dur="500" fill="hold"/>
                                            <p:tgtEl>
                                              <p:spTgt spid="1082"/>
                                            </p:tgtEl>
                                            <p:attrNameLst>
                                              <p:attrName>ppt_h</p:attrName>
                                            </p:attrNameLst>
                                          </p:cBhvr>
                                          <p:tavLst>
                                            <p:tav tm="0">
                                              <p:val>
                                                <p:fltVal val="0"/>
                                              </p:val>
                                            </p:tav>
                                            <p:tav tm="100000">
                                              <p:val>
                                                <p:strVal val="#ppt_h"/>
                                              </p:val>
                                            </p:tav>
                                          </p:tavLst>
                                        </p:anim>
                                        <p:animEffect transition="in" filter="fade">
                                          <p:cBhvr>
                                            <p:cTn id="16" dur="500"/>
                                            <p:tgtEl>
                                              <p:spTgt spid="1082"/>
                                            </p:tgtEl>
                                          </p:cBhvr>
                                        </p:animEffect>
                                      </p:childTnLst>
                                    </p:cTn>
                                  </p:par>
                                  <p:par>
                                    <p:cTn id="17" presetID="56" presetClass="entr" presetSubtype="0" fill="hold" grpId="0" nodeType="withEffect">
                                      <p:stCondLst>
                                        <p:cond delay="2500"/>
                                      </p:stCondLst>
                                      <p:iterate type="lt">
                                        <p:tmPct val="10000"/>
                                      </p:iterate>
                                      <p:childTnLst>
                                        <p:set>
                                          <p:cBhvr>
                                            <p:cTn id="18" dur="1" fill="hold">
                                              <p:stCondLst>
                                                <p:cond delay="0"/>
                                              </p:stCondLst>
                                            </p:cTn>
                                            <p:tgtEl>
                                              <p:spTgt spid="1083"/>
                                            </p:tgtEl>
                                            <p:attrNameLst>
                                              <p:attrName>style.visibility</p:attrName>
                                            </p:attrNameLst>
                                          </p:cBhvr>
                                          <p:to>
                                            <p:strVal val="visible"/>
                                          </p:to>
                                        </p:set>
                                        <p:anim by="(-#ppt_w*2)" calcmode="lin" valueType="num">
                                          <p:cBhvr rctx="PPT">
                                            <p:cTn id="19" dur="500" autoRev="1" fill="hold">
                                              <p:stCondLst>
                                                <p:cond delay="0"/>
                                              </p:stCondLst>
                                            </p:cTn>
                                            <p:tgtEl>
                                              <p:spTgt spid="1083"/>
                                            </p:tgtEl>
                                            <p:attrNameLst>
                                              <p:attrName>ppt_w</p:attrName>
                                            </p:attrNameLst>
                                          </p:cBhvr>
                                        </p:anim>
                                        <p:anim by="(#ppt_w*0.50)" calcmode="lin" valueType="num">
                                          <p:cBhvr>
                                            <p:cTn id="20" dur="500" decel="50000" autoRev="1" fill="hold">
                                              <p:stCondLst>
                                                <p:cond delay="0"/>
                                              </p:stCondLst>
                                            </p:cTn>
                                            <p:tgtEl>
                                              <p:spTgt spid="1083"/>
                                            </p:tgtEl>
                                            <p:attrNameLst>
                                              <p:attrName>ppt_x</p:attrName>
                                            </p:attrNameLst>
                                          </p:cBhvr>
                                        </p:anim>
                                        <p:anim from="(-#ppt_h/2)" to="(#ppt_y)" calcmode="lin" valueType="num">
                                          <p:cBhvr>
                                            <p:cTn id="21" dur="1000" fill="hold">
                                              <p:stCondLst>
                                                <p:cond delay="0"/>
                                              </p:stCondLst>
                                            </p:cTn>
                                            <p:tgtEl>
                                              <p:spTgt spid="1083"/>
                                            </p:tgtEl>
                                            <p:attrNameLst>
                                              <p:attrName>ppt_y</p:attrName>
                                            </p:attrNameLst>
                                          </p:cBhvr>
                                        </p:anim>
                                        <p:animRot by="21600000">
                                          <p:cBhvr>
                                            <p:cTn id="22" dur="1000" fill="hold">
                                              <p:stCondLst>
                                                <p:cond delay="0"/>
                                              </p:stCondLst>
                                            </p:cTn>
                                            <p:tgtEl>
                                              <p:spTgt spid="1083"/>
                                            </p:tgtEl>
                                            <p:attrNameLst>
                                              <p:attrName>r</p:attrName>
                                            </p:attrNameLst>
                                          </p:cBhvr>
                                        </p:animRot>
                                      </p:childTnLst>
                                    </p:cTn>
                                  </p:par>
                                  <p:par>
                                    <p:cTn id="23" presetID="22" presetClass="entr" presetSubtype="8" fill="hold" grpId="0" nodeType="withEffect">
                                      <p:stCondLst>
                                        <p:cond delay="4750"/>
                                      </p:stCondLst>
                                      <p:childTnLst>
                                        <p:set>
                                          <p:cBhvr>
                                            <p:cTn id="24" dur="1" fill="hold">
                                              <p:stCondLst>
                                                <p:cond delay="0"/>
                                              </p:stCondLst>
                                            </p:cTn>
                                            <p:tgtEl>
                                              <p:spTgt spid="1081"/>
                                            </p:tgtEl>
                                            <p:attrNameLst>
                                              <p:attrName>style.visibility</p:attrName>
                                            </p:attrNameLst>
                                          </p:cBhvr>
                                          <p:to>
                                            <p:strVal val="visible"/>
                                          </p:to>
                                        </p:set>
                                        <p:animEffect transition="in" filter="wipe(left)">
                                          <p:cBhvr>
                                            <p:cTn id="25" dur="5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p:bldP spid="1082" grpId="0"/>
          <p:bldP spid="108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6106976" y="2328536"/>
            <a:ext cx="1795490" cy="1795490"/>
          </a:xfrm>
          <a:prstGeom prst="diamond">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7897703" y="2322186"/>
            <a:ext cx="1795490" cy="1795490"/>
          </a:xfrm>
          <a:prstGeom prst="diamond">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513095" y="1417018"/>
            <a:ext cx="3593881" cy="3593881"/>
          </a:xfrm>
          <a:prstGeom prst="diamond">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2513095" y="3213959"/>
            <a:ext cx="3593881" cy="1796941"/>
          </a:xfrm>
          <a:custGeom>
            <a:avLst/>
            <a:gdLst>
              <a:gd name="connsiteX0" fmla="*/ 0 w 3493924"/>
              <a:gd name="connsiteY0" fmla="*/ 0 h 1746962"/>
              <a:gd name="connsiteX1" fmla="*/ 3493924 w 3493924"/>
              <a:gd name="connsiteY1" fmla="*/ 0 h 1746962"/>
              <a:gd name="connsiteX2" fmla="*/ 1746962 w 3493924"/>
              <a:gd name="connsiteY2" fmla="*/ 1746962 h 1746962"/>
            </a:gdLst>
            <a:ahLst/>
            <a:cxnLst>
              <a:cxn ang="0">
                <a:pos x="connsiteX0" y="connsiteY0"/>
              </a:cxn>
              <a:cxn ang="0">
                <a:pos x="connsiteX1" y="connsiteY1"/>
              </a:cxn>
              <a:cxn ang="0">
                <a:pos x="connsiteX2" y="connsiteY2"/>
              </a:cxn>
            </a:cxnLst>
            <a:rect l="l" t="t" r="r" b="b"/>
            <a:pathLst>
              <a:path w="3493924" h="1746962">
                <a:moveTo>
                  <a:pt x="0" y="0"/>
                </a:moveTo>
                <a:lnTo>
                  <a:pt x="3493924" y="0"/>
                </a:lnTo>
                <a:lnTo>
                  <a:pt x="1746962" y="1746962"/>
                </a:lnTo>
                <a:close/>
              </a:path>
            </a:pathLst>
          </a:custGeom>
          <a:solidFill>
            <a:schemeClr val="bg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308900" y="3282112"/>
            <a:ext cx="2002270" cy="683264"/>
          </a:xfrm>
          <a:prstGeom prst="rect">
            <a:avLst/>
          </a:prstGeom>
          <a:noFill/>
        </p:spPr>
        <p:txBody>
          <a:bodyPr wrap="square" rtlCol="0">
            <a:spAutoFit/>
          </a:bodyPr>
          <a:lstStyle/>
          <a:p>
            <a:pPr algn="ctr">
              <a:lnSpc>
                <a:spcPct val="120000"/>
              </a:lnSpc>
            </a:pPr>
            <a:r>
              <a:rPr lang="zh-CN" altLang="en-US" sz="1600" dirty="0">
                <a:latin typeface="微软雅黑" panose="020B0503020204020204" pitchFamily="34" charset="-122"/>
                <a:ea typeface="微软雅黑" panose="020B0503020204020204" pitchFamily="34" charset="-122"/>
              </a:rPr>
              <a:t>单击此处添加文字内容单击此处添加</a:t>
            </a:r>
          </a:p>
        </p:txBody>
      </p:sp>
      <p:sp>
        <p:nvSpPr>
          <p:cNvPr id="11" name="菱形 10"/>
          <p:cNvSpPr/>
          <p:nvPr/>
        </p:nvSpPr>
        <p:spPr>
          <a:xfrm>
            <a:off x="7003999" y="3219692"/>
            <a:ext cx="1795490" cy="1795490"/>
          </a:xfrm>
          <a:prstGeom prst="diamond">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5209231" y="3219692"/>
            <a:ext cx="1795490" cy="1795490"/>
          </a:xfrm>
          <a:prstGeom prst="diamond">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93631" y="3928483"/>
            <a:ext cx="1423788" cy="498598"/>
          </a:xfrm>
          <a:prstGeom prst="rect">
            <a:avLst/>
          </a:prstGeom>
          <a:noFill/>
        </p:spPr>
        <p:txBody>
          <a:bodyPr wrap="square" rtlCol="0">
            <a:spAutoFit/>
          </a:bodyPr>
          <a:lstStyle/>
          <a:p>
            <a:pPr algn="ctr">
              <a:lnSpc>
                <a:spcPct val="120000"/>
              </a:lnSpc>
            </a:pPr>
            <a:r>
              <a:rPr lang="zh-CN" altLang="en-US" sz="1100" dirty="0">
                <a:solidFill>
                  <a:srgbClr val="19181E"/>
                </a:solidFill>
                <a:latin typeface="微软雅黑" panose="020B0503020204020204" pitchFamily="34" charset="-122"/>
                <a:ea typeface="微软雅黑" panose="020B0503020204020204" pitchFamily="34" charset="-122"/>
              </a:rPr>
              <a:t>单击此处添加文字内容单击此处添加</a:t>
            </a:r>
          </a:p>
        </p:txBody>
      </p:sp>
      <p:sp>
        <p:nvSpPr>
          <p:cNvPr id="16" name="Freeform 34"/>
          <p:cNvSpPr>
            <a:spLocks noEditPoints="1"/>
          </p:cNvSpPr>
          <p:nvPr/>
        </p:nvSpPr>
        <p:spPr bwMode="auto">
          <a:xfrm>
            <a:off x="5968345" y="3624718"/>
            <a:ext cx="255310" cy="240093"/>
          </a:xfrm>
          <a:custGeom>
            <a:avLst/>
            <a:gdLst>
              <a:gd name="T0" fmla="*/ 72 w 128"/>
              <a:gd name="T1" fmla="*/ 56 h 120"/>
              <a:gd name="T2" fmla="*/ 28 w 128"/>
              <a:gd name="T3" fmla="*/ 56 h 120"/>
              <a:gd name="T4" fmla="*/ 24 w 128"/>
              <a:gd name="T5" fmla="*/ 60 h 120"/>
              <a:gd name="T6" fmla="*/ 28 w 128"/>
              <a:gd name="T7" fmla="*/ 64 h 120"/>
              <a:gd name="T8" fmla="*/ 72 w 128"/>
              <a:gd name="T9" fmla="*/ 64 h 120"/>
              <a:gd name="T10" fmla="*/ 76 w 128"/>
              <a:gd name="T11" fmla="*/ 60 h 120"/>
              <a:gd name="T12" fmla="*/ 72 w 128"/>
              <a:gd name="T13" fmla="*/ 56 h 120"/>
              <a:gd name="T14" fmla="*/ 116 w 128"/>
              <a:gd name="T15" fmla="*/ 0 h 120"/>
              <a:gd name="T16" fmla="*/ 12 w 128"/>
              <a:gd name="T17" fmla="*/ 0 h 120"/>
              <a:gd name="T18" fmla="*/ 0 w 128"/>
              <a:gd name="T19" fmla="*/ 12 h 120"/>
              <a:gd name="T20" fmla="*/ 0 w 128"/>
              <a:gd name="T21" fmla="*/ 80 h 120"/>
              <a:gd name="T22" fmla="*/ 12 w 128"/>
              <a:gd name="T23" fmla="*/ 92 h 120"/>
              <a:gd name="T24" fmla="*/ 28 w 128"/>
              <a:gd name="T25" fmla="*/ 92 h 120"/>
              <a:gd name="T26" fmla="*/ 28 w 128"/>
              <a:gd name="T27" fmla="*/ 109 h 120"/>
              <a:gd name="T28" fmla="*/ 44 w 128"/>
              <a:gd name="T29" fmla="*/ 113 h 120"/>
              <a:gd name="T30" fmla="*/ 68 w 128"/>
              <a:gd name="T31" fmla="*/ 92 h 120"/>
              <a:gd name="T32" fmla="*/ 116 w 128"/>
              <a:gd name="T33" fmla="*/ 92 h 120"/>
              <a:gd name="T34" fmla="*/ 128 w 128"/>
              <a:gd name="T35" fmla="*/ 80 h 120"/>
              <a:gd name="T36" fmla="*/ 128 w 128"/>
              <a:gd name="T37" fmla="*/ 12 h 120"/>
              <a:gd name="T38" fmla="*/ 116 w 128"/>
              <a:gd name="T39" fmla="*/ 0 h 120"/>
              <a:gd name="T40" fmla="*/ 120 w 128"/>
              <a:gd name="T41" fmla="*/ 76 h 120"/>
              <a:gd name="T42" fmla="*/ 112 w 128"/>
              <a:gd name="T43" fmla="*/ 84 h 120"/>
              <a:gd name="T44" fmla="*/ 66 w 128"/>
              <a:gd name="T45" fmla="*/ 84 h 120"/>
              <a:gd name="T46" fmla="*/ 39 w 128"/>
              <a:gd name="T47" fmla="*/ 107 h 120"/>
              <a:gd name="T48" fmla="*/ 36 w 128"/>
              <a:gd name="T49" fmla="*/ 92 h 120"/>
              <a:gd name="T50" fmla="*/ 36 w 128"/>
              <a:gd name="T51" fmla="*/ 92 h 120"/>
              <a:gd name="T52" fmla="*/ 36 w 128"/>
              <a:gd name="T53" fmla="*/ 84 h 120"/>
              <a:gd name="T54" fmla="*/ 16 w 128"/>
              <a:gd name="T55" fmla="*/ 84 h 120"/>
              <a:gd name="T56" fmla="*/ 8 w 128"/>
              <a:gd name="T57" fmla="*/ 76 h 120"/>
              <a:gd name="T58" fmla="*/ 8 w 128"/>
              <a:gd name="T59" fmla="*/ 16 h 120"/>
              <a:gd name="T60" fmla="*/ 16 w 128"/>
              <a:gd name="T61" fmla="*/ 8 h 120"/>
              <a:gd name="T62" fmla="*/ 112 w 128"/>
              <a:gd name="T63" fmla="*/ 8 h 120"/>
              <a:gd name="T64" fmla="*/ 120 w 128"/>
              <a:gd name="T65" fmla="*/ 16 h 120"/>
              <a:gd name="T66" fmla="*/ 120 w 128"/>
              <a:gd name="T67" fmla="*/ 76 h 120"/>
              <a:gd name="T68" fmla="*/ 100 w 128"/>
              <a:gd name="T69" fmla="*/ 40 h 120"/>
              <a:gd name="T70" fmla="*/ 28 w 128"/>
              <a:gd name="T71" fmla="*/ 40 h 120"/>
              <a:gd name="T72" fmla="*/ 24 w 128"/>
              <a:gd name="T73" fmla="*/ 44 h 120"/>
              <a:gd name="T74" fmla="*/ 28 w 128"/>
              <a:gd name="T75" fmla="*/ 48 h 120"/>
              <a:gd name="T76" fmla="*/ 100 w 128"/>
              <a:gd name="T77" fmla="*/ 48 h 120"/>
              <a:gd name="T78" fmla="*/ 104 w 128"/>
              <a:gd name="T79" fmla="*/ 44 h 120"/>
              <a:gd name="T80" fmla="*/ 100 w 128"/>
              <a:gd name="T81" fmla="*/ 40 h 120"/>
              <a:gd name="T82" fmla="*/ 100 w 128"/>
              <a:gd name="T83" fmla="*/ 24 h 120"/>
              <a:gd name="T84" fmla="*/ 28 w 128"/>
              <a:gd name="T85" fmla="*/ 24 h 120"/>
              <a:gd name="T86" fmla="*/ 24 w 128"/>
              <a:gd name="T87" fmla="*/ 28 h 120"/>
              <a:gd name="T88" fmla="*/ 28 w 128"/>
              <a:gd name="T89" fmla="*/ 32 h 120"/>
              <a:gd name="T90" fmla="*/ 100 w 128"/>
              <a:gd name="T91" fmla="*/ 32 h 120"/>
              <a:gd name="T92" fmla="*/ 104 w 128"/>
              <a:gd name="T93" fmla="*/ 28 h 120"/>
              <a:gd name="T94" fmla="*/ 100 w 128"/>
              <a:gd name="T95"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0">
                <a:moveTo>
                  <a:pt x="72" y="56"/>
                </a:moveTo>
                <a:cubicBezTo>
                  <a:pt x="28" y="56"/>
                  <a:pt x="28" y="56"/>
                  <a:pt x="28" y="56"/>
                </a:cubicBezTo>
                <a:cubicBezTo>
                  <a:pt x="25" y="56"/>
                  <a:pt x="24" y="58"/>
                  <a:pt x="24" y="60"/>
                </a:cubicBezTo>
                <a:cubicBezTo>
                  <a:pt x="24" y="62"/>
                  <a:pt x="25" y="64"/>
                  <a:pt x="28" y="64"/>
                </a:cubicBezTo>
                <a:cubicBezTo>
                  <a:pt x="72" y="64"/>
                  <a:pt x="72" y="64"/>
                  <a:pt x="72" y="64"/>
                </a:cubicBezTo>
                <a:cubicBezTo>
                  <a:pt x="74" y="64"/>
                  <a:pt x="76" y="62"/>
                  <a:pt x="76" y="60"/>
                </a:cubicBezTo>
                <a:cubicBezTo>
                  <a:pt x="76" y="58"/>
                  <a:pt x="74" y="56"/>
                  <a:pt x="72" y="56"/>
                </a:cubicBezTo>
                <a:close/>
                <a:moveTo>
                  <a:pt x="116" y="0"/>
                </a:moveTo>
                <a:cubicBezTo>
                  <a:pt x="12" y="0"/>
                  <a:pt x="12" y="0"/>
                  <a:pt x="12" y="0"/>
                </a:cubicBezTo>
                <a:cubicBezTo>
                  <a:pt x="5" y="0"/>
                  <a:pt x="0" y="5"/>
                  <a:pt x="0" y="12"/>
                </a:cubicBezTo>
                <a:cubicBezTo>
                  <a:pt x="0" y="80"/>
                  <a:pt x="0" y="80"/>
                  <a:pt x="0" y="80"/>
                </a:cubicBezTo>
                <a:cubicBezTo>
                  <a:pt x="0" y="86"/>
                  <a:pt x="5" y="92"/>
                  <a:pt x="12" y="92"/>
                </a:cubicBezTo>
                <a:cubicBezTo>
                  <a:pt x="28" y="92"/>
                  <a:pt x="28" y="92"/>
                  <a:pt x="28" y="92"/>
                </a:cubicBezTo>
                <a:cubicBezTo>
                  <a:pt x="28" y="109"/>
                  <a:pt x="28" y="109"/>
                  <a:pt x="28" y="109"/>
                </a:cubicBezTo>
                <a:cubicBezTo>
                  <a:pt x="29" y="114"/>
                  <a:pt x="35" y="120"/>
                  <a:pt x="44" y="113"/>
                </a:cubicBezTo>
                <a:cubicBezTo>
                  <a:pt x="68" y="92"/>
                  <a:pt x="68" y="92"/>
                  <a:pt x="68" y="92"/>
                </a:cubicBezTo>
                <a:cubicBezTo>
                  <a:pt x="116" y="92"/>
                  <a:pt x="116" y="92"/>
                  <a:pt x="116" y="92"/>
                </a:cubicBezTo>
                <a:cubicBezTo>
                  <a:pt x="122" y="92"/>
                  <a:pt x="128" y="86"/>
                  <a:pt x="128" y="80"/>
                </a:cubicBezTo>
                <a:cubicBezTo>
                  <a:pt x="128" y="12"/>
                  <a:pt x="128" y="12"/>
                  <a:pt x="128" y="12"/>
                </a:cubicBezTo>
                <a:cubicBezTo>
                  <a:pt x="128" y="5"/>
                  <a:pt x="122" y="0"/>
                  <a:pt x="116" y="0"/>
                </a:cubicBezTo>
                <a:close/>
                <a:moveTo>
                  <a:pt x="120" y="76"/>
                </a:moveTo>
                <a:cubicBezTo>
                  <a:pt x="120" y="80"/>
                  <a:pt x="116" y="84"/>
                  <a:pt x="112" y="84"/>
                </a:cubicBezTo>
                <a:cubicBezTo>
                  <a:pt x="66" y="84"/>
                  <a:pt x="66" y="84"/>
                  <a:pt x="66" y="84"/>
                </a:cubicBezTo>
                <a:cubicBezTo>
                  <a:pt x="39" y="107"/>
                  <a:pt x="39" y="107"/>
                  <a:pt x="39" y="107"/>
                </a:cubicBezTo>
                <a:cubicBezTo>
                  <a:pt x="35" y="113"/>
                  <a:pt x="36" y="98"/>
                  <a:pt x="36" y="92"/>
                </a:cubicBezTo>
                <a:cubicBezTo>
                  <a:pt x="36" y="92"/>
                  <a:pt x="36" y="92"/>
                  <a:pt x="36" y="92"/>
                </a:cubicBezTo>
                <a:cubicBezTo>
                  <a:pt x="36" y="84"/>
                  <a:pt x="36" y="84"/>
                  <a:pt x="36" y="84"/>
                </a:cubicBezTo>
                <a:cubicBezTo>
                  <a:pt x="16" y="84"/>
                  <a:pt x="16" y="84"/>
                  <a:pt x="16" y="84"/>
                </a:cubicBezTo>
                <a:cubicBezTo>
                  <a:pt x="11" y="84"/>
                  <a:pt x="8" y="80"/>
                  <a:pt x="8" y="76"/>
                </a:cubicBezTo>
                <a:cubicBezTo>
                  <a:pt x="8" y="16"/>
                  <a:pt x="8" y="16"/>
                  <a:pt x="8" y="16"/>
                </a:cubicBezTo>
                <a:cubicBezTo>
                  <a:pt x="8" y="11"/>
                  <a:pt x="11" y="8"/>
                  <a:pt x="16" y="8"/>
                </a:cubicBezTo>
                <a:cubicBezTo>
                  <a:pt x="112" y="8"/>
                  <a:pt x="112" y="8"/>
                  <a:pt x="112" y="8"/>
                </a:cubicBezTo>
                <a:cubicBezTo>
                  <a:pt x="116" y="8"/>
                  <a:pt x="120" y="11"/>
                  <a:pt x="120" y="16"/>
                </a:cubicBezTo>
                <a:lnTo>
                  <a:pt x="120" y="76"/>
                </a:lnTo>
                <a:close/>
                <a:moveTo>
                  <a:pt x="100" y="40"/>
                </a:moveTo>
                <a:cubicBezTo>
                  <a:pt x="28" y="40"/>
                  <a:pt x="28" y="40"/>
                  <a:pt x="28" y="40"/>
                </a:cubicBezTo>
                <a:cubicBezTo>
                  <a:pt x="25" y="40"/>
                  <a:pt x="24" y="42"/>
                  <a:pt x="24" y="44"/>
                </a:cubicBezTo>
                <a:cubicBezTo>
                  <a:pt x="24" y="46"/>
                  <a:pt x="25" y="48"/>
                  <a:pt x="28" y="48"/>
                </a:cubicBezTo>
                <a:cubicBezTo>
                  <a:pt x="100" y="48"/>
                  <a:pt x="100" y="48"/>
                  <a:pt x="100" y="48"/>
                </a:cubicBezTo>
                <a:cubicBezTo>
                  <a:pt x="102" y="48"/>
                  <a:pt x="104" y="46"/>
                  <a:pt x="104" y="44"/>
                </a:cubicBezTo>
                <a:cubicBezTo>
                  <a:pt x="104" y="42"/>
                  <a:pt x="102" y="40"/>
                  <a:pt x="100" y="40"/>
                </a:cubicBezTo>
                <a:close/>
                <a:moveTo>
                  <a:pt x="100" y="24"/>
                </a:moveTo>
                <a:cubicBezTo>
                  <a:pt x="28" y="24"/>
                  <a:pt x="28" y="24"/>
                  <a:pt x="28" y="24"/>
                </a:cubicBezTo>
                <a:cubicBezTo>
                  <a:pt x="25" y="24"/>
                  <a:pt x="24" y="26"/>
                  <a:pt x="24" y="28"/>
                </a:cubicBezTo>
                <a:cubicBezTo>
                  <a:pt x="24" y="30"/>
                  <a:pt x="25" y="32"/>
                  <a:pt x="28" y="32"/>
                </a:cubicBezTo>
                <a:cubicBezTo>
                  <a:pt x="100" y="32"/>
                  <a:pt x="100" y="32"/>
                  <a:pt x="100" y="32"/>
                </a:cubicBezTo>
                <a:cubicBezTo>
                  <a:pt x="102" y="32"/>
                  <a:pt x="104" y="30"/>
                  <a:pt x="104" y="28"/>
                </a:cubicBezTo>
                <a:cubicBezTo>
                  <a:pt x="104" y="26"/>
                  <a:pt x="102" y="24"/>
                  <a:pt x="100" y="24"/>
                </a:cubicBezTo>
                <a:close/>
              </a:path>
            </a:pathLst>
          </a:custGeom>
          <a:solidFill>
            <a:srgbClr val="19181E"/>
          </a:solidFill>
          <a:ln>
            <a:noFill/>
          </a:ln>
        </p:spPr>
        <p:txBody>
          <a:bodyPr vert="horz" wrap="square" lIns="91440" tIns="45720" rIns="91440" bIns="45720" numCol="1" anchor="t" anchorCtr="0" compatLnSpc="1"/>
          <a:lstStyle/>
          <a:p>
            <a:endParaRPr lang="zh-CN" altLang="en-US"/>
          </a:p>
        </p:txBody>
      </p:sp>
      <p:sp>
        <p:nvSpPr>
          <p:cNvPr id="10" name="菱形 9"/>
          <p:cNvSpPr/>
          <p:nvPr/>
        </p:nvSpPr>
        <p:spPr>
          <a:xfrm>
            <a:off x="6106976" y="4117437"/>
            <a:ext cx="1795490" cy="1795490"/>
          </a:xfrm>
          <a:prstGeom prst="diamond">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4311486" y="4117437"/>
            <a:ext cx="1795490" cy="1795490"/>
          </a:xfrm>
          <a:prstGeom prst="diamond">
            <a:avLst/>
          </a:prstGeom>
          <a:blipFill>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工作完成情况</a:t>
            </a:r>
          </a:p>
        </p:txBody>
      </p:sp>
      <p:sp>
        <p:nvSpPr>
          <p:cNvPr id="24" name="文本框 23"/>
          <p:cNvSpPr txBox="1"/>
          <p:nvPr/>
        </p:nvSpPr>
        <p:spPr>
          <a:xfrm>
            <a:off x="2381470" y="352039"/>
            <a:ext cx="139172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Completion of work</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ppt_w/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ppt_w/2"/>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000"/>
                            </p:stCondLst>
                            <p:childTnLst>
                              <p:par>
                                <p:cTn id="48" presetID="31" presetClass="entr" presetSubtype="0" fill="hold" grpId="0" nodeType="afterEffect">
                                  <p:stCondLst>
                                    <p:cond delay="0"/>
                                  </p:stCondLst>
                                  <p:iterate type="lt">
                                    <p:tmPct val="5000"/>
                                  </p:iterate>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fltVal val="0"/>
                                          </p:val>
                                        </p:tav>
                                        <p:tav tm="100000">
                                          <p:val>
                                            <p:strVal val="#ppt_w"/>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style.rotation</p:attrName>
                                        </p:attrNameLst>
                                      </p:cBhvr>
                                      <p:tavLst>
                                        <p:tav tm="0">
                                          <p:val>
                                            <p:fltVal val="90"/>
                                          </p:val>
                                        </p:tav>
                                        <p:tav tm="100000">
                                          <p:val>
                                            <p:fltVal val="0"/>
                                          </p:val>
                                        </p:tav>
                                      </p:tavLst>
                                    </p:anim>
                                    <p:animEffect transition="in" filter="fade">
                                      <p:cBhvr>
                                        <p:cTn id="53" dur="1000"/>
                                        <p:tgtEl>
                                          <p:spTgt spid="23"/>
                                        </p:tgtEl>
                                      </p:cBhvr>
                                    </p:animEffect>
                                  </p:childTnLst>
                                </p:cTn>
                              </p:par>
                            </p:childTnLst>
                          </p:cTn>
                        </p:par>
                        <p:par>
                          <p:cTn id="54" fill="hold">
                            <p:stCondLst>
                              <p:cond delay="4750"/>
                            </p:stCondLst>
                            <p:childTnLst>
                              <p:par>
                                <p:cTn id="55" presetID="4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19" grpId="0" animBg="1"/>
      <p:bldP spid="23" grpId="0"/>
      <p:bldP spid="11" grpId="0" animBg="1"/>
      <p:bldP spid="12" grpId="0" animBg="1"/>
      <p:bldP spid="22" grpId="0"/>
      <p:bldP spid="16"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90032" y="3293412"/>
            <a:ext cx="1011936" cy="1011936"/>
            <a:chOff x="5590032" y="3544824"/>
            <a:chExt cx="1011936" cy="1011936"/>
          </a:xfrm>
        </p:grpSpPr>
        <p:sp>
          <p:nvSpPr>
            <p:cNvPr id="2" name="椭圆 1"/>
            <p:cNvSpPr/>
            <p:nvPr/>
          </p:nvSpPr>
          <p:spPr>
            <a:xfrm>
              <a:off x="5590032" y="3544824"/>
              <a:ext cx="1011936" cy="101193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763216" y="3684538"/>
              <a:ext cx="665567" cy="732508"/>
            </a:xfrm>
            <a:prstGeom prst="rect">
              <a:avLst/>
            </a:prstGeom>
          </p:spPr>
          <p:txBody>
            <a:bodyPr wrap="none">
              <a:spAutoFit/>
            </a:bodyPr>
            <a:lstStyle/>
            <a:p>
              <a:pPr lvl="0" algn="ctr">
                <a:lnSpc>
                  <a:spcPct val="130000"/>
                </a:lnSpc>
              </a:pPr>
              <a:r>
                <a:rPr lang="en-US" altLang="zh-CN" sz="3200" dirty="0">
                  <a:solidFill>
                    <a:prstClr val="white"/>
                  </a:solidFill>
                  <a:latin typeface="DINOT-Bold"/>
                  <a:ea typeface="微软雅黑" panose="020B0503020204020204" pitchFamily="34" charset="-122"/>
                </a:rPr>
                <a:t>VS</a:t>
              </a:r>
              <a:endParaRPr lang="zh-CN" altLang="en-US" sz="3200" dirty="0">
                <a:solidFill>
                  <a:prstClr val="white"/>
                </a:solidFill>
                <a:latin typeface="DINOT-Bold"/>
                <a:ea typeface="微软雅黑" panose="020B0503020204020204" pitchFamily="34" charset="-122"/>
              </a:endParaRPr>
            </a:p>
          </p:txBody>
        </p:sp>
      </p:grpSp>
      <p:sp>
        <p:nvSpPr>
          <p:cNvPr id="66" name="矩形 65"/>
          <p:cNvSpPr/>
          <p:nvPr/>
        </p:nvSpPr>
        <p:spPr>
          <a:xfrm>
            <a:off x="2606040" y="3037578"/>
            <a:ext cx="2778066" cy="180000"/>
          </a:xfrm>
          <a:prstGeom prst="rect">
            <a:avLst/>
          </a:prstGeom>
          <a:gradFill flip="none" rotWithShape="1">
            <a:gsLst>
              <a:gs pos="0">
                <a:srgbClr val="61D6FE">
                  <a:alpha val="0"/>
                </a:srgbClr>
              </a:gs>
              <a:gs pos="100000">
                <a:srgbClr val="61D6FE"/>
              </a:gs>
            </a:gsLst>
            <a:lin ang="10800000" scaled="1"/>
            <a:tileRect/>
          </a:gradFill>
          <a:ln>
            <a:noFill/>
          </a:ln>
          <a:effectLst>
            <a:outerShdw blurRad="254000" algn="tl" rotWithShape="0">
              <a:srgbClr val="FFE339">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矩形 67"/>
          <p:cNvSpPr/>
          <p:nvPr/>
        </p:nvSpPr>
        <p:spPr>
          <a:xfrm>
            <a:off x="2962656" y="3488545"/>
            <a:ext cx="2421450" cy="180000"/>
          </a:xfrm>
          <a:prstGeom prst="rect">
            <a:avLst/>
          </a:prstGeom>
          <a:gradFill flip="none" rotWithShape="1">
            <a:gsLst>
              <a:gs pos="0">
                <a:srgbClr val="61D6FE">
                  <a:alpha val="0"/>
                </a:srgbClr>
              </a:gs>
              <a:gs pos="100000">
                <a:srgbClr val="61D6FE"/>
              </a:gs>
            </a:gsLst>
            <a:lin ang="10800000" scaled="1"/>
            <a:tileRect/>
          </a:gradFill>
          <a:ln>
            <a:noFill/>
          </a:ln>
          <a:effectLst>
            <a:outerShdw blurRad="254000" algn="tl" rotWithShape="0">
              <a:srgbClr val="FFE339">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613354" y="3939512"/>
            <a:ext cx="1770751" cy="180000"/>
          </a:xfrm>
          <a:prstGeom prst="rect">
            <a:avLst/>
          </a:prstGeom>
          <a:gradFill flip="none" rotWithShape="1">
            <a:gsLst>
              <a:gs pos="0">
                <a:srgbClr val="61D6FE">
                  <a:alpha val="0"/>
                </a:srgbClr>
              </a:gs>
              <a:gs pos="100000">
                <a:srgbClr val="61D6FE"/>
              </a:gs>
            </a:gsLst>
            <a:lin ang="10800000" scaled="1"/>
            <a:tileRect/>
          </a:gradFill>
          <a:ln>
            <a:noFill/>
          </a:ln>
          <a:effectLst>
            <a:outerShdw blurRad="254000" algn="tl" rotWithShape="0">
              <a:srgbClr val="FFE339">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3154680" y="4390479"/>
            <a:ext cx="2229426" cy="180000"/>
          </a:xfrm>
          <a:prstGeom prst="rect">
            <a:avLst/>
          </a:prstGeom>
          <a:gradFill flip="none" rotWithShape="1">
            <a:gsLst>
              <a:gs pos="0">
                <a:srgbClr val="61D6FE">
                  <a:alpha val="0"/>
                </a:srgbClr>
              </a:gs>
              <a:gs pos="100000">
                <a:srgbClr val="61D6FE"/>
              </a:gs>
            </a:gsLst>
            <a:lin ang="10800000" scaled="1"/>
            <a:tileRect/>
          </a:gradFill>
          <a:ln>
            <a:noFill/>
          </a:ln>
          <a:effectLst>
            <a:outerShdw blurRad="254000" algn="tl" rotWithShape="0">
              <a:srgbClr val="FFE339">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flipH="1">
            <a:off x="6824438" y="3037578"/>
            <a:ext cx="2804194" cy="180000"/>
          </a:xfrm>
          <a:prstGeom prst="rect">
            <a:avLst/>
          </a:prstGeom>
          <a:gradFill flip="none" rotWithShape="1">
            <a:gsLst>
              <a:gs pos="0">
                <a:srgbClr val="CB545A">
                  <a:alpha val="0"/>
                </a:srgbClr>
              </a:gs>
              <a:gs pos="100000">
                <a:srgbClr val="CB545A"/>
              </a:gs>
            </a:gsLst>
            <a:lin ang="10800000" scaled="1"/>
            <a:tileRect/>
          </a:gradFill>
          <a:ln>
            <a:noFill/>
          </a:ln>
          <a:effectLst>
            <a:outerShdw blurRad="254000" algn="tl" rotWithShape="0">
              <a:srgbClr val="CB545A">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矩形 71"/>
          <p:cNvSpPr/>
          <p:nvPr/>
        </p:nvSpPr>
        <p:spPr>
          <a:xfrm flipH="1">
            <a:off x="6824438" y="3488545"/>
            <a:ext cx="1569754" cy="180000"/>
          </a:xfrm>
          <a:prstGeom prst="rect">
            <a:avLst/>
          </a:prstGeom>
          <a:gradFill flip="none" rotWithShape="1">
            <a:gsLst>
              <a:gs pos="0">
                <a:srgbClr val="CB545A">
                  <a:alpha val="0"/>
                </a:srgbClr>
              </a:gs>
              <a:gs pos="100000">
                <a:srgbClr val="CB545A"/>
              </a:gs>
            </a:gsLst>
            <a:lin ang="10800000" scaled="1"/>
            <a:tileRect/>
          </a:gradFill>
          <a:ln>
            <a:noFill/>
          </a:ln>
          <a:effectLst>
            <a:outerShdw blurRad="254000" algn="tl" rotWithShape="0">
              <a:srgbClr val="CB545A">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flipH="1">
            <a:off x="6824438" y="3939512"/>
            <a:ext cx="2328706" cy="180000"/>
          </a:xfrm>
          <a:prstGeom prst="rect">
            <a:avLst/>
          </a:prstGeom>
          <a:gradFill flip="none" rotWithShape="1">
            <a:gsLst>
              <a:gs pos="0">
                <a:srgbClr val="CB545A">
                  <a:alpha val="0"/>
                </a:srgbClr>
              </a:gs>
              <a:gs pos="100000">
                <a:srgbClr val="CB545A"/>
              </a:gs>
            </a:gsLst>
            <a:lin ang="10800000" scaled="1"/>
            <a:tileRect/>
          </a:gradFill>
          <a:ln>
            <a:noFill/>
          </a:ln>
          <a:effectLst>
            <a:outerShdw blurRad="254000" algn="tl" rotWithShape="0">
              <a:srgbClr val="CB545A">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flipH="1">
            <a:off x="6824438" y="4390479"/>
            <a:ext cx="2667034" cy="180000"/>
          </a:xfrm>
          <a:prstGeom prst="rect">
            <a:avLst/>
          </a:prstGeom>
          <a:gradFill flip="none" rotWithShape="1">
            <a:gsLst>
              <a:gs pos="0">
                <a:srgbClr val="CB545A">
                  <a:alpha val="0"/>
                </a:srgbClr>
              </a:gs>
              <a:gs pos="100000">
                <a:srgbClr val="CB545A"/>
              </a:gs>
            </a:gsLst>
            <a:lin ang="10800000" scaled="1"/>
            <a:tileRect/>
          </a:gradFill>
          <a:ln>
            <a:noFill/>
          </a:ln>
          <a:effectLst>
            <a:outerShdw blurRad="254000" algn="tl" rotWithShape="0">
              <a:srgbClr val="CB545A">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2596514" y="2785087"/>
            <a:ext cx="877163" cy="246606"/>
          </a:xfrm>
          <a:prstGeom prst="rect">
            <a:avLst/>
          </a:prstGeom>
          <a:noFill/>
        </p:spPr>
        <p:txBody>
          <a:bodyPr wrap="none" rtlCol="0">
            <a:spAutoFit/>
          </a:bodyPr>
          <a:lstStyle/>
          <a:p>
            <a:pP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2953705" y="3239692"/>
            <a:ext cx="877163" cy="246606"/>
          </a:xfrm>
          <a:prstGeom prst="rect">
            <a:avLst/>
          </a:prstGeom>
          <a:noFill/>
        </p:spPr>
        <p:txBody>
          <a:bodyPr wrap="none" rtlCol="0">
            <a:spAutoFit/>
          </a:bodyPr>
          <a:lstStyle/>
          <a:p>
            <a:pP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3603794" y="3687565"/>
            <a:ext cx="877163" cy="246606"/>
          </a:xfrm>
          <a:prstGeom prst="rect">
            <a:avLst/>
          </a:prstGeom>
          <a:noFill/>
        </p:spPr>
        <p:txBody>
          <a:bodyPr wrap="none" rtlCol="0">
            <a:spAutoFit/>
          </a:bodyPr>
          <a:lstStyle/>
          <a:p>
            <a:pP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78" name="文本框 77"/>
          <p:cNvSpPr txBox="1"/>
          <p:nvPr/>
        </p:nvSpPr>
        <p:spPr>
          <a:xfrm>
            <a:off x="3148971" y="4141343"/>
            <a:ext cx="877163" cy="246606"/>
          </a:xfrm>
          <a:prstGeom prst="rect">
            <a:avLst/>
          </a:prstGeom>
          <a:noFill/>
        </p:spPr>
        <p:txBody>
          <a:bodyPr wrap="none" rtlCol="0">
            <a:spAutoFit/>
          </a:bodyPr>
          <a:lstStyle/>
          <a:p>
            <a:pP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79" name="文本框 78"/>
          <p:cNvSpPr txBox="1"/>
          <p:nvPr/>
        </p:nvSpPr>
        <p:spPr>
          <a:xfrm>
            <a:off x="8751818" y="2785087"/>
            <a:ext cx="877163" cy="246606"/>
          </a:xfrm>
          <a:prstGeom prst="rect">
            <a:avLst/>
          </a:prstGeom>
          <a:noFill/>
        </p:spPr>
        <p:txBody>
          <a:bodyPr wrap="none" rtlCol="0">
            <a:spAutoFit/>
          </a:bodyPr>
          <a:lstStyle/>
          <a:p>
            <a:pPr algn="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80" name="文本框 79"/>
          <p:cNvSpPr txBox="1"/>
          <p:nvPr/>
        </p:nvSpPr>
        <p:spPr>
          <a:xfrm>
            <a:off x="7515952" y="3239692"/>
            <a:ext cx="877163" cy="246606"/>
          </a:xfrm>
          <a:prstGeom prst="rect">
            <a:avLst/>
          </a:prstGeom>
          <a:noFill/>
        </p:spPr>
        <p:txBody>
          <a:bodyPr wrap="none" rtlCol="0">
            <a:spAutoFit/>
          </a:bodyPr>
          <a:lstStyle/>
          <a:p>
            <a:pPr algn="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81" name="文本框 80"/>
          <p:cNvSpPr txBox="1"/>
          <p:nvPr/>
        </p:nvSpPr>
        <p:spPr>
          <a:xfrm>
            <a:off x="8276706" y="3687565"/>
            <a:ext cx="877163" cy="246606"/>
          </a:xfrm>
          <a:prstGeom prst="rect">
            <a:avLst/>
          </a:prstGeom>
          <a:noFill/>
        </p:spPr>
        <p:txBody>
          <a:bodyPr wrap="none" rtlCol="0">
            <a:spAutoFit/>
          </a:bodyPr>
          <a:lstStyle/>
          <a:p>
            <a:pPr algn="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82" name="文本框 81"/>
          <p:cNvSpPr txBox="1"/>
          <p:nvPr/>
        </p:nvSpPr>
        <p:spPr>
          <a:xfrm>
            <a:off x="8613711" y="4141343"/>
            <a:ext cx="877163" cy="246606"/>
          </a:xfrm>
          <a:prstGeom prst="rect">
            <a:avLst/>
          </a:prstGeom>
          <a:noFill/>
        </p:spPr>
        <p:txBody>
          <a:bodyPr wrap="none" rtlCol="0">
            <a:spAutoFit/>
          </a:bodyPr>
          <a:lstStyle/>
          <a:p>
            <a:pPr algn="r">
              <a:lnSpc>
                <a:spcPct val="120000"/>
              </a:lnSpc>
            </a:pPr>
            <a:r>
              <a:rPr lang="zh-CN" altLang="en-US" sz="900" dirty="0">
                <a:latin typeface="微软雅黑" panose="020B0503020204020204" pitchFamily="34" charset="-122"/>
                <a:ea typeface="微软雅黑" panose="020B0503020204020204" pitchFamily="34" charset="-122"/>
              </a:rPr>
              <a:t>单击添加文字</a:t>
            </a:r>
            <a:endParaRPr lang="en-US" altLang="zh-CN" sz="900" dirty="0">
              <a:latin typeface="微软雅黑" panose="020B0503020204020204" pitchFamily="34" charset="-122"/>
              <a:ea typeface="微软雅黑" panose="020B0503020204020204" pitchFamily="34" charset="-122"/>
            </a:endParaRPr>
          </a:p>
        </p:txBody>
      </p:sp>
      <p:sp>
        <p:nvSpPr>
          <p:cNvPr id="83" name="矩形 82"/>
          <p:cNvSpPr/>
          <p:nvPr/>
        </p:nvSpPr>
        <p:spPr>
          <a:xfrm>
            <a:off x="2609636" y="2993598"/>
            <a:ext cx="652743" cy="261610"/>
          </a:xfrm>
          <a:prstGeom prst="rect">
            <a:avLst/>
          </a:prstGeom>
        </p:spPr>
        <p:txBody>
          <a:bodyPr wrap="none">
            <a:spAutoFit/>
          </a:bodyPr>
          <a:lstStyle/>
          <a:p>
            <a:r>
              <a:rPr lang="en-US" altLang="zh-CN" sz="1100" dirty="0">
                <a:solidFill>
                  <a:srgbClr val="19181E"/>
                </a:solidFill>
              </a:rPr>
              <a:t>290,366</a:t>
            </a:r>
          </a:p>
        </p:txBody>
      </p:sp>
      <p:sp>
        <p:nvSpPr>
          <p:cNvPr id="84" name="矩形 83"/>
          <p:cNvSpPr/>
          <p:nvPr/>
        </p:nvSpPr>
        <p:spPr>
          <a:xfrm>
            <a:off x="2964763" y="3447740"/>
            <a:ext cx="652743" cy="261610"/>
          </a:xfrm>
          <a:prstGeom prst="rect">
            <a:avLst/>
          </a:prstGeom>
        </p:spPr>
        <p:txBody>
          <a:bodyPr wrap="none">
            <a:spAutoFit/>
          </a:bodyPr>
          <a:lstStyle/>
          <a:p>
            <a:r>
              <a:rPr lang="en-US" altLang="zh-CN" sz="1100" dirty="0">
                <a:solidFill>
                  <a:srgbClr val="19181E"/>
                </a:solidFill>
              </a:rPr>
              <a:t>215,276</a:t>
            </a:r>
          </a:p>
        </p:txBody>
      </p:sp>
      <p:sp>
        <p:nvSpPr>
          <p:cNvPr id="85" name="矩形 84"/>
          <p:cNvSpPr/>
          <p:nvPr/>
        </p:nvSpPr>
        <p:spPr>
          <a:xfrm>
            <a:off x="3614965" y="3892470"/>
            <a:ext cx="652743" cy="261610"/>
          </a:xfrm>
          <a:prstGeom prst="rect">
            <a:avLst/>
          </a:prstGeom>
        </p:spPr>
        <p:txBody>
          <a:bodyPr wrap="none">
            <a:spAutoFit/>
          </a:bodyPr>
          <a:lstStyle/>
          <a:p>
            <a:r>
              <a:rPr lang="en-US" altLang="zh-CN" sz="1100" dirty="0">
                <a:solidFill>
                  <a:srgbClr val="19181E"/>
                </a:solidFill>
              </a:rPr>
              <a:t>182,294</a:t>
            </a:r>
          </a:p>
        </p:txBody>
      </p:sp>
      <p:sp>
        <p:nvSpPr>
          <p:cNvPr id="86" name="矩形 85"/>
          <p:cNvSpPr/>
          <p:nvPr/>
        </p:nvSpPr>
        <p:spPr>
          <a:xfrm>
            <a:off x="3155264" y="4349674"/>
            <a:ext cx="652743" cy="261610"/>
          </a:xfrm>
          <a:prstGeom prst="rect">
            <a:avLst/>
          </a:prstGeom>
        </p:spPr>
        <p:txBody>
          <a:bodyPr wrap="none">
            <a:spAutoFit/>
          </a:bodyPr>
          <a:lstStyle/>
          <a:p>
            <a:r>
              <a:rPr lang="en-US" altLang="zh-CN" sz="1100" dirty="0">
                <a:solidFill>
                  <a:srgbClr val="19181E"/>
                </a:solidFill>
              </a:rPr>
              <a:t>200,268</a:t>
            </a:r>
          </a:p>
        </p:txBody>
      </p:sp>
      <p:sp>
        <p:nvSpPr>
          <p:cNvPr id="88" name="矩形 87"/>
          <p:cNvSpPr/>
          <p:nvPr/>
        </p:nvSpPr>
        <p:spPr>
          <a:xfrm>
            <a:off x="8972714" y="2993598"/>
            <a:ext cx="652743" cy="261610"/>
          </a:xfrm>
          <a:prstGeom prst="rect">
            <a:avLst/>
          </a:prstGeom>
        </p:spPr>
        <p:txBody>
          <a:bodyPr wrap="none">
            <a:spAutoFit/>
          </a:bodyPr>
          <a:lstStyle/>
          <a:p>
            <a:pPr algn="r"/>
            <a:r>
              <a:rPr lang="en-US" altLang="zh-CN" sz="1100" dirty="0">
                <a:solidFill>
                  <a:srgbClr val="19181E"/>
                </a:solidFill>
              </a:rPr>
              <a:t>275,672</a:t>
            </a:r>
          </a:p>
        </p:txBody>
      </p:sp>
      <p:sp>
        <p:nvSpPr>
          <p:cNvPr id="89" name="矩形 88"/>
          <p:cNvSpPr/>
          <p:nvPr/>
        </p:nvSpPr>
        <p:spPr>
          <a:xfrm>
            <a:off x="7738274" y="3447740"/>
            <a:ext cx="652743" cy="261610"/>
          </a:xfrm>
          <a:prstGeom prst="rect">
            <a:avLst/>
          </a:prstGeom>
        </p:spPr>
        <p:txBody>
          <a:bodyPr wrap="none">
            <a:spAutoFit/>
          </a:bodyPr>
          <a:lstStyle/>
          <a:p>
            <a:pPr algn="r"/>
            <a:r>
              <a:rPr lang="en-US" altLang="zh-CN" sz="1100" dirty="0">
                <a:solidFill>
                  <a:srgbClr val="19181E"/>
                </a:solidFill>
              </a:rPr>
              <a:t>190,356</a:t>
            </a:r>
          </a:p>
        </p:txBody>
      </p:sp>
      <p:sp>
        <p:nvSpPr>
          <p:cNvPr id="90" name="矩形 89"/>
          <p:cNvSpPr/>
          <p:nvPr/>
        </p:nvSpPr>
        <p:spPr>
          <a:xfrm>
            <a:off x="8501469" y="3892470"/>
            <a:ext cx="652743" cy="261610"/>
          </a:xfrm>
          <a:prstGeom prst="rect">
            <a:avLst/>
          </a:prstGeom>
        </p:spPr>
        <p:txBody>
          <a:bodyPr wrap="none">
            <a:spAutoFit/>
          </a:bodyPr>
          <a:lstStyle/>
          <a:p>
            <a:pPr algn="r"/>
            <a:r>
              <a:rPr lang="en-US" altLang="zh-CN" sz="1100" dirty="0">
                <a:solidFill>
                  <a:srgbClr val="19181E"/>
                </a:solidFill>
              </a:rPr>
              <a:t>232,157</a:t>
            </a:r>
          </a:p>
        </p:txBody>
      </p:sp>
      <p:sp>
        <p:nvSpPr>
          <p:cNvPr id="91" name="矩形 90"/>
          <p:cNvSpPr/>
          <p:nvPr/>
        </p:nvSpPr>
        <p:spPr>
          <a:xfrm>
            <a:off x="8836525" y="4349674"/>
            <a:ext cx="652743" cy="261610"/>
          </a:xfrm>
          <a:prstGeom prst="rect">
            <a:avLst/>
          </a:prstGeom>
        </p:spPr>
        <p:txBody>
          <a:bodyPr wrap="none">
            <a:spAutoFit/>
          </a:bodyPr>
          <a:lstStyle/>
          <a:p>
            <a:pPr algn="r"/>
            <a:r>
              <a:rPr lang="en-US" altLang="zh-CN" sz="1100" dirty="0">
                <a:solidFill>
                  <a:srgbClr val="19181E"/>
                </a:solidFill>
              </a:rPr>
              <a:t>250,896</a:t>
            </a:r>
          </a:p>
        </p:txBody>
      </p:sp>
      <p:sp>
        <p:nvSpPr>
          <p:cNvPr id="92" name="文本框 91"/>
          <p:cNvSpPr txBox="1"/>
          <p:nvPr/>
        </p:nvSpPr>
        <p:spPr>
          <a:xfrm>
            <a:off x="2495550" y="1542069"/>
            <a:ext cx="7200900"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单击此处添加文字内容字内容击单击此处添加文字内容单击此处添加文单击此处添加文字内容单击此处添加文字内容单击此处添加文字内容字内容此处添加文字内容此处添加文字内容</a:t>
            </a:r>
          </a:p>
        </p:txBody>
      </p:sp>
      <p:sp>
        <p:nvSpPr>
          <p:cNvPr id="93" name="椭圆 92"/>
          <p:cNvSpPr/>
          <p:nvPr/>
        </p:nvSpPr>
        <p:spPr>
          <a:xfrm>
            <a:off x="5336788" y="5172903"/>
            <a:ext cx="362129" cy="36212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914935" y="5172903"/>
            <a:ext cx="362129" cy="36212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6493081" y="5172903"/>
            <a:ext cx="362129" cy="36212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23"/>
          <p:cNvSpPr>
            <a:spLocks noEditPoints="1"/>
          </p:cNvSpPr>
          <p:nvPr/>
        </p:nvSpPr>
        <p:spPr bwMode="auto">
          <a:xfrm>
            <a:off x="6585093" y="5242041"/>
            <a:ext cx="166288" cy="204818"/>
          </a:xfrm>
          <a:custGeom>
            <a:avLst/>
            <a:gdLst>
              <a:gd name="T0" fmla="*/ 84 w 104"/>
              <a:gd name="T1" fmla="*/ 20 h 128"/>
              <a:gd name="T2" fmla="*/ 72 w 104"/>
              <a:gd name="T3" fmla="*/ 12 h 128"/>
              <a:gd name="T4" fmla="*/ 64 w 104"/>
              <a:gd name="T5" fmla="*/ 0 h 128"/>
              <a:gd name="T6" fmla="*/ 32 w 104"/>
              <a:gd name="T7" fmla="*/ 8 h 128"/>
              <a:gd name="T8" fmla="*/ 28 w 104"/>
              <a:gd name="T9" fmla="*/ 12 h 128"/>
              <a:gd name="T10" fmla="*/ 12 w 104"/>
              <a:gd name="T11" fmla="*/ 20 h 128"/>
              <a:gd name="T12" fmla="*/ 0 w 104"/>
              <a:gd name="T13" fmla="*/ 116 h 128"/>
              <a:gd name="T14" fmla="*/ 92 w 104"/>
              <a:gd name="T15" fmla="*/ 128 h 128"/>
              <a:gd name="T16" fmla="*/ 104 w 104"/>
              <a:gd name="T17" fmla="*/ 32 h 128"/>
              <a:gd name="T18" fmla="*/ 34 w 104"/>
              <a:gd name="T19" fmla="*/ 20 h 128"/>
              <a:gd name="T20" fmla="*/ 40 w 104"/>
              <a:gd name="T21" fmla="*/ 16 h 128"/>
              <a:gd name="T22" fmla="*/ 56 w 104"/>
              <a:gd name="T23" fmla="*/ 8 h 128"/>
              <a:gd name="T24" fmla="*/ 64 w 104"/>
              <a:gd name="T25" fmla="*/ 20 h 128"/>
              <a:gd name="T26" fmla="*/ 76 w 104"/>
              <a:gd name="T27" fmla="*/ 26 h 128"/>
              <a:gd name="T28" fmla="*/ 34 w 104"/>
              <a:gd name="T29" fmla="*/ 32 h 128"/>
              <a:gd name="T30" fmla="*/ 34 w 104"/>
              <a:gd name="T31" fmla="*/ 20 h 128"/>
              <a:gd name="T32" fmla="*/ 88 w 104"/>
              <a:gd name="T33" fmla="*/ 120 h 128"/>
              <a:gd name="T34" fmla="*/ 8 w 104"/>
              <a:gd name="T35" fmla="*/ 112 h 128"/>
              <a:gd name="T36" fmla="*/ 16 w 104"/>
              <a:gd name="T37" fmla="*/ 28 h 128"/>
              <a:gd name="T38" fmla="*/ 20 w 104"/>
              <a:gd name="T39" fmla="*/ 32 h 128"/>
              <a:gd name="T40" fmla="*/ 76 w 104"/>
              <a:gd name="T41" fmla="*/ 40 h 128"/>
              <a:gd name="T42" fmla="*/ 84 w 104"/>
              <a:gd name="T43" fmla="*/ 28 h 128"/>
              <a:gd name="T44" fmla="*/ 96 w 104"/>
              <a:gd name="T45" fmla="*/ 36 h 128"/>
              <a:gd name="T46" fmla="*/ 76 w 104"/>
              <a:gd name="T47" fmla="*/ 96 h 128"/>
              <a:gd name="T48" fmla="*/ 24 w 104"/>
              <a:gd name="T49" fmla="*/ 100 h 128"/>
              <a:gd name="T50" fmla="*/ 76 w 104"/>
              <a:gd name="T51" fmla="*/ 104 h 128"/>
              <a:gd name="T52" fmla="*/ 76 w 104"/>
              <a:gd name="T53" fmla="*/ 96 h 128"/>
              <a:gd name="T54" fmla="*/ 28 w 104"/>
              <a:gd name="T55" fmla="*/ 56 h 128"/>
              <a:gd name="T56" fmla="*/ 28 w 104"/>
              <a:gd name="T57" fmla="*/ 64 h 128"/>
              <a:gd name="T58" fmla="*/ 80 w 104"/>
              <a:gd name="T59" fmla="*/ 60 h 128"/>
              <a:gd name="T60" fmla="*/ 76 w 104"/>
              <a:gd name="T61" fmla="*/ 76 h 128"/>
              <a:gd name="T62" fmla="*/ 24 w 104"/>
              <a:gd name="T63" fmla="*/ 80 h 128"/>
              <a:gd name="T64" fmla="*/ 76 w 104"/>
              <a:gd name="T65" fmla="*/ 84 h 128"/>
              <a:gd name="T66" fmla="*/ 76 w 104"/>
              <a:gd name="T6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28">
                <a:moveTo>
                  <a:pt x="92" y="20"/>
                </a:moveTo>
                <a:cubicBezTo>
                  <a:pt x="84" y="20"/>
                  <a:pt x="84" y="20"/>
                  <a:pt x="84" y="20"/>
                </a:cubicBezTo>
                <a:cubicBezTo>
                  <a:pt x="84" y="16"/>
                  <a:pt x="81" y="12"/>
                  <a:pt x="76" y="12"/>
                </a:cubicBezTo>
                <a:cubicBezTo>
                  <a:pt x="72" y="12"/>
                  <a:pt x="72" y="12"/>
                  <a:pt x="72" y="12"/>
                </a:cubicBezTo>
                <a:cubicBezTo>
                  <a:pt x="72" y="8"/>
                  <a:pt x="72" y="8"/>
                  <a:pt x="72" y="8"/>
                </a:cubicBezTo>
                <a:cubicBezTo>
                  <a:pt x="72" y="4"/>
                  <a:pt x="69" y="0"/>
                  <a:pt x="64" y="0"/>
                </a:cubicBezTo>
                <a:cubicBezTo>
                  <a:pt x="40" y="0"/>
                  <a:pt x="40" y="0"/>
                  <a:pt x="40" y="0"/>
                </a:cubicBezTo>
                <a:cubicBezTo>
                  <a:pt x="36" y="0"/>
                  <a:pt x="32" y="4"/>
                  <a:pt x="32" y="8"/>
                </a:cubicBezTo>
                <a:cubicBezTo>
                  <a:pt x="32" y="12"/>
                  <a:pt x="32" y="12"/>
                  <a:pt x="32" y="12"/>
                </a:cubicBezTo>
                <a:cubicBezTo>
                  <a:pt x="28" y="12"/>
                  <a:pt x="28" y="12"/>
                  <a:pt x="28" y="12"/>
                </a:cubicBezTo>
                <a:cubicBezTo>
                  <a:pt x="24" y="12"/>
                  <a:pt x="20" y="16"/>
                  <a:pt x="20" y="20"/>
                </a:cubicBezTo>
                <a:cubicBezTo>
                  <a:pt x="12" y="20"/>
                  <a:pt x="12" y="20"/>
                  <a:pt x="12" y="20"/>
                </a:cubicBezTo>
                <a:cubicBezTo>
                  <a:pt x="6" y="20"/>
                  <a:pt x="0" y="26"/>
                  <a:pt x="0" y="32"/>
                </a:cubicBezTo>
                <a:cubicBezTo>
                  <a:pt x="0" y="116"/>
                  <a:pt x="0" y="116"/>
                  <a:pt x="0" y="116"/>
                </a:cubicBezTo>
                <a:cubicBezTo>
                  <a:pt x="0" y="123"/>
                  <a:pt x="6" y="128"/>
                  <a:pt x="12" y="128"/>
                </a:cubicBezTo>
                <a:cubicBezTo>
                  <a:pt x="92" y="128"/>
                  <a:pt x="92" y="128"/>
                  <a:pt x="92" y="128"/>
                </a:cubicBezTo>
                <a:cubicBezTo>
                  <a:pt x="99" y="128"/>
                  <a:pt x="104" y="123"/>
                  <a:pt x="104" y="116"/>
                </a:cubicBezTo>
                <a:cubicBezTo>
                  <a:pt x="104" y="32"/>
                  <a:pt x="104" y="32"/>
                  <a:pt x="104" y="32"/>
                </a:cubicBezTo>
                <a:cubicBezTo>
                  <a:pt x="104" y="26"/>
                  <a:pt x="99" y="20"/>
                  <a:pt x="92" y="20"/>
                </a:cubicBezTo>
                <a:close/>
                <a:moveTo>
                  <a:pt x="34" y="20"/>
                </a:moveTo>
                <a:cubicBezTo>
                  <a:pt x="40" y="20"/>
                  <a:pt x="40" y="20"/>
                  <a:pt x="40" y="20"/>
                </a:cubicBezTo>
                <a:cubicBezTo>
                  <a:pt x="40" y="16"/>
                  <a:pt x="40" y="16"/>
                  <a:pt x="40" y="16"/>
                </a:cubicBezTo>
                <a:cubicBezTo>
                  <a:pt x="40" y="12"/>
                  <a:pt x="44" y="8"/>
                  <a:pt x="48" y="8"/>
                </a:cubicBezTo>
                <a:cubicBezTo>
                  <a:pt x="56" y="8"/>
                  <a:pt x="56" y="8"/>
                  <a:pt x="56" y="8"/>
                </a:cubicBezTo>
                <a:cubicBezTo>
                  <a:pt x="61" y="8"/>
                  <a:pt x="64" y="12"/>
                  <a:pt x="64" y="16"/>
                </a:cubicBezTo>
                <a:cubicBezTo>
                  <a:pt x="64" y="20"/>
                  <a:pt x="64" y="20"/>
                  <a:pt x="64" y="20"/>
                </a:cubicBezTo>
                <a:cubicBezTo>
                  <a:pt x="70" y="20"/>
                  <a:pt x="70" y="20"/>
                  <a:pt x="70" y="20"/>
                </a:cubicBezTo>
                <a:cubicBezTo>
                  <a:pt x="74" y="20"/>
                  <a:pt x="76" y="23"/>
                  <a:pt x="76" y="26"/>
                </a:cubicBezTo>
                <a:cubicBezTo>
                  <a:pt x="76" y="30"/>
                  <a:pt x="74" y="32"/>
                  <a:pt x="70" y="32"/>
                </a:cubicBezTo>
                <a:cubicBezTo>
                  <a:pt x="34" y="32"/>
                  <a:pt x="34" y="32"/>
                  <a:pt x="34" y="32"/>
                </a:cubicBezTo>
                <a:cubicBezTo>
                  <a:pt x="31" y="32"/>
                  <a:pt x="28" y="30"/>
                  <a:pt x="28" y="26"/>
                </a:cubicBezTo>
                <a:cubicBezTo>
                  <a:pt x="28" y="23"/>
                  <a:pt x="31" y="20"/>
                  <a:pt x="34" y="20"/>
                </a:cubicBezTo>
                <a:close/>
                <a:moveTo>
                  <a:pt x="96" y="112"/>
                </a:moveTo>
                <a:cubicBezTo>
                  <a:pt x="96" y="117"/>
                  <a:pt x="93" y="120"/>
                  <a:pt x="88" y="120"/>
                </a:cubicBezTo>
                <a:cubicBezTo>
                  <a:pt x="16" y="120"/>
                  <a:pt x="16" y="120"/>
                  <a:pt x="16" y="120"/>
                </a:cubicBezTo>
                <a:cubicBezTo>
                  <a:pt x="12" y="120"/>
                  <a:pt x="8" y="117"/>
                  <a:pt x="8" y="112"/>
                </a:cubicBezTo>
                <a:cubicBezTo>
                  <a:pt x="8" y="36"/>
                  <a:pt x="8" y="36"/>
                  <a:pt x="8" y="36"/>
                </a:cubicBezTo>
                <a:cubicBezTo>
                  <a:pt x="8" y="32"/>
                  <a:pt x="12" y="28"/>
                  <a:pt x="16" y="28"/>
                </a:cubicBezTo>
                <a:cubicBezTo>
                  <a:pt x="20" y="28"/>
                  <a:pt x="20" y="28"/>
                  <a:pt x="20" y="28"/>
                </a:cubicBezTo>
                <a:cubicBezTo>
                  <a:pt x="20" y="32"/>
                  <a:pt x="20" y="32"/>
                  <a:pt x="20" y="32"/>
                </a:cubicBezTo>
                <a:cubicBezTo>
                  <a:pt x="20" y="37"/>
                  <a:pt x="24" y="40"/>
                  <a:pt x="28" y="40"/>
                </a:cubicBezTo>
                <a:cubicBezTo>
                  <a:pt x="76" y="40"/>
                  <a:pt x="76" y="40"/>
                  <a:pt x="76" y="40"/>
                </a:cubicBezTo>
                <a:cubicBezTo>
                  <a:pt x="81" y="40"/>
                  <a:pt x="83" y="36"/>
                  <a:pt x="84" y="32"/>
                </a:cubicBezTo>
                <a:cubicBezTo>
                  <a:pt x="84" y="31"/>
                  <a:pt x="84" y="29"/>
                  <a:pt x="84" y="28"/>
                </a:cubicBezTo>
                <a:cubicBezTo>
                  <a:pt x="88" y="28"/>
                  <a:pt x="88" y="28"/>
                  <a:pt x="88" y="28"/>
                </a:cubicBezTo>
                <a:cubicBezTo>
                  <a:pt x="93" y="28"/>
                  <a:pt x="96" y="32"/>
                  <a:pt x="96" y="36"/>
                </a:cubicBezTo>
                <a:lnTo>
                  <a:pt x="96" y="112"/>
                </a:lnTo>
                <a:close/>
                <a:moveTo>
                  <a:pt x="76" y="96"/>
                </a:moveTo>
                <a:cubicBezTo>
                  <a:pt x="28" y="96"/>
                  <a:pt x="28" y="96"/>
                  <a:pt x="28" y="96"/>
                </a:cubicBezTo>
                <a:cubicBezTo>
                  <a:pt x="26" y="96"/>
                  <a:pt x="24" y="98"/>
                  <a:pt x="24" y="100"/>
                </a:cubicBezTo>
                <a:cubicBezTo>
                  <a:pt x="24" y="103"/>
                  <a:pt x="26" y="104"/>
                  <a:pt x="28" y="104"/>
                </a:cubicBezTo>
                <a:cubicBezTo>
                  <a:pt x="76" y="104"/>
                  <a:pt x="76" y="104"/>
                  <a:pt x="76" y="104"/>
                </a:cubicBezTo>
                <a:cubicBezTo>
                  <a:pt x="78" y="104"/>
                  <a:pt x="80" y="103"/>
                  <a:pt x="80" y="100"/>
                </a:cubicBezTo>
                <a:cubicBezTo>
                  <a:pt x="80" y="98"/>
                  <a:pt x="78" y="96"/>
                  <a:pt x="76" y="96"/>
                </a:cubicBezTo>
                <a:close/>
                <a:moveTo>
                  <a:pt x="76" y="56"/>
                </a:moveTo>
                <a:cubicBezTo>
                  <a:pt x="28" y="56"/>
                  <a:pt x="28" y="56"/>
                  <a:pt x="28" y="56"/>
                </a:cubicBezTo>
                <a:cubicBezTo>
                  <a:pt x="26" y="56"/>
                  <a:pt x="24" y="58"/>
                  <a:pt x="24" y="60"/>
                </a:cubicBezTo>
                <a:cubicBezTo>
                  <a:pt x="24" y="63"/>
                  <a:pt x="26" y="64"/>
                  <a:pt x="28" y="64"/>
                </a:cubicBezTo>
                <a:cubicBezTo>
                  <a:pt x="76" y="64"/>
                  <a:pt x="76" y="64"/>
                  <a:pt x="76" y="64"/>
                </a:cubicBezTo>
                <a:cubicBezTo>
                  <a:pt x="78" y="64"/>
                  <a:pt x="80" y="63"/>
                  <a:pt x="80" y="60"/>
                </a:cubicBezTo>
                <a:cubicBezTo>
                  <a:pt x="80" y="58"/>
                  <a:pt x="78" y="56"/>
                  <a:pt x="76" y="56"/>
                </a:cubicBezTo>
                <a:close/>
                <a:moveTo>
                  <a:pt x="76" y="76"/>
                </a:moveTo>
                <a:cubicBezTo>
                  <a:pt x="28" y="76"/>
                  <a:pt x="28" y="76"/>
                  <a:pt x="28" y="76"/>
                </a:cubicBezTo>
                <a:cubicBezTo>
                  <a:pt x="26" y="76"/>
                  <a:pt x="24" y="78"/>
                  <a:pt x="24" y="80"/>
                </a:cubicBezTo>
                <a:cubicBezTo>
                  <a:pt x="24" y="83"/>
                  <a:pt x="26" y="84"/>
                  <a:pt x="28" y="84"/>
                </a:cubicBezTo>
                <a:cubicBezTo>
                  <a:pt x="76" y="84"/>
                  <a:pt x="76" y="84"/>
                  <a:pt x="76" y="84"/>
                </a:cubicBezTo>
                <a:cubicBezTo>
                  <a:pt x="78" y="84"/>
                  <a:pt x="80" y="83"/>
                  <a:pt x="80" y="80"/>
                </a:cubicBezTo>
                <a:cubicBezTo>
                  <a:pt x="80" y="78"/>
                  <a:pt x="78" y="76"/>
                  <a:pt x="76"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a:spLocks noEditPoints="1"/>
          </p:cNvSpPr>
          <p:nvPr/>
        </p:nvSpPr>
        <p:spPr bwMode="auto">
          <a:xfrm>
            <a:off x="5994235" y="5242041"/>
            <a:ext cx="198059" cy="204818"/>
          </a:xfrm>
          <a:custGeom>
            <a:avLst/>
            <a:gdLst>
              <a:gd name="T0" fmla="*/ 100 w 124"/>
              <a:gd name="T1" fmla="*/ 80 h 128"/>
              <a:gd name="T2" fmla="*/ 80 w 124"/>
              <a:gd name="T3" fmla="*/ 91 h 128"/>
              <a:gd name="T4" fmla="*/ 46 w 124"/>
              <a:gd name="T5" fmla="*/ 75 h 128"/>
              <a:gd name="T6" fmla="*/ 48 w 124"/>
              <a:gd name="T7" fmla="*/ 64 h 128"/>
              <a:gd name="T8" fmla="*/ 46 w 124"/>
              <a:gd name="T9" fmla="*/ 54 h 128"/>
              <a:gd name="T10" fmla="*/ 81 w 124"/>
              <a:gd name="T11" fmla="*/ 38 h 128"/>
              <a:gd name="T12" fmla="*/ 100 w 124"/>
              <a:gd name="T13" fmla="*/ 48 h 128"/>
              <a:gd name="T14" fmla="*/ 124 w 124"/>
              <a:gd name="T15" fmla="*/ 24 h 128"/>
              <a:gd name="T16" fmla="*/ 100 w 124"/>
              <a:gd name="T17" fmla="*/ 0 h 128"/>
              <a:gd name="T18" fmla="*/ 76 w 124"/>
              <a:gd name="T19" fmla="*/ 24 h 128"/>
              <a:gd name="T20" fmla="*/ 77 w 124"/>
              <a:gd name="T21" fmla="*/ 31 h 128"/>
              <a:gd name="T22" fmla="*/ 41 w 124"/>
              <a:gd name="T23" fmla="*/ 47 h 128"/>
              <a:gd name="T24" fmla="*/ 24 w 124"/>
              <a:gd name="T25" fmla="*/ 40 h 128"/>
              <a:gd name="T26" fmla="*/ 0 w 124"/>
              <a:gd name="T27" fmla="*/ 64 h 128"/>
              <a:gd name="T28" fmla="*/ 24 w 124"/>
              <a:gd name="T29" fmla="*/ 88 h 128"/>
              <a:gd name="T30" fmla="*/ 41 w 124"/>
              <a:gd name="T31" fmla="*/ 82 h 128"/>
              <a:gd name="T32" fmla="*/ 77 w 124"/>
              <a:gd name="T33" fmla="*/ 99 h 128"/>
              <a:gd name="T34" fmla="*/ 76 w 124"/>
              <a:gd name="T35" fmla="*/ 104 h 128"/>
              <a:gd name="T36" fmla="*/ 100 w 124"/>
              <a:gd name="T37" fmla="*/ 128 h 128"/>
              <a:gd name="T38" fmla="*/ 124 w 124"/>
              <a:gd name="T39" fmla="*/ 104 h 128"/>
              <a:gd name="T40" fmla="*/ 100 w 124"/>
              <a:gd name="T41" fmla="*/ 80 h 128"/>
              <a:gd name="T42" fmla="*/ 100 w 124"/>
              <a:gd name="T43" fmla="*/ 8 h 128"/>
              <a:gd name="T44" fmla="*/ 116 w 124"/>
              <a:gd name="T45" fmla="*/ 24 h 128"/>
              <a:gd name="T46" fmla="*/ 100 w 124"/>
              <a:gd name="T47" fmla="*/ 40 h 128"/>
              <a:gd name="T48" fmla="*/ 84 w 124"/>
              <a:gd name="T49" fmla="*/ 24 h 128"/>
              <a:gd name="T50" fmla="*/ 100 w 124"/>
              <a:gd name="T51" fmla="*/ 8 h 128"/>
              <a:gd name="T52" fmla="*/ 24 w 124"/>
              <a:gd name="T53" fmla="*/ 80 h 128"/>
              <a:gd name="T54" fmla="*/ 8 w 124"/>
              <a:gd name="T55" fmla="*/ 64 h 128"/>
              <a:gd name="T56" fmla="*/ 24 w 124"/>
              <a:gd name="T57" fmla="*/ 48 h 128"/>
              <a:gd name="T58" fmla="*/ 40 w 124"/>
              <a:gd name="T59" fmla="*/ 64 h 128"/>
              <a:gd name="T60" fmla="*/ 24 w 124"/>
              <a:gd name="T61" fmla="*/ 80 h 128"/>
              <a:gd name="T62" fmla="*/ 100 w 124"/>
              <a:gd name="T63" fmla="*/ 120 h 128"/>
              <a:gd name="T64" fmla="*/ 84 w 124"/>
              <a:gd name="T65" fmla="*/ 104 h 128"/>
              <a:gd name="T66" fmla="*/ 100 w 124"/>
              <a:gd name="T67" fmla="*/ 88 h 128"/>
              <a:gd name="T68" fmla="*/ 116 w 124"/>
              <a:gd name="T69" fmla="*/ 104 h 128"/>
              <a:gd name="T70" fmla="*/ 100 w 124"/>
              <a:gd name="T7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8">
                <a:moveTo>
                  <a:pt x="100" y="80"/>
                </a:moveTo>
                <a:cubicBezTo>
                  <a:pt x="92" y="80"/>
                  <a:pt x="85" y="85"/>
                  <a:pt x="80" y="91"/>
                </a:cubicBezTo>
                <a:cubicBezTo>
                  <a:pt x="46" y="75"/>
                  <a:pt x="46" y="75"/>
                  <a:pt x="46" y="75"/>
                </a:cubicBezTo>
                <a:cubicBezTo>
                  <a:pt x="47" y="72"/>
                  <a:pt x="48" y="68"/>
                  <a:pt x="48" y="64"/>
                </a:cubicBezTo>
                <a:cubicBezTo>
                  <a:pt x="48" y="61"/>
                  <a:pt x="47" y="57"/>
                  <a:pt x="46" y="54"/>
                </a:cubicBezTo>
                <a:cubicBezTo>
                  <a:pt x="81" y="38"/>
                  <a:pt x="81" y="38"/>
                  <a:pt x="81" y="38"/>
                </a:cubicBezTo>
                <a:cubicBezTo>
                  <a:pt x="85" y="44"/>
                  <a:pt x="92" y="48"/>
                  <a:pt x="100" y="48"/>
                </a:cubicBezTo>
                <a:cubicBezTo>
                  <a:pt x="113" y="48"/>
                  <a:pt x="124" y="38"/>
                  <a:pt x="124" y="24"/>
                </a:cubicBezTo>
                <a:cubicBezTo>
                  <a:pt x="124" y="11"/>
                  <a:pt x="113" y="0"/>
                  <a:pt x="100" y="0"/>
                </a:cubicBezTo>
                <a:cubicBezTo>
                  <a:pt x="87" y="0"/>
                  <a:pt x="76" y="11"/>
                  <a:pt x="76" y="24"/>
                </a:cubicBezTo>
                <a:cubicBezTo>
                  <a:pt x="76" y="27"/>
                  <a:pt x="77" y="29"/>
                  <a:pt x="77" y="31"/>
                </a:cubicBezTo>
                <a:cubicBezTo>
                  <a:pt x="41" y="47"/>
                  <a:pt x="41" y="47"/>
                  <a:pt x="41" y="47"/>
                </a:cubicBezTo>
                <a:cubicBezTo>
                  <a:pt x="37" y="43"/>
                  <a:pt x="31" y="40"/>
                  <a:pt x="24" y="40"/>
                </a:cubicBezTo>
                <a:cubicBezTo>
                  <a:pt x="11" y="40"/>
                  <a:pt x="0" y="51"/>
                  <a:pt x="0" y="64"/>
                </a:cubicBezTo>
                <a:cubicBezTo>
                  <a:pt x="0" y="78"/>
                  <a:pt x="11" y="88"/>
                  <a:pt x="24" y="88"/>
                </a:cubicBezTo>
                <a:cubicBezTo>
                  <a:pt x="31" y="88"/>
                  <a:pt x="36" y="86"/>
                  <a:pt x="41" y="82"/>
                </a:cubicBezTo>
                <a:cubicBezTo>
                  <a:pt x="77" y="99"/>
                  <a:pt x="77" y="99"/>
                  <a:pt x="77" y="99"/>
                </a:cubicBezTo>
                <a:cubicBezTo>
                  <a:pt x="76" y="100"/>
                  <a:pt x="76" y="102"/>
                  <a:pt x="76" y="104"/>
                </a:cubicBezTo>
                <a:cubicBezTo>
                  <a:pt x="76" y="118"/>
                  <a:pt x="87" y="128"/>
                  <a:pt x="100" y="128"/>
                </a:cubicBezTo>
                <a:cubicBezTo>
                  <a:pt x="113" y="128"/>
                  <a:pt x="124" y="118"/>
                  <a:pt x="124" y="104"/>
                </a:cubicBezTo>
                <a:cubicBezTo>
                  <a:pt x="124" y="91"/>
                  <a:pt x="113" y="80"/>
                  <a:pt x="100" y="80"/>
                </a:cubicBezTo>
                <a:close/>
                <a:moveTo>
                  <a:pt x="100" y="8"/>
                </a:moveTo>
                <a:cubicBezTo>
                  <a:pt x="109" y="8"/>
                  <a:pt x="116" y="15"/>
                  <a:pt x="116" y="24"/>
                </a:cubicBezTo>
                <a:cubicBezTo>
                  <a:pt x="116" y="33"/>
                  <a:pt x="109" y="40"/>
                  <a:pt x="100" y="40"/>
                </a:cubicBezTo>
                <a:cubicBezTo>
                  <a:pt x="91" y="40"/>
                  <a:pt x="84" y="33"/>
                  <a:pt x="84" y="24"/>
                </a:cubicBezTo>
                <a:cubicBezTo>
                  <a:pt x="84" y="15"/>
                  <a:pt x="91" y="8"/>
                  <a:pt x="100" y="8"/>
                </a:cubicBezTo>
                <a:close/>
                <a:moveTo>
                  <a:pt x="24" y="80"/>
                </a:moveTo>
                <a:cubicBezTo>
                  <a:pt x="15" y="80"/>
                  <a:pt x="8" y="73"/>
                  <a:pt x="8" y="64"/>
                </a:cubicBezTo>
                <a:cubicBezTo>
                  <a:pt x="8" y="55"/>
                  <a:pt x="15" y="48"/>
                  <a:pt x="24" y="48"/>
                </a:cubicBezTo>
                <a:cubicBezTo>
                  <a:pt x="33" y="48"/>
                  <a:pt x="40" y="55"/>
                  <a:pt x="40" y="64"/>
                </a:cubicBezTo>
                <a:cubicBezTo>
                  <a:pt x="40" y="73"/>
                  <a:pt x="33" y="80"/>
                  <a:pt x="24" y="80"/>
                </a:cubicBezTo>
                <a:close/>
                <a:moveTo>
                  <a:pt x="100" y="120"/>
                </a:moveTo>
                <a:cubicBezTo>
                  <a:pt x="91" y="120"/>
                  <a:pt x="84" y="113"/>
                  <a:pt x="84" y="104"/>
                </a:cubicBezTo>
                <a:cubicBezTo>
                  <a:pt x="84" y="95"/>
                  <a:pt x="91" y="88"/>
                  <a:pt x="100" y="88"/>
                </a:cubicBezTo>
                <a:cubicBezTo>
                  <a:pt x="109" y="88"/>
                  <a:pt x="116" y="95"/>
                  <a:pt x="116" y="104"/>
                </a:cubicBezTo>
                <a:cubicBezTo>
                  <a:pt x="116" y="113"/>
                  <a:pt x="109" y="120"/>
                  <a:pt x="100"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5"/>
          <p:cNvSpPr>
            <a:spLocks noEditPoints="1"/>
          </p:cNvSpPr>
          <p:nvPr/>
        </p:nvSpPr>
        <p:spPr bwMode="auto">
          <a:xfrm>
            <a:off x="5416095" y="5242041"/>
            <a:ext cx="204818" cy="204818"/>
          </a:xfrm>
          <a:custGeom>
            <a:avLst/>
            <a:gdLst>
              <a:gd name="T0" fmla="*/ 126 w 128"/>
              <a:gd name="T1" fmla="*/ 120 h 128"/>
              <a:gd name="T2" fmla="*/ 91 w 128"/>
              <a:gd name="T3" fmla="*/ 85 h 128"/>
              <a:gd name="T4" fmla="*/ 104 w 128"/>
              <a:gd name="T5" fmla="*/ 52 h 128"/>
              <a:gd name="T6" fmla="*/ 52 w 128"/>
              <a:gd name="T7" fmla="*/ 0 h 128"/>
              <a:gd name="T8" fmla="*/ 0 w 128"/>
              <a:gd name="T9" fmla="*/ 52 h 128"/>
              <a:gd name="T10" fmla="*/ 52 w 128"/>
              <a:gd name="T11" fmla="*/ 104 h 128"/>
              <a:gd name="T12" fmla="*/ 85 w 128"/>
              <a:gd name="T13" fmla="*/ 91 h 128"/>
              <a:gd name="T14" fmla="*/ 120 w 128"/>
              <a:gd name="T15" fmla="*/ 127 h 128"/>
              <a:gd name="T16" fmla="*/ 126 w 128"/>
              <a:gd name="T17" fmla="*/ 127 h 128"/>
              <a:gd name="T18" fmla="*/ 126 w 128"/>
              <a:gd name="T19" fmla="*/ 120 h 128"/>
              <a:gd name="T20" fmla="*/ 52 w 128"/>
              <a:gd name="T21" fmla="*/ 96 h 128"/>
              <a:gd name="T22" fmla="*/ 8 w 128"/>
              <a:gd name="T23" fmla="*/ 52 h 128"/>
              <a:gd name="T24" fmla="*/ 52 w 128"/>
              <a:gd name="T25" fmla="*/ 8 h 128"/>
              <a:gd name="T26" fmla="*/ 96 w 128"/>
              <a:gd name="T27" fmla="*/ 52 h 128"/>
              <a:gd name="T28" fmla="*/ 52 w 128"/>
              <a:gd name="T29"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28">
                <a:moveTo>
                  <a:pt x="126" y="120"/>
                </a:moveTo>
                <a:cubicBezTo>
                  <a:pt x="91" y="85"/>
                  <a:pt x="91" y="85"/>
                  <a:pt x="91" y="85"/>
                </a:cubicBezTo>
                <a:cubicBezTo>
                  <a:pt x="99" y="76"/>
                  <a:pt x="104" y="65"/>
                  <a:pt x="104" y="52"/>
                </a:cubicBezTo>
                <a:cubicBezTo>
                  <a:pt x="104" y="23"/>
                  <a:pt x="80" y="0"/>
                  <a:pt x="52" y="0"/>
                </a:cubicBezTo>
                <a:cubicBezTo>
                  <a:pt x="23" y="0"/>
                  <a:pt x="0" y="23"/>
                  <a:pt x="0" y="52"/>
                </a:cubicBezTo>
                <a:cubicBezTo>
                  <a:pt x="0" y="81"/>
                  <a:pt x="23" y="104"/>
                  <a:pt x="52" y="104"/>
                </a:cubicBezTo>
                <a:cubicBezTo>
                  <a:pt x="65" y="104"/>
                  <a:pt x="76" y="99"/>
                  <a:pt x="85" y="91"/>
                </a:cubicBezTo>
                <a:cubicBezTo>
                  <a:pt x="120" y="127"/>
                  <a:pt x="120" y="127"/>
                  <a:pt x="120" y="127"/>
                </a:cubicBezTo>
                <a:cubicBezTo>
                  <a:pt x="122" y="128"/>
                  <a:pt x="125" y="128"/>
                  <a:pt x="126" y="127"/>
                </a:cubicBezTo>
                <a:cubicBezTo>
                  <a:pt x="128" y="125"/>
                  <a:pt x="128" y="122"/>
                  <a:pt x="126" y="120"/>
                </a:cubicBezTo>
                <a:close/>
                <a:moveTo>
                  <a:pt x="52" y="96"/>
                </a:moveTo>
                <a:cubicBezTo>
                  <a:pt x="27" y="96"/>
                  <a:pt x="8" y="76"/>
                  <a:pt x="8" y="52"/>
                </a:cubicBezTo>
                <a:cubicBezTo>
                  <a:pt x="8" y="28"/>
                  <a:pt x="27" y="8"/>
                  <a:pt x="52" y="8"/>
                </a:cubicBezTo>
                <a:cubicBezTo>
                  <a:pt x="76" y="8"/>
                  <a:pt x="96" y="28"/>
                  <a:pt x="96" y="52"/>
                </a:cubicBezTo>
                <a:cubicBezTo>
                  <a:pt x="96" y="76"/>
                  <a:pt x="76" y="96"/>
                  <a:pt x="52"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文本框 38"/>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工作完成情况</a:t>
            </a:r>
          </a:p>
        </p:txBody>
      </p:sp>
      <p:sp>
        <p:nvSpPr>
          <p:cNvPr id="40" name="文本框 39"/>
          <p:cNvSpPr txBox="1"/>
          <p:nvPr/>
        </p:nvSpPr>
        <p:spPr>
          <a:xfrm>
            <a:off x="2381470" y="352039"/>
            <a:ext cx="139172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Completion of work</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par>
                          <p:cTn id="10" fill="hold">
                            <p:stCondLst>
                              <p:cond delay="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right)">
                                      <p:cBhvr>
                                        <p:cTn id="20" dur="500"/>
                                        <p:tgtEl>
                                          <p:spTgt spid="6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right)">
                                      <p:cBhvr>
                                        <p:cTn id="26" dur="500"/>
                                        <p:tgtEl>
                                          <p:spTgt spid="6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right)">
                                      <p:cBhvr>
                                        <p:cTn id="29" dur="500"/>
                                        <p:tgtEl>
                                          <p:spTgt spid="7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left)">
                                      <p:cBhvr>
                                        <p:cTn id="35" dur="500"/>
                                        <p:tgtEl>
                                          <p:spTgt spid="7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500"/>
                                        <p:tgtEl>
                                          <p:spTgt spid="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fade">
                                      <p:cBhvr>
                                        <p:cTn id="88" dur="500"/>
                                        <p:tgtEl>
                                          <p:spTgt spid="8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fade">
                                      <p:cBhvr>
                                        <p:cTn id="91" dur="500"/>
                                        <p:tgtEl>
                                          <p:spTgt spid="82"/>
                                        </p:tgtEl>
                                      </p:cBhvr>
                                    </p:animEffect>
                                  </p:childTnLst>
                                </p:cTn>
                              </p:par>
                            </p:childTnLst>
                          </p:cTn>
                        </p:par>
                        <p:par>
                          <p:cTn id="92" fill="hold">
                            <p:stCondLst>
                              <p:cond delay="25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 calcmode="lin" valueType="num">
                                      <p:cBhvr>
                                        <p:cTn id="100" dur="500" fill="hold"/>
                                        <p:tgtEl>
                                          <p:spTgt spid="94"/>
                                        </p:tgtEl>
                                        <p:attrNameLst>
                                          <p:attrName>ppt_w</p:attrName>
                                        </p:attrNameLst>
                                      </p:cBhvr>
                                      <p:tavLst>
                                        <p:tav tm="0">
                                          <p:val>
                                            <p:fltVal val="0"/>
                                          </p:val>
                                        </p:tav>
                                        <p:tav tm="100000">
                                          <p:val>
                                            <p:strVal val="#ppt_w"/>
                                          </p:val>
                                        </p:tav>
                                      </p:tavLst>
                                    </p:anim>
                                    <p:anim calcmode="lin" valueType="num">
                                      <p:cBhvr>
                                        <p:cTn id="101" dur="500" fill="hold"/>
                                        <p:tgtEl>
                                          <p:spTgt spid="94"/>
                                        </p:tgtEl>
                                        <p:attrNameLst>
                                          <p:attrName>ppt_h</p:attrName>
                                        </p:attrNameLst>
                                      </p:cBhvr>
                                      <p:tavLst>
                                        <p:tav tm="0">
                                          <p:val>
                                            <p:fltVal val="0"/>
                                          </p:val>
                                        </p:tav>
                                        <p:tav tm="100000">
                                          <p:val>
                                            <p:strVal val="#ppt_h"/>
                                          </p:val>
                                        </p:tav>
                                      </p:tavLst>
                                    </p:anim>
                                    <p:animEffect transition="in" filter="fade">
                                      <p:cBhvr>
                                        <p:cTn id="102" dur="500"/>
                                        <p:tgtEl>
                                          <p:spTgt spid="9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p:cTn id="105" dur="500" fill="hold"/>
                                        <p:tgtEl>
                                          <p:spTgt spid="95"/>
                                        </p:tgtEl>
                                        <p:attrNameLst>
                                          <p:attrName>ppt_w</p:attrName>
                                        </p:attrNameLst>
                                      </p:cBhvr>
                                      <p:tavLst>
                                        <p:tav tm="0">
                                          <p:val>
                                            <p:fltVal val="0"/>
                                          </p:val>
                                        </p:tav>
                                        <p:tav tm="100000">
                                          <p:val>
                                            <p:strVal val="#ppt_w"/>
                                          </p:val>
                                        </p:tav>
                                      </p:tavLst>
                                    </p:anim>
                                    <p:anim calcmode="lin" valueType="num">
                                      <p:cBhvr>
                                        <p:cTn id="106" dur="500" fill="hold"/>
                                        <p:tgtEl>
                                          <p:spTgt spid="95"/>
                                        </p:tgtEl>
                                        <p:attrNameLst>
                                          <p:attrName>ppt_h</p:attrName>
                                        </p:attrNameLst>
                                      </p:cBhvr>
                                      <p:tavLst>
                                        <p:tav tm="0">
                                          <p:val>
                                            <p:fltVal val="0"/>
                                          </p:val>
                                        </p:tav>
                                        <p:tav tm="100000">
                                          <p:val>
                                            <p:strVal val="#ppt_h"/>
                                          </p:val>
                                        </p:tav>
                                      </p:tavLst>
                                    </p:anim>
                                    <p:animEffect transition="in" filter="fade">
                                      <p:cBhvr>
                                        <p:cTn id="107" dur="500"/>
                                        <p:tgtEl>
                                          <p:spTgt spid="95"/>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p:bldP spid="80" grpId="0"/>
      <p:bldP spid="81" grpId="0"/>
      <p:bldP spid="82" grpId="0"/>
      <p:bldP spid="83" grpId="0"/>
      <p:bldP spid="84" grpId="0"/>
      <p:bldP spid="85" grpId="0"/>
      <p:bldP spid="86" grpId="0"/>
      <p:bldP spid="88" grpId="0"/>
      <p:bldP spid="89" grpId="0"/>
      <p:bldP spid="90" grpId="0"/>
      <p:bldP spid="91" grpId="0"/>
      <p:bldP spid="92" grpId="0"/>
      <p:bldP spid="93" grpId="0" animBg="1"/>
      <p:bldP spid="94" grpId="0" animBg="1"/>
      <p:bldP spid="95"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95550" y="1933576"/>
            <a:ext cx="7200900" cy="2343150"/>
          </a:xfrm>
          <a:prstGeom prst="rect">
            <a:avLst/>
          </a:prstGeom>
          <a:solidFill>
            <a:srgbClr val="19181E"/>
          </a:solidFill>
          <a:ln w="44450">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2238" y="2200274"/>
            <a:ext cx="2200275" cy="1362076"/>
          </a:xfrm>
          <a:prstGeom prst="rect">
            <a:avLst/>
          </a:prstGeom>
          <a:blipFill dpi="0" rotWithShape="1">
            <a:blip r:embed="rId3" cstate="email"/>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95863" y="2200274"/>
            <a:ext cx="2200275" cy="1362076"/>
          </a:xfrm>
          <a:prstGeom prst="rect">
            <a:avLst/>
          </a:prstGeom>
          <a:blipFill dpi="0" rotWithShape="1">
            <a:blip r:embed="rId4" cstate="email"/>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29488" y="2200274"/>
            <a:ext cx="2200275" cy="1362076"/>
          </a:xfrm>
          <a:prstGeom prst="rect">
            <a:avLst/>
          </a:prstGeom>
          <a:blipFill dpi="0" rotWithShape="1">
            <a:blip r:embed="rId5" cstate="email"/>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495550" y="4835281"/>
            <a:ext cx="7200900"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单击此处添加文字内容字内容击单击此处添加文字内容单击此处添加文单击此处添加文字内容单击此处添加文字内容单击此处添加文字内容字内容此处添加文字内容此处添加文字内容</a:t>
            </a:r>
          </a:p>
        </p:txBody>
      </p:sp>
      <p:sp>
        <p:nvSpPr>
          <p:cNvPr id="5" name="五角星 4"/>
          <p:cNvSpPr/>
          <p:nvPr/>
        </p:nvSpPr>
        <p:spPr>
          <a:xfrm>
            <a:off x="2662238"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2899885"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角星 13"/>
          <p:cNvSpPr/>
          <p:nvPr/>
        </p:nvSpPr>
        <p:spPr>
          <a:xfrm>
            <a:off x="3137532"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角星 14"/>
          <p:cNvSpPr/>
          <p:nvPr/>
        </p:nvSpPr>
        <p:spPr>
          <a:xfrm>
            <a:off x="3375179"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角星 15"/>
          <p:cNvSpPr/>
          <p:nvPr/>
        </p:nvSpPr>
        <p:spPr>
          <a:xfrm>
            <a:off x="3612828" y="3627027"/>
            <a:ext cx="180592" cy="180592"/>
          </a:xfrm>
          <a:prstGeom prst="star5">
            <a:avLst>
              <a:gd name="adj" fmla="val 26462"/>
              <a:gd name="hf" fmla="val 105146"/>
              <a:gd name="vf" fmla="val 110557"/>
            </a:avLst>
          </a:prstGeom>
          <a:no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4995863"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19"/>
          <p:cNvSpPr/>
          <p:nvPr/>
        </p:nvSpPr>
        <p:spPr>
          <a:xfrm>
            <a:off x="5233510"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20"/>
          <p:cNvSpPr/>
          <p:nvPr/>
        </p:nvSpPr>
        <p:spPr>
          <a:xfrm>
            <a:off x="5471157"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五角星 21"/>
          <p:cNvSpPr/>
          <p:nvPr/>
        </p:nvSpPr>
        <p:spPr>
          <a:xfrm>
            <a:off x="5708804" y="3627027"/>
            <a:ext cx="180592" cy="180592"/>
          </a:xfrm>
          <a:prstGeom prst="star5">
            <a:avLst>
              <a:gd name="adj" fmla="val 26462"/>
              <a:gd name="hf" fmla="val 105146"/>
              <a:gd name="vf" fmla="val 110557"/>
            </a:avLst>
          </a:prstGeom>
          <a:no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a:off x="5946453" y="3627027"/>
            <a:ext cx="180592" cy="180592"/>
          </a:xfrm>
          <a:prstGeom prst="star5">
            <a:avLst>
              <a:gd name="adj" fmla="val 26462"/>
              <a:gd name="hf" fmla="val 105146"/>
              <a:gd name="vf" fmla="val 110557"/>
            </a:avLst>
          </a:prstGeom>
          <a:no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五角星 24"/>
          <p:cNvSpPr/>
          <p:nvPr/>
        </p:nvSpPr>
        <p:spPr>
          <a:xfrm>
            <a:off x="7329488"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nvSpPr>
        <p:spPr>
          <a:xfrm>
            <a:off x="7567135"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角星 27"/>
          <p:cNvSpPr/>
          <p:nvPr/>
        </p:nvSpPr>
        <p:spPr>
          <a:xfrm>
            <a:off x="7804782"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8042429"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8280078" y="3627027"/>
            <a:ext cx="180592" cy="180592"/>
          </a:xfrm>
          <a:prstGeom prst="star5">
            <a:avLst>
              <a:gd name="adj" fmla="val 26462"/>
              <a:gd name="hf" fmla="val 105146"/>
              <a:gd name="vf" fmla="val 110557"/>
            </a:avLst>
          </a:prstGeom>
          <a:solidFill>
            <a:srgbClr val="61D6FE"/>
          </a:solid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552950" y="4099388"/>
            <a:ext cx="3086100" cy="373942"/>
            <a:chOff x="4552950" y="4099388"/>
            <a:chExt cx="3086100" cy="373942"/>
          </a:xfrm>
        </p:grpSpPr>
        <p:sp>
          <p:nvSpPr>
            <p:cNvPr id="6" name="矩形 5"/>
            <p:cNvSpPr/>
            <p:nvPr/>
          </p:nvSpPr>
          <p:spPr>
            <a:xfrm>
              <a:off x="4552950" y="4111380"/>
              <a:ext cx="3086100" cy="361950"/>
            </a:xfrm>
            <a:prstGeom prst="rect">
              <a:avLst/>
            </a:prstGeom>
            <a:solidFill>
              <a:srgbClr val="CB545A"/>
            </a:solidFill>
            <a:ln w="44450">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977745" y="4099388"/>
              <a:ext cx="2236510" cy="367665"/>
            </a:xfrm>
            <a:prstGeom prst="rect">
              <a:avLst/>
            </a:prstGeom>
            <a:noFill/>
          </p:spPr>
          <p:txBody>
            <a:bodyPr wrap="none" rtlCol="0">
              <a:spAutoFit/>
            </a:bodyPr>
            <a:lstStyle/>
            <a:p>
              <a:pPr algn="ctr">
                <a:lnSpc>
                  <a:spcPct val="120000"/>
                </a:lnSpc>
              </a:pPr>
              <a:r>
                <a:rPr lang="zh-CN" altLang="en-US" sz="1600" dirty="0">
                  <a:latin typeface="微软雅黑" panose="020B0503020204020204" pitchFamily="34" charset="-122"/>
                  <a:ea typeface="微软雅黑" panose="020B0503020204020204" pitchFamily="34" charset="-122"/>
                </a:rPr>
                <a:t>单击此处添加文字内容</a:t>
              </a:r>
              <a:endParaRPr lang="en-US" altLang="zh-CN" sz="1600" dirty="0">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工作完成情况</a:t>
            </a:r>
          </a:p>
        </p:txBody>
      </p:sp>
      <p:sp>
        <p:nvSpPr>
          <p:cNvPr id="34" name="文本框 33"/>
          <p:cNvSpPr txBox="1"/>
          <p:nvPr/>
        </p:nvSpPr>
        <p:spPr>
          <a:xfrm>
            <a:off x="2381470" y="352039"/>
            <a:ext cx="139172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Completion of work</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childTnLst>
                          </p:cTn>
                        </p:par>
                        <p:par>
                          <p:cTn id="25" fill="hold">
                            <p:stCondLst>
                              <p:cond delay="1500"/>
                            </p:stCondLst>
                            <p:childTnLst>
                              <p:par>
                                <p:cTn id="26" presetID="21"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2)">
                                      <p:cBhvr>
                                        <p:cTn id="28" dur="1500"/>
                                        <p:tgtEl>
                                          <p:spTgt spid="2"/>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childTnLst>
                          </p:cTn>
                        </p:par>
                        <p:par>
                          <p:cTn id="85" fill="hold">
                            <p:stCondLst>
                              <p:cond delay="4500"/>
                            </p:stCondLst>
                            <p:childTnLst>
                              <p:par>
                                <p:cTn id="86" presetID="53" presetClass="entr" presetSubtype="16"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p:cTn id="98" dur="500" fill="hold"/>
                                        <p:tgtEl>
                                          <p:spTgt spid="28"/>
                                        </p:tgtEl>
                                        <p:attrNameLst>
                                          <p:attrName>ppt_w</p:attrName>
                                        </p:attrNameLst>
                                      </p:cBhvr>
                                      <p:tavLst>
                                        <p:tav tm="0">
                                          <p:val>
                                            <p:fltVal val="0"/>
                                          </p:val>
                                        </p:tav>
                                        <p:tav tm="100000">
                                          <p:val>
                                            <p:strVal val="#ppt_w"/>
                                          </p:val>
                                        </p:tav>
                                      </p:tavLst>
                                    </p:anim>
                                    <p:anim calcmode="lin" valueType="num">
                                      <p:cBhvr>
                                        <p:cTn id="99" dur="500" fill="hold"/>
                                        <p:tgtEl>
                                          <p:spTgt spid="28"/>
                                        </p:tgtEl>
                                        <p:attrNameLst>
                                          <p:attrName>ppt_h</p:attrName>
                                        </p:attrNameLst>
                                      </p:cBhvr>
                                      <p:tavLst>
                                        <p:tav tm="0">
                                          <p:val>
                                            <p:fltVal val="0"/>
                                          </p:val>
                                        </p:tav>
                                        <p:tav tm="100000">
                                          <p:val>
                                            <p:strVal val="#ppt_h"/>
                                          </p:val>
                                        </p:tav>
                                      </p:tavLst>
                                    </p:anim>
                                    <p:animEffect transition="in" filter="fade">
                                      <p:cBhvr>
                                        <p:cTn id="100" dur="500"/>
                                        <p:tgtEl>
                                          <p:spTgt spid="28"/>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fltVal val="0"/>
                                          </p:val>
                                        </p:tav>
                                        <p:tav tm="100000">
                                          <p:val>
                                            <p:strVal val="#ppt_h"/>
                                          </p:val>
                                        </p:tav>
                                      </p:tavLst>
                                    </p:anim>
                                    <p:animEffect transition="in" filter="fade">
                                      <p:cBhvr>
                                        <p:cTn id="105" dur="500"/>
                                        <p:tgtEl>
                                          <p:spTgt spid="2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fill="hold"/>
                                        <p:tgtEl>
                                          <p:spTgt spid="30"/>
                                        </p:tgtEl>
                                        <p:attrNameLst>
                                          <p:attrName>ppt_w</p:attrName>
                                        </p:attrNameLst>
                                      </p:cBhvr>
                                      <p:tavLst>
                                        <p:tav tm="0">
                                          <p:val>
                                            <p:fltVal val="0"/>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animEffect transition="in" filter="fade">
                                      <p:cBhvr>
                                        <p:cTn id="110" dur="500"/>
                                        <p:tgtEl>
                                          <p:spTgt spid="30"/>
                                        </p:tgtEl>
                                      </p:cBhvr>
                                    </p:animEffect>
                                  </p:childTnLst>
                                </p:cTn>
                              </p:par>
                            </p:childTnLst>
                          </p:cTn>
                        </p:par>
                        <p:par>
                          <p:cTn id="111" fill="hold">
                            <p:stCondLst>
                              <p:cond delay="5000"/>
                            </p:stCondLst>
                            <p:childTnLst>
                              <p:par>
                                <p:cTn id="112" presetID="41" presetClass="entr" presetSubtype="0" fill="hold" grpId="0" nodeType="afterEffect">
                                  <p:stCondLst>
                                    <p:cond delay="0"/>
                                  </p:stCondLst>
                                  <p:iterate type="lt">
                                    <p:tmPct val="10000"/>
                                  </p:iterate>
                                  <p:childTnLst>
                                    <p:set>
                                      <p:cBhvr>
                                        <p:cTn id="113" dur="1" fill="hold">
                                          <p:stCondLst>
                                            <p:cond delay="0"/>
                                          </p:stCondLst>
                                        </p:cTn>
                                        <p:tgtEl>
                                          <p:spTgt spid="11"/>
                                        </p:tgtEl>
                                        <p:attrNameLst>
                                          <p:attrName>style.visibility</p:attrName>
                                        </p:attrNameLst>
                                      </p:cBhvr>
                                      <p:to>
                                        <p:strVal val="visible"/>
                                      </p:to>
                                    </p:set>
                                    <p:anim calcmode="lin" valueType="num">
                                      <p:cBhvr>
                                        <p:cTn id="1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1"/>
                                        </p:tgtEl>
                                        <p:attrNameLst>
                                          <p:attrName>ppt_y</p:attrName>
                                        </p:attrNameLst>
                                      </p:cBhvr>
                                      <p:tavLst>
                                        <p:tav tm="0">
                                          <p:val>
                                            <p:strVal val="#ppt_y"/>
                                          </p:val>
                                        </p:tav>
                                        <p:tav tm="100000">
                                          <p:val>
                                            <p:strVal val="#ppt_y"/>
                                          </p:val>
                                        </p:tav>
                                      </p:tavLst>
                                    </p:anim>
                                    <p:anim calcmode="lin" valueType="num">
                                      <p:cBhvr>
                                        <p:cTn id="1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1" grpId="0"/>
      <p:bldP spid="5" grpId="0" animBg="1"/>
      <p:bldP spid="13" grpId="0" animBg="1"/>
      <p:bldP spid="14" grpId="0" animBg="1"/>
      <p:bldP spid="15" grpId="0" animBg="1"/>
      <p:bldP spid="16" grpId="0" animBg="1"/>
      <p:bldP spid="19" grpId="0" animBg="1"/>
      <p:bldP spid="20" grpId="0" animBg="1"/>
      <p:bldP spid="21" grpId="0" animBg="1"/>
      <p:bldP spid="22" grpId="0" animBg="1"/>
      <p:bldP spid="23" grpId="0" animBg="1"/>
      <p:bldP spid="25" grpId="0" animBg="1"/>
      <p:bldP spid="26"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2561" y="3523283"/>
            <a:ext cx="2646879" cy="584775"/>
          </a:xfrm>
          <a:prstGeom prst="rect">
            <a:avLst/>
          </a:prstGeom>
          <a:noFill/>
        </p:spPr>
        <p:txBody>
          <a:bodyPr wrap="none" rtlCol="0">
            <a:spAutoFit/>
          </a:bodyPr>
          <a:lstStyle/>
          <a:p>
            <a:pPr algn="ctr"/>
            <a:r>
              <a:rPr lang="zh-CN" altLang="en-US" sz="3200" dirty="0">
                <a:solidFill>
                  <a:prstClr val="white"/>
                </a:solidFill>
                <a:latin typeface="微软雅黑" panose="020B0503020204020204" pitchFamily="34" charset="-122"/>
                <a:ea typeface="微软雅黑" panose="020B0503020204020204" pitchFamily="34" charset="-122"/>
              </a:rPr>
              <a:t>项目成果展示</a:t>
            </a:r>
          </a:p>
        </p:txBody>
      </p:sp>
      <p:sp>
        <p:nvSpPr>
          <p:cNvPr id="59" name="Freeform 7"/>
          <p:cNvSpPr>
            <a:spLocks noEditPoints="1"/>
          </p:cNvSpPr>
          <p:nvPr/>
        </p:nvSpPr>
        <p:spPr bwMode="auto">
          <a:xfrm>
            <a:off x="5873317" y="2779173"/>
            <a:ext cx="445367" cy="443906"/>
          </a:xfrm>
          <a:custGeom>
            <a:avLst/>
            <a:gdLst>
              <a:gd name="T0" fmla="*/ 20 w 128"/>
              <a:gd name="T1" fmla="*/ 24 h 128"/>
              <a:gd name="T2" fmla="*/ 108 w 128"/>
              <a:gd name="T3" fmla="*/ 24 h 128"/>
              <a:gd name="T4" fmla="*/ 112 w 128"/>
              <a:gd name="T5" fmla="*/ 20 h 128"/>
              <a:gd name="T6" fmla="*/ 108 w 128"/>
              <a:gd name="T7" fmla="*/ 16 h 128"/>
              <a:gd name="T8" fmla="*/ 20 w 128"/>
              <a:gd name="T9" fmla="*/ 16 h 128"/>
              <a:gd name="T10" fmla="*/ 16 w 128"/>
              <a:gd name="T11" fmla="*/ 20 h 128"/>
              <a:gd name="T12" fmla="*/ 20 w 128"/>
              <a:gd name="T13" fmla="*/ 24 h 128"/>
              <a:gd name="T14" fmla="*/ 116 w 128"/>
              <a:gd name="T15" fmla="*/ 32 h 128"/>
              <a:gd name="T16" fmla="*/ 12 w 128"/>
              <a:gd name="T17" fmla="*/ 32 h 128"/>
              <a:gd name="T18" fmla="*/ 0 w 128"/>
              <a:gd name="T19" fmla="*/ 44 h 128"/>
              <a:gd name="T20" fmla="*/ 0 w 128"/>
              <a:gd name="T21" fmla="*/ 116 h 128"/>
              <a:gd name="T22" fmla="*/ 12 w 128"/>
              <a:gd name="T23" fmla="*/ 128 h 128"/>
              <a:gd name="T24" fmla="*/ 116 w 128"/>
              <a:gd name="T25" fmla="*/ 128 h 128"/>
              <a:gd name="T26" fmla="*/ 128 w 128"/>
              <a:gd name="T27" fmla="*/ 116 h 128"/>
              <a:gd name="T28" fmla="*/ 128 w 128"/>
              <a:gd name="T29" fmla="*/ 44 h 128"/>
              <a:gd name="T30" fmla="*/ 116 w 128"/>
              <a:gd name="T31" fmla="*/ 32 h 128"/>
              <a:gd name="T32" fmla="*/ 120 w 128"/>
              <a:gd name="T33" fmla="*/ 112 h 128"/>
              <a:gd name="T34" fmla="*/ 112 w 128"/>
              <a:gd name="T35" fmla="*/ 120 h 128"/>
              <a:gd name="T36" fmla="*/ 16 w 128"/>
              <a:gd name="T37" fmla="*/ 120 h 128"/>
              <a:gd name="T38" fmla="*/ 8 w 128"/>
              <a:gd name="T39" fmla="*/ 112 h 128"/>
              <a:gd name="T40" fmla="*/ 8 w 128"/>
              <a:gd name="T41" fmla="*/ 48 h 128"/>
              <a:gd name="T42" fmla="*/ 16 w 128"/>
              <a:gd name="T43" fmla="*/ 40 h 128"/>
              <a:gd name="T44" fmla="*/ 112 w 128"/>
              <a:gd name="T45" fmla="*/ 40 h 128"/>
              <a:gd name="T46" fmla="*/ 120 w 128"/>
              <a:gd name="T47" fmla="*/ 48 h 128"/>
              <a:gd name="T48" fmla="*/ 120 w 128"/>
              <a:gd name="T49" fmla="*/ 112 h 128"/>
              <a:gd name="T50" fmla="*/ 32 w 128"/>
              <a:gd name="T51" fmla="*/ 8 h 128"/>
              <a:gd name="T52" fmla="*/ 96 w 128"/>
              <a:gd name="T53" fmla="*/ 8 h 128"/>
              <a:gd name="T54" fmla="*/ 100 w 128"/>
              <a:gd name="T55" fmla="*/ 4 h 128"/>
              <a:gd name="T56" fmla="*/ 96 w 128"/>
              <a:gd name="T57" fmla="*/ 0 h 128"/>
              <a:gd name="T58" fmla="*/ 32 w 128"/>
              <a:gd name="T59" fmla="*/ 0 h 128"/>
              <a:gd name="T60" fmla="*/ 28 w 128"/>
              <a:gd name="T61" fmla="*/ 4 h 128"/>
              <a:gd name="T62" fmla="*/ 32 w 128"/>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20" y="24"/>
                </a:moveTo>
                <a:cubicBezTo>
                  <a:pt x="108" y="24"/>
                  <a:pt x="108" y="24"/>
                  <a:pt x="108" y="24"/>
                </a:cubicBezTo>
                <a:cubicBezTo>
                  <a:pt x="110" y="24"/>
                  <a:pt x="112" y="22"/>
                  <a:pt x="112" y="20"/>
                </a:cubicBezTo>
                <a:cubicBezTo>
                  <a:pt x="112" y="18"/>
                  <a:pt x="110" y="16"/>
                  <a:pt x="108" y="16"/>
                </a:cubicBezTo>
                <a:cubicBezTo>
                  <a:pt x="20" y="16"/>
                  <a:pt x="20" y="16"/>
                  <a:pt x="20" y="16"/>
                </a:cubicBezTo>
                <a:cubicBezTo>
                  <a:pt x="18" y="16"/>
                  <a:pt x="16" y="18"/>
                  <a:pt x="16" y="20"/>
                </a:cubicBezTo>
                <a:cubicBezTo>
                  <a:pt x="16" y="22"/>
                  <a:pt x="18" y="24"/>
                  <a:pt x="20" y="24"/>
                </a:cubicBezTo>
                <a:close/>
                <a:moveTo>
                  <a:pt x="116" y="32"/>
                </a:moveTo>
                <a:cubicBezTo>
                  <a:pt x="12" y="32"/>
                  <a:pt x="12" y="32"/>
                  <a:pt x="12" y="32"/>
                </a:cubicBezTo>
                <a:cubicBezTo>
                  <a:pt x="5" y="32"/>
                  <a:pt x="0" y="37"/>
                  <a:pt x="0" y="44"/>
                </a:cubicBezTo>
                <a:cubicBezTo>
                  <a:pt x="0" y="116"/>
                  <a:pt x="0" y="116"/>
                  <a:pt x="0" y="116"/>
                </a:cubicBezTo>
                <a:cubicBezTo>
                  <a:pt x="0" y="123"/>
                  <a:pt x="5" y="128"/>
                  <a:pt x="12" y="128"/>
                </a:cubicBezTo>
                <a:cubicBezTo>
                  <a:pt x="116" y="128"/>
                  <a:pt x="116" y="128"/>
                  <a:pt x="116" y="128"/>
                </a:cubicBezTo>
                <a:cubicBezTo>
                  <a:pt x="123" y="128"/>
                  <a:pt x="128" y="123"/>
                  <a:pt x="128" y="116"/>
                </a:cubicBezTo>
                <a:cubicBezTo>
                  <a:pt x="128" y="44"/>
                  <a:pt x="128" y="44"/>
                  <a:pt x="128" y="44"/>
                </a:cubicBezTo>
                <a:cubicBezTo>
                  <a:pt x="128" y="37"/>
                  <a:pt x="123" y="32"/>
                  <a:pt x="116" y="32"/>
                </a:cubicBezTo>
                <a:close/>
                <a:moveTo>
                  <a:pt x="120" y="112"/>
                </a:moveTo>
                <a:cubicBezTo>
                  <a:pt x="120" y="116"/>
                  <a:pt x="116" y="120"/>
                  <a:pt x="112" y="120"/>
                </a:cubicBezTo>
                <a:cubicBezTo>
                  <a:pt x="16" y="120"/>
                  <a:pt x="16" y="120"/>
                  <a:pt x="16" y="120"/>
                </a:cubicBezTo>
                <a:cubicBezTo>
                  <a:pt x="12" y="120"/>
                  <a:pt x="8" y="116"/>
                  <a:pt x="8" y="112"/>
                </a:cubicBezTo>
                <a:cubicBezTo>
                  <a:pt x="8" y="48"/>
                  <a:pt x="8" y="48"/>
                  <a:pt x="8" y="48"/>
                </a:cubicBezTo>
                <a:cubicBezTo>
                  <a:pt x="8" y="44"/>
                  <a:pt x="12" y="40"/>
                  <a:pt x="16" y="40"/>
                </a:cubicBezTo>
                <a:cubicBezTo>
                  <a:pt x="112" y="40"/>
                  <a:pt x="112" y="40"/>
                  <a:pt x="112" y="40"/>
                </a:cubicBezTo>
                <a:cubicBezTo>
                  <a:pt x="116" y="40"/>
                  <a:pt x="120" y="44"/>
                  <a:pt x="120" y="48"/>
                </a:cubicBezTo>
                <a:lnTo>
                  <a:pt x="120" y="112"/>
                </a:lnTo>
                <a:close/>
                <a:moveTo>
                  <a:pt x="32" y="8"/>
                </a:moveTo>
                <a:cubicBezTo>
                  <a:pt x="96" y="8"/>
                  <a:pt x="96" y="8"/>
                  <a:pt x="96" y="8"/>
                </a:cubicBezTo>
                <a:cubicBezTo>
                  <a:pt x="98" y="8"/>
                  <a:pt x="100" y="6"/>
                  <a:pt x="100" y="4"/>
                </a:cubicBezTo>
                <a:cubicBezTo>
                  <a:pt x="100" y="2"/>
                  <a:pt x="98" y="0"/>
                  <a:pt x="96" y="0"/>
                </a:cubicBezTo>
                <a:cubicBezTo>
                  <a:pt x="32" y="0"/>
                  <a:pt x="32" y="0"/>
                  <a:pt x="32" y="0"/>
                </a:cubicBezTo>
                <a:cubicBezTo>
                  <a:pt x="30" y="0"/>
                  <a:pt x="28" y="2"/>
                  <a:pt x="28" y="4"/>
                </a:cubicBezTo>
                <a:cubicBezTo>
                  <a:pt x="28" y="6"/>
                  <a:pt x="30" y="8"/>
                  <a:pt x="32" y="8"/>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2" name="任意多边形 21"/>
          <p:cNvSpPr/>
          <p:nvPr/>
        </p:nvSpPr>
        <p:spPr>
          <a:xfrm rot="1253686">
            <a:off x="6274642" y="2627721"/>
            <a:ext cx="228056" cy="228056"/>
          </a:xfrm>
          <a:custGeom>
            <a:avLst/>
            <a:gdLst>
              <a:gd name="connsiteX0" fmla="*/ 141518 w 864174"/>
              <a:gd name="connsiteY0" fmla="*/ 0 h 864174"/>
              <a:gd name="connsiteX1" fmla="*/ 414449 w 864174"/>
              <a:gd name="connsiteY1" fmla="*/ 335414 h 864174"/>
              <a:gd name="connsiteX2" fmla="*/ 432087 w 864174"/>
              <a:gd name="connsiteY2" fmla="*/ 142210 h 864174"/>
              <a:gd name="connsiteX3" fmla="*/ 452598 w 864174"/>
              <a:gd name="connsiteY3" fmla="*/ 366887 h 864174"/>
              <a:gd name="connsiteX4" fmla="*/ 864174 w 864174"/>
              <a:gd name="connsiteY4" fmla="*/ 141518 h 864174"/>
              <a:gd name="connsiteX5" fmla="*/ 528759 w 864174"/>
              <a:gd name="connsiteY5" fmla="*/ 414450 h 864174"/>
              <a:gd name="connsiteX6" fmla="*/ 721965 w 864174"/>
              <a:gd name="connsiteY6" fmla="*/ 432088 h 864174"/>
              <a:gd name="connsiteX7" fmla="*/ 497286 w 864174"/>
              <a:gd name="connsiteY7" fmla="*/ 452599 h 864174"/>
              <a:gd name="connsiteX8" fmla="*/ 722656 w 864174"/>
              <a:gd name="connsiteY8" fmla="*/ 864174 h 864174"/>
              <a:gd name="connsiteX9" fmla="*/ 449724 w 864174"/>
              <a:gd name="connsiteY9" fmla="*/ 528762 h 864174"/>
              <a:gd name="connsiteX10" fmla="*/ 432087 w 864174"/>
              <a:gd name="connsiteY10" fmla="*/ 721966 h 864174"/>
              <a:gd name="connsiteX11" fmla="*/ 411576 w 864174"/>
              <a:gd name="connsiteY11" fmla="*/ 497287 h 864174"/>
              <a:gd name="connsiteX12" fmla="*/ 0 w 864174"/>
              <a:gd name="connsiteY12" fmla="*/ 722657 h 864174"/>
              <a:gd name="connsiteX13" fmla="*/ 335412 w 864174"/>
              <a:gd name="connsiteY13" fmla="*/ 449725 h 864174"/>
              <a:gd name="connsiteX14" fmla="*/ 142209 w 864174"/>
              <a:gd name="connsiteY14" fmla="*/ 432088 h 864174"/>
              <a:gd name="connsiteX15" fmla="*/ 366888 w 864174"/>
              <a:gd name="connsiteY15" fmla="*/ 411577 h 86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4174" h="864174">
                <a:moveTo>
                  <a:pt x="141518" y="0"/>
                </a:moveTo>
                <a:lnTo>
                  <a:pt x="414449" y="335414"/>
                </a:lnTo>
                <a:lnTo>
                  <a:pt x="432087" y="142210"/>
                </a:lnTo>
                <a:lnTo>
                  <a:pt x="452598" y="366887"/>
                </a:lnTo>
                <a:lnTo>
                  <a:pt x="864174" y="141518"/>
                </a:lnTo>
                <a:lnTo>
                  <a:pt x="528759" y="414450"/>
                </a:lnTo>
                <a:lnTo>
                  <a:pt x="721965" y="432088"/>
                </a:lnTo>
                <a:lnTo>
                  <a:pt x="497286" y="452599"/>
                </a:lnTo>
                <a:lnTo>
                  <a:pt x="722656" y="864174"/>
                </a:lnTo>
                <a:lnTo>
                  <a:pt x="449724" y="528762"/>
                </a:lnTo>
                <a:lnTo>
                  <a:pt x="432087" y="721966"/>
                </a:lnTo>
                <a:lnTo>
                  <a:pt x="411576" y="497287"/>
                </a:lnTo>
                <a:lnTo>
                  <a:pt x="0" y="722657"/>
                </a:lnTo>
                <a:lnTo>
                  <a:pt x="335412" y="449725"/>
                </a:lnTo>
                <a:lnTo>
                  <a:pt x="142209" y="432088"/>
                </a:lnTo>
                <a:lnTo>
                  <a:pt x="366888" y="41157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250" fill="hold"/>
                                        <p:tgtEl>
                                          <p:spTgt spid="22"/>
                                        </p:tgtEl>
                                        <p:attrNameLst>
                                          <p:attrName>ppt_w</p:attrName>
                                        </p:attrNameLst>
                                      </p:cBhvr>
                                      <p:tavLst>
                                        <p:tav tm="0">
                                          <p:val>
                                            <p:fltVal val="0"/>
                                          </p:val>
                                        </p:tav>
                                        <p:tav tm="100000">
                                          <p:val>
                                            <p:strVal val="#ppt_w"/>
                                          </p:val>
                                        </p:tav>
                                      </p:tavLst>
                                    </p:anim>
                                    <p:anim calcmode="lin" valueType="num">
                                      <p:cBhvr>
                                        <p:cTn id="14" dur="250" fill="hold"/>
                                        <p:tgtEl>
                                          <p:spTgt spid="22"/>
                                        </p:tgtEl>
                                        <p:attrNameLst>
                                          <p:attrName>ppt_h</p:attrName>
                                        </p:attrNameLst>
                                      </p:cBhvr>
                                      <p:tavLst>
                                        <p:tav tm="0">
                                          <p:val>
                                            <p:fltVal val="0"/>
                                          </p:val>
                                        </p:tav>
                                        <p:tav tm="100000">
                                          <p:val>
                                            <p:strVal val="#ppt_h"/>
                                          </p:val>
                                        </p:tav>
                                      </p:tavLst>
                                    </p:anim>
                                    <p:anim calcmode="lin" valueType="num">
                                      <p:cBhvr>
                                        <p:cTn id="15" dur="250" fill="hold"/>
                                        <p:tgtEl>
                                          <p:spTgt spid="22"/>
                                        </p:tgtEl>
                                        <p:attrNameLst>
                                          <p:attrName>style.rotation</p:attrName>
                                        </p:attrNameLst>
                                      </p:cBhvr>
                                      <p:tavLst>
                                        <p:tav tm="0">
                                          <p:val>
                                            <p:fltVal val="90"/>
                                          </p:val>
                                        </p:tav>
                                        <p:tav tm="100000">
                                          <p:val>
                                            <p:fltVal val="0"/>
                                          </p:val>
                                        </p:tav>
                                      </p:tavLst>
                                    </p:anim>
                                    <p:animEffect transition="in" filter="fade">
                                      <p:cBhvr>
                                        <p:cTn id="16" dur="250"/>
                                        <p:tgtEl>
                                          <p:spTgt spid="22"/>
                                        </p:tgtEl>
                                      </p:cBhvr>
                                    </p:animEffect>
                                  </p:childTnLst>
                                </p:cTn>
                              </p:par>
                              <p:par>
                                <p:cTn id="17" presetID="26" presetClass="emph" presetSubtype="0" fill="hold" grpId="2" nodeType="withEffect">
                                  <p:stCondLst>
                                    <p:cond delay="250"/>
                                  </p:stCondLst>
                                  <p:childTnLst>
                                    <p:animEffect transition="out" filter="fade">
                                      <p:cBhvr>
                                        <p:cTn id="18" dur="250" tmFilter="0, 0; .2, .5; .8, .5; 1, 0"/>
                                        <p:tgtEl>
                                          <p:spTgt spid="22"/>
                                        </p:tgtEl>
                                      </p:cBhvr>
                                    </p:animEffect>
                                    <p:animScale>
                                      <p:cBhvr>
                                        <p:cTn id="19" dur="125" autoRev="1" fill="hold"/>
                                        <p:tgtEl>
                                          <p:spTgt spid="22"/>
                                        </p:tgtEl>
                                      </p:cBhvr>
                                      <p:by x="105000" y="105000"/>
                                    </p:animScale>
                                  </p:childTnLst>
                                </p:cTn>
                              </p:par>
                              <p:par>
                                <p:cTn id="20" presetID="6" presetClass="emph" presetSubtype="0" fill="hold" grpId="3" nodeType="withEffect">
                                  <p:stCondLst>
                                    <p:cond delay="250"/>
                                  </p:stCondLst>
                                  <p:childTnLst>
                                    <p:animScale>
                                      <p:cBhvr>
                                        <p:cTn id="21" dur="250" fill="hold"/>
                                        <p:tgtEl>
                                          <p:spTgt spid="22"/>
                                        </p:tgtEl>
                                      </p:cBhvr>
                                      <p:by x="110000" y="110000"/>
                                    </p:animScale>
                                  </p:childTnLst>
                                </p:cTn>
                              </p:par>
                              <p:par>
                                <p:cTn id="22" presetID="31" presetClass="exit" presetSubtype="0" fill="hold" grpId="1" nodeType="withEffect">
                                  <p:stCondLst>
                                    <p:cond delay="500"/>
                                  </p:stCondLst>
                                  <p:childTnLst>
                                    <p:anim calcmode="lin" valueType="num">
                                      <p:cBhvr>
                                        <p:cTn id="23" dur="250"/>
                                        <p:tgtEl>
                                          <p:spTgt spid="22"/>
                                        </p:tgtEl>
                                        <p:attrNameLst>
                                          <p:attrName>ppt_w</p:attrName>
                                        </p:attrNameLst>
                                      </p:cBhvr>
                                      <p:tavLst>
                                        <p:tav tm="0">
                                          <p:val>
                                            <p:strVal val="ppt_w"/>
                                          </p:val>
                                        </p:tav>
                                        <p:tav tm="100000">
                                          <p:val>
                                            <p:fltVal val="0"/>
                                          </p:val>
                                        </p:tav>
                                      </p:tavLst>
                                    </p:anim>
                                    <p:anim calcmode="lin" valueType="num">
                                      <p:cBhvr>
                                        <p:cTn id="24" dur="250"/>
                                        <p:tgtEl>
                                          <p:spTgt spid="22"/>
                                        </p:tgtEl>
                                        <p:attrNameLst>
                                          <p:attrName>ppt_h</p:attrName>
                                        </p:attrNameLst>
                                      </p:cBhvr>
                                      <p:tavLst>
                                        <p:tav tm="0">
                                          <p:val>
                                            <p:strVal val="ppt_h"/>
                                          </p:val>
                                        </p:tav>
                                        <p:tav tm="100000">
                                          <p:val>
                                            <p:fltVal val="0"/>
                                          </p:val>
                                        </p:tav>
                                      </p:tavLst>
                                    </p:anim>
                                    <p:anim calcmode="lin" valueType="num">
                                      <p:cBhvr>
                                        <p:cTn id="25" dur="250"/>
                                        <p:tgtEl>
                                          <p:spTgt spid="22"/>
                                        </p:tgtEl>
                                        <p:attrNameLst>
                                          <p:attrName>style.rotation</p:attrName>
                                        </p:attrNameLst>
                                      </p:cBhvr>
                                      <p:tavLst>
                                        <p:tav tm="0">
                                          <p:val>
                                            <p:fltVal val="0"/>
                                          </p:val>
                                        </p:tav>
                                        <p:tav tm="100000">
                                          <p:val>
                                            <p:fltVal val="90"/>
                                          </p:val>
                                        </p:tav>
                                      </p:tavLst>
                                    </p:anim>
                                    <p:animEffect transition="out" filter="fade">
                                      <p:cBhvr>
                                        <p:cTn id="26" dur="250"/>
                                        <p:tgtEl>
                                          <p:spTgt spid="22"/>
                                        </p:tgtEl>
                                      </p:cBhvr>
                                    </p:animEffect>
                                    <p:set>
                                      <p:cBhvr>
                                        <p:cTn id="27" dur="1" fill="hold">
                                          <p:stCondLst>
                                            <p:cond delay="249"/>
                                          </p:stCondLst>
                                        </p:cTn>
                                        <p:tgtEl>
                                          <p:spTgt spid="22"/>
                                        </p:tgtEl>
                                        <p:attrNameLst>
                                          <p:attrName>style.visibility</p:attrName>
                                        </p:attrNameLst>
                                      </p:cBhvr>
                                      <p:to>
                                        <p:strVal val="hidden"/>
                                      </p:to>
                                    </p:set>
                                  </p:childTnLst>
                                </p:cTn>
                              </p:par>
                            </p:childTnLst>
                          </p:cTn>
                        </p:par>
                        <p:par>
                          <p:cTn id="28" fill="hold">
                            <p:stCondLst>
                              <p:cond delay="1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animBg="1"/>
      <p:bldP spid="22" grpId="0" animBg="1"/>
      <p:bldP spid="22" grpId="1" animBg="1"/>
      <p:bldP spid="22" grpId="2" animBg="1"/>
      <p:bldP spid="22"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8705" y="2712723"/>
            <a:ext cx="1618795" cy="2659377"/>
            <a:chOff x="2508705" y="2712723"/>
            <a:chExt cx="1618795" cy="2659377"/>
          </a:xfrm>
        </p:grpSpPr>
        <p:sp>
          <p:nvSpPr>
            <p:cNvPr id="8" name="圆角矩形 7"/>
            <p:cNvSpPr/>
            <p:nvPr/>
          </p:nvSpPr>
          <p:spPr>
            <a:xfrm rot="5400000">
              <a:off x="2249400" y="2972028"/>
              <a:ext cx="2137404" cy="1618794"/>
            </a:xfrm>
            <a:prstGeom prst="roundRect">
              <a:avLst>
                <a:gd name="adj" fmla="val 7253"/>
              </a:avLst>
            </a:prstGeom>
            <a:blipFill dpi="0" rotWithShape="0">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a:off x="2595646" y="3840247"/>
              <a:ext cx="1444913" cy="1618794"/>
            </a:xfrm>
            <a:custGeom>
              <a:avLst/>
              <a:gdLst>
                <a:gd name="connsiteX0" fmla="*/ 0 w 1631950"/>
                <a:gd name="connsiteY0" fmla="*/ 1618794 h 1618794"/>
                <a:gd name="connsiteX1" fmla="*/ 0 w 1631950"/>
                <a:gd name="connsiteY1" fmla="*/ 0 h 1618794"/>
                <a:gd name="connsiteX2" fmla="*/ 1514539 w 1631950"/>
                <a:gd name="connsiteY2" fmla="*/ 0 h 1618794"/>
                <a:gd name="connsiteX3" fmla="*/ 1631950 w 1631950"/>
                <a:gd name="connsiteY3" fmla="*/ 117411 h 1618794"/>
                <a:gd name="connsiteX4" fmla="*/ 1631950 w 1631950"/>
                <a:gd name="connsiteY4" fmla="*/ 1501383 h 1618794"/>
                <a:gd name="connsiteX5" fmla="*/ 1514539 w 1631950"/>
                <a:gd name="connsiteY5" fmla="*/ 1618794 h 161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618794">
                  <a:moveTo>
                    <a:pt x="0" y="1618794"/>
                  </a:moveTo>
                  <a:lnTo>
                    <a:pt x="0" y="0"/>
                  </a:lnTo>
                  <a:lnTo>
                    <a:pt x="1514539" y="0"/>
                  </a:lnTo>
                  <a:cubicBezTo>
                    <a:pt x="1579383" y="0"/>
                    <a:pt x="1631950" y="52567"/>
                    <a:pt x="1631950" y="117411"/>
                  </a:cubicBezTo>
                  <a:lnTo>
                    <a:pt x="1631950" y="1501383"/>
                  </a:lnTo>
                  <a:cubicBezTo>
                    <a:pt x="1631950" y="1566227"/>
                    <a:pt x="1579383" y="1618794"/>
                    <a:pt x="1514539" y="16187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5400000">
              <a:off x="2644387" y="3001320"/>
              <a:ext cx="1347430" cy="1020495"/>
            </a:xfrm>
            <a:prstGeom prst="hexagon">
              <a:avLst/>
            </a:prstGeom>
            <a:blipFill dpi="0" rotWithShape="0">
              <a:blip r:embed="rId4" cstate="email"/>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562566" y="4614398"/>
              <a:ext cx="1511072" cy="535531"/>
            </a:xfrm>
            <a:prstGeom prst="rect">
              <a:avLst/>
            </a:prstGeom>
            <a:noFill/>
          </p:spPr>
          <p:txBody>
            <a:bodyPr wrap="square" rtlCol="0">
              <a:spAutoFit/>
            </a:bodyPr>
            <a:lstStyle/>
            <a:p>
              <a:pPr algn="ctr">
                <a:lnSpc>
                  <a:spcPct val="120000"/>
                </a:lnSpc>
              </a:pPr>
              <a:r>
                <a:rPr lang="zh-CN" altLang="en-US" sz="1200" dirty="0">
                  <a:solidFill>
                    <a:srgbClr val="19181E"/>
                  </a:solidFill>
                  <a:latin typeface="微软雅黑" panose="020B0503020204020204" pitchFamily="34" charset="-122"/>
                  <a:ea typeface="微软雅黑" panose="020B0503020204020204" pitchFamily="34" charset="-122"/>
                </a:rPr>
                <a:t>单击此处添加文字内容单击此处添加</a:t>
              </a:r>
            </a:p>
          </p:txBody>
        </p:sp>
        <p:sp>
          <p:nvSpPr>
            <p:cNvPr id="13" name="文本框 12"/>
            <p:cNvSpPr txBox="1"/>
            <p:nvPr/>
          </p:nvSpPr>
          <p:spPr>
            <a:xfrm>
              <a:off x="2764104" y="4242710"/>
              <a:ext cx="1107996" cy="402033"/>
            </a:xfrm>
            <a:prstGeom prst="rect">
              <a:avLst/>
            </a:prstGeom>
            <a:noFill/>
          </p:spPr>
          <p:txBody>
            <a:bodyPr wrap="none" rtlCol="0">
              <a:spAutoFit/>
            </a:bodyPr>
            <a:lstStyle/>
            <a:p>
              <a:pPr algn="ctr">
                <a:lnSpc>
                  <a:spcPct val="120000"/>
                </a:lnSpc>
              </a:pPr>
              <a:r>
                <a:rPr lang="zh-CN" altLang="en-US" dirty="0">
                  <a:solidFill>
                    <a:srgbClr val="19181E"/>
                  </a:solidFill>
                  <a:latin typeface="微软雅黑" panose="020B0503020204020204" pitchFamily="34" charset="-122"/>
                  <a:ea typeface="微软雅黑" panose="020B0503020204020204" pitchFamily="34" charset="-122"/>
                </a:rPr>
                <a:t>文字内容</a:t>
              </a:r>
              <a:endParaRPr lang="en-US" altLang="zh-CN" dirty="0">
                <a:solidFill>
                  <a:srgbClr val="19181E"/>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365022" y="2712723"/>
            <a:ext cx="1618795" cy="2659377"/>
            <a:chOff x="4365022" y="2712723"/>
            <a:chExt cx="1618795" cy="2659377"/>
          </a:xfrm>
        </p:grpSpPr>
        <p:sp>
          <p:nvSpPr>
            <p:cNvPr id="16" name="圆角矩形 15"/>
            <p:cNvSpPr/>
            <p:nvPr/>
          </p:nvSpPr>
          <p:spPr>
            <a:xfrm rot="5400000">
              <a:off x="4105717" y="2972028"/>
              <a:ext cx="2137404" cy="1618794"/>
            </a:xfrm>
            <a:prstGeom prst="roundRect">
              <a:avLst>
                <a:gd name="adj" fmla="val 7253"/>
              </a:avLst>
            </a:prstGeom>
            <a:blipFill dpi="0" rotWithShape="0">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5400000">
              <a:off x="4451963" y="3840247"/>
              <a:ext cx="1444913" cy="1618794"/>
            </a:xfrm>
            <a:custGeom>
              <a:avLst/>
              <a:gdLst>
                <a:gd name="connsiteX0" fmla="*/ 0 w 1631950"/>
                <a:gd name="connsiteY0" fmla="*/ 1618794 h 1618794"/>
                <a:gd name="connsiteX1" fmla="*/ 0 w 1631950"/>
                <a:gd name="connsiteY1" fmla="*/ 0 h 1618794"/>
                <a:gd name="connsiteX2" fmla="*/ 1514539 w 1631950"/>
                <a:gd name="connsiteY2" fmla="*/ 0 h 1618794"/>
                <a:gd name="connsiteX3" fmla="*/ 1631950 w 1631950"/>
                <a:gd name="connsiteY3" fmla="*/ 117411 h 1618794"/>
                <a:gd name="connsiteX4" fmla="*/ 1631950 w 1631950"/>
                <a:gd name="connsiteY4" fmla="*/ 1501383 h 1618794"/>
                <a:gd name="connsiteX5" fmla="*/ 1514539 w 1631950"/>
                <a:gd name="connsiteY5" fmla="*/ 1618794 h 161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618794">
                  <a:moveTo>
                    <a:pt x="0" y="1618794"/>
                  </a:moveTo>
                  <a:lnTo>
                    <a:pt x="0" y="0"/>
                  </a:lnTo>
                  <a:lnTo>
                    <a:pt x="1514539" y="0"/>
                  </a:lnTo>
                  <a:cubicBezTo>
                    <a:pt x="1579383" y="0"/>
                    <a:pt x="1631950" y="52567"/>
                    <a:pt x="1631950" y="117411"/>
                  </a:cubicBezTo>
                  <a:lnTo>
                    <a:pt x="1631950" y="1501383"/>
                  </a:lnTo>
                  <a:cubicBezTo>
                    <a:pt x="1631950" y="1566227"/>
                    <a:pt x="1579383" y="1618794"/>
                    <a:pt x="1514539" y="16187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rot="5400000">
              <a:off x="4500704" y="3001320"/>
              <a:ext cx="1347430" cy="1020495"/>
            </a:xfrm>
            <a:prstGeom prst="hexagon">
              <a:avLst/>
            </a:prstGeom>
            <a:blipFill dpi="0" rotWithShape="0">
              <a:blip r:embed="rId6" cstate="email"/>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418883" y="4614398"/>
              <a:ext cx="1511072" cy="535531"/>
            </a:xfrm>
            <a:prstGeom prst="rect">
              <a:avLst/>
            </a:prstGeom>
            <a:noFill/>
          </p:spPr>
          <p:txBody>
            <a:bodyPr wrap="square" rtlCol="0">
              <a:spAutoFit/>
            </a:bodyPr>
            <a:lstStyle/>
            <a:p>
              <a:pPr algn="ctr">
                <a:lnSpc>
                  <a:spcPct val="120000"/>
                </a:lnSpc>
              </a:pPr>
              <a:r>
                <a:rPr lang="zh-CN" altLang="en-US" sz="1200" dirty="0">
                  <a:solidFill>
                    <a:srgbClr val="19181E"/>
                  </a:solidFill>
                  <a:latin typeface="微软雅黑" panose="020B0503020204020204" pitchFamily="34" charset="-122"/>
                  <a:ea typeface="微软雅黑" panose="020B0503020204020204" pitchFamily="34" charset="-122"/>
                </a:rPr>
                <a:t>单击此处添加文字内容单击此处添加</a:t>
              </a:r>
            </a:p>
          </p:txBody>
        </p:sp>
        <p:sp>
          <p:nvSpPr>
            <p:cNvPr id="20" name="文本框 19"/>
            <p:cNvSpPr txBox="1"/>
            <p:nvPr/>
          </p:nvSpPr>
          <p:spPr>
            <a:xfrm>
              <a:off x="4620421" y="4242710"/>
              <a:ext cx="1107996" cy="402033"/>
            </a:xfrm>
            <a:prstGeom prst="rect">
              <a:avLst/>
            </a:prstGeom>
            <a:noFill/>
          </p:spPr>
          <p:txBody>
            <a:bodyPr wrap="none" rtlCol="0">
              <a:spAutoFit/>
            </a:bodyPr>
            <a:lstStyle/>
            <a:p>
              <a:pPr algn="ctr">
                <a:lnSpc>
                  <a:spcPct val="120000"/>
                </a:lnSpc>
              </a:pPr>
              <a:r>
                <a:rPr lang="zh-CN" altLang="en-US" dirty="0">
                  <a:solidFill>
                    <a:srgbClr val="19181E"/>
                  </a:solidFill>
                  <a:latin typeface="微软雅黑" panose="020B0503020204020204" pitchFamily="34" charset="-122"/>
                  <a:ea typeface="微软雅黑" panose="020B0503020204020204" pitchFamily="34" charset="-122"/>
                </a:rPr>
                <a:t>文字内容</a:t>
              </a:r>
              <a:endParaRPr lang="en-US" altLang="zh-CN" dirty="0">
                <a:solidFill>
                  <a:srgbClr val="19181E"/>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221339" y="2712723"/>
            <a:ext cx="1618795" cy="2659377"/>
            <a:chOff x="6221339" y="2712723"/>
            <a:chExt cx="1618795" cy="2659377"/>
          </a:xfrm>
        </p:grpSpPr>
        <p:sp>
          <p:nvSpPr>
            <p:cNvPr id="22" name="圆角矩形 21"/>
            <p:cNvSpPr/>
            <p:nvPr/>
          </p:nvSpPr>
          <p:spPr>
            <a:xfrm rot="5400000">
              <a:off x="5962034" y="2972028"/>
              <a:ext cx="2137404" cy="1618794"/>
            </a:xfrm>
            <a:prstGeom prst="roundRect">
              <a:avLst>
                <a:gd name="adj" fmla="val 7253"/>
              </a:avLst>
            </a:prstGeom>
            <a:blipFill dpi="0" rotWithShape="0">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5400000">
              <a:off x="6308280" y="3840247"/>
              <a:ext cx="1444913" cy="1618794"/>
            </a:xfrm>
            <a:custGeom>
              <a:avLst/>
              <a:gdLst>
                <a:gd name="connsiteX0" fmla="*/ 0 w 1631950"/>
                <a:gd name="connsiteY0" fmla="*/ 1618794 h 1618794"/>
                <a:gd name="connsiteX1" fmla="*/ 0 w 1631950"/>
                <a:gd name="connsiteY1" fmla="*/ 0 h 1618794"/>
                <a:gd name="connsiteX2" fmla="*/ 1514539 w 1631950"/>
                <a:gd name="connsiteY2" fmla="*/ 0 h 1618794"/>
                <a:gd name="connsiteX3" fmla="*/ 1631950 w 1631950"/>
                <a:gd name="connsiteY3" fmla="*/ 117411 h 1618794"/>
                <a:gd name="connsiteX4" fmla="*/ 1631950 w 1631950"/>
                <a:gd name="connsiteY4" fmla="*/ 1501383 h 1618794"/>
                <a:gd name="connsiteX5" fmla="*/ 1514539 w 1631950"/>
                <a:gd name="connsiteY5" fmla="*/ 1618794 h 161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618794">
                  <a:moveTo>
                    <a:pt x="0" y="1618794"/>
                  </a:moveTo>
                  <a:lnTo>
                    <a:pt x="0" y="0"/>
                  </a:lnTo>
                  <a:lnTo>
                    <a:pt x="1514539" y="0"/>
                  </a:lnTo>
                  <a:cubicBezTo>
                    <a:pt x="1579383" y="0"/>
                    <a:pt x="1631950" y="52567"/>
                    <a:pt x="1631950" y="117411"/>
                  </a:cubicBezTo>
                  <a:lnTo>
                    <a:pt x="1631950" y="1501383"/>
                  </a:lnTo>
                  <a:cubicBezTo>
                    <a:pt x="1631950" y="1566227"/>
                    <a:pt x="1579383" y="1618794"/>
                    <a:pt x="1514539" y="16187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rot="5400000">
              <a:off x="6357021" y="3001320"/>
              <a:ext cx="1347430" cy="1020495"/>
            </a:xfrm>
            <a:prstGeom prst="hexagon">
              <a:avLst/>
            </a:prstGeom>
            <a:blipFill dpi="0" rotWithShape="0">
              <a:blip r:embed="rId8" cstate="email"/>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275200" y="4614398"/>
              <a:ext cx="1511072" cy="535531"/>
            </a:xfrm>
            <a:prstGeom prst="rect">
              <a:avLst/>
            </a:prstGeom>
            <a:noFill/>
          </p:spPr>
          <p:txBody>
            <a:bodyPr wrap="square" rtlCol="0">
              <a:spAutoFit/>
            </a:bodyPr>
            <a:lstStyle/>
            <a:p>
              <a:pPr algn="ctr">
                <a:lnSpc>
                  <a:spcPct val="120000"/>
                </a:lnSpc>
              </a:pPr>
              <a:r>
                <a:rPr lang="zh-CN" altLang="en-US" sz="1200" dirty="0">
                  <a:solidFill>
                    <a:srgbClr val="19181E"/>
                  </a:solidFill>
                  <a:latin typeface="微软雅黑" panose="020B0503020204020204" pitchFamily="34" charset="-122"/>
                  <a:ea typeface="微软雅黑" panose="020B0503020204020204" pitchFamily="34" charset="-122"/>
                </a:rPr>
                <a:t>单击此处添加文字内容单击此处添加</a:t>
              </a:r>
            </a:p>
          </p:txBody>
        </p:sp>
        <p:sp>
          <p:nvSpPr>
            <p:cNvPr id="26" name="文本框 25"/>
            <p:cNvSpPr txBox="1"/>
            <p:nvPr/>
          </p:nvSpPr>
          <p:spPr>
            <a:xfrm>
              <a:off x="6476738" y="4242710"/>
              <a:ext cx="1107996" cy="402033"/>
            </a:xfrm>
            <a:prstGeom prst="rect">
              <a:avLst/>
            </a:prstGeom>
            <a:noFill/>
          </p:spPr>
          <p:txBody>
            <a:bodyPr wrap="none" rtlCol="0">
              <a:spAutoFit/>
            </a:bodyPr>
            <a:lstStyle/>
            <a:p>
              <a:pPr algn="ctr">
                <a:lnSpc>
                  <a:spcPct val="120000"/>
                </a:lnSpc>
              </a:pPr>
              <a:r>
                <a:rPr lang="zh-CN" altLang="en-US" dirty="0">
                  <a:solidFill>
                    <a:srgbClr val="19181E"/>
                  </a:solidFill>
                  <a:latin typeface="微软雅黑" panose="020B0503020204020204" pitchFamily="34" charset="-122"/>
                  <a:ea typeface="微软雅黑" panose="020B0503020204020204" pitchFamily="34" charset="-122"/>
                </a:rPr>
                <a:t>文字内容</a:t>
              </a:r>
              <a:endParaRPr lang="en-US" altLang="zh-CN" dirty="0">
                <a:solidFill>
                  <a:srgbClr val="19181E"/>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077655" y="2712723"/>
            <a:ext cx="1618795" cy="2659378"/>
            <a:chOff x="8077655" y="2712723"/>
            <a:chExt cx="1618795" cy="2659378"/>
          </a:xfrm>
        </p:grpSpPr>
        <p:sp>
          <p:nvSpPr>
            <p:cNvPr id="29" name="圆角矩形 28"/>
            <p:cNvSpPr/>
            <p:nvPr/>
          </p:nvSpPr>
          <p:spPr>
            <a:xfrm rot="5400000">
              <a:off x="7818350" y="2972028"/>
              <a:ext cx="2137404" cy="1618794"/>
            </a:xfrm>
            <a:prstGeom prst="roundRect">
              <a:avLst>
                <a:gd name="adj" fmla="val 7253"/>
              </a:avLst>
            </a:prstGeom>
            <a:blipFill dpi="0" rotWithShape="0">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5400000">
              <a:off x="8164596" y="3840248"/>
              <a:ext cx="1444913" cy="1618794"/>
            </a:xfrm>
            <a:custGeom>
              <a:avLst/>
              <a:gdLst>
                <a:gd name="connsiteX0" fmla="*/ 0 w 1631950"/>
                <a:gd name="connsiteY0" fmla="*/ 1618794 h 1618794"/>
                <a:gd name="connsiteX1" fmla="*/ 0 w 1631950"/>
                <a:gd name="connsiteY1" fmla="*/ 0 h 1618794"/>
                <a:gd name="connsiteX2" fmla="*/ 1514539 w 1631950"/>
                <a:gd name="connsiteY2" fmla="*/ 0 h 1618794"/>
                <a:gd name="connsiteX3" fmla="*/ 1631950 w 1631950"/>
                <a:gd name="connsiteY3" fmla="*/ 117411 h 1618794"/>
                <a:gd name="connsiteX4" fmla="*/ 1631950 w 1631950"/>
                <a:gd name="connsiteY4" fmla="*/ 1501383 h 1618794"/>
                <a:gd name="connsiteX5" fmla="*/ 1514539 w 1631950"/>
                <a:gd name="connsiteY5" fmla="*/ 1618794 h 161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618794">
                  <a:moveTo>
                    <a:pt x="0" y="1618794"/>
                  </a:moveTo>
                  <a:lnTo>
                    <a:pt x="0" y="0"/>
                  </a:lnTo>
                  <a:lnTo>
                    <a:pt x="1514539" y="0"/>
                  </a:lnTo>
                  <a:cubicBezTo>
                    <a:pt x="1579383" y="0"/>
                    <a:pt x="1631950" y="52567"/>
                    <a:pt x="1631950" y="117411"/>
                  </a:cubicBezTo>
                  <a:lnTo>
                    <a:pt x="1631950" y="1501383"/>
                  </a:lnTo>
                  <a:cubicBezTo>
                    <a:pt x="1631950" y="1566227"/>
                    <a:pt x="1579383" y="1618794"/>
                    <a:pt x="1514539" y="16187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5400000">
              <a:off x="8213337" y="3001320"/>
              <a:ext cx="1347430" cy="1020495"/>
            </a:xfrm>
            <a:prstGeom prst="hexagon">
              <a:avLst/>
            </a:prstGeom>
            <a:blipFill dpi="0" rotWithShape="0">
              <a:blip r:embed="rId10" cstate="email"/>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131516" y="4614398"/>
              <a:ext cx="1511072" cy="535531"/>
            </a:xfrm>
            <a:prstGeom prst="rect">
              <a:avLst/>
            </a:prstGeom>
            <a:noFill/>
          </p:spPr>
          <p:txBody>
            <a:bodyPr wrap="square" rtlCol="0">
              <a:spAutoFit/>
            </a:bodyPr>
            <a:lstStyle/>
            <a:p>
              <a:pPr algn="ctr">
                <a:lnSpc>
                  <a:spcPct val="120000"/>
                </a:lnSpc>
              </a:pPr>
              <a:r>
                <a:rPr lang="zh-CN" altLang="en-US" sz="1200" dirty="0">
                  <a:solidFill>
                    <a:srgbClr val="19181E"/>
                  </a:solidFill>
                  <a:latin typeface="微软雅黑" panose="020B0503020204020204" pitchFamily="34" charset="-122"/>
                  <a:ea typeface="微软雅黑" panose="020B0503020204020204" pitchFamily="34" charset="-122"/>
                </a:rPr>
                <a:t>单击此处添加文字内容单击此处添加</a:t>
              </a:r>
            </a:p>
          </p:txBody>
        </p:sp>
        <p:sp>
          <p:nvSpPr>
            <p:cNvPr id="34" name="文本框 33"/>
            <p:cNvSpPr txBox="1"/>
            <p:nvPr/>
          </p:nvSpPr>
          <p:spPr>
            <a:xfrm>
              <a:off x="8333054" y="4242710"/>
              <a:ext cx="1107996" cy="402033"/>
            </a:xfrm>
            <a:prstGeom prst="rect">
              <a:avLst/>
            </a:prstGeom>
            <a:noFill/>
          </p:spPr>
          <p:txBody>
            <a:bodyPr wrap="none" rtlCol="0">
              <a:spAutoFit/>
            </a:bodyPr>
            <a:lstStyle/>
            <a:p>
              <a:pPr algn="ctr">
                <a:lnSpc>
                  <a:spcPct val="120000"/>
                </a:lnSpc>
              </a:pPr>
              <a:r>
                <a:rPr lang="zh-CN" altLang="en-US" dirty="0">
                  <a:solidFill>
                    <a:srgbClr val="19181E"/>
                  </a:solidFill>
                  <a:latin typeface="微软雅黑" panose="020B0503020204020204" pitchFamily="34" charset="-122"/>
                  <a:ea typeface="微软雅黑" panose="020B0503020204020204" pitchFamily="34" charset="-122"/>
                </a:rPr>
                <a:t>文字内容</a:t>
              </a:r>
              <a:endParaRPr lang="en-US" altLang="zh-CN" dirty="0">
                <a:solidFill>
                  <a:srgbClr val="19181E"/>
                </a:solidFill>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2495550" y="1499032"/>
            <a:ext cx="7200900"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单击此处添加文字内容字内容击单击此处添加文字内容单击此处添加文单击此处添加文字内容单击此处添加文字内容单击此处添加文字内容字内容此处添加文字内容此处添加文字内容</a:t>
            </a:r>
          </a:p>
        </p:txBody>
      </p:sp>
      <p:sp>
        <p:nvSpPr>
          <p:cNvPr id="36" name="文本框 35"/>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项目成果展示</a:t>
            </a:r>
          </a:p>
        </p:txBody>
      </p:sp>
      <p:sp>
        <p:nvSpPr>
          <p:cNvPr id="37" name="文本框 36"/>
          <p:cNvSpPr txBox="1"/>
          <p:nvPr/>
        </p:nvSpPr>
        <p:spPr>
          <a:xfrm>
            <a:off x="2381470" y="352039"/>
            <a:ext cx="1446230"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Project results show</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 calcmode="lin" valueType="num">
                                      <p:cBhvr>
                                        <p:cTn id="20" dur="500" fill="hold"/>
                                        <p:tgtEl>
                                          <p:spTgt spid="3"/>
                                        </p:tgtEl>
                                        <p:attrNameLst>
                                          <p:attrName>style.rotation</p:attrName>
                                        </p:attrNameLst>
                                      </p:cBhvr>
                                      <p:tavLst>
                                        <p:tav tm="0">
                                          <p:val>
                                            <p:fltVal val="360"/>
                                          </p:val>
                                        </p:tav>
                                        <p:tav tm="100000">
                                          <p:val>
                                            <p:fltVal val="0"/>
                                          </p:val>
                                        </p:tav>
                                      </p:tavLst>
                                    </p:anim>
                                    <p:animEffect transition="in" filter="fade">
                                      <p:cBhvr>
                                        <p:cTn id="21" dur="500"/>
                                        <p:tgtEl>
                                          <p:spTgt spid="3"/>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2495550" y="2023834"/>
            <a:ext cx="1492250" cy="1492250"/>
          </a:xfrm>
          <a:prstGeom prst="ellipse">
            <a:avLst/>
          </a:prstGeom>
          <a:blipFill dpi="0" rotWithShape="1">
            <a:blip r:embed="rId3" cstate="email"/>
            <a:srcRect/>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10277" y="2023834"/>
            <a:ext cx="1492250" cy="1492250"/>
          </a:xfrm>
          <a:prstGeom prst="ellipse">
            <a:avLst/>
          </a:prstGeom>
          <a:blipFill dpi="0" rotWithShape="1">
            <a:blip r:embed="rId4" cstate="email"/>
            <a:srcRect/>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25004" y="2023834"/>
            <a:ext cx="1492250" cy="1492250"/>
          </a:xfrm>
          <a:prstGeom prst="ellipse">
            <a:avLst/>
          </a:prstGeom>
          <a:blipFill dpi="0" rotWithShape="1">
            <a:blip r:embed="rId5" cstate="email"/>
            <a:srcRect/>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39730" y="2023834"/>
            <a:ext cx="1492250" cy="1492250"/>
          </a:xfrm>
          <a:prstGeom prst="ellipse">
            <a:avLst/>
          </a:prstGeom>
          <a:blipFill dpi="0" rotWithShape="1">
            <a:blip r:embed="rId6" cstate="email"/>
            <a:srcRect/>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409063" y="3782549"/>
            <a:ext cx="1665224" cy="1209963"/>
            <a:chOff x="2409063" y="3782549"/>
            <a:chExt cx="1665224" cy="1209963"/>
          </a:xfrm>
        </p:grpSpPr>
        <p:sp>
          <p:nvSpPr>
            <p:cNvPr id="13" name="文本框 12"/>
            <p:cNvSpPr txBox="1"/>
            <p:nvPr/>
          </p:nvSpPr>
          <p:spPr>
            <a:xfrm>
              <a:off x="2409063" y="4235382"/>
              <a:ext cx="1665224"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17" name="文本框 16"/>
            <p:cNvSpPr txBox="1"/>
            <p:nvPr/>
          </p:nvSpPr>
          <p:spPr>
            <a:xfrm>
              <a:off x="2687677" y="3782549"/>
              <a:ext cx="1107996" cy="402033"/>
            </a:xfrm>
            <a:prstGeom prst="rect">
              <a:avLst/>
            </a:prstGeom>
            <a:noFill/>
          </p:spPr>
          <p:txBody>
            <a:bodyPr wrap="none" rtlCol="0">
              <a:spAutoFit/>
            </a:bodyPr>
            <a:lstStyle/>
            <a:p>
              <a:pPr algn="ct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323790" y="3782549"/>
            <a:ext cx="1665224" cy="1209963"/>
            <a:chOff x="4323790" y="3782549"/>
            <a:chExt cx="1665224" cy="1209963"/>
          </a:xfrm>
        </p:grpSpPr>
        <p:sp>
          <p:nvSpPr>
            <p:cNvPr id="14" name="文本框 13"/>
            <p:cNvSpPr txBox="1"/>
            <p:nvPr/>
          </p:nvSpPr>
          <p:spPr>
            <a:xfrm>
              <a:off x="4323790" y="4235382"/>
              <a:ext cx="1665224"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18" name="文本框 17"/>
            <p:cNvSpPr txBox="1"/>
            <p:nvPr/>
          </p:nvSpPr>
          <p:spPr>
            <a:xfrm>
              <a:off x="4602404" y="3782549"/>
              <a:ext cx="1107996" cy="402033"/>
            </a:xfrm>
            <a:prstGeom prst="rect">
              <a:avLst/>
            </a:prstGeom>
            <a:noFill/>
          </p:spPr>
          <p:txBody>
            <a:bodyPr wrap="none" rtlCol="0">
              <a:spAutoFit/>
            </a:bodyPr>
            <a:lstStyle/>
            <a:p>
              <a:pPr algn="ct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238517" y="3782549"/>
            <a:ext cx="1665224" cy="1209963"/>
            <a:chOff x="6238517" y="3782549"/>
            <a:chExt cx="1665224" cy="1209963"/>
          </a:xfrm>
        </p:grpSpPr>
        <p:sp>
          <p:nvSpPr>
            <p:cNvPr id="15" name="文本框 14"/>
            <p:cNvSpPr txBox="1"/>
            <p:nvPr/>
          </p:nvSpPr>
          <p:spPr>
            <a:xfrm>
              <a:off x="6238517" y="4235382"/>
              <a:ext cx="1665224"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19" name="文本框 18"/>
            <p:cNvSpPr txBox="1"/>
            <p:nvPr/>
          </p:nvSpPr>
          <p:spPr>
            <a:xfrm>
              <a:off x="6517131" y="3782549"/>
              <a:ext cx="1107996" cy="402033"/>
            </a:xfrm>
            <a:prstGeom prst="rect">
              <a:avLst/>
            </a:prstGeom>
            <a:noFill/>
          </p:spPr>
          <p:txBody>
            <a:bodyPr wrap="none" rtlCol="0">
              <a:spAutoFit/>
            </a:bodyPr>
            <a:lstStyle/>
            <a:p>
              <a:pPr algn="ct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153244" y="3782549"/>
            <a:ext cx="1665224" cy="1209963"/>
            <a:chOff x="8153244" y="3782549"/>
            <a:chExt cx="1665224" cy="1209963"/>
          </a:xfrm>
        </p:grpSpPr>
        <p:sp>
          <p:nvSpPr>
            <p:cNvPr id="16" name="文本框 15"/>
            <p:cNvSpPr txBox="1"/>
            <p:nvPr/>
          </p:nvSpPr>
          <p:spPr>
            <a:xfrm>
              <a:off x="8153244" y="4235382"/>
              <a:ext cx="1665224"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20" name="文本框 19"/>
            <p:cNvSpPr txBox="1"/>
            <p:nvPr/>
          </p:nvSpPr>
          <p:spPr>
            <a:xfrm>
              <a:off x="8431858" y="3782549"/>
              <a:ext cx="1107996" cy="402033"/>
            </a:xfrm>
            <a:prstGeom prst="rect">
              <a:avLst/>
            </a:prstGeom>
            <a:noFill/>
          </p:spPr>
          <p:txBody>
            <a:bodyPr wrap="none" rtlCol="0">
              <a:spAutoFit/>
            </a:bodyPr>
            <a:lstStyle/>
            <a:p>
              <a:pPr algn="ct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grpSp>
      <p:cxnSp>
        <p:nvCxnSpPr>
          <p:cNvPr id="21" name="直接连接符 20"/>
          <p:cNvCxnSpPr/>
          <p:nvPr/>
        </p:nvCxnSpPr>
        <p:spPr>
          <a:xfrm>
            <a:off x="4199038" y="3868509"/>
            <a:ext cx="0" cy="1032870"/>
          </a:xfrm>
          <a:prstGeom prst="line">
            <a:avLst/>
          </a:prstGeom>
          <a:ln w="3175">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97094" y="3868509"/>
            <a:ext cx="0" cy="1032870"/>
          </a:xfrm>
          <a:prstGeom prst="line">
            <a:avLst/>
          </a:prstGeom>
          <a:ln w="3175">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028492" y="3868509"/>
            <a:ext cx="0" cy="1032870"/>
          </a:xfrm>
          <a:prstGeom prst="line">
            <a:avLst/>
          </a:prstGeom>
          <a:ln w="3175">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项目成果展示</a:t>
            </a:r>
          </a:p>
        </p:txBody>
      </p:sp>
      <p:sp>
        <p:nvSpPr>
          <p:cNvPr id="25" name="文本框 24"/>
          <p:cNvSpPr txBox="1"/>
          <p:nvPr/>
        </p:nvSpPr>
        <p:spPr>
          <a:xfrm>
            <a:off x="2381470" y="352039"/>
            <a:ext cx="1446230"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Project results show</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anim calcmode="lin" valueType="num">
                                      <p:cBhvr>
                                        <p:cTn id="23" dur="750" fill="hold"/>
                                        <p:tgtEl>
                                          <p:spTgt spid="3"/>
                                        </p:tgtEl>
                                        <p:attrNameLst>
                                          <p:attrName>ppt_x</p:attrName>
                                        </p:attrNameLst>
                                      </p:cBhvr>
                                      <p:tavLst>
                                        <p:tav tm="0">
                                          <p:val>
                                            <p:strVal val="#ppt_x"/>
                                          </p:val>
                                        </p:tav>
                                        <p:tav tm="100000">
                                          <p:val>
                                            <p:strVal val="#ppt_x"/>
                                          </p:val>
                                        </p:tav>
                                      </p:tavLst>
                                    </p:anim>
                                    <p:anim calcmode="lin" valueType="num">
                                      <p:cBhvr>
                                        <p:cTn id="24" dur="75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anim calcmode="lin" valueType="num">
                                      <p:cBhvr>
                                        <p:cTn id="28" dur="750" fill="hold"/>
                                        <p:tgtEl>
                                          <p:spTgt spid="11"/>
                                        </p:tgtEl>
                                        <p:attrNameLst>
                                          <p:attrName>ppt_x</p:attrName>
                                        </p:attrNameLst>
                                      </p:cBhvr>
                                      <p:tavLst>
                                        <p:tav tm="0">
                                          <p:val>
                                            <p:strVal val="#ppt_x"/>
                                          </p:val>
                                        </p:tav>
                                        <p:tav tm="100000">
                                          <p:val>
                                            <p:strVal val="#ppt_x"/>
                                          </p:val>
                                        </p:tav>
                                      </p:tavLst>
                                    </p:anim>
                                    <p:anim calcmode="lin" valueType="num">
                                      <p:cBhvr>
                                        <p:cTn id="29" dur="75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anim calcmode="lin" valueType="num">
                                      <p:cBhvr>
                                        <p:cTn id="33" dur="750" fill="hold"/>
                                        <p:tgtEl>
                                          <p:spTgt spid="4"/>
                                        </p:tgtEl>
                                        <p:attrNameLst>
                                          <p:attrName>ppt_x</p:attrName>
                                        </p:attrNameLst>
                                      </p:cBhvr>
                                      <p:tavLst>
                                        <p:tav tm="0">
                                          <p:val>
                                            <p:strVal val="#ppt_x"/>
                                          </p:val>
                                        </p:tav>
                                        <p:tav tm="100000">
                                          <p:val>
                                            <p:strVal val="#ppt_x"/>
                                          </p:val>
                                        </p:tav>
                                      </p:tavLst>
                                    </p:anim>
                                    <p:anim calcmode="lin" valueType="num">
                                      <p:cBhvr>
                                        <p:cTn id="34" dur="750" fill="hold"/>
                                        <p:tgtEl>
                                          <p:spTgt spid="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anim calcmode="lin" valueType="num">
                                      <p:cBhvr>
                                        <p:cTn id="38" dur="750" fill="hold"/>
                                        <p:tgtEl>
                                          <p:spTgt spid="12"/>
                                        </p:tgtEl>
                                        <p:attrNameLst>
                                          <p:attrName>ppt_x</p:attrName>
                                        </p:attrNameLst>
                                      </p:cBhvr>
                                      <p:tavLst>
                                        <p:tav tm="0">
                                          <p:val>
                                            <p:strVal val="#ppt_x"/>
                                          </p:val>
                                        </p:tav>
                                        <p:tav tm="100000">
                                          <p:val>
                                            <p:strVal val="#ppt_x"/>
                                          </p:val>
                                        </p:tav>
                                      </p:tavLst>
                                    </p:anim>
                                    <p:anim calcmode="lin" valueType="num">
                                      <p:cBhvr>
                                        <p:cTn id="39" dur="75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750"/>
                                        <p:tgtEl>
                                          <p:spTgt spid="8"/>
                                        </p:tgtEl>
                                      </p:cBhvr>
                                    </p:animEffect>
                                    <p:anim calcmode="lin" valueType="num">
                                      <p:cBhvr>
                                        <p:cTn id="43" dur="750" fill="hold"/>
                                        <p:tgtEl>
                                          <p:spTgt spid="8"/>
                                        </p:tgtEl>
                                        <p:attrNameLst>
                                          <p:attrName>ppt_x</p:attrName>
                                        </p:attrNameLst>
                                      </p:cBhvr>
                                      <p:tavLst>
                                        <p:tav tm="0">
                                          <p:val>
                                            <p:strVal val="#ppt_x"/>
                                          </p:val>
                                        </p:tav>
                                        <p:tav tm="100000">
                                          <p:val>
                                            <p:strVal val="#ppt_x"/>
                                          </p:val>
                                        </p:tav>
                                      </p:tavLst>
                                    </p:anim>
                                    <p:anim calcmode="lin" valueType="num">
                                      <p:cBhvr>
                                        <p:cTn id="44" dur="75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6" presetClass="entr" presetSubtype="4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outHorizontal)">
                                      <p:cBhvr>
                                        <p:cTn id="48" dur="500"/>
                                        <p:tgtEl>
                                          <p:spTgt spid="23"/>
                                        </p:tgtEl>
                                      </p:cBhvr>
                                    </p:animEffect>
                                  </p:childTnLst>
                                </p:cTn>
                              </p:par>
                              <p:par>
                                <p:cTn id="49" presetID="16" presetClass="entr" presetSubtype="42"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outHorizontal)">
                                      <p:cBhvr>
                                        <p:cTn id="51" dur="500"/>
                                        <p:tgtEl>
                                          <p:spTgt spid="22"/>
                                        </p:tgtEl>
                                      </p:cBhvr>
                                    </p:animEffect>
                                  </p:childTnLst>
                                </p:cTn>
                              </p:par>
                              <p:par>
                                <p:cTn id="52" presetID="16" presetClass="entr" presetSubtype="4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outHorizont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495550" y="4597837"/>
            <a:ext cx="7200900" cy="108000"/>
            <a:chOff x="2495550" y="4597837"/>
            <a:chExt cx="7200900" cy="108000"/>
          </a:xfrm>
        </p:grpSpPr>
        <p:cxnSp>
          <p:nvCxnSpPr>
            <p:cNvPr id="3" name="直接连接符 2"/>
            <p:cNvCxnSpPr/>
            <p:nvPr/>
          </p:nvCxnSpPr>
          <p:spPr>
            <a:xfrm>
              <a:off x="2495550" y="4651837"/>
              <a:ext cx="7200900" cy="0"/>
            </a:xfrm>
            <a:prstGeom prst="line">
              <a:avLst/>
            </a:prstGeom>
            <a:ln>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6042000" y="4597837"/>
              <a:ext cx="108000" cy="108000"/>
            </a:xfrm>
            <a:prstGeom prst="ellipse">
              <a:avLst/>
            </a:prstGeom>
            <a:solidFill>
              <a:srgbClr val="191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2495550" y="4732996"/>
            <a:ext cx="7200900" cy="757130"/>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单击此处添加文字内容字内容击单击此处添加文字内容单击此处添加文单击此处添加文字内容单击此处添加文字内容单击此处添加文字内容字内容此处添加文字内容此处添加文字内容</a:t>
            </a:r>
          </a:p>
        </p:txBody>
      </p:sp>
      <p:sp>
        <p:nvSpPr>
          <p:cNvPr id="9" name="文本框 8"/>
          <p:cNvSpPr txBox="1"/>
          <p:nvPr/>
        </p:nvSpPr>
        <p:spPr>
          <a:xfrm>
            <a:off x="5080340" y="4170378"/>
            <a:ext cx="2031325" cy="400879"/>
          </a:xfrm>
          <a:prstGeom prst="rect">
            <a:avLst/>
          </a:prstGeom>
          <a:noFill/>
        </p:spPr>
        <p:txBody>
          <a:bodyPr wrap="none" rtlCol="0">
            <a:spAutoFit/>
          </a:bodyPr>
          <a:lstStyle/>
          <a:p>
            <a:pPr algn="ct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此处添加文字内容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95550" y="2507457"/>
            <a:ext cx="137236" cy="159194"/>
            <a:chOff x="2495550" y="2474182"/>
            <a:chExt cx="190500" cy="220980"/>
          </a:xfrm>
        </p:grpSpPr>
        <p:sp>
          <p:nvSpPr>
            <p:cNvPr id="5" name="六边形 4"/>
            <p:cNvSpPr/>
            <p:nvPr/>
          </p:nvSpPr>
          <p:spPr>
            <a:xfrm rot="5400000">
              <a:off x="2480310" y="2489422"/>
              <a:ext cx="220980" cy="190500"/>
            </a:xfrm>
            <a:prstGeom prst="hexag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flipH="1">
              <a:off x="2554938" y="2545206"/>
              <a:ext cx="62197" cy="78932"/>
            </a:xfrm>
            <a:prstGeom prst="chevron">
              <a:avLst>
                <a:gd name="adj" fmla="val 10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flipH="1">
            <a:off x="9559214" y="2507457"/>
            <a:ext cx="137236" cy="159194"/>
            <a:chOff x="2495550" y="2474182"/>
            <a:chExt cx="190500" cy="220980"/>
          </a:xfrm>
        </p:grpSpPr>
        <p:sp>
          <p:nvSpPr>
            <p:cNvPr id="14" name="六边形 13"/>
            <p:cNvSpPr/>
            <p:nvPr/>
          </p:nvSpPr>
          <p:spPr>
            <a:xfrm rot="5400000">
              <a:off x="2480310" y="2489422"/>
              <a:ext cx="220980" cy="190500"/>
            </a:xfrm>
            <a:prstGeom prst="hexag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燕尾形 14"/>
            <p:cNvSpPr/>
            <p:nvPr/>
          </p:nvSpPr>
          <p:spPr>
            <a:xfrm flipH="1">
              <a:off x="2554938" y="2545206"/>
              <a:ext cx="62197" cy="78932"/>
            </a:xfrm>
            <a:prstGeom prst="chevron">
              <a:avLst>
                <a:gd name="adj" fmla="val 10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11"/>
          <p:cNvGrpSpPr/>
          <p:nvPr/>
        </p:nvGrpSpPr>
        <p:grpSpPr>
          <a:xfrm>
            <a:off x="4030311" y="1377004"/>
            <a:ext cx="3088359" cy="2567198"/>
            <a:chOff x="4030311" y="1377004"/>
            <a:chExt cx="3088359" cy="2567198"/>
          </a:xfrm>
        </p:grpSpPr>
        <p:pic>
          <p:nvPicPr>
            <p:cNvPr id="21" name="Picture 6" descr="iMac-mock-up-diferents-views.png"/>
            <p:cNvPicPr>
              <a:picLocks noChangeAspect="1"/>
            </p:cNvPicPr>
            <p:nvPr/>
          </p:nvPicPr>
          <p:blipFill>
            <a:blip r:embed="rId3" cstate="email"/>
            <a:stretch>
              <a:fillRect/>
            </a:stretch>
          </p:blipFill>
          <p:spPr>
            <a:xfrm>
              <a:off x="4030311" y="1377004"/>
              <a:ext cx="3088359" cy="2567198"/>
            </a:xfrm>
            <a:prstGeom prst="rect">
              <a:avLst/>
            </a:prstGeom>
          </p:spPr>
        </p:pic>
        <p:pic>
          <p:nvPicPr>
            <p:cNvPr id="22" name="图片 21"/>
            <p:cNvPicPr>
              <a:picLocks noChangeAspect="1"/>
            </p:cNvPicPr>
            <p:nvPr/>
          </p:nvPicPr>
          <p:blipFill rotWithShape="1">
            <a:blip r:embed="rId4" cstate="email"/>
            <a:srcRect/>
            <a:stretch>
              <a:fillRect/>
            </a:stretch>
          </p:blipFill>
          <p:spPr>
            <a:xfrm>
              <a:off x="4209084" y="1541256"/>
              <a:ext cx="2736264" cy="1646610"/>
            </a:xfrm>
            <a:prstGeom prst="rect">
              <a:avLst/>
            </a:prstGeom>
          </p:spPr>
        </p:pic>
      </p:grpSp>
      <p:grpSp>
        <p:nvGrpSpPr>
          <p:cNvPr id="2" name="组合 1"/>
          <p:cNvGrpSpPr/>
          <p:nvPr/>
        </p:nvGrpSpPr>
        <p:grpSpPr>
          <a:xfrm>
            <a:off x="6511250" y="2299553"/>
            <a:ext cx="2731968" cy="1584227"/>
            <a:chOff x="6511250" y="2299553"/>
            <a:chExt cx="2731968" cy="1584227"/>
          </a:xfrm>
        </p:grpSpPr>
        <p:pic>
          <p:nvPicPr>
            <p:cNvPr id="23" name="Picture 6"/>
            <p:cNvPicPr>
              <a:picLocks noChangeAspect="1"/>
            </p:cNvPicPr>
            <p:nvPr/>
          </p:nvPicPr>
          <p:blipFill>
            <a:blip r:embed="rId5" cstate="email"/>
            <a:stretch>
              <a:fillRect/>
            </a:stretch>
          </p:blipFill>
          <p:spPr>
            <a:xfrm>
              <a:off x="6511250" y="2299553"/>
              <a:ext cx="2731968" cy="1584227"/>
            </a:xfrm>
            <a:prstGeom prst="rect">
              <a:avLst/>
            </a:prstGeom>
          </p:spPr>
        </p:pic>
        <p:pic>
          <p:nvPicPr>
            <p:cNvPr id="25" name="图片 24"/>
            <p:cNvPicPr>
              <a:picLocks noChangeAspect="1"/>
            </p:cNvPicPr>
            <p:nvPr/>
          </p:nvPicPr>
          <p:blipFill rotWithShape="1">
            <a:blip r:embed="rId6" cstate="email"/>
            <a:srcRect/>
            <a:stretch>
              <a:fillRect/>
            </a:stretch>
          </p:blipFill>
          <p:spPr>
            <a:xfrm>
              <a:off x="6878263" y="2425834"/>
              <a:ext cx="1993862" cy="1254071"/>
            </a:xfrm>
            <a:prstGeom prst="rect">
              <a:avLst/>
            </a:prstGeom>
          </p:spPr>
        </p:pic>
      </p:grpSp>
      <p:grpSp>
        <p:nvGrpSpPr>
          <p:cNvPr id="11" name="组合 10"/>
          <p:cNvGrpSpPr/>
          <p:nvPr/>
        </p:nvGrpSpPr>
        <p:grpSpPr>
          <a:xfrm>
            <a:off x="2948782" y="1799062"/>
            <a:ext cx="1525951" cy="2158851"/>
            <a:chOff x="2948782" y="1799062"/>
            <a:chExt cx="1525951" cy="2158851"/>
          </a:xfrm>
        </p:grpSpPr>
        <p:pic>
          <p:nvPicPr>
            <p:cNvPr id="24" name="Picture 12"/>
            <p:cNvPicPr>
              <a:picLocks noChangeAspect="1"/>
            </p:cNvPicPr>
            <p:nvPr/>
          </p:nvPicPr>
          <p:blipFill>
            <a:blip r:embed="rId7" cstate="email"/>
            <a:stretch>
              <a:fillRect/>
            </a:stretch>
          </p:blipFill>
          <p:spPr>
            <a:xfrm>
              <a:off x="2948782" y="1799062"/>
              <a:ext cx="1525951" cy="2158851"/>
            </a:xfrm>
            <a:prstGeom prst="rect">
              <a:avLst/>
            </a:prstGeom>
          </p:spPr>
        </p:pic>
        <p:pic>
          <p:nvPicPr>
            <p:cNvPr id="26" name="图片 25"/>
            <p:cNvPicPr>
              <a:picLocks noChangeAspect="1"/>
            </p:cNvPicPr>
            <p:nvPr/>
          </p:nvPicPr>
          <p:blipFill rotWithShape="1">
            <a:blip r:embed="rId8" cstate="email"/>
            <a:srcRect/>
            <a:stretch>
              <a:fillRect/>
            </a:stretch>
          </p:blipFill>
          <p:spPr>
            <a:xfrm>
              <a:off x="3172850" y="2036803"/>
              <a:ext cx="1129587" cy="1601132"/>
            </a:xfrm>
            <a:prstGeom prst="rect">
              <a:avLst/>
            </a:prstGeom>
          </p:spPr>
        </p:pic>
      </p:grpSp>
      <p:sp>
        <p:nvSpPr>
          <p:cNvPr id="30" name="文本框 29"/>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项目成果展示</a:t>
            </a:r>
          </a:p>
        </p:txBody>
      </p:sp>
      <p:sp>
        <p:nvSpPr>
          <p:cNvPr id="31" name="文本框 30"/>
          <p:cNvSpPr txBox="1"/>
          <p:nvPr/>
        </p:nvSpPr>
        <p:spPr>
          <a:xfrm>
            <a:off x="2381470" y="352039"/>
            <a:ext cx="1446230"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Project results show</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2000"/>
                            </p:stCondLst>
                            <p:childTnLst>
                              <p:par>
                                <p:cTn id="29" presetID="3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5" fill="hold">
                            <p:stCondLst>
                              <p:cond delay="3000"/>
                            </p:stCondLst>
                            <p:childTnLst>
                              <p:par>
                                <p:cTn id="36" presetID="16" presetClass="entr" presetSubtype="2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par>
                          <p:cTn id="39" fill="hold">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95550" y="1800606"/>
            <a:ext cx="1200150" cy="1200150"/>
          </a:xfrm>
          <a:prstGeom prst="rect">
            <a:avLst/>
          </a:prstGeom>
          <a:blipFill dpi="0" rotWithShape="1">
            <a:blip r:embed="rId3"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695700" y="1800606"/>
            <a:ext cx="1200150" cy="1200150"/>
          </a:xfrm>
          <a:prstGeom prst="rect">
            <a:avLst/>
          </a:prstGeom>
          <a:blipFill dpi="0" rotWithShape="1">
            <a:blip r:embed="rId4"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95850" y="1800606"/>
            <a:ext cx="1200150" cy="1200150"/>
          </a:xfrm>
          <a:prstGeom prst="rect">
            <a:avLst/>
          </a:prstGeom>
          <a:blipFill dpi="0" rotWithShape="1">
            <a:blip r:embed="rId3"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96000" y="1800606"/>
            <a:ext cx="1200150" cy="1200150"/>
          </a:xfrm>
          <a:prstGeom prst="rect">
            <a:avLst/>
          </a:prstGeom>
          <a:blipFill dpi="0" rotWithShape="1">
            <a:blip r:embed="rId5"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296150" y="1800606"/>
            <a:ext cx="1200150" cy="1200150"/>
          </a:xfrm>
          <a:prstGeom prst="rect">
            <a:avLst/>
          </a:prstGeom>
          <a:blipFill dpi="0" rotWithShape="1">
            <a:blip r:embed="rId6"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496300" y="1800606"/>
            <a:ext cx="1200150" cy="1200150"/>
          </a:xfrm>
          <a:prstGeom prst="rect">
            <a:avLst/>
          </a:prstGeom>
          <a:blipFill dpi="0" rotWithShape="1">
            <a:blip r:embed="rId7"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2495550" y="2998470"/>
            <a:ext cx="1200150" cy="1200150"/>
          </a:xfrm>
          <a:prstGeom prst="rect">
            <a:avLst/>
          </a:prstGeom>
          <a:blipFill dpi="0" rotWithShape="1">
            <a:blip r:embed="rId8"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695700" y="2998470"/>
            <a:ext cx="1200150" cy="1200150"/>
          </a:xfrm>
          <a:prstGeom prst="rect">
            <a:avLst/>
          </a:prstGeom>
          <a:blipFill dpi="0" rotWithShape="1">
            <a:blip r:embed="rId9"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95850" y="2998470"/>
            <a:ext cx="1200150" cy="1200150"/>
          </a:xfrm>
          <a:prstGeom prst="rect">
            <a:avLst/>
          </a:prstGeom>
          <a:blipFill dpi="0" rotWithShape="1">
            <a:blip r:embed="rId10"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096000" y="2998470"/>
            <a:ext cx="1200150" cy="1200150"/>
          </a:xfrm>
          <a:prstGeom prst="rect">
            <a:avLst/>
          </a:prstGeom>
          <a:blipFill dpi="0" rotWithShape="1">
            <a:blip r:embed="rId11"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296150" y="2998470"/>
            <a:ext cx="1200150" cy="1200150"/>
          </a:xfrm>
          <a:prstGeom prst="rect">
            <a:avLst/>
          </a:prstGeom>
          <a:blipFill dpi="0" rotWithShape="1">
            <a:blip r:embed="rId12"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496300" y="2998470"/>
            <a:ext cx="1200150" cy="1200150"/>
          </a:xfrm>
          <a:prstGeom prst="rect">
            <a:avLst/>
          </a:prstGeom>
          <a:blipFill dpi="0" rotWithShape="1">
            <a:blip r:embed="rId13"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495550" y="4196334"/>
            <a:ext cx="1200150" cy="1200150"/>
          </a:xfrm>
          <a:prstGeom prst="rect">
            <a:avLst/>
          </a:prstGeom>
          <a:blipFill dpi="0" rotWithShape="1">
            <a:blip r:embed="rId14"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695700" y="4196334"/>
            <a:ext cx="1200150" cy="1200150"/>
          </a:xfrm>
          <a:prstGeom prst="rect">
            <a:avLst/>
          </a:prstGeom>
          <a:blipFill dpi="0" rotWithShape="1">
            <a:blip r:embed="rId15"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895850" y="4196334"/>
            <a:ext cx="1200150" cy="1200150"/>
          </a:xfrm>
          <a:prstGeom prst="rect">
            <a:avLst/>
          </a:prstGeom>
          <a:blipFill dpi="0" rotWithShape="1">
            <a:blip r:embed="rId16"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096000" y="4196334"/>
            <a:ext cx="1200150" cy="1200150"/>
          </a:xfrm>
          <a:prstGeom prst="rect">
            <a:avLst/>
          </a:prstGeom>
          <a:blipFill dpi="0" rotWithShape="1">
            <a:blip r:embed="rId17"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296150" y="4196334"/>
            <a:ext cx="1200150" cy="1200150"/>
          </a:xfrm>
          <a:prstGeom prst="rect">
            <a:avLst/>
          </a:prstGeom>
          <a:blipFill dpi="0" rotWithShape="1">
            <a:blip r:embed="rId18"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496300" y="4196334"/>
            <a:ext cx="1200150" cy="1200150"/>
          </a:xfrm>
          <a:prstGeom prst="rect">
            <a:avLst/>
          </a:prstGeom>
          <a:blipFill dpi="0" rotWithShape="1">
            <a:blip r:embed="rId19" cstate="email">
              <a:alphaModFix amt="6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34384" y="2286000"/>
            <a:ext cx="4523232" cy="2625090"/>
            <a:chOff x="3834384" y="2286000"/>
            <a:chExt cx="4523232" cy="2625090"/>
          </a:xfrm>
        </p:grpSpPr>
        <p:sp>
          <p:nvSpPr>
            <p:cNvPr id="36" name="圆角矩形 35"/>
            <p:cNvSpPr/>
            <p:nvPr/>
          </p:nvSpPr>
          <p:spPr>
            <a:xfrm>
              <a:off x="3834384" y="2286000"/>
              <a:ext cx="4523232" cy="2625090"/>
            </a:xfrm>
            <a:prstGeom prst="roundRect">
              <a:avLst>
                <a:gd name="adj" fmla="val 30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90962" y="2380922"/>
              <a:ext cx="4410076" cy="2143834"/>
            </a:xfrm>
            <a:prstGeom prst="rect">
              <a:avLst/>
            </a:prstGeom>
            <a:blipFill>
              <a:blip r:embed="rId20"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3933444" y="4605009"/>
              <a:ext cx="205740" cy="205740"/>
              <a:chOff x="3933444" y="4524756"/>
              <a:chExt cx="205740" cy="205740"/>
            </a:xfrm>
          </p:grpSpPr>
          <p:sp>
            <p:nvSpPr>
              <p:cNvPr id="37" name="椭圆 36"/>
              <p:cNvSpPr/>
              <p:nvPr/>
            </p:nvSpPr>
            <p:spPr>
              <a:xfrm>
                <a:off x="3933444" y="4524756"/>
                <a:ext cx="205740" cy="205740"/>
              </a:xfrm>
              <a:prstGeom prst="ellipse">
                <a:avLst/>
              </a:prstGeom>
              <a:gradFill>
                <a:gsLst>
                  <a:gs pos="0">
                    <a:schemeClr val="accent1">
                      <a:lumMod val="5000"/>
                      <a:lumOff val="95000"/>
                    </a:schemeClr>
                  </a:gs>
                  <a:gs pos="100000">
                    <a:schemeClr val="tx1">
                      <a:lumMod val="85000"/>
                    </a:schemeClr>
                  </a:gs>
                </a:gsLst>
                <a:lin ang="5400000" scaled="1"/>
              </a:gradFill>
              <a:ln w="317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4002597" y="4590132"/>
                <a:ext cx="86986" cy="74988"/>
              </a:xfrm>
              <a:prstGeom prst="triangle">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4112319" y="4523766"/>
              <a:ext cx="1620957" cy="328936"/>
            </a:xfrm>
            <a:prstGeom prst="rect">
              <a:avLst/>
            </a:prstGeom>
            <a:noFill/>
          </p:spPr>
          <p:txBody>
            <a:bodyPr wrap="none" rtlCol="0">
              <a:spAutoFit/>
            </a:bodyPr>
            <a:lstStyle/>
            <a:p>
              <a:pPr>
                <a:lnSpc>
                  <a:spcPct val="120000"/>
                </a:lnSpc>
              </a:pPr>
              <a:r>
                <a:rPr lang="zh-CN" altLang="en-US" sz="1400" dirty="0">
                  <a:solidFill>
                    <a:srgbClr val="19181E"/>
                  </a:solidFill>
                  <a:latin typeface="微软雅黑" panose="020B0503020204020204" pitchFamily="34" charset="-122"/>
                  <a:ea typeface="微软雅黑" panose="020B0503020204020204" pitchFamily="34" charset="-122"/>
                </a:rPr>
                <a:t>此处添加文字内容</a:t>
              </a:r>
              <a:endParaRPr lang="en-US" altLang="zh-CN" sz="1400" dirty="0">
                <a:solidFill>
                  <a:srgbClr val="19181E"/>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项目成果展示</a:t>
            </a:r>
          </a:p>
        </p:txBody>
      </p:sp>
      <p:sp>
        <p:nvSpPr>
          <p:cNvPr id="31" name="文本框 30"/>
          <p:cNvSpPr txBox="1"/>
          <p:nvPr/>
        </p:nvSpPr>
        <p:spPr>
          <a:xfrm>
            <a:off x="2381470" y="352039"/>
            <a:ext cx="1446230"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Project results show</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17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34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17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0" nodeType="withEffect">
                                  <p:stCondLst>
                                    <p:cond delay="4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par>
                                <p:cTn id="29" presetID="10" presetClass="entr" presetSubtype="0" fill="hold" grpId="0" nodeType="withEffect">
                                  <p:stCondLst>
                                    <p:cond delay="28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par>
                                <p:cTn id="32" presetID="10" presetClass="entr" presetSubtype="0" fill="hold" grpId="0" nodeType="withEffect">
                                  <p:stCondLst>
                                    <p:cond delay="21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17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par>
                                <p:cTn id="38" presetID="10" presetClass="entr" presetSubtype="0" fill="hold" grpId="0" nodeType="withEffect">
                                  <p:stCondLst>
                                    <p:cond delay="38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childTnLst>
                                </p:cTn>
                              </p:par>
                              <p:par>
                                <p:cTn id="44" presetID="10" presetClass="entr" presetSubtype="0" fill="hold" grpId="0" nodeType="withEffect">
                                  <p:stCondLst>
                                    <p:cond delay="4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childTnLst>
                                </p:cTn>
                              </p:par>
                              <p:par>
                                <p:cTn id="50" presetID="10" presetClass="entr" presetSubtype="0" fill="hold" grpId="0" nodeType="withEffect">
                                  <p:stCondLst>
                                    <p:cond delay="22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par>
                                <p:cTn id="53" presetID="10" presetClass="entr" presetSubtype="0" fill="hold" grpId="0" nodeType="withEffect">
                                  <p:stCondLst>
                                    <p:cond delay="11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ntr" presetSubtype="0" fill="hold" grpId="0" nodeType="withEffect">
                                  <p:stCondLst>
                                    <p:cond delay="33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childTnLst>
                                </p:cTn>
                              </p:par>
                            </p:childTnLst>
                          </p:cTn>
                        </p:par>
                        <p:par>
                          <p:cTn id="59" fill="hold">
                            <p:stCondLst>
                              <p:cond delay="1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1"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2561" y="3535006"/>
            <a:ext cx="2646879" cy="584775"/>
          </a:xfrm>
          <a:prstGeom prst="rect">
            <a:avLst/>
          </a:prstGeom>
          <a:noFill/>
        </p:spPr>
        <p:txBody>
          <a:bodyPr wrap="none" rtlCol="0">
            <a:spAutoFit/>
          </a:bodyPr>
          <a:lstStyle/>
          <a:p>
            <a:pPr algn="ctr"/>
            <a:r>
              <a:rPr lang="zh-CN" altLang="en-US" sz="3200" dirty="0">
                <a:solidFill>
                  <a:prstClr val="white"/>
                </a:solidFill>
                <a:latin typeface="微软雅黑" panose="020B0503020204020204" pitchFamily="34" charset="-122"/>
                <a:ea typeface="微软雅黑" panose="020B0503020204020204" pitchFamily="34" charset="-122"/>
              </a:rPr>
              <a:t>工作不足之处</a:t>
            </a:r>
          </a:p>
        </p:txBody>
      </p:sp>
      <p:sp>
        <p:nvSpPr>
          <p:cNvPr id="60" name="Freeform 6"/>
          <p:cNvSpPr>
            <a:spLocks noEditPoints="1"/>
          </p:cNvSpPr>
          <p:nvPr/>
        </p:nvSpPr>
        <p:spPr bwMode="auto">
          <a:xfrm>
            <a:off x="5875774" y="2790896"/>
            <a:ext cx="440453" cy="437556"/>
          </a:xfrm>
          <a:custGeom>
            <a:avLst/>
            <a:gdLst>
              <a:gd name="T0" fmla="*/ 83 w 128"/>
              <a:gd name="T1" fmla="*/ 45 h 128"/>
              <a:gd name="T2" fmla="*/ 77 w 128"/>
              <a:gd name="T3" fmla="*/ 45 h 128"/>
              <a:gd name="T4" fmla="*/ 64 w 128"/>
              <a:gd name="T5" fmla="*/ 59 h 128"/>
              <a:gd name="T6" fmla="*/ 51 w 128"/>
              <a:gd name="T7" fmla="*/ 45 h 128"/>
              <a:gd name="T8" fmla="*/ 45 w 128"/>
              <a:gd name="T9" fmla="*/ 45 h 128"/>
              <a:gd name="T10" fmla="*/ 45 w 128"/>
              <a:gd name="T11" fmla="*/ 51 h 128"/>
              <a:gd name="T12" fmla="*/ 59 w 128"/>
              <a:gd name="T13" fmla="*/ 64 h 128"/>
              <a:gd name="T14" fmla="*/ 45 w 128"/>
              <a:gd name="T15" fmla="*/ 77 h 128"/>
              <a:gd name="T16" fmla="*/ 45 w 128"/>
              <a:gd name="T17" fmla="*/ 83 h 128"/>
              <a:gd name="T18" fmla="*/ 51 w 128"/>
              <a:gd name="T19" fmla="*/ 83 h 128"/>
              <a:gd name="T20" fmla="*/ 64 w 128"/>
              <a:gd name="T21" fmla="*/ 69 h 128"/>
              <a:gd name="T22" fmla="*/ 77 w 128"/>
              <a:gd name="T23" fmla="*/ 83 h 128"/>
              <a:gd name="T24" fmla="*/ 83 w 128"/>
              <a:gd name="T25" fmla="*/ 83 h 128"/>
              <a:gd name="T26" fmla="*/ 83 w 128"/>
              <a:gd name="T27" fmla="*/ 77 h 128"/>
              <a:gd name="T28" fmla="*/ 69 w 128"/>
              <a:gd name="T29" fmla="*/ 64 h 128"/>
              <a:gd name="T30" fmla="*/ 83 w 128"/>
              <a:gd name="T31" fmla="*/ 51 h 128"/>
              <a:gd name="T32" fmla="*/ 83 w 128"/>
              <a:gd name="T33" fmla="*/ 45 h 128"/>
              <a:gd name="T34" fmla="*/ 64 w 128"/>
              <a:gd name="T35" fmla="*/ 0 h 128"/>
              <a:gd name="T36" fmla="*/ 0 w 128"/>
              <a:gd name="T37" fmla="*/ 64 h 128"/>
              <a:gd name="T38" fmla="*/ 64 w 128"/>
              <a:gd name="T39" fmla="*/ 128 h 128"/>
              <a:gd name="T40" fmla="*/ 128 w 128"/>
              <a:gd name="T41" fmla="*/ 64 h 128"/>
              <a:gd name="T42" fmla="*/ 64 w 128"/>
              <a:gd name="T43" fmla="*/ 0 h 128"/>
              <a:gd name="T44" fmla="*/ 64 w 128"/>
              <a:gd name="T45" fmla="*/ 120 h 128"/>
              <a:gd name="T46" fmla="*/ 8 w 128"/>
              <a:gd name="T47" fmla="*/ 64 h 128"/>
              <a:gd name="T48" fmla="*/ 64 w 128"/>
              <a:gd name="T49" fmla="*/ 8 h 128"/>
              <a:gd name="T50" fmla="*/ 120 w 128"/>
              <a:gd name="T51" fmla="*/ 64 h 128"/>
              <a:gd name="T52" fmla="*/ 64 w 128"/>
              <a:gd name="T5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83" y="45"/>
                </a:moveTo>
                <a:cubicBezTo>
                  <a:pt x="81" y="44"/>
                  <a:pt x="79" y="44"/>
                  <a:pt x="77" y="45"/>
                </a:cubicBezTo>
                <a:cubicBezTo>
                  <a:pt x="64" y="59"/>
                  <a:pt x="64" y="59"/>
                  <a:pt x="64" y="59"/>
                </a:cubicBezTo>
                <a:cubicBezTo>
                  <a:pt x="51" y="45"/>
                  <a:pt x="51" y="45"/>
                  <a:pt x="51" y="45"/>
                </a:cubicBezTo>
                <a:cubicBezTo>
                  <a:pt x="49" y="44"/>
                  <a:pt x="47" y="44"/>
                  <a:pt x="45" y="45"/>
                </a:cubicBezTo>
                <a:cubicBezTo>
                  <a:pt x="44" y="47"/>
                  <a:pt x="44" y="49"/>
                  <a:pt x="45" y="51"/>
                </a:cubicBezTo>
                <a:cubicBezTo>
                  <a:pt x="59" y="64"/>
                  <a:pt x="59" y="64"/>
                  <a:pt x="59" y="64"/>
                </a:cubicBezTo>
                <a:cubicBezTo>
                  <a:pt x="45" y="77"/>
                  <a:pt x="45" y="77"/>
                  <a:pt x="45" y="77"/>
                </a:cubicBezTo>
                <a:cubicBezTo>
                  <a:pt x="44" y="79"/>
                  <a:pt x="44" y="81"/>
                  <a:pt x="45" y="83"/>
                </a:cubicBezTo>
                <a:cubicBezTo>
                  <a:pt x="47" y="84"/>
                  <a:pt x="49" y="84"/>
                  <a:pt x="51" y="83"/>
                </a:cubicBezTo>
                <a:cubicBezTo>
                  <a:pt x="64" y="69"/>
                  <a:pt x="64" y="69"/>
                  <a:pt x="64" y="69"/>
                </a:cubicBezTo>
                <a:cubicBezTo>
                  <a:pt x="77" y="83"/>
                  <a:pt x="77" y="83"/>
                  <a:pt x="77" y="83"/>
                </a:cubicBezTo>
                <a:cubicBezTo>
                  <a:pt x="79" y="84"/>
                  <a:pt x="81" y="84"/>
                  <a:pt x="83" y="83"/>
                </a:cubicBezTo>
                <a:cubicBezTo>
                  <a:pt x="84" y="81"/>
                  <a:pt x="84" y="79"/>
                  <a:pt x="83" y="77"/>
                </a:cubicBezTo>
                <a:cubicBezTo>
                  <a:pt x="69" y="64"/>
                  <a:pt x="69" y="64"/>
                  <a:pt x="69" y="64"/>
                </a:cubicBezTo>
                <a:cubicBezTo>
                  <a:pt x="83" y="51"/>
                  <a:pt x="83" y="51"/>
                  <a:pt x="83" y="51"/>
                </a:cubicBezTo>
                <a:cubicBezTo>
                  <a:pt x="84" y="49"/>
                  <a:pt x="84" y="47"/>
                  <a:pt x="83" y="45"/>
                </a:cubicBezTo>
                <a:close/>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2" name="任意多边形 21"/>
          <p:cNvSpPr/>
          <p:nvPr/>
        </p:nvSpPr>
        <p:spPr>
          <a:xfrm rot="1253686">
            <a:off x="6274642" y="2627721"/>
            <a:ext cx="228056" cy="228056"/>
          </a:xfrm>
          <a:custGeom>
            <a:avLst/>
            <a:gdLst>
              <a:gd name="connsiteX0" fmla="*/ 141518 w 864174"/>
              <a:gd name="connsiteY0" fmla="*/ 0 h 864174"/>
              <a:gd name="connsiteX1" fmla="*/ 414449 w 864174"/>
              <a:gd name="connsiteY1" fmla="*/ 335414 h 864174"/>
              <a:gd name="connsiteX2" fmla="*/ 432087 w 864174"/>
              <a:gd name="connsiteY2" fmla="*/ 142210 h 864174"/>
              <a:gd name="connsiteX3" fmla="*/ 452598 w 864174"/>
              <a:gd name="connsiteY3" fmla="*/ 366887 h 864174"/>
              <a:gd name="connsiteX4" fmla="*/ 864174 w 864174"/>
              <a:gd name="connsiteY4" fmla="*/ 141518 h 864174"/>
              <a:gd name="connsiteX5" fmla="*/ 528759 w 864174"/>
              <a:gd name="connsiteY5" fmla="*/ 414450 h 864174"/>
              <a:gd name="connsiteX6" fmla="*/ 721965 w 864174"/>
              <a:gd name="connsiteY6" fmla="*/ 432088 h 864174"/>
              <a:gd name="connsiteX7" fmla="*/ 497286 w 864174"/>
              <a:gd name="connsiteY7" fmla="*/ 452599 h 864174"/>
              <a:gd name="connsiteX8" fmla="*/ 722656 w 864174"/>
              <a:gd name="connsiteY8" fmla="*/ 864174 h 864174"/>
              <a:gd name="connsiteX9" fmla="*/ 449724 w 864174"/>
              <a:gd name="connsiteY9" fmla="*/ 528762 h 864174"/>
              <a:gd name="connsiteX10" fmla="*/ 432087 w 864174"/>
              <a:gd name="connsiteY10" fmla="*/ 721966 h 864174"/>
              <a:gd name="connsiteX11" fmla="*/ 411576 w 864174"/>
              <a:gd name="connsiteY11" fmla="*/ 497287 h 864174"/>
              <a:gd name="connsiteX12" fmla="*/ 0 w 864174"/>
              <a:gd name="connsiteY12" fmla="*/ 722657 h 864174"/>
              <a:gd name="connsiteX13" fmla="*/ 335412 w 864174"/>
              <a:gd name="connsiteY13" fmla="*/ 449725 h 864174"/>
              <a:gd name="connsiteX14" fmla="*/ 142209 w 864174"/>
              <a:gd name="connsiteY14" fmla="*/ 432088 h 864174"/>
              <a:gd name="connsiteX15" fmla="*/ 366888 w 864174"/>
              <a:gd name="connsiteY15" fmla="*/ 411577 h 86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4174" h="864174">
                <a:moveTo>
                  <a:pt x="141518" y="0"/>
                </a:moveTo>
                <a:lnTo>
                  <a:pt x="414449" y="335414"/>
                </a:lnTo>
                <a:lnTo>
                  <a:pt x="432087" y="142210"/>
                </a:lnTo>
                <a:lnTo>
                  <a:pt x="452598" y="366887"/>
                </a:lnTo>
                <a:lnTo>
                  <a:pt x="864174" y="141518"/>
                </a:lnTo>
                <a:lnTo>
                  <a:pt x="528759" y="414450"/>
                </a:lnTo>
                <a:lnTo>
                  <a:pt x="721965" y="432088"/>
                </a:lnTo>
                <a:lnTo>
                  <a:pt x="497286" y="452599"/>
                </a:lnTo>
                <a:lnTo>
                  <a:pt x="722656" y="864174"/>
                </a:lnTo>
                <a:lnTo>
                  <a:pt x="449724" y="528762"/>
                </a:lnTo>
                <a:lnTo>
                  <a:pt x="432087" y="721966"/>
                </a:lnTo>
                <a:lnTo>
                  <a:pt x="411576" y="497287"/>
                </a:lnTo>
                <a:lnTo>
                  <a:pt x="0" y="722657"/>
                </a:lnTo>
                <a:lnTo>
                  <a:pt x="335412" y="449725"/>
                </a:lnTo>
                <a:lnTo>
                  <a:pt x="142209" y="432088"/>
                </a:lnTo>
                <a:lnTo>
                  <a:pt x="366888" y="41157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250" fill="hold"/>
                                        <p:tgtEl>
                                          <p:spTgt spid="22"/>
                                        </p:tgtEl>
                                        <p:attrNameLst>
                                          <p:attrName>ppt_w</p:attrName>
                                        </p:attrNameLst>
                                      </p:cBhvr>
                                      <p:tavLst>
                                        <p:tav tm="0">
                                          <p:val>
                                            <p:fltVal val="0"/>
                                          </p:val>
                                        </p:tav>
                                        <p:tav tm="100000">
                                          <p:val>
                                            <p:strVal val="#ppt_w"/>
                                          </p:val>
                                        </p:tav>
                                      </p:tavLst>
                                    </p:anim>
                                    <p:anim calcmode="lin" valueType="num">
                                      <p:cBhvr>
                                        <p:cTn id="14" dur="250" fill="hold"/>
                                        <p:tgtEl>
                                          <p:spTgt spid="22"/>
                                        </p:tgtEl>
                                        <p:attrNameLst>
                                          <p:attrName>ppt_h</p:attrName>
                                        </p:attrNameLst>
                                      </p:cBhvr>
                                      <p:tavLst>
                                        <p:tav tm="0">
                                          <p:val>
                                            <p:fltVal val="0"/>
                                          </p:val>
                                        </p:tav>
                                        <p:tav tm="100000">
                                          <p:val>
                                            <p:strVal val="#ppt_h"/>
                                          </p:val>
                                        </p:tav>
                                      </p:tavLst>
                                    </p:anim>
                                    <p:anim calcmode="lin" valueType="num">
                                      <p:cBhvr>
                                        <p:cTn id="15" dur="250" fill="hold"/>
                                        <p:tgtEl>
                                          <p:spTgt spid="22"/>
                                        </p:tgtEl>
                                        <p:attrNameLst>
                                          <p:attrName>style.rotation</p:attrName>
                                        </p:attrNameLst>
                                      </p:cBhvr>
                                      <p:tavLst>
                                        <p:tav tm="0">
                                          <p:val>
                                            <p:fltVal val="90"/>
                                          </p:val>
                                        </p:tav>
                                        <p:tav tm="100000">
                                          <p:val>
                                            <p:fltVal val="0"/>
                                          </p:val>
                                        </p:tav>
                                      </p:tavLst>
                                    </p:anim>
                                    <p:animEffect transition="in" filter="fade">
                                      <p:cBhvr>
                                        <p:cTn id="16" dur="250"/>
                                        <p:tgtEl>
                                          <p:spTgt spid="22"/>
                                        </p:tgtEl>
                                      </p:cBhvr>
                                    </p:animEffect>
                                  </p:childTnLst>
                                </p:cTn>
                              </p:par>
                              <p:par>
                                <p:cTn id="17" presetID="26" presetClass="emph" presetSubtype="0" fill="hold" grpId="2" nodeType="withEffect">
                                  <p:stCondLst>
                                    <p:cond delay="250"/>
                                  </p:stCondLst>
                                  <p:childTnLst>
                                    <p:animEffect transition="out" filter="fade">
                                      <p:cBhvr>
                                        <p:cTn id="18" dur="250" tmFilter="0, 0; .2, .5; .8, .5; 1, 0"/>
                                        <p:tgtEl>
                                          <p:spTgt spid="22"/>
                                        </p:tgtEl>
                                      </p:cBhvr>
                                    </p:animEffect>
                                    <p:animScale>
                                      <p:cBhvr>
                                        <p:cTn id="19" dur="125" autoRev="1" fill="hold"/>
                                        <p:tgtEl>
                                          <p:spTgt spid="22"/>
                                        </p:tgtEl>
                                      </p:cBhvr>
                                      <p:by x="105000" y="105000"/>
                                    </p:animScale>
                                  </p:childTnLst>
                                </p:cTn>
                              </p:par>
                              <p:par>
                                <p:cTn id="20" presetID="6" presetClass="emph" presetSubtype="0" fill="hold" grpId="3" nodeType="withEffect">
                                  <p:stCondLst>
                                    <p:cond delay="250"/>
                                  </p:stCondLst>
                                  <p:childTnLst>
                                    <p:animScale>
                                      <p:cBhvr>
                                        <p:cTn id="21" dur="250" fill="hold"/>
                                        <p:tgtEl>
                                          <p:spTgt spid="22"/>
                                        </p:tgtEl>
                                      </p:cBhvr>
                                      <p:by x="110000" y="110000"/>
                                    </p:animScale>
                                  </p:childTnLst>
                                </p:cTn>
                              </p:par>
                              <p:par>
                                <p:cTn id="22" presetID="31" presetClass="exit" presetSubtype="0" fill="hold" grpId="1" nodeType="withEffect">
                                  <p:stCondLst>
                                    <p:cond delay="500"/>
                                  </p:stCondLst>
                                  <p:childTnLst>
                                    <p:anim calcmode="lin" valueType="num">
                                      <p:cBhvr>
                                        <p:cTn id="23" dur="250"/>
                                        <p:tgtEl>
                                          <p:spTgt spid="22"/>
                                        </p:tgtEl>
                                        <p:attrNameLst>
                                          <p:attrName>ppt_w</p:attrName>
                                        </p:attrNameLst>
                                      </p:cBhvr>
                                      <p:tavLst>
                                        <p:tav tm="0">
                                          <p:val>
                                            <p:strVal val="ppt_w"/>
                                          </p:val>
                                        </p:tav>
                                        <p:tav tm="100000">
                                          <p:val>
                                            <p:fltVal val="0"/>
                                          </p:val>
                                        </p:tav>
                                      </p:tavLst>
                                    </p:anim>
                                    <p:anim calcmode="lin" valueType="num">
                                      <p:cBhvr>
                                        <p:cTn id="24" dur="250"/>
                                        <p:tgtEl>
                                          <p:spTgt spid="22"/>
                                        </p:tgtEl>
                                        <p:attrNameLst>
                                          <p:attrName>ppt_h</p:attrName>
                                        </p:attrNameLst>
                                      </p:cBhvr>
                                      <p:tavLst>
                                        <p:tav tm="0">
                                          <p:val>
                                            <p:strVal val="ppt_h"/>
                                          </p:val>
                                        </p:tav>
                                        <p:tav tm="100000">
                                          <p:val>
                                            <p:fltVal val="0"/>
                                          </p:val>
                                        </p:tav>
                                      </p:tavLst>
                                    </p:anim>
                                    <p:anim calcmode="lin" valueType="num">
                                      <p:cBhvr>
                                        <p:cTn id="25" dur="250"/>
                                        <p:tgtEl>
                                          <p:spTgt spid="22"/>
                                        </p:tgtEl>
                                        <p:attrNameLst>
                                          <p:attrName>style.rotation</p:attrName>
                                        </p:attrNameLst>
                                      </p:cBhvr>
                                      <p:tavLst>
                                        <p:tav tm="0">
                                          <p:val>
                                            <p:fltVal val="0"/>
                                          </p:val>
                                        </p:tav>
                                        <p:tav tm="100000">
                                          <p:val>
                                            <p:fltVal val="90"/>
                                          </p:val>
                                        </p:tav>
                                      </p:tavLst>
                                    </p:anim>
                                    <p:animEffect transition="out" filter="fade">
                                      <p:cBhvr>
                                        <p:cTn id="26" dur="250"/>
                                        <p:tgtEl>
                                          <p:spTgt spid="22"/>
                                        </p:tgtEl>
                                      </p:cBhvr>
                                    </p:animEffect>
                                    <p:set>
                                      <p:cBhvr>
                                        <p:cTn id="27" dur="1" fill="hold">
                                          <p:stCondLst>
                                            <p:cond delay="249"/>
                                          </p:stCondLst>
                                        </p:cTn>
                                        <p:tgtEl>
                                          <p:spTgt spid="22"/>
                                        </p:tgtEl>
                                        <p:attrNameLst>
                                          <p:attrName>style.visibility</p:attrName>
                                        </p:attrNameLst>
                                      </p:cBhvr>
                                      <p:to>
                                        <p:strVal val="hidden"/>
                                      </p:to>
                                    </p:set>
                                  </p:childTnLst>
                                </p:cTn>
                              </p:par>
                            </p:childTnLst>
                          </p:cTn>
                        </p:par>
                        <p:par>
                          <p:cTn id="28" fill="hold">
                            <p:stCondLst>
                              <p:cond delay="1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animBg="1"/>
      <p:bldP spid="22" grpId="0" animBg="1"/>
      <p:bldP spid="22" grpId="1" animBg="1"/>
      <p:bldP spid="22" grpId="2" animBg="1"/>
      <p:bldP spid="22"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flipV="1">
            <a:off x="2543506" y="2026791"/>
            <a:ext cx="1591056" cy="1371600"/>
          </a:xfrm>
          <a:prstGeom prst="triangle">
            <a:avLst/>
          </a:prstGeom>
          <a:no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495550" y="1974487"/>
            <a:ext cx="104608" cy="104608"/>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flipV="1">
            <a:off x="2727515" y="2146829"/>
            <a:ext cx="1591056" cy="1371600"/>
          </a:xfrm>
          <a:prstGeom prst="triangle">
            <a:avLst/>
          </a:prstGeom>
          <a:blipFill dpi="0" rotWithShape="0">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5232429" y="2026791"/>
            <a:ext cx="1591056" cy="1371600"/>
          </a:xfrm>
          <a:prstGeom prst="triangle">
            <a:avLst/>
          </a:prstGeom>
          <a:no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184473" y="1974487"/>
            <a:ext cx="104608" cy="104608"/>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p:nvSpPr>
        <p:spPr>
          <a:xfrm flipV="1">
            <a:off x="5416438" y="2146829"/>
            <a:ext cx="1591056" cy="1371600"/>
          </a:xfrm>
          <a:prstGeom prst="triangle">
            <a:avLst/>
          </a:pr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7921385" y="2026791"/>
            <a:ext cx="1591056" cy="1371600"/>
          </a:xfrm>
          <a:prstGeom prst="triangle">
            <a:avLst/>
          </a:prstGeom>
          <a:no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873429" y="1974487"/>
            <a:ext cx="104608" cy="104608"/>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15"/>
          <p:cNvSpPr/>
          <p:nvPr/>
        </p:nvSpPr>
        <p:spPr>
          <a:xfrm flipV="1">
            <a:off x="8105394" y="2146829"/>
            <a:ext cx="1591056" cy="1371600"/>
          </a:xfrm>
          <a:prstGeom prst="triangle">
            <a:avLst/>
          </a:prstGeom>
          <a:blipFill dpi="0" rotWithShape="0">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516049" y="3831504"/>
            <a:ext cx="1826142" cy="338554"/>
          </a:xfrm>
          <a:prstGeom prst="rect">
            <a:avLst/>
          </a:prstGeom>
          <a:noFill/>
        </p:spPr>
        <p:txBody>
          <a:bodyPr wrap="none" rtlCol="0">
            <a:spAutoFit/>
          </a:bodyPr>
          <a:lstStyle/>
          <a:p>
            <a:pPr algn="ctr"/>
            <a:r>
              <a:rPr lang="zh-CN" altLang="en-US" sz="1600" dirty="0">
                <a:solidFill>
                  <a:srgbClr val="61D6FE"/>
                </a:solidFill>
                <a:latin typeface="微软雅黑" panose="020B0503020204020204" pitchFamily="34" charset="-122"/>
                <a:ea typeface="微软雅黑" panose="020B0503020204020204" pitchFamily="34" charset="-122"/>
              </a:rPr>
              <a:t>单击此处添加文字</a:t>
            </a:r>
          </a:p>
        </p:txBody>
      </p:sp>
      <p:sp>
        <p:nvSpPr>
          <p:cNvPr id="18" name="文本框 17"/>
          <p:cNvSpPr txBox="1"/>
          <p:nvPr/>
        </p:nvSpPr>
        <p:spPr>
          <a:xfrm>
            <a:off x="7871350" y="3831504"/>
            <a:ext cx="1826142" cy="338554"/>
          </a:xfrm>
          <a:prstGeom prst="rect">
            <a:avLst/>
          </a:prstGeom>
          <a:noFill/>
        </p:spPr>
        <p:txBody>
          <a:bodyPr wrap="none" rtlCol="0">
            <a:spAutoFit/>
          </a:bodyPr>
          <a:lstStyle/>
          <a:p>
            <a:pPr algn="ctr"/>
            <a:r>
              <a:rPr lang="zh-CN" altLang="en-US" sz="1600" dirty="0">
                <a:solidFill>
                  <a:srgbClr val="61D6FE"/>
                </a:solidFill>
                <a:latin typeface="微软雅黑" panose="020B0503020204020204" pitchFamily="34" charset="-122"/>
                <a:ea typeface="微软雅黑" panose="020B0503020204020204" pitchFamily="34" charset="-122"/>
              </a:rPr>
              <a:t>单击此处添加文字</a:t>
            </a:r>
          </a:p>
        </p:txBody>
      </p:sp>
      <p:sp>
        <p:nvSpPr>
          <p:cNvPr id="19" name="文本框 18"/>
          <p:cNvSpPr txBox="1"/>
          <p:nvPr/>
        </p:nvSpPr>
        <p:spPr>
          <a:xfrm>
            <a:off x="5197294" y="3831504"/>
            <a:ext cx="1826142" cy="338554"/>
          </a:xfrm>
          <a:prstGeom prst="rect">
            <a:avLst/>
          </a:prstGeom>
          <a:noFill/>
        </p:spPr>
        <p:txBody>
          <a:bodyPr wrap="none" rtlCol="0">
            <a:spAutoFit/>
          </a:bodyPr>
          <a:lstStyle/>
          <a:p>
            <a:pPr algn="ctr"/>
            <a:r>
              <a:rPr lang="zh-CN" altLang="en-US" sz="1600" dirty="0">
                <a:solidFill>
                  <a:srgbClr val="61D6FE"/>
                </a:solidFill>
                <a:latin typeface="微软雅黑" panose="020B0503020204020204" pitchFamily="34" charset="-122"/>
                <a:ea typeface="微软雅黑" panose="020B0503020204020204" pitchFamily="34" charset="-122"/>
              </a:rPr>
              <a:t>单击此处添加文字</a:t>
            </a:r>
          </a:p>
        </p:txBody>
      </p:sp>
      <p:sp>
        <p:nvSpPr>
          <p:cNvPr id="20" name="文本框 19"/>
          <p:cNvSpPr txBox="1"/>
          <p:nvPr/>
        </p:nvSpPr>
        <p:spPr>
          <a:xfrm>
            <a:off x="2567345" y="4230950"/>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1" name="文本框 20"/>
          <p:cNvSpPr txBox="1"/>
          <p:nvPr/>
        </p:nvSpPr>
        <p:spPr>
          <a:xfrm>
            <a:off x="7922646" y="4230950"/>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2" name="文本框 21"/>
          <p:cNvSpPr txBox="1"/>
          <p:nvPr/>
        </p:nvSpPr>
        <p:spPr>
          <a:xfrm>
            <a:off x="5248590" y="4230950"/>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3" name="文本框 22"/>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工作不足之处</a:t>
            </a:r>
          </a:p>
        </p:txBody>
      </p:sp>
      <p:sp>
        <p:nvSpPr>
          <p:cNvPr id="24" name="文本框 23"/>
          <p:cNvSpPr txBox="1"/>
          <p:nvPr/>
        </p:nvSpPr>
        <p:spPr>
          <a:xfrm>
            <a:off x="2381470" y="352039"/>
            <a:ext cx="107914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Job deficiency</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7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3" presetClass="path" presetSubtype="0" fill="hold" grpId="0" nodeType="withEffect">
                                  <p:stCondLst>
                                    <p:cond delay="1750"/>
                                  </p:stCondLst>
                                  <p:childTnLst>
                                    <p:animMotion origin="layout" path="M -0.00026 0.00023 L 0.13008 -0.00023 L 0.06498 0.20023 L -0.00026 0.00023 Z " pathEditMode="relative" rAng="18000000" ptsTypes="AAAA">
                                      <p:cBhvr>
                                        <p:cTn id="12" dur="1500" fill="hold"/>
                                        <p:tgtEl>
                                          <p:spTgt spid="9"/>
                                        </p:tgtEl>
                                        <p:attrNameLst>
                                          <p:attrName>ppt_x</p:attrName>
                                          <p:attrName>ppt_y</p:attrName>
                                        </p:attrNameLst>
                                      </p:cBhvr>
                                      <p:rCtr x="4896" y="4977"/>
                                    </p:animMotion>
                                  </p:childTnLst>
                                </p:cTn>
                              </p:par>
                              <p:par>
                                <p:cTn id="13" presetID="31" presetClass="entr" presetSubtype="0" fill="hold" grpId="0" nodeType="withEffect">
                                  <p:stCondLst>
                                    <p:cond delay="275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90"/>
                                          </p:val>
                                        </p:tav>
                                        <p:tav tm="100000">
                                          <p:val>
                                            <p:fltVal val="0"/>
                                          </p:val>
                                        </p:tav>
                                      </p:tavLst>
                                    </p:anim>
                                    <p:animEffect transition="in" filter="fade">
                                      <p:cBhvr>
                                        <p:cTn id="18" dur="500"/>
                                        <p:tgtEl>
                                          <p:spTgt spid="10"/>
                                        </p:tgtEl>
                                      </p:cBhvr>
                                    </p:animEffect>
                                  </p:childTnLst>
                                </p:cTn>
                              </p:par>
                              <p:par>
                                <p:cTn id="19" presetID="10" presetClass="entr" presetSubtype="0" fill="hold" grpId="1" nodeType="withEffect">
                                  <p:stCondLst>
                                    <p:cond delay="17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17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3" presetClass="path" presetSubtype="0" fill="hold" grpId="0" nodeType="withEffect">
                                  <p:stCondLst>
                                    <p:cond delay="1750"/>
                                  </p:stCondLst>
                                  <p:childTnLst>
                                    <p:animMotion origin="layout" path="M -0.00026 0.00023 L 0.13008 -0.00023 L 0.06497 0.20023 L -0.00026 0.00023 Z " pathEditMode="relative" rAng="18000000" ptsTypes="AAAA">
                                      <p:cBhvr>
                                        <p:cTn id="26" dur="1500" fill="hold"/>
                                        <p:tgtEl>
                                          <p:spTgt spid="12"/>
                                        </p:tgtEl>
                                        <p:attrNameLst>
                                          <p:attrName>ppt_x</p:attrName>
                                          <p:attrName>ppt_y</p:attrName>
                                        </p:attrNameLst>
                                      </p:cBhvr>
                                      <p:rCtr x="4896" y="4977"/>
                                    </p:animMotion>
                                  </p:childTnLst>
                                </p:cTn>
                              </p:par>
                              <p:par>
                                <p:cTn id="27" presetID="31" presetClass="entr" presetSubtype="0" fill="hold" grpId="0" nodeType="withEffect">
                                  <p:stCondLst>
                                    <p:cond delay="27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style.rotation</p:attrName>
                                        </p:attrNameLst>
                                      </p:cBhvr>
                                      <p:tavLst>
                                        <p:tav tm="0">
                                          <p:val>
                                            <p:fltVal val="90"/>
                                          </p:val>
                                        </p:tav>
                                        <p:tav tm="100000">
                                          <p:val>
                                            <p:fltVal val="0"/>
                                          </p:val>
                                        </p:tav>
                                      </p:tavLst>
                                    </p:anim>
                                    <p:animEffect transition="in" filter="fade">
                                      <p:cBhvr>
                                        <p:cTn id="32" dur="500"/>
                                        <p:tgtEl>
                                          <p:spTgt spid="13"/>
                                        </p:tgtEl>
                                      </p:cBhvr>
                                    </p:animEffect>
                                  </p:childTnLst>
                                </p:cTn>
                              </p:par>
                              <p:par>
                                <p:cTn id="33" presetID="10" presetClass="entr" presetSubtype="0" fill="hold" grpId="1" nodeType="withEffect">
                                  <p:stCondLst>
                                    <p:cond delay="17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3" presetClass="path" presetSubtype="0" fill="hold" grpId="0" nodeType="withEffect">
                                  <p:stCondLst>
                                    <p:cond delay="1750"/>
                                  </p:stCondLst>
                                  <p:childTnLst>
                                    <p:animMotion origin="layout" path="M -0.00026 0.00023 L 0.13008 -0.00023 L 0.06497 0.20023 L -0.00026 0.00023 Z " pathEditMode="relative" rAng="18000000" ptsTypes="AAAA">
                                      <p:cBhvr>
                                        <p:cTn id="40" dur="1500" fill="hold"/>
                                        <p:tgtEl>
                                          <p:spTgt spid="15"/>
                                        </p:tgtEl>
                                        <p:attrNameLst>
                                          <p:attrName>ppt_x</p:attrName>
                                          <p:attrName>ppt_y</p:attrName>
                                        </p:attrNameLst>
                                      </p:cBhvr>
                                      <p:rCtr x="4896" y="4977"/>
                                    </p:animMotion>
                                  </p:childTnLst>
                                </p:cTn>
                              </p:par>
                              <p:par>
                                <p:cTn id="41" presetID="31" presetClass="entr" presetSubtype="0" fill="hold" grpId="0" nodeType="withEffect">
                                  <p:stCondLst>
                                    <p:cond delay="275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style.rotation</p:attrName>
                                        </p:attrNameLst>
                                      </p:cBhvr>
                                      <p:tavLst>
                                        <p:tav tm="0">
                                          <p:val>
                                            <p:fltVal val="90"/>
                                          </p:val>
                                        </p:tav>
                                        <p:tav tm="100000">
                                          <p:val>
                                            <p:fltVal val="0"/>
                                          </p:val>
                                        </p:tav>
                                      </p:tavLst>
                                    </p:anim>
                                    <p:animEffect transition="in" filter="fade">
                                      <p:cBhvr>
                                        <p:cTn id="46" dur="500"/>
                                        <p:tgtEl>
                                          <p:spTgt spid="16"/>
                                        </p:tgtEl>
                                      </p:cBhvr>
                                    </p:animEffect>
                                  </p:childTnLst>
                                </p:cTn>
                              </p:par>
                            </p:childTnLst>
                          </p:cTn>
                        </p:par>
                        <p:par>
                          <p:cTn id="47" fill="hold">
                            <p:stCondLst>
                              <p:cond delay="2250"/>
                            </p:stCondLst>
                            <p:childTnLst>
                              <p:par>
                                <p:cTn id="48" presetID="31" presetClass="entr" presetSubtype="0" fill="hold" grpId="0" nodeType="afterEffect">
                                  <p:stCondLst>
                                    <p:cond delay="0"/>
                                  </p:stCondLst>
                                  <p:iterate type="lt">
                                    <p:tmPct val="5000"/>
                                  </p:iterate>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par>
                          <p:cTn id="54" fill="hold">
                            <p:stCondLst>
                              <p:cond delay="135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par>
                          <p:cTn id="58" fill="hold">
                            <p:stCondLst>
                              <p:cond delay="1850"/>
                            </p:stCondLst>
                            <p:childTnLst>
                              <p:par>
                                <p:cTn id="59" presetID="31" presetClass="entr" presetSubtype="0" fill="hold" grpId="0" nodeType="afterEffect">
                                  <p:stCondLst>
                                    <p:cond delay="0"/>
                                  </p:stCondLst>
                                  <p:iterate type="lt">
                                    <p:tmPct val="5000"/>
                                  </p:iterate>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childTnLst>
                          </p:cTn>
                        </p:par>
                        <p:par>
                          <p:cTn id="65" fill="hold">
                            <p:stCondLst>
                              <p:cond delay="3200"/>
                            </p:stCondLst>
                            <p:childTnLst>
                              <p:par>
                                <p:cTn id="66" presetID="22" presetClass="entr" presetSubtype="1"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500"/>
                                        <p:tgtEl>
                                          <p:spTgt spid="22"/>
                                        </p:tgtEl>
                                      </p:cBhvr>
                                    </p:animEffect>
                                  </p:childTnLst>
                                </p:cTn>
                              </p:par>
                            </p:childTnLst>
                          </p:cTn>
                        </p:par>
                        <p:par>
                          <p:cTn id="69" fill="hold">
                            <p:stCondLst>
                              <p:cond delay="3700"/>
                            </p:stCondLst>
                            <p:childTnLst>
                              <p:par>
                                <p:cTn id="70" presetID="31" presetClass="entr" presetSubtype="0" fill="hold" grpId="0" nodeType="afterEffect">
                                  <p:stCondLst>
                                    <p:cond delay="0"/>
                                  </p:stCondLst>
                                  <p:iterate type="lt">
                                    <p:tmPct val="5000"/>
                                  </p:iterate>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5050"/>
                            </p:stCondLst>
                            <p:childTnLst>
                              <p:par>
                                <p:cTn id="77" presetID="22" presetClass="entr" presetSubtype="1"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up)">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4090145" y="2569751"/>
            <a:ext cx="697627" cy="1569660"/>
          </a:xfrm>
          <a:prstGeom prst="rect">
            <a:avLst/>
          </a:prstGeom>
          <a:noFill/>
        </p:spPr>
        <p:txBody>
          <a:bodyPr wrap="none" rtlCol="0">
            <a:spAutoFit/>
          </a:bodyPr>
          <a:lstStyle/>
          <a:p>
            <a:pPr>
              <a:lnSpc>
                <a:spcPct val="120000"/>
              </a:lnSpc>
            </a:pPr>
            <a:r>
              <a:rPr lang="zh-CN" altLang="en-US" sz="4000" dirty="0">
                <a:solidFill>
                  <a:srgbClr val="61D6FE"/>
                </a:solidFill>
                <a:latin typeface="微软雅黑" panose="020B0503020204020204" pitchFamily="34" charset="-122"/>
                <a:ea typeface="微软雅黑" panose="020B0503020204020204" pitchFamily="34" charset="-122"/>
              </a:rPr>
              <a:t>目</a:t>
            </a:r>
            <a:endParaRPr lang="en-US" altLang="zh-CN" sz="4000" dirty="0">
              <a:solidFill>
                <a:srgbClr val="61D6FE"/>
              </a:solidFill>
              <a:latin typeface="微软雅黑" panose="020B0503020204020204" pitchFamily="34" charset="-122"/>
              <a:ea typeface="微软雅黑" panose="020B0503020204020204" pitchFamily="34" charset="-122"/>
            </a:endParaRPr>
          </a:p>
          <a:p>
            <a:pPr>
              <a:lnSpc>
                <a:spcPct val="120000"/>
              </a:lnSpc>
            </a:pPr>
            <a:r>
              <a:rPr lang="zh-CN" altLang="en-US" sz="4000" dirty="0">
                <a:solidFill>
                  <a:srgbClr val="61D6FE"/>
                </a:solidFill>
                <a:latin typeface="微软雅黑" panose="020B0503020204020204" pitchFamily="34" charset="-122"/>
                <a:ea typeface="微软雅黑" panose="020B0503020204020204" pitchFamily="34" charset="-122"/>
              </a:rPr>
              <a:t>录</a:t>
            </a:r>
          </a:p>
        </p:txBody>
      </p:sp>
      <p:grpSp>
        <p:nvGrpSpPr>
          <p:cNvPr id="19" name="组合 18"/>
          <p:cNvGrpSpPr/>
          <p:nvPr/>
        </p:nvGrpSpPr>
        <p:grpSpPr>
          <a:xfrm>
            <a:off x="5779688" y="1890855"/>
            <a:ext cx="2175579" cy="407989"/>
            <a:chOff x="4865288" y="2144855"/>
            <a:chExt cx="2175579" cy="407989"/>
          </a:xfrm>
        </p:grpSpPr>
        <p:sp>
          <p:nvSpPr>
            <p:cNvPr id="2" name="文本框 1"/>
            <p:cNvSpPr txBox="1"/>
            <p:nvPr/>
          </p:nvSpPr>
          <p:spPr>
            <a:xfrm>
              <a:off x="5471207" y="2164183"/>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年度工作概述</a:t>
              </a:r>
            </a:p>
          </p:txBody>
        </p:sp>
        <p:grpSp>
          <p:nvGrpSpPr>
            <p:cNvPr id="15" name="组合 14"/>
            <p:cNvGrpSpPr/>
            <p:nvPr/>
          </p:nvGrpSpPr>
          <p:grpSpPr>
            <a:xfrm>
              <a:off x="4865288" y="2144855"/>
              <a:ext cx="446086" cy="407989"/>
              <a:chOff x="4865288" y="2147444"/>
              <a:chExt cx="446086" cy="407989"/>
            </a:xfrm>
          </p:grpSpPr>
          <p:grpSp>
            <p:nvGrpSpPr>
              <p:cNvPr id="4" name="组合 3"/>
              <p:cNvGrpSpPr/>
              <p:nvPr/>
            </p:nvGrpSpPr>
            <p:grpSpPr>
              <a:xfrm>
                <a:off x="4865288" y="2147444"/>
                <a:ext cx="446086" cy="407989"/>
                <a:chOff x="4877988" y="2128394"/>
                <a:chExt cx="446086" cy="407989"/>
              </a:xfrm>
            </p:grpSpPr>
            <p:sp>
              <p:nvSpPr>
                <p:cNvPr id="39" name="椭圆 38"/>
                <p:cNvSpPr/>
                <p:nvPr/>
              </p:nvSpPr>
              <p:spPr>
                <a:xfrm>
                  <a:off x="4877988" y="2128394"/>
                  <a:ext cx="400050" cy="400050"/>
                </a:xfrm>
                <a:prstGeom prst="ellipse">
                  <a:avLst/>
                </a:prstGeom>
                <a:noFill/>
                <a:ln w="3175">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924024" y="2136333"/>
                  <a:ext cx="400050" cy="400050"/>
                </a:xfrm>
                <a:prstGeom prst="ellipse">
                  <a:avLst/>
                </a:prstGeom>
                <a:solidFill>
                  <a:srgbClr val="19181E">
                    <a:alpha val="80000"/>
                  </a:srgbClr>
                </a:solidFill>
                <a:ln w="3175">
                  <a:solidFill>
                    <a:srgbClr val="61D6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Freeform 9"/>
              <p:cNvSpPr>
                <a:spLocks noEditPoints="1"/>
              </p:cNvSpPr>
              <p:nvPr/>
            </p:nvSpPr>
            <p:spPr bwMode="auto">
              <a:xfrm>
                <a:off x="5011632" y="2279466"/>
                <a:ext cx="164566" cy="164025"/>
              </a:xfrm>
              <a:custGeom>
                <a:avLst/>
                <a:gdLst>
                  <a:gd name="T0" fmla="*/ 36 w 128"/>
                  <a:gd name="T1" fmla="*/ 44 h 128"/>
                  <a:gd name="T2" fmla="*/ 92 w 128"/>
                  <a:gd name="T3" fmla="*/ 44 h 128"/>
                  <a:gd name="T4" fmla="*/ 96 w 128"/>
                  <a:gd name="T5" fmla="*/ 40 h 128"/>
                  <a:gd name="T6" fmla="*/ 92 w 128"/>
                  <a:gd name="T7" fmla="*/ 36 h 128"/>
                  <a:gd name="T8" fmla="*/ 36 w 128"/>
                  <a:gd name="T9" fmla="*/ 36 h 128"/>
                  <a:gd name="T10" fmla="*/ 32 w 128"/>
                  <a:gd name="T11" fmla="*/ 40 h 128"/>
                  <a:gd name="T12" fmla="*/ 36 w 128"/>
                  <a:gd name="T13" fmla="*/ 44 h 128"/>
                  <a:gd name="T14" fmla="*/ 100 w 128"/>
                  <a:gd name="T15" fmla="*/ 56 h 128"/>
                  <a:gd name="T16" fmla="*/ 96 w 128"/>
                  <a:gd name="T17" fmla="*/ 52 h 128"/>
                  <a:gd name="T18" fmla="*/ 32 w 128"/>
                  <a:gd name="T19" fmla="*/ 52 h 128"/>
                  <a:gd name="T20" fmla="*/ 28 w 128"/>
                  <a:gd name="T21" fmla="*/ 56 h 128"/>
                  <a:gd name="T22" fmla="*/ 32 w 128"/>
                  <a:gd name="T23" fmla="*/ 60 h 128"/>
                  <a:gd name="T24" fmla="*/ 96 w 128"/>
                  <a:gd name="T25" fmla="*/ 60 h 128"/>
                  <a:gd name="T26" fmla="*/ 100 w 128"/>
                  <a:gd name="T27" fmla="*/ 56 h 128"/>
                  <a:gd name="T28" fmla="*/ 108 w 128"/>
                  <a:gd name="T29" fmla="*/ 8 h 128"/>
                  <a:gd name="T30" fmla="*/ 100 w 128"/>
                  <a:gd name="T31" fmla="*/ 0 h 128"/>
                  <a:gd name="T32" fmla="*/ 24 w 128"/>
                  <a:gd name="T33" fmla="*/ 0 h 128"/>
                  <a:gd name="T34" fmla="*/ 16 w 128"/>
                  <a:gd name="T35" fmla="*/ 8 h 128"/>
                  <a:gd name="T36" fmla="*/ 0 w 128"/>
                  <a:gd name="T37" fmla="*/ 76 h 128"/>
                  <a:gd name="T38" fmla="*/ 0 w 128"/>
                  <a:gd name="T39" fmla="*/ 116 h 128"/>
                  <a:gd name="T40" fmla="*/ 12 w 128"/>
                  <a:gd name="T41" fmla="*/ 128 h 128"/>
                  <a:gd name="T42" fmla="*/ 116 w 128"/>
                  <a:gd name="T43" fmla="*/ 128 h 128"/>
                  <a:gd name="T44" fmla="*/ 128 w 128"/>
                  <a:gd name="T45" fmla="*/ 116 h 128"/>
                  <a:gd name="T46" fmla="*/ 128 w 128"/>
                  <a:gd name="T47" fmla="*/ 76 h 128"/>
                  <a:gd name="T48" fmla="*/ 108 w 128"/>
                  <a:gd name="T49" fmla="*/ 8 h 128"/>
                  <a:gd name="T50" fmla="*/ 24 w 128"/>
                  <a:gd name="T51" fmla="*/ 12 h 128"/>
                  <a:gd name="T52" fmla="*/ 28 w 128"/>
                  <a:gd name="T53" fmla="*/ 8 h 128"/>
                  <a:gd name="T54" fmla="*/ 96 w 128"/>
                  <a:gd name="T55" fmla="*/ 8 h 128"/>
                  <a:gd name="T56" fmla="*/ 100 w 128"/>
                  <a:gd name="T57" fmla="*/ 12 h 128"/>
                  <a:gd name="T58" fmla="*/ 119 w 128"/>
                  <a:gd name="T59" fmla="*/ 72 h 128"/>
                  <a:gd name="T60" fmla="*/ 92 w 128"/>
                  <a:gd name="T61" fmla="*/ 72 h 128"/>
                  <a:gd name="T62" fmla="*/ 88 w 128"/>
                  <a:gd name="T63" fmla="*/ 72 h 128"/>
                  <a:gd name="T64" fmla="*/ 84 w 128"/>
                  <a:gd name="T65" fmla="*/ 76 h 128"/>
                  <a:gd name="T66" fmla="*/ 84 w 128"/>
                  <a:gd name="T67" fmla="*/ 88 h 128"/>
                  <a:gd name="T68" fmla="*/ 80 w 128"/>
                  <a:gd name="T69" fmla="*/ 92 h 128"/>
                  <a:gd name="T70" fmla="*/ 48 w 128"/>
                  <a:gd name="T71" fmla="*/ 92 h 128"/>
                  <a:gd name="T72" fmla="*/ 44 w 128"/>
                  <a:gd name="T73" fmla="*/ 88 h 128"/>
                  <a:gd name="T74" fmla="*/ 44 w 128"/>
                  <a:gd name="T75" fmla="*/ 76 h 128"/>
                  <a:gd name="T76" fmla="*/ 40 w 128"/>
                  <a:gd name="T77" fmla="*/ 72 h 128"/>
                  <a:gd name="T78" fmla="*/ 36 w 128"/>
                  <a:gd name="T79" fmla="*/ 72 h 128"/>
                  <a:gd name="T80" fmla="*/ 9 w 128"/>
                  <a:gd name="T81" fmla="*/ 72 h 128"/>
                  <a:gd name="T82" fmla="*/ 24 w 128"/>
                  <a:gd name="T83" fmla="*/ 12 h 128"/>
                  <a:gd name="T84" fmla="*/ 120 w 128"/>
                  <a:gd name="T85" fmla="*/ 112 h 128"/>
                  <a:gd name="T86" fmla="*/ 112 w 128"/>
                  <a:gd name="T87" fmla="*/ 120 h 128"/>
                  <a:gd name="T88" fmla="*/ 16 w 128"/>
                  <a:gd name="T89" fmla="*/ 120 h 128"/>
                  <a:gd name="T90" fmla="*/ 8 w 128"/>
                  <a:gd name="T91" fmla="*/ 112 h 128"/>
                  <a:gd name="T92" fmla="*/ 8 w 128"/>
                  <a:gd name="T93" fmla="*/ 80 h 128"/>
                  <a:gd name="T94" fmla="*/ 36 w 128"/>
                  <a:gd name="T95" fmla="*/ 80 h 128"/>
                  <a:gd name="T96" fmla="*/ 36 w 128"/>
                  <a:gd name="T97" fmla="*/ 92 h 128"/>
                  <a:gd name="T98" fmla="*/ 44 w 128"/>
                  <a:gd name="T99" fmla="*/ 100 h 128"/>
                  <a:gd name="T100" fmla="*/ 84 w 128"/>
                  <a:gd name="T101" fmla="*/ 100 h 128"/>
                  <a:gd name="T102" fmla="*/ 92 w 128"/>
                  <a:gd name="T103" fmla="*/ 92 h 128"/>
                  <a:gd name="T104" fmla="*/ 92 w 128"/>
                  <a:gd name="T105" fmla="*/ 80 h 128"/>
                  <a:gd name="T106" fmla="*/ 120 w 128"/>
                  <a:gd name="T107" fmla="*/ 80 h 128"/>
                  <a:gd name="T108" fmla="*/ 120 w 128"/>
                  <a:gd name="T109" fmla="*/ 112 h 128"/>
                  <a:gd name="T110" fmla="*/ 40 w 128"/>
                  <a:gd name="T111" fmla="*/ 28 h 128"/>
                  <a:gd name="T112" fmla="*/ 88 w 128"/>
                  <a:gd name="T113" fmla="*/ 28 h 128"/>
                  <a:gd name="T114" fmla="*/ 92 w 128"/>
                  <a:gd name="T115" fmla="*/ 24 h 128"/>
                  <a:gd name="T116" fmla="*/ 88 w 128"/>
                  <a:gd name="T117" fmla="*/ 20 h 128"/>
                  <a:gd name="T118" fmla="*/ 40 w 128"/>
                  <a:gd name="T119" fmla="*/ 20 h 128"/>
                  <a:gd name="T120" fmla="*/ 36 w 128"/>
                  <a:gd name="T121" fmla="*/ 24 h 128"/>
                  <a:gd name="T122" fmla="*/ 40 w 128"/>
                  <a:gd name="T123"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28">
                    <a:moveTo>
                      <a:pt x="36" y="44"/>
                    </a:moveTo>
                    <a:cubicBezTo>
                      <a:pt x="92" y="44"/>
                      <a:pt x="92" y="44"/>
                      <a:pt x="92" y="44"/>
                    </a:cubicBezTo>
                    <a:cubicBezTo>
                      <a:pt x="94" y="44"/>
                      <a:pt x="96" y="42"/>
                      <a:pt x="96" y="40"/>
                    </a:cubicBezTo>
                    <a:cubicBezTo>
                      <a:pt x="96" y="38"/>
                      <a:pt x="94" y="36"/>
                      <a:pt x="92" y="36"/>
                    </a:cubicBezTo>
                    <a:cubicBezTo>
                      <a:pt x="36" y="36"/>
                      <a:pt x="36" y="36"/>
                      <a:pt x="36" y="36"/>
                    </a:cubicBezTo>
                    <a:cubicBezTo>
                      <a:pt x="34" y="36"/>
                      <a:pt x="32" y="38"/>
                      <a:pt x="32" y="40"/>
                    </a:cubicBezTo>
                    <a:cubicBezTo>
                      <a:pt x="32" y="42"/>
                      <a:pt x="34" y="44"/>
                      <a:pt x="36" y="44"/>
                    </a:cubicBezTo>
                    <a:close/>
                    <a:moveTo>
                      <a:pt x="100" y="56"/>
                    </a:moveTo>
                    <a:cubicBezTo>
                      <a:pt x="100" y="54"/>
                      <a:pt x="98" y="52"/>
                      <a:pt x="96" y="52"/>
                    </a:cubicBezTo>
                    <a:cubicBezTo>
                      <a:pt x="32" y="52"/>
                      <a:pt x="32" y="52"/>
                      <a:pt x="32" y="52"/>
                    </a:cubicBezTo>
                    <a:cubicBezTo>
                      <a:pt x="30" y="52"/>
                      <a:pt x="28" y="54"/>
                      <a:pt x="28" y="56"/>
                    </a:cubicBezTo>
                    <a:cubicBezTo>
                      <a:pt x="28" y="58"/>
                      <a:pt x="30" y="60"/>
                      <a:pt x="32" y="60"/>
                    </a:cubicBezTo>
                    <a:cubicBezTo>
                      <a:pt x="96" y="60"/>
                      <a:pt x="96" y="60"/>
                      <a:pt x="96" y="60"/>
                    </a:cubicBezTo>
                    <a:cubicBezTo>
                      <a:pt x="98" y="60"/>
                      <a:pt x="100" y="58"/>
                      <a:pt x="100" y="56"/>
                    </a:cubicBezTo>
                    <a:close/>
                    <a:moveTo>
                      <a:pt x="108" y="8"/>
                    </a:moveTo>
                    <a:cubicBezTo>
                      <a:pt x="107" y="5"/>
                      <a:pt x="104" y="0"/>
                      <a:pt x="100" y="0"/>
                    </a:cubicBezTo>
                    <a:cubicBezTo>
                      <a:pt x="24" y="0"/>
                      <a:pt x="24" y="0"/>
                      <a:pt x="24" y="0"/>
                    </a:cubicBezTo>
                    <a:cubicBezTo>
                      <a:pt x="20" y="0"/>
                      <a:pt x="17" y="5"/>
                      <a:pt x="16" y="8"/>
                    </a:cubicBezTo>
                    <a:cubicBezTo>
                      <a:pt x="0" y="76"/>
                      <a:pt x="0" y="76"/>
                      <a:pt x="0" y="76"/>
                    </a:cubicBezTo>
                    <a:cubicBezTo>
                      <a:pt x="0" y="116"/>
                      <a:pt x="0" y="116"/>
                      <a:pt x="0" y="116"/>
                    </a:cubicBezTo>
                    <a:cubicBezTo>
                      <a:pt x="0" y="123"/>
                      <a:pt x="5" y="128"/>
                      <a:pt x="12" y="128"/>
                    </a:cubicBezTo>
                    <a:cubicBezTo>
                      <a:pt x="116" y="128"/>
                      <a:pt x="116" y="128"/>
                      <a:pt x="116" y="128"/>
                    </a:cubicBezTo>
                    <a:cubicBezTo>
                      <a:pt x="123" y="128"/>
                      <a:pt x="128" y="123"/>
                      <a:pt x="128" y="116"/>
                    </a:cubicBezTo>
                    <a:cubicBezTo>
                      <a:pt x="128" y="76"/>
                      <a:pt x="128" y="76"/>
                      <a:pt x="128" y="76"/>
                    </a:cubicBezTo>
                    <a:lnTo>
                      <a:pt x="108" y="8"/>
                    </a:lnTo>
                    <a:close/>
                    <a:moveTo>
                      <a:pt x="24" y="12"/>
                    </a:moveTo>
                    <a:cubicBezTo>
                      <a:pt x="24" y="10"/>
                      <a:pt x="26" y="8"/>
                      <a:pt x="28" y="8"/>
                    </a:cubicBezTo>
                    <a:cubicBezTo>
                      <a:pt x="96" y="8"/>
                      <a:pt x="96" y="8"/>
                      <a:pt x="96" y="8"/>
                    </a:cubicBezTo>
                    <a:cubicBezTo>
                      <a:pt x="98" y="8"/>
                      <a:pt x="100" y="10"/>
                      <a:pt x="100" y="12"/>
                    </a:cubicBezTo>
                    <a:cubicBezTo>
                      <a:pt x="119" y="72"/>
                      <a:pt x="119" y="72"/>
                      <a:pt x="119" y="72"/>
                    </a:cubicBezTo>
                    <a:cubicBezTo>
                      <a:pt x="92" y="72"/>
                      <a:pt x="92" y="72"/>
                      <a:pt x="92" y="72"/>
                    </a:cubicBezTo>
                    <a:cubicBezTo>
                      <a:pt x="88" y="72"/>
                      <a:pt x="88" y="72"/>
                      <a:pt x="88" y="72"/>
                    </a:cubicBezTo>
                    <a:cubicBezTo>
                      <a:pt x="84" y="72"/>
                      <a:pt x="84" y="76"/>
                      <a:pt x="84" y="76"/>
                    </a:cubicBezTo>
                    <a:cubicBezTo>
                      <a:pt x="84" y="88"/>
                      <a:pt x="84" y="88"/>
                      <a:pt x="84" y="88"/>
                    </a:cubicBezTo>
                    <a:cubicBezTo>
                      <a:pt x="84" y="90"/>
                      <a:pt x="82" y="92"/>
                      <a:pt x="80" y="92"/>
                    </a:cubicBezTo>
                    <a:cubicBezTo>
                      <a:pt x="48" y="92"/>
                      <a:pt x="48" y="92"/>
                      <a:pt x="48" y="92"/>
                    </a:cubicBezTo>
                    <a:cubicBezTo>
                      <a:pt x="46" y="92"/>
                      <a:pt x="44" y="90"/>
                      <a:pt x="44" y="88"/>
                    </a:cubicBezTo>
                    <a:cubicBezTo>
                      <a:pt x="44" y="76"/>
                      <a:pt x="44" y="76"/>
                      <a:pt x="44" y="76"/>
                    </a:cubicBezTo>
                    <a:cubicBezTo>
                      <a:pt x="44" y="76"/>
                      <a:pt x="44" y="72"/>
                      <a:pt x="40" y="72"/>
                    </a:cubicBezTo>
                    <a:cubicBezTo>
                      <a:pt x="36" y="72"/>
                      <a:pt x="36" y="72"/>
                      <a:pt x="36" y="72"/>
                    </a:cubicBezTo>
                    <a:cubicBezTo>
                      <a:pt x="9" y="72"/>
                      <a:pt x="9" y="72"/>
                      <a:pt x="9" y="72"/>
                    </a:cubicBezTo>
                    <a:lnTo>
                      <a:pt x="24" y="12"/>
                    </a:lnTo>
                    <a:close/>
                    <a:moveTo>
                      <a:pt x="120" y="112"/>
                    </a:moveTo>
                    <a:cubicBezTo>
                      <a:pt x="120" y="116"/>
                      <a:pt x="116" y="120"/>
                      <a:pt x="112" y="120"/>
                    </a:cubicBezTo>
                    <a:cubicBezTo>
                      <a:pt x="16" y="120"/>
                      <a:pt x="16" y="120"/>
                      <a:pt x="16" y="120"/>
                    </a:cubicBezTo>
                    <a:cubicBezTo>
                      <a:pt x="12" y="120"/>
                      <a:pt x="8" y="116"/>
                      <a:pt x="8" y="112"/>
                    </a:cubicBezTo>
                    <a:cubicBezTo>
                      <a:pt x="8" y="80"/>
                      <a:pt x="8" y="80"/>
                      <a:pt x="8" y="80"/>
                    </a:cubicBezTo>
                    <a:cubicBezTo>
                      <a:pt x="36" y="80"/>
                      <a:pt x="36" y="80"/>
                      <a:pt x="36" y="80"/>
                    </a:cubicBezTo>
                    <a:cubicBezTo>
                      <a:pt x="36" y="92"/>
                      <a:pt x="36" y="92"/>
                      <a:pt x="36" y="92"/>
                    </a:cubicBezTo>
                    <a:cubicBezTo>
                      <a:pt x="36" y="96"/>
                      <a:pt x="40" y="100"/>
                      <a:pt x="44" y="100"/>
                    </a:cubicBezTo>
                    <a:cubicBezTo>
                      <a:pt x="84" y="100"/>
                      <a:pt x="84" y="100"/>
                      <a:pt x="84" y="100"/>
                    </a:cubicBezTo>
                    <a:cubicBezTo>
                      <a:pt x="88" y="100"/>
                      <a:pt x="92" y="96"/>
                      <a:pt x="92" y="92"/>
                    </a:cubicBezTo>
                    <a:cubicBezTo>
                      <a:pt x="92" y="80"/>
                      <a:pt x="92" y="80"/>
                      <a:pt x="92" y="80"/>
                    </a:cubicBezTo>
                    <a:cubicBezTo>
                      <a:pt x="120" y="80"/>
                      <a:pt x="120" y="80"/>
                      <a:pt x="120" y="80"/>
                    </a:cubicBezTo>
                    <a:lnTo>
                      <a:pt x="120" y="112"/>
                    </a:lnTo>
                    <a:close/>
                    <a:moveTo>
                      <a:pt x="40" y="28"/>
                    </a:moveTo>
                    <a:cubicBezTo>
                      <a:pt x="88" y="28"/>
                      <a:pt x="88" y="28"/>
                      <a:pt x="88" y="28"/>
                    </a:cubicBezTo>
                    <a:cubicBezTo>
                      <a:pt x="90" y="28"/>
                      <a:pt x="92" y="26"/>
                      <a:pt x="92" y="24"/>
                    </a:cubicBezTo>
                    <a:cubicBezTo>
                      <a:pt x="92" y="22"/>
                      <a:pt x="90" y="20"/>
                      <a:pt x="88" y="20"/>
                    </a:cubicBezTo>
                    <a:cubicBezTo>
                      <a:pt x="40" y="20"/>
                      <a:pt x="40" y="20"/>
                      <a:pt x="40" y="20"/>
                    </a:cubicBezTo>
                    <a:cubicBezTo>
                      <a:pt x="38" y="20"/>
                      <a:pt x="36" y="22"/>
                      <a:pt x="36" y="24"/>
                    </a:cubicBezTo>
                    <a:cubicBezTo>
                      <a:pt x="36" y="26"/>
                      <a:pt x="38" y="28"/>
                      <a:pt x="40" y="28"/>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grpSp>
        <p:nvGrpSpPr>
          <p:cNvPr id="18" name="组合 17"/>
          <p:cNvGrpSpPr/>
          <p:nvPr/>
        </p:nvGrpSpPr>
        <p:grpSpPr>
          <a:xfrm>
            <a:off x="5779688" y="2514456"/>
            <a:ext cx="2175579" cy="407989"/>
            <a:chOff x="4865288" y="2714878"/>
            <a:chExt cx="2175579" cy="407989"/>
          </a:xfrm>
        </p:grpSpPr>
        <p:sp>
          <p:nvSpPr>
            <p:cNvPr id="87" name="文本框 86"/>
            <p:cNvSpPr txBox="1"/>
            <p:nvPr/>
          </p:nvSpPr>
          <p:spPr>
            <a:xfrm>
              <a:off x="5471207" y="2734206"/>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工作完成情况</a:t>
              </a:r>
            </a:p>
          </p:txBody>
        </p:sp>
        <p:grpSp>
          <p:nvGrpSpPr>
            <p:cNvPr id="8" name="组合 7"/>
            <p:cNvGrpSpPr/>
            <p:nvPr/>
          </p:nvGrpSpPr>
          <p:grpSpPr>
            <a:xfrm>
              <a:off x="4865288" y="2714878"/>
              <a:ext cx="446086" cy="407989"/>
              <a:chOff x="4865288" y="2714878"/>
              <a:chExt cx="446086" cy="407989"/>
            </a:xfrm>
          </p:grpSpPr>
          <p:grpSp>
            <p:nvGrpSpPr>
              <p:cNvPr id="53" name="组合 52"/>
              <p:cNvGrpSpPr/>
              <p:nvPr/>
            </p:nvGrpSpPr>
            <p:grpSpPr>
              <a:xfrm>
                <a:off x="4865288" y="2714878"/>
                <a:ext cx="446086" cy="407989"/>
                <a:chOff x="4877988" y="2128394"/>
                <a:chExt cx="446086" cy="407989"/>
              </a:xfrm>
            </p:grpSpPr>
            <p:sp>
              <p:nvSpPr>
                <p:cNvPr id="54" name="椭圆 53"/>
                <p:cNvSpPr/>
                <p:nvPr/>
              </p:nvSpPr>
              <p:spPr>
                <a:xfrm>
                  <a:off x="4877988" y="2128394"/>
                  <a:ext cx="400050" cy="400050"/>
                </a:xfrm>
                <a:prstGeom prst="ellipse">
                  <a:avLst/>
                </a:prstGeom>
                <a:noFill/>
                <a:ln w="3175">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924024" y="2136333"/>
                  <a:ext cx="400050" cy="400050"/>
                </a:xfrm>
                <a:prstGeom prst="ellipse">
                  <a:avLst/>
                </a:prstGeom>
                <a:solidFill>
                  <a:srgbClr val="19181E">
                    <a:alpha val="80000"/>
                  </a:srgbClr>
                </a:solidFill>
                <a:ln w="3175">
                  <a:solidFill>
                    <a:srgbClr val="61D6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Freeform 8"/>
              <p:cNvSpPr>
                <a:spLocks noEditPoints="1"/>
              </p:cNvSpPr>
              <p:nvPr/>
            </p:nvSpPr>
            <p:spPr bwMode="auto">
              <a:xfrm>
                <a:off x="5021627" y="2849886"/>
                <a:ext cx="153078" cy="152575"/>
              </a:xfrm>
              <a:custGeom>
                <a:avLst/>
                <a:gdLst>
                  <a:gd name="T0" fmla="*/ 20 w 128"/>
                  <a:gd name="T1" fmla="*/ 0 h 128"/>
                  <a:gd name="T2" fmla="*/ 12 w 128"/>
                  <a:gd name="T3" fmla="*/ 0 h 128"/>
                  <a:gd name="T4" fmla="*/ 0 w 128"/>
                  <a:gd name="T5" fmla="*/ 12 h 128"/>
                  <a:gd name="T6" fmla="*/ 0 w 128"/>
                  <a:gd name="T7" fmla="*/ 116 h 128"/>
                  <a:gd name="T8" fmla="*/ 12 w 128"/>
                  <a:gd name="T9" fmla="*/ 128 h 128"/>
                  <a:gd name="T10" fmla="*/ 20 w 128"/>
                  <a:gd name="T11" fmla="*/ 128 h 128"/>
                  <a:gd name="T12" fmla="*/ 32 w 128"/>
                  <a:gd name="T13" fmla="*/ 116 h 128"/>
                  <a:gd name="T14" fmla="*/ 32 w 128"/>
                  <a:gd name="T15" fmla="*/ 12 h 128"/>
                  <a:gd name="T16" fmla="*/ 20 w 128"/>
                  <a:gd name="T17" fmla="*/ 0 h 128"/>
                  <a:gd name="T18" fmla="*/ 24 w 128"/>
                  <a:gd name="T19" fmla="*/ 112 h 128"/>
                  <a:gd name="T20" fmla="*/ 16 w 128"/>
                  <a:gd name="T21" fmla="*/ 120 h 128"/>
                  <a:gd name="T22" fmla="*/ 8 w 128"/>
                  <a:gd name="T23" fmla="*/ 112 h 128"/>
                  <a:gd name="T24" fmla="*/ 8 w 128"/>
                  <a:gd name="T25" fmla="*/ 16 h 128"/>
                  <a:gd name="T26" fmla="*/ 16 w 128"/>
                  <a:gd name="T27" fmla="*/ 8 h 128"/>
                  <a:gd name="T28" fmla="*/ 24 w 128"/>
                  <a:gd name="T29" fmla="*/ 16 h 128"/>
                  <a:gd name="T30" fmla="*/ 24 w 128"/>
                  <a:gd name="T31" fmla="*/ 112 h 128"/>
                  <a:gd name="T32" fmla="*/ 68 w 128"/>
                  <a:gd name="T33" fmla="*/ 48 h 128"/>
                  <a:gd name="T34" fmla="*/ 60 w 128"/>
                  <a:gd name="T35" fmla="*/ 48 h 128"/>
                  <a:gd name="T36" fmla="*/ 48 w 128"/>
                  <a:gd name="T37" fmla="*/ 60 h 128"/>
                  <a:gd name="T38" fmla="*/ 48 w 128"/>
                  <a:gd name="T39" fmla="*/ 116 h 128"/>
                  <a:gd name="T40" fmla="*/ 60 w 128"/>
                  <a:gd name="T41" fmla="*/ 128 h 128"/>
                  <a:gd name="T42" fmla="*/ 68 w 128"/>
                  <a:gd name="T43" fmla="*/ 128 h 128"/>
                  <a:gd name="T44" fmla="*/ 80 w 128"/>
                  <a:gd name="T45" fmla="*/ 116 h 128"/>
                  <a:gd name="T46" fmla="*/ 80 w 128"/>
                  <a:gd name="T47" fmla="*/ 60 h 128"/>
                  <a:gd name="T48" fmla="*/ 68 w 128"/>
                  <a:gd name="T49" fmla="*/ 48 h 128"/>
                  <a:gd name="T50" fmla="*/ 72 w 128"/>
                  <a:gd name="T51" fmla="*/ 112 h 128"/>
                  <a:gd name="T52" fmla="*/ 64 w 128"/>
                  <a:gd name="T53" fmla="*/ 120 h 128"/>
                  <a:gd name="T54" fmla="*/ 56 w 128"/>
                  <a:gd name="T55" fmla="*/ 112 h 128"/>
                  <a:gd name="T56" fmla="*/ 56 w 128"/>
                  <a:gd name="T57" fmla="*/ 64 h 128"/>
                  <a:gd name="T58" fmla="*/ 64 w 128"/>
                  <a:gd name="T59" fmla="*/ 56 h 128"/>
                  <a:gd name="T60" fmla="*/ 72 w 128"/>
                  <a:gd name="T61" fmla="*/ 64 h 128"/>
                  <a:gd name="T62" fmla="*/ 72 w 128"/>
                  <a:gd name="T63" fmla="*/ 112 h 128"/>
                  <a:gd name="T64" fmla="*/ 116 w 128"/>
                  <a:gd name="T65" fmla="*/ 24 h 128"/>
                  <a:gd name="T66" fmla="*/ 108 w 128"/>
                  <a:gd name="T67" fmla="*/ 24 h 128"/>
                  <a:gd name="T68" fmla="*/ 96 w 128"/>
                  <a:gd name="T69" fmla="*/ 36 h 128"/>
                  <a:gd name="T70" fmla="*/ 96 w 128"/>
                  <a:gd name="T71" fmla="*/ 116 h 128"/>
                  <a:gd name="T72" fmla="*/ 108 w 128"/>
                  <a:gd name="T73" fmla="*/ 128 h 128"/>
                  <a:gd name="T74" fmla="*/ 116 w 128"/>
                  <a:gd name="T75" fmla="*/ 128 h 128"/>
                  <a:gd name="T76" fmla="*/ 128 w 128"/>
                  <a:gd name="T77" fmla="*/ 116 h 128"/>
                  <a:gd name="T78" fmla="*/ 128 w 128"/>
                  <a:gd name="T79" fmla="*/ 36 h 128"/>
                  <a:gd name="T80" fmla="*/ 116 w 128"/>
                  <a:gd name="T81" fmla="*/ 24 h 128"/>
                  <a:gd name="T82" fmla="*/ 120 w 128"/>
                  <a:gd name="T83" fmla="*/ 112 h 128"/>
                  <a:gd name="T84" fmla="*/ 112 w 128"/>
                  <a:gd name="T85" fmla="*/ 120 h 128"/>
                  <a:gd name="T86" fmla="*/ 104 w 128"/>
                  <a:gd name="T87" fmla="*/ 112 h 128"/>
                  <a:gd name="T88" fmla="*/ 104 w 128"/>
                  <a:gd name="T89" fmla="*/ 40 h 128"/>
                  <a:gd name="T90" fmla="*/ 112 w 128"/>
                  <a:gd name="T91" fmla="*/ 32 h 128"/>
                  <a:gd name="T92" fmla="*/ 120 w 128"/>
                  <a:gd name="T93" fmla="*/ 40 h 128"/>
                  <a:gd name="T94" fmla="*/ 120 w 128"/>
                  <a:gd name="T9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20" y="0"/>
                    </a:moveTo>
                    <a:cubicBezTo>
                      <a:pt x="12" y="0"/>
                      <a:pt x="12" y="0"/>
                      <a:pt x="12" y="0"/>
                    </a:cubicBezTo>
                    <a:cubicBezTo>
                      <a:pt x="5" y="0"/>
                      <a:pt x="0" y="5"/>
                      <a:pt x="0" y="12"/>
                    </a:cubicBezTo>
                    <a:cubicBezTo>
                      <a:pt x="0" y="116"/>
                      <a:pt x="0" y="116"/>
                      <a:pt x="0" y="116"/>
                    </a:cubicBezTo>
                    <a:cubicBezTo>
                      <a:pt x="0" y="123"/>
                      <a:pt x="5" y="128"/>
                      <a:pt x="12" y="128"/>
                    </a:cubicBezTo>
                    <a:cubicBezTo>
                      <a:pt x="20" y="128"/>
                      <a:pt x="20" y="128"/>
                      <a:pt x="20" y="128"/>
                    </a:cubicBezTo>
                    <a:cubicBezTo>
                      <a:pt x="27" y="128"/>
                      <a:pt x="32" y="123"/>
                      <a:pt x="32" y="116"/>
                    </a:cubicBezTo>
                    <a:cubicBezTo>
                      <a:pt x="32" y="12"/>
                      <a:pt x="32" y="12"/>
                      <a:pt x="32" y="12"/>
                    </a:cubicBezTo>
                    <a:cubicBezTo>
                      <a:pt x="32" y="5"/>
                      <a:pt x="27" y="0"/>
                      <a:pt x="20" y="0"/>
                    </a:cubicBezTo>
                    <a:close/>
                    <a:moveTo>
                      <a:pt x="24" y="112"/>
                    </a:moveTo>
                    <a:cubicBezTo>
                      <a:pt x="24" y="116"/>
                      <a:pt x="20" y="120"/>
                      <a:pt x="16" y="120"/>
                    </a:cubicBezTo>
                    <a:cubicBezTo>
                      <a:pt x="12" y="120"/>
                      <a:pt x="8" y="116"/>
                      <a:pt x="8" y="112"/>
                    </a:cubicBezTo>
                    <a:cubicBezTo>
                      <a:pt x="8" y="16"/>
                      <a:pt x="8" y="16"/>
                      <a:pt x="8" y="16"/>
                    </a:cubicBezTo>
                    <a:cubicBezTo>
                      <a:pt x="8" y="12"/>
                      <a:pt x="12" y="8"/>
                      <a:pt x="16" y="8"/>
                    </a:cubicBezTo>
                    <a:cubicBezTo>
                      <a:pt x="20" y="8"/>
                      <a:pt x="24" y="12"/>
                      <a:pt x="24" y="16"/>
                    </a:cubicBezTo>
                    <a:lnTo>
                      <a:pt x="24" y="112"/>
                    </a:lnTo>
                    <a:close/>
                    <a:moveTo>
                      <a:pt x="68" y="48"/>
                    </a:moveTo>
                    <a:cubicBezTo>
                      <a:pt x="60" y="48"/>
                      <a:pt x="60" y="48"/>
                      <a:pt x="60" y="48"/>
                    </a:cubicBezTo>
                    <a:cubicBezTo>
                      <a:pt x="53" y="48"/>
                      <a:pt x="48" y="53"/>
                      <a:pt x="48" y="60"/>
                    </a:cubicBezTo>
                    <a:cubicBezTo>
                      <a:pt x="48" y="116"/>
                      <a:pt x="48" y="116"/>
                      <a:pt x="48" y="116"/>
                    </a:cubicBezTo>
                    <a:cubicBezTo>
                      <a:pt x="48" y="123"/>
                      <a:pt x="53" y="128"/>
                      <a:pt x="60" y="128"/>
                    </a:cubicBezTo>
                    <a:cubicBezTo>
                      <a:pt x="68" y="128"/>
                      <a:pt x="68" y="128"/>
                      <a:pt x="68" y="128"/>
                    </a:cubicBezTo>
                    <a:cubicBezTo>
                      <a:pt x="75" y="128"/>
                      <a:pt x="80" y="123"/>
                      <a:pt x="80" y="116"/>
                    </a:cubicBezTo>
                    <a:cubicBezTo>
                      <a:pt x="80" y="60"/>
                      <a:pt x="80" y="60"/>
                      <a:pt x="80" y="60"/>
                    </a:cubicBezTo>
                    <a:cubicBezTo>
                      <a:pt x="80" y="53"/>
                      <a:pt x="75" y="48"/>
                      <a:pt x="68" y="48"/>
                    </a:cubicBezTo>
                    <a:close/>
                    <a:moveTo>
                      <a:pt x="72" y="112"/>
                    </a:moveTo>
                    <a:cubicBezTo>
                      <a:pt x="72" y="116"/>
                      <a:pt x="68" y="120"/>
                      <a:pt x="64" y="120"/>
                    </a:cubicBezTo>
                    <a:cubicBezTo>
                      <a:pt x="60" y="120"/>
                      <a:pt x="56" y="116"/>
                      <a:pt x="56" y="112"/>
                    </a:cubicBezTo>
                    <a:cubicBezTo>
                      <a:pt x="56" y="64"/>
                      <a:pt x="56" y="64"/>
                      <a:pt x="56" y="64"/>
                    </a:cubicBezTo>
                    <a:cubicBezTo>
                      <a:pt x="56" y="60"/>
                      <a:pt x="60" y="56"/>
                      <a:pt x="64" y="56"/>
                    </a:cubicBezTo>
                    <a:cubicBezTo>
                      <a:pt x="68" y="56"/>
                      <a:pt x="72" y="60"/>
                      <a:pt x="72" y="64"/>
                    </a:cubicBezTo>
                    <a:lnTo>
                      <a:pt x="72" y="112"/>
                    </a:lnTo>
                    <a:close/>
                    <a:moveTo>
                      <a:pt x="116" y="24"/>
                    </a:moveTo>
                    <a:cubicBezTo>
                      <a:pt x="108" y="24"/>
                      <a:pt x="108" y="24"/>
                      <a:pt x="108" y="24"/>
                    </a:cubicBezTo>
                    <a:cubicBezTo>
                      <a:pt x="101" y="24"/>
                      <a:pt x="96" y="29"/>
                      <a:pt x="96" y="36"/>
                    </a:cubicBezTo>
                    <a:cubicBezTo>
                      <a:pt x="96" y="116"/>
                      <a:pt x="96" y="116"/>
                      <a:pt x="96" y="116"/>
                    </a:cubicBezTo>
                    <a:cubicBezTo>
                      <a:pt x="96" y="123"/>
                      <a:pt x="101" y="128"/>
                      <a:pt x="108" y="128"/>
                    </a:cubicBezTo>
                    <a:cubicBezTo>
                      <a:pt x="116" y="128"/>
                      <a:pt x="116" y="128"/>
                      <a:pt x="116" y="128"/>
                    </a:cubicBezTo>
                    <a:cubicBezTo>
                      <a:pt x="123" y="128"/>
                      <a:pt x="128" y="123"/>
                      <a:pt x="128" y="116"/>
                    </a:cubicBezTo>
                    <a:cubicBezTo>
                      <a:pt x="128" y="36"/>
                      <a:pt x="128" y="36"/>
                      <a:pt x="128" y="36"/>
                    </a:cubicBezTo>
                    <a:cubicBezTo>
                      <a:pt x="128" y="29"/>
                      <a:pt x="123" y="24"/>
                      <a:pt x="116" y="24"/>
                    </a:cubicBezTo>
                    <a:close/>
                    <a:moveTo>
                      <a:pt x="120" y="112"/>
                    </a:moveTo>
                    <a:cubicBezTo>
                      <a:pt x="120" y="116"/>
                      <a:pt x="116" y="120"/>
                      <a:pt x="112" y="120"/>
                    </a:cubicBezTo>
                    <a:cubicBezTo>
                      <a:pt x="108" y="120"/>
                      <a:pt x="104" y="116"/>
                      <a:pt x="104" y="112"/>
                    </a:cubicBezTo>
                    <a:cubicBezTo>
                      <a:pt x="104" y="40"/>
                      <a:pt x="104" y="40"/>
                      <a:pt x="104" y="40"/>
                    </a:cubicBezTo>
                    <a:cubicBezTo>
                      <a:pt x="104" y="36"/>
                      <a:pt x="108" y="32"/>
                      <a:pt x="112" y="32"/>
                    </a:cubicBezTo>
                    <a:cubicBezTo>
                      <a:pt x="116" y="32"/>
                      <a:pt x="120" y="36"/>
                      <a:pt x="120" y="40"/>
                    </a:cubicBezTo>
                    <a:lnTo>
                      <a:pt x="120" y="112"/>
                    </a:ln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grpSp>
        <p:nvGrpSpPr>
          <p:cNvPr id="17" name="组合 16"/>
          <p:cNvGrpSpPr/>
          <p:nvPr/>
        </p:nvGrpSpPr>
        <p:grpSpPr>
          <a:xfrm>
            <a:off x="5779688" y="3138057"/>
            <a:ext cx="2175579" cy="407989"/>
            <a:chOff x="4865288" y="3271677"/>
            <a:chExt cx="2175579" cy="407989"/>
          </a:xfrm>
        </p:grpSpPr>
        <p:sp>
          <p:nvSpPr>
            <p:cNvPr id="93" name="文本框 92"/>
            <p:cNvSpPr txBox="1"/>
            <p:nvPr/>
          </p:nvSpPr>
          <p:spPr>
            <a:xfrm>
              <a:off x="5471207" y="3291005"/>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项目成果展示</a:t>
              </a:r>
            </a:p>
          </p:txBody>
        </p:sp>
        <p:grpSp>
          <p:nvGrpSpPr>
            <p:cNvPr id="7" name="组合 6"/>
            <p:cNvGrpSpPr/>
            <p:nvPr/>
          </p:nvGrpSpPr>
          <p:grpSpPr>
            <a:xfrm>
              <a:off x="4865288" y="3271677"/>
              <a:ext cx="446086" cy="407989"/>
              <a:chOff x="4865288" y="3271677"/>
              <a:chExt cx="446086" cy="407989"/>
            </a:xfrm>
          </p:grpSpPr>
          <p:grpSp>
            <p:nvGrpSpPr>
              <p:cNvPr id="56" name="组合 55"/>
              <p:cNvGrpSpPr/>
              <p:nvPr/>
            </p:nvGrpSpPr>
            <p:grpSpPr>
              <a:xfrm>
                <a:off x="4865288" y="3271677"/>
                <a:ext cx="446086" cy="407989"/>
                <a:chOff x="4877988" y="2128394"/>
                <a:chExt cx="446086" cy="407989"/>
              </a:xfrm>
            </p:grpSpPr>
            <p:sp>
              <p:nvSpPr>
                <p:cNvPr id="57" name="椭圆 56"/>
                <p:cNvSpPr/>
                <p:nvPr/>
              </p:nvSpPr>
              <p:spPr>
                <a:xfrm>
                  <a:off x="4877988" y="2128394"/>
                  <a:ext cx="400050" cy="400050"/>
                </a:xfrm>
                <a:prstGeom prst="ellipse">
                  <a:avLst/>
                </a:prstGeom>
                <a:noFill/>
                <a:ln w="3175">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924024" y="2136333"/>
                  <a:ext cx="400050" cy="400050"/>
                </a:xfrm>
                <a:prstGeom prst="ellipse">
                  <a:avLst/>
                </a:prstGeom>
                <a:solidFill>
                  <a:srgbClr val="19181E">
                    <a:alpha val="80000"/>
                  </a:srgbClr>
                </a:solidFill>
                <a:ln w="3175">
                  <a:solidFill>
                    <a:srgbClr val="61D6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4" name="Freeform 7"/>
              <p:cNvSpPr>
                <a:spLocks noEditPoints="1"/>
              </p:cNvSpPr>
              <p:nvPr/>
            </p:nvSpPr>
            <p:spPr bwMode="auto">
              <a:xfrm>
                <a:off x="5031925" y="3395128"/>
                <a:ext cx="160529" cy="160002"/>
              </a:xfrm>
              <a:custGeom>
                <a:avLst/>
                <a:gdLst>
                  <a:gd name="T0" fmla="*/ 20 w 128"/>
                  <a:gd name="T1" fmla="*/ 24 h 128"/>
                  <a:gd name="T2" fmla="*/ 108 w 128"/>
                  <a:gd name="T3" fmla="*/ 24 h 128"/>
                  <a:gd name="T4" fmla="*/ 112 w 128"/>
                  <a:gd name="T5" fmla="*/ 20 h 128"/>
                  <a:gd name="T6" fmla="*/ 108 w 128"/>
                  <a:gd name="T7" fmla="*/ 16 h 128"/>
                  <a:gd name="T8" fmla="*/ 20 w 128"/>
                  <a:gd name="T9" fmla="*/ 16 h 128"/>
                  <a:gd name="T10" fmla="*/ 16 w 128"/>
                  <a:gd name="T11" fmla="*/ 20 h 128"/>
                  <a:gd name="T12" fmla="*/ 20 w 128"/>
                  <a:gd name="T13" fmla="*/ 24 h 128"/>
                  <a:gd name="T14" fmla="*/ 116 w 128"/>
                  <a:gd name="T15" fmla="*/ 32 h 128"/>
                  <a:gd name="T16" fmla="*/ 12 w 128"/>
                  <a:gd name="T17" fmla="*/ 32 h 128"/>
                  <a:gd name="T18" fmla="*/ 0 w 128"/>
                  <a:gd name="T19" fmla="*/ 44 h 128"/>
                  <a:gd name="T20" fmla="*/ 0 w 128"/>
                  <a:gd name="T21" fmla="*/ 116 h 128"/>
                  <a:gd name="T22" fmla="*/ 12 w 128"/>
                  <a:gd name="T23" fmla="*/ 128 h 128"/>
                  <a:gd name="T24" fmla="*/ 116 w 128"/>
                  <a:gd name="T25" fmla="*/ 128 h 128"/>
                  <a:gd name="T26" fmla="*/ 128 w 128"/>
                  <a:gd name="T27" fmla="*/ 116 h 128"/>
                  <a:gd name="T28" fmla="*/ 128 w 128"/>
                  <a:gd name="T29" fmla="*/ 44 h 128"/>
                  <a:gd name="T30" fmla="*/ 116 w 128"/>
                  <a:gd name="T31" fmla="*/ 32 h 128"/>
                  <a:gd name="T32" fmla="*/ 120 w 128"/>
                  <a:gd name="T33" fmla="*/ 112 h 128"/>
                  <a:gd name="T34" fmla="*/ 112 w 128"/>
                  <a:gd name="T35" fmla="*/ 120 h 128"/>
                  <a:gd name="T36" fmla="*/ 16 w 128"/>
                  <a:gd name="T37" fmla="*/ 120 h 128"/>
                  <a:gd name="T38" fmla="*/ 8 w 128"/>
                  <a:gd name="T39" fmla="*/ 112 h 128"/>
                  <a:gd name="T40" fmla="*/ 8 w 128"/>
                  <a:gd name="T41" fmla="*/ 48 h 128"/>
                  <a:gd name="T42" fmla="*/ 16 w 128"/>
                  <a:gd name="T43" fmla="*/ 40 h 128"/>
                  <a:gd name="T44" fmla="*/ 112 w 128"/>
                  <a:gd name="T45" fmla="*/ 40 h 128"/>
                  <a:gd name="T46" fmla="*/ 120 w 128"/>
                  <a:gd name="T47" fmla="*/ 48 h 128"/>
                  <a:gd name="T48" fmla="*/ 120 w 128"/>
                  <a:gd name="T49" fmla="*/ 112 h 128"/>
                  <a:gd name="T50" fmla="*/ 32 w 128"/>
                  <a:gd name="T51" fmla="*/ 8 h 128"/>
                  <a:gd name="T52" fmla="*/ 96 w 128"/>
                  <a:gd name="T53" fmla="*/ 8 h 128"/>
                  <a:gd name="T54" fmla="*/ 100 w 128"/>
                  <a:gd name="T55" fmla="*/ 4 h 128"/>
                  <a:gd name="T56" fmla="*/ 96 w 128"/>
                  <a:gd name="T57" fmla="*/ 0 h 128"/>
                  <a:gd name="T58" fmla="*/ 32 w 128"/>
                  <a:gd name="T59" fmla="*/ 0 h 128"/>
                  <a:gd name="T60" fmla="*/ 28 w 128"/>
                  <a:gd name="T61" fmla="*/ 4 h 128"/>
                  <a:gd name="T62" fmla="*/ 32 w 128"/>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20" y="24"/>
                    </a:moveTo>
                    <a:cubicBezTo>
                      <a:pt x="108" y="24"/>
                      <a:pt x="108" y="24"/>
                      <a:pt x="108" y="24"/>
                    </a:cubicBezTo>
                    <a:cubicBezTo>
                      <a:pt x="110" y="24"/>
                      <a:pt x="112" y="22"/>
                      <a:pt x="112" y="20"/>
                    </a:cubicBezTo>
                    <a:cubicBezTo>
                      <a:pt x="112" y="18"/>
                      <a:pt x="110" y="16"/>
                      <a:pt x="108" y="16"/>
                    </a:cubicBezTo>
                    <a:cubicBezTo>
                      <a:pt x="20" y="16"/>
                      <a:pt x="20" y="16"/>
                      <a:pt x="20" y="16"/>
                    </a:cubicBezTo>
                    <a:cubicBezTo>
                      <a:pt x="18" y="16"/>
                      <a:pt x="16" y="18"/>
                      <a:pt x="16" y="20"/>
                    </a:cubicBezTo>
                    <a:cubicBezTo>
                      <a:pt x="16" y="22"/>
                      <a:pt x="18" y="24"/>
                      <a:pt x="20" y="24"/>
                    </a:cubicBezTo>
                    <a:close/>
                    <a:moveTo>
                      <a:pt x="116" y="32"/>
                    </a:moveTo>
                    <a:cubicBezTo>
                      <a:pt x="12" y="32"/>
                      <a:pt x="12" y="32"/>
                      <a:pt x="12" y="32"/>
                    </a:cubicBezTo>
                    <a:cubicBezTo>
                      <a:pt x="5" y="32"/>
                      <a:pt x="0" y="37"/>
                      <a:pt x="0" y="44"/>
                    </a:cubicBezTo>
                    <a:cubicBezTo>
                      <a:pt x="0" y="116"/>
                      <a:pt x="0" y="116"/>
                      <a:pt x="0" y="116"/>
                    </a:cubicBezTo>
                    <a:cubicBezTo>
                      <a:pt x="0" y="123"/>
                      <a:pt x="5" y="128"/>
                      <a:pt x="12" y="128"/>
                    </a:cubicBezTo>
                    <a:cubicBezTo>
                      <a:pt x="116" y="128"/>
                      <a:pt x="116" y="128"/>
                      <a:pt x="116" y="128"/>
                    </a:cubicBezTo>
                    <a:cubicBezTo>
                      <a:pt x="123" y="128"/>
                      <a:pt x="128" y="123"/>
                      <a:pt x="128" y="116"/>
                    </a:cubicBezTo>
                    <a:cubicBezTo>
                      <a:pt x="128" y="44"/>
                      <a:pt x="128" y="44"/>
                      <a:pt x="128" y="44"/>
                    </a:cubicBezTo>
                    <a:cubicBezTo>
                      <a:pt x="128" y="37"/>
                      <a:pt x="123" y="32"/>
                      <a:pt x="116" y="32"/>
                    </a:cubicBezTo>
                    <a:close/>
                    <a:moveTo>
                      <a:pt x="120" y="112"/>
                    </a:moveTo>
                    <a:cubicBezTo>
                      <a:pt x="120" y="116"/>
                      <a:pt x="116" y="120"/>
                      <a:pt x="112" y="120"/>
                    </a:cubicBezTo>
                    <a:cubicBezTo>
                      <a:pt x="16" y="120"/>
                      <a:pt x="16" y="120"/>
                      <a:pt x="16" y="120"/>
                    </a:cubicBezTo>
                    <a:cubicBezTo>
                      <a:pt x="12" y="120"/>
                      <a:pt x="8" y="116"/>
                      <a:pt x="8" y="112"/>
                    </a:cubicBezTo>
                    <a:cubicBezTo>
                      <a:pt x="8" y="48"/>
                      <a:pt x="8" y="48"/>
                      <a:pt x="8" y="48"/>
                    </a:cubicBezTo>
                    <a:cubicBezTo>
                      <a:pt x="8" y="44"/>
                      <a:pt x="12" y="40"/>
                      <a:pt x="16" y="40"/>
                    </a:cubicBezTo>
                    <a:cubicBezTo>
                      <a:pt x="112" y="40"/>
                      <a:pt x="112" y="40"/>
                      <a:pt x="112" y="40"/>
                    </a:cubicBezTo>
                    <a:cubicBezTo>
                      <a:pt x="116" y="40"/>
                      <a:pt x="120" y="44"/>
                      <a:pt x="120" y="48"/>
                    </a:cubicBezTo>
                    <a:lnTo>
                      <a:pt x="120" y="112"/>
                    </a:lnTo>
                    <a:close/>
                    <a:moveTo>
                      <a:pt x="32" y="8"/>
                    </a:moveTo>
                    <a:cubicBezTo>
                      <a:pt x="96" y="8"/>
                      <a:pt x="96" y="8"/>
                      <a:pt x="96" y="8"/>
                    </a:cubicBezTo>
                    <a:cubicBezTo>
                      <a:pt x="98" y="8"/>
                      <a:pt x="100" y="6"/>
                      <a:pt x="100" y="4"/>
                    </a:cubicBezTo>
                    <a:cubicBezTo>
                      <a:pt x="100" y="2"/>
                      <a:pt x="98" y="0"/>
                      <a:pt x="96" y="0"/>
                    </a:cubicBezTo>
                    <a:cubicBezTo>
                      <a:pt x="32" y="0"/>
                      <a:pt x="32" y="0"/>
                      <a:pt x="32" y="0"/>
                    </a:cubicBezTo>
                    <a:cubicBezTo>
                      <a:pt x="30" y="0"/>
                      <a:pt x="28" y="2"/>
                      <a:pt x="28" y="4"/>
                    </a:cubicBezTo>
                    <a:cubicBezTo>
                      <a:pt x="28" y="6"/>
                      <a:pt x="30" y="8"/>
                      <a:pt x="32" y="8"/>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grpSp>
        <p:nvGrpSpPr>
          <p:cNvPr id="16" name="组合 15"/>
          <p:cNvGrpSpPr/>
          <p:nvPr/>
        </p:nvGrpSpPr>
        <p:grpSpPr>
          <a:xfrm>
            <a:off x="5779688" y="3761658"/>
            <a:ext cx="2175579" cy="407989"/>
            <a:chOff x="4865288" y="3818272"/>
            <a:chExt cx="2175579" cy="407989"/>
          </a:xfrm>
        </p:grpSpPr>
        <p:sp>
          <p:nvSpPr>
            <p:cNvPr id="99" name="文本框 98"/>
            <p:cNvSpPr txBox="1"/>
            <p:nvPr/>
          </p:nvSpPr>
          <p:spPr>
            <a:xfrm>
              <a:off x="5471207" y="3837600"/>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工作不足之处</a:t>
              </a:r>
            </a:p>
          </p:txBody>
        </p:sp>
        <p:grpSp>
          <p:nvGrpSpPr>
            <p:cNvPr id="6" name="组合 5"/>
            <p:cNvGrpSpPr/>
            <p:nvPr/>
          </p:nvGrpSpPr>
          <p:grpSpPr>
            <a:xfrm>
              <a:off x="4865288" y="3818272"/>
              <a:ext cx="446086" cy="407989"/>
              <a:chOff x="4865288" y="3815097"/>
              <a:chExt cx="446086" cy="407989"/>
            </a:xfrm>
          </p:grpSpPr>
          <p:grpSp>
            <p:nvGrpSpPr>
              <p:cNvPr id="59" name="组合 58"/>
              <p:cNvGrpSpPr/>
              <p:nvPr/>
            </p:nvGrpSpPr>
            <p:grpSpPr>
              <a:xfrm>
                <a:off x="4865288" y="3815097"/>
                <a:ext cx="446086" cy="407989"/>
                <a:chOff x="4877988" y="2128394"/>
                <a:chExt cx="446086" cy="407989"/>
              </a:xfrm>
            </p:grpSpPr>
            <p:sp>
              <p:nvSpPr>
                <p:cNvPr id="60" name="椭圆 59"/>
                <p:cNvSpPr/>
                <p:nvPr/>
              </p:nvSpPr>
              <p:spPr>
                <a:xfrm>
                  <a:off x="4877988" y="2128394"/>
                  <a:ext cx="400050" cy="400050"/>
                </a:xfrm>
                <a:prstGeom prst="ellipse">
                  <a:avLst/>
                </a:prstGeom>
                <a:noFill/>
                <a:ln w="3175">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924024" y="2136333"/>
                  <a:ext cx="400050" cy="400050"/>
                </a:xfrm>
                <a:prstGeom prst="ellipse">
                  <a:avLst/>
                </a:prstGeom>
                <a:solidFill>
                  <a:srgbClr val="19181E">
                    <a:alpha val="80000"/>
                  </a:srgbClr>
                </a:solidFill>
                <a:ln w="3175">
                  <a:solidFill>
                    <a:srgbClr val="61D6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Freeform 6"/>
              <p:cNvSpPr>
                <a:spLocks noEditPoints="1"/>
              </p:cNvSpPr>
              <p:nvPr/>
            </p:nvSpPr>
            <p:spPr bwMode="auto">
              <a:xfrm>
                <a:off x="5004879" y="3929050"/>
                <a:ext cx="199338" cy="198027"/>
              </a:xfrm>
              <a:custGeom>
                <a:avLst/>
                <a:gdLst>
                  <a:gd name="T0" fmla="*/ 83 w 128"/>
                  <a:gd name="T1" fmla="*/ 45 h 128"/>
                  <a:gd name="T2" fmla="*/ 77 w 128"/>
                  <a:gd name="T3" fmla="*/ 45 h 128"/>
                  <a:gd name="T4" fmla="*/ 64 w 128"/>
                  <a:gd name="T5" fmla="*/ 59 h 128"/>
                  <a:gd name="T6" fmla="*/ 51 w 128"/>
                  <a:gd name="T7" fmla="*/ 45 h 128"/>
                  <a:gd name="T8" fmla="*/ 45 w 128"/>
                  <a:gd name="T9" fmla="*/ 45 h 128"/>
                  <a:gd name="T10" fmla="*/ 45 w 128"/>
                  <a:gd name="T11" fmla="*/ 51 h 128"/>
                  <a:gd name="T12" fmla="*/ 59 w 128"/>
                  <a:gd name="T13" fmla="*/ 64 h 128"/>
                  <a:gd name="T14" fmla="*/ 45 w 128"/>
                  <a:gd name="T15" fmla="*/ 77 h 128"/>
                  <a:gd name="T16" fmla="*/ 45 w 128"/>
                  <a:gd name="T17" fmla="*/ 83 h 128"/>
                  <a:gd name="T18" fmla="*/ 51 w 128"/>
                  <a:gd name="T19" fmla="*/ 83 h 128"/>
                  <a:gd name="T20" fmla="*/ 64 w 128"/>
                  <a:gd name="T21" fmla="*/ 69 h 128"/>
                  <a:gd name="T22" fmla="*/ 77 w 128"/>
                  <a:gd name="T23" fmla="*/ 83 h 128"/>
                  <a:gd name="T24" fmla="*/ 83 w 128"/>
                  <a:gd name="T25" fmla="*/ 83 h 128"/>
                  <a:gd name="T26" fmla="*/ 83 w 128"/>
                  <a:gd name="T27" fmla="*/ 77 h 128"/>
                  <a:gd name="T28" fmla="*/ 69 w 128"/>
                  <a:gd name="T29" fmla="*/ 64 h 128"/>
                  <a:gd name="T30" fmla="*/ 83 w 128"/>
                  <a:gd name="T31" fmla="*/ 51 h 128"/>
                  <a:gd name="T32" fmla="*/ 83 w 128"/>
                  <a:gd name="T33" fmla="*/ 45 h 128"/>
                  <a:gd name="T34" fmla="*/ 64 w 128"/>
                  <a:gd name="T35" fmla="*/ 0 h 128"/>
                  <a:gd name="T36" fmla="*/ 0 w 128"/>
                  <a:gd name="T37" fmla="*/ 64 h 128"/>
                  <a:gd name="T38" fmla="*/ 64 w 128"/>
                  <a:gd name="T39" fmla="*/ 128 h 128"/>
                  <a:gd name="T40" fmla="*/ 128 w 128"/>
                  <a:gd name="T41" fmla="*/ 64 h 128"/>
                  <a:gd name="T42" fmla="*/ 64 w 128"/>
                  <a:gd name="T43" fmla="*/ 0 h 128"/>
                  <a:gd name="T44" fmla="*/ 64 w 128"/>
                  <a:gd name="T45" fmla="*/ 120 h 128"/>
                  <a:gd name="T46" fmla="*/ 8 w 128"/>
                  <a:gd name="T47" fmla="*/ 64 h 128"/>
                  <a:gd name="T48" fmla="*/ 64 w 128"/>
                  <a:gd name="T49" fmla="*/ 8 h 128"/>
                  <a:gd name="T50" fmla="*/ 120 w 128"/>
                  <a:gd name="T51" fmla="*/ 64 h 128"/>
                  <a:gd name="T52" fmla="*/ 64 w 128"/>
                  <a:gd name="T5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83" y="45"/>
                    </a:moveTo>
                    <a:cubicBezTo>
                      <a:pt x="81" y="44"/>
                      <a:pt x="79" y="44"/>
                      <a:pt x="77" y="45"/>
                    </a:cubicBezTo>
                    <a:cubicBezTo>
                      <a:pt x="64" y="59"/>
                      <a:pt x="64" y="59"/>
                      <a:pt x="64" y="59"/>
                    </a:cubicBezTo>
                    <a:cubicBezTo>
                      <a:pt x="51" y="45"/>
                      <a:pt x="51" y="45"/>
                      <a:pt x="51" y="45"/>
                    </a:cubicBezTo>
                    <a:cubicBezTo>
                      <a:pt x="49" y="44"/>
                      <a:pt x="47" y="44"/>
                      <a:pt x="45" y="45"/>
                    </a:cubicBezTo>
                    <a:cubicBezTo>
                      <a:pt x="44" y="47"/>
                      <a:pt x="44" y="49"/>
                      <a:pt x="45" y="51"/>
                    </a:cubicBezTo>
                    <a:cubicBezTo>
                      <a:pt x="59" y="64"/>
                      <a:pt x="59" y="64"/>
                      <a:pt x="59" y="64"/>
                    </a:cubicBezTo>
                    <a:cubicBezTo>
                      <a:pt x="45" y="77"/>
                      <a:pt x="45" y="77"/>
                      <a:pt x="45" y="77"/>
                    </a:cubicBezTo>
                    <a:cubicBezTo>
                      <a:pt x="44" y="79"/>
                      <a:pt x="44" y="81"/>
                      <a:pt x="45" y="83"/>
                    </a:cubicBezTo>
                    <a:cubicBezTo>
                      <a:pt x="47" y="84"/>
                      <a:pt x="49" y="84"/>
                      <a:pt x="51" y="83"/>
                    </a:cubicBezTo>
                    <a:cubicBezTo>
                      <a:pt x="64" y="69"/>
                      <a:pt x="64" y="69"/>
                      <a:pt x="64" y="69"/>
                    </a:cubicBezTo>
                    <a:cubicBezTo>
                      <a:pt x="77" y="83"/>
                      <a:pt x="77" y="83"/>
                      <a:pt x="77" y="83"/>
                    </a:cubicBezTo>
                    <a:cubicBezTo>
                      <a:pt x="79" y="84"/>
                      <a:pt x="81" y="84"/>
                      <a:pt x="83" y="83"/>
                    </a:cubicBezTo>
                    <a:cubicBezTo>
                      <a:pt x="84" y="81"/>
                      <a:pt x="84" y="79"/>
                      <a:pt x="83" y="77"/>
                    </a:cubicBezTo>
                    <a:cubicBezTo>
                      <a:pt x="69" y="64"/>
                      <a:pt x="69" y="64"/>
                      <a:pt x="69" y="64"/>
                    </a:cubicBezTo>
                    <a:cubicBezTo>
                      <a:pt x="83" y="51"/>
                      <a:pt x="83" y="51"/>
                      <a:pt x="83" y="51"/>
                    </a:cubicBezTo>
                    <a:cubicBezTo>
                      <a:pt x="84" y="49"/>
                      <a:pt x="84" y="47"/>
                      <a:pt x="83" y="45"/>
                    </a:cubicBezTo>
                    <a:close/>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grpSp>
        <p:nvGrpSpPr>
          <p:cNvPr id="20" name="组合 19"/>
          <p:cNvGrpSpPr/>
          <p:nvPr/>
        </p:nvGrpSpPr>
        <p:grpSpPr>
          <a:xfrm>
            <a:off x="5779688" y="4385260"/>
            <a:ext cx="2175579" cy="407989"/>
            <a:chOff x="4865288" y="4385260"/>
            <a:chExt cx="2175579" cy="407989"/>
          </a:xfrm>
        </p:grpSpPr>
        <p:sp>
          <p:nvSpPr>
            <p:cNvPr id="105" name="文本框 104"/>
            <p:cNvSpPr txBox="1"/>
            <p:nvPr/>
          </p:nvSpPr>
          <p:spPr>
            <a:xfrm>
              <a:off x="5471207" y="4404588"/>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明年工作计划</a:t>
              </a:r>
            </a:p>
          </p:txBody>
        </p:sp>
        <p:grpSp>
          <p:nvGrpSpPr>
            <p:cNvPr id="5" name="组合 4"/>
            <p:cNvGrpSpPr/>
            <p:nvPr/>
          </p:nvGrpSpPr>
          <p:grpSpPr>
            <a:xfrm>
              <a:off x="4865288" y="4385260"/>
              <a:ext cx="446086" cy="407989"/>
              <a:chOff x="4865288" y="4376461"/>
              <a:chExt cx="446086" cy="407989"/>
            </a:xfrm>
          </p:grpSpPr>
          <p:grpSp>
            <p:nvGrpSpPr>
              <p:cNvPr id="62" name="组合 61"/>
              <p:cNvGrpSpPr/>
              <p:nvPr/>
            </p:nvGrpSpPr>
            <p:grpSpPr>
              <a:xfrm>
                <a:off x="4865288" y="4376461"/>
                <a:ext cx="446086" cy="407989"/>
                <a:chOff x="4877988" y="2128394"/>
                <a:chExt cx="446086" cy="407989"/>
              </a:xfrm>
            </p:grpSpPr>
            <p:sp>
              <p:nvSpPr>
                <p:cNvPr id="63" name="椭圆 62"/>
                <p:cNvSpPr/>
                <p:nvPr/>
              </p:nvSpPr>
              <p:spPr>
                <a:xfrm>
                  <a:off x="4877988" y="2128394"/>
                  <a:ext cx="400050" cy="400050"/>
                </a:xfrm>
                <a:prstGeom prst="ellipse">
                  <a:avLst/>
                </a:prstGeom>
                <a:noFill/>
                <a:ln w="3175">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4924024" y="2136333"/>
                  <a:ext cx="400050" cy="400050"/>
                </a:xfrm>
                <a:prstGeom prst="ellipse">
                  <a:avLst/>
                </a:prstGeom>
                <a:solidFill>
                  <a:srgbClr val="19181E">
                    <a:alpha val="80000"/>
                  </a:srgbClr>
                </a:solidFill>
                <a:ln w="3175">
                  <a:solidFill>
                    <a:srgbClr val="61D6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Freeform 5"/>
              <p:cNvSpPr>
                <a:spLocks noEditPoints="1"/>
              </p:cNvSpPr>
              <p:nvPr/>
            </p:nvSpPr>
            <p:spPr bwMode="auto">
              <a:xfrm>
                <a:off x="5035703" y="4495513"/>
                <a:ext cx="138731" cy="170185"/>
              </a:xfrm>
              <a:custGeom>
                <a:avLst/>
                <a:gdLst>
                  <a:gd name="T0" fmla="*/ 28 w 104"/>
                  <a:gd name="T1" fmla="*/ 96 h 128"/>
                  <a:gd name="T2" fmla="*/ 28 w 104"/>
                  <a:gd name="T3" fmla="*/ 104 h 128"/>
                  <a:gd name="T4" fmla="*/ 80 w 104"/>
                  <a:gd name="T5" fmla="*/ 100 h 128"/>
                  <a:gd name="T6" fmla="*/ 76 w 104"/>
                  <a:gd name="T7" fmla="*/ 56 h 128"/>
                  <a:gd name="T8" fmla="*/ 24 w 104"/>
                  <a:gd name="T9" fmla="*/ 60 h 128"/>
                  <a:gd name="T10" fmla="*/ 76 w 104"/>
                  <a:gd name="T11" fmla="*/ 64 h 128"/>
                  <a:gd name="T12" fmla="*/ 76 w 104"/>
                  <a:gd name="T13" fmla="*/ 56 h 128"/>
                  <a:gd name="T14" fmla="*/ 84 w 104"/>
                  <a:gd name="T15" fmla="*/ 20 h 128"/>
                  <a:gd name="T16" fmla="*/ 72 w 104"/>
                  <a:gd name="T17" fmla="*/ 12 h 128"/>
                  <a:gd name="T18" fmla="*/ 64 w 104"/>
                  <a:gd name="T19" fmla="*/ 0 h 128"/>
                  <a:gd name="T20" fmla="*/ 32 w 104"/>
                  <a:gd name="T21" fmla="*/ 8 h 128"/>
                  <a:gd name="T22" fmla="*/ 28 w 104"/>
                  <a:gd name="T23" fmla="*/ 12 h 128"/>
                  <a:gd name="T24" fmla="*/ 12 w 104"/>
                  <a:gd name="T25" fmla="*/ 20 h 128"/>
                  <a:gd name="T26" fmla="*/ 0 w 104"/>
                  <a:gd name="T27" fmla="*/ 116 h 128"/>
                  <a:gd name="T28" fmla="*/ 92 w 104"/>
                  <a:gd name="T29" fmla="*/ 128 h 128"/>
                  <a:gd name="T30" fmla="*/ 104 w 104"/>
                  <a:gd name="T31" fmla="*/ 32 h 128"/>
                  <a:gd name="T32" fmla="*/ 34 w 104"/>
                  <a:gd name="T33" fmla="*/ 20 h 128"/>
                  <a:gd name="T34" fmla="*/ 40 w 104"/>
                  <a:gd name="T35" fmla="*/ 16 h 128"/>
                  <a:gd name="T36" fmla="*/ 56 w 104"/>
                  <a:gd name="T37" fmla="*/ 8 h 128"/>
                  <a:gd name="T38" fmla="*/ 64 w 104"/>
                  <a:gd name="T39" fmla="*/ 20 h 128"/>
                  <a:gd name="T40" fmla="*/ 76 w 104"/>
                  <a:gd name="T41" fmla="*/ 26 h 128"/>
                  <a:gd name="T42" fmla="*/ 34 w 104"/>
                  <a:gd name="T43" fmla="*/ 32 h 128"/>
                  <a:gd name="T44" fmla="*/ 34 w 104"/>
                  <a:gd name="T45" fmla="*/ 20 h 128"/>
                  <a:gd name="T46" fmla="*/ 88 w 104"/>
                  <a:gd name="T47" fmla="*/ 120 h 128"/>
                  <a:gd name="T48" fmla="*/ 8 w 104"/>
                  <a:gd name="T49" fmla="*/ 112 h 128"/>
                  <a:gd name="T50" fmla="*/ 16 w 104"/>
                  <a:gd name="T51" fmla="*/ 28 h 128"/>
                  <a:gd name="T52" fmla="*/ 20 w 104"/>
                  <a:gd name="T53" fmla="*/ 32 h 128"/>
                  <a:gd name="T54" fmla="*/ 76 w 104"/>
                  <a:gd name="T55" fmla="*/ 40 h 128"/>
                  <a:gd name="T56" fmla="*/ 84 w 104"/>
                  <a:gd name="T57" fmla="*/ 28 h 128"/>
                  <a:gd name="T58" fmla="*/ 96 w 104"/>
                  <a:gd name="T59" fmla="*/ 36 h 128"/>
                  <a:gd name="T60" fmla="*/ 76 w 104"/>
                  <a:gd name="T61" fmla="*/ 76 h 128"/>
                  <a:gd name="T62" fmla="*/ 24 w 104"/>
                  <a:gd name="T63" fmla="*/ 80 h 128"/>
                  <a:gd name="T64" fmla="*/ 76 w 104"/>
                  <a:gd name="T65" fmla="*/ 84 h 128"/>
                  <a:gd name="T66" fmla="*/ 76 w 104"/>
                  <a:gd name="T6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28">
                    <a:moveTo>
                      <a:pt x="76" y="96"/>
                    </a:moveTo>
                    <a:cubicBezTo>
                      <a:pt x="28" y="96"/>
                      <a:pt x="28" y="96"/>
                      <a:pt x="28" y="96"/>
                    </a:cubicBezTo>
                    <a:cubicBezTo>
                      <a:pt x="26" y="96"/>
                      <a:pt x="24" y="98"/>
                      <a:pt x="24" y="100"/>
                    </a:cubicBezTo>
                    <a:cubicBezTo>
                      <a:pt x="24" y="102"/>
                      <a:pt x="26" y="104"/>
                      <a:pt x="28" y="104"/>
                    </a:cubicBezTo>
                    <a:cubicBezTo>
                      <a:pt x="76" y="104"/>
                      <a:pt x="76" y="104"/>
                      <a:pt x="76" y="104"/>
                    </a:cubicBezTo>
                    <a:cubicBezTo>
                      <a:pt x="78" y="104"/>
                      <a:pt x="80" y="102"/>
                      <a:pt x="80" y="100"/>
                    </a:cubicBezTo>
                    <a:cubicBezTo>
                      <a:pt x="80" y="98"/>
                      <a:pt x="78" y="96"/>
                      <a:pt x="76" y="96"/>
                    </a:cubicBezTo>
                    <a:close/>
                    <a:moveTo>
                      <a:pt x="76" y="56"/>
                    </a:moveTo>
                    <a:cubicBezTo>
                      <a:pt x="28" y="56"/>
                      <a:pt x="28" y="56"/>
                      <a:pt x="28" y="56"/>
                    </a:cubicBezTo>
                    <a:cubicBezTo>
                      <a:pt x="26" y="56"/>
                      <a:pt x="24" y="58"/>
                      <a:pt x="24" y="60"/>
                    </a:cubicBezTo>
                    <a:cubicBezTo>
                      <a:pt x="24" y="62"/>
                      <a:pt x="26" y="64"/>
                      <a:pt x="28" y="64"/>
                    </a:cubicBezTo>
                    <a:cubicBezTo>
                      <a:pt x="76" y="64"/>
                      <a:pt x="76" y="64"/>
                      <a:pt x="76" y="64"/>
                    </a:cubicBezTo>
                    <a:cubicBezTo>
                      <a:pt x="78" y="64"/>
                      <a:pt x="80" y="62"/>
                      <a:pt x="80" y="60"/>
                    </a:cubicBezTo>
                    <a:cubicBezTo>
                      <a:pt x="80" y="58"/>
                      <a:pt x="78" y="56"/>
                      <a:pt x="76" y="56"/>
                    </a:cubicBezTo>
                    <a:close/>
                    <a:moveTo>
                      <a:pt x="92" y="20"/>
                    </a:moveTo>
                    <a:cubicBezTo>
                      <a:pt x="84" y="20"/>
                      <a:pt x="84" y="20"/>
                      <a:pt x="84" y="20"/>
                    </a:cubicBezTo>
                    <a:cubicBezTo>
                      <a:pt x="84" y="16"/>
                      <a:pt x="80" y="12"/>
                      <a:pt x="76" y="12"/>
                    </a:cubicBezTo>
                    <a:cubicBezTo>
                      <a:pt x="72" y="12"/>
                      <a:pt x="72" y="12"/>
                      <a:pt x="72" y="12"/>
                    </a:cubicBezTo>
                    <a:cubicBezTo>
                      <a:pt x="72" y="8"/>
                      <a:pt x="72" y="8"/>
                      <a:pt x="72" y="8"/>
                    </a:cubicBezTo>
                    <a:cubicBezTo>
                      <a:pt x="72" y="4"/>
                      <a:pt x="68" y="0"/>
                      <a:pt x="64" y="0"/>
                    </a:cubicBezTo>
                    <a:cubicBezTo>
                      <a:pt x="40" y="0"/>
                      <a:pt x="40" y="0"/>
                      <a:pt x="40" y="0"/>
                    </a:cubicBezTo>
                    <a:cubicBezTo>
                      <a:pt x="36" y="0"/>
                      <a:pt x="32" y="4"/>
                      <a:pt x="32" y="8"/>
                    </a:cubicBezTo>
                    <a:cubicBezTo>
                      <a:pt x="32" y="12"/>
                      <a:pt x="32" y="12"/>
                      <a:pt x="32" y="12"/>
                    </a:cubicBezTo>
                    <a:cubicBezTo>
                      <a:pt x="28" y="12"/>
                      <a:pt x="28" y="12"/>
                      <a:pt x="28" y="12"/>
                    </a:cubicBezTo>
                    <a:cubicBezTo>
                      <a:pt x="24" y="12"/>
                      <a:pt x="20" y="16"/>
                      <a:pt x="20" y="20"/>
                    </a:cubicBezTo>
                    <a:cubicBezTo>
                      <a:pt x="12" y="20"/>
                      <a:pt x="12" y="20"/>
                      <a:pt x="12" y="20"/>
                    </a:cubicBezTo>
                    <a:cubicBezTo>
                      <a:pt x="5" y="20"/>
                      <a:pt x="0" y="25"/>
                      <a:pt x="0" y="32"/>
                    </a:cubicBezTo>
                    <a:cubicBezTo>
                      <a:pt x="0" y="116"/>
                      <a:pt x="0" y="116"/>
                      <a:pt x="0" y="116"/>
                    </a:cubicBezTo>
                    <a:cubicBezTo>
                      <a:pt x="0" y="123"/>
                      <a:pt x="5" y="128"/>
                      <a:pt x="12" y="128"/>
                    </a:cubicBezTo>
                    <a:cubicBezTo>
                      <a:pt x="92" y="128"/>
                      <a:pt x="92" y="128"/>
                      <a:pt x="92" y="128"/>
                    </a:cubicBezTo>
                    <a:cubicBezTo>
                      <a:pt x="99" y="128"/>
                      <a:pt x="104" y="123"/>
                      <a:pt x="104" y="116"/>
                    </a:cubicBezTo>
                    <a:cubicBezTo>
                      <a:pt x="104" y="32"/>
                      <a:pt x="104" y="32"/>
                      <a:pt x="104" y="32"/>
                    </a:cubicBezTo>
                    <a:cubicBezTo>
                      <a:pt x="104" y="25"/>
                      <a:pt x="99" y="20"/>
                      <a:pt x="92" y="20"/>
                    </a:cubicBezTo>
                    <a:close/>
                    <a:moveTo>
                      <a:pt x="34" y="20"/>
                    </a:moveTo>
                    <a:cubicBezTo>
                      <a:pt x="40" y="20"/>
                      <a:pt x="40" y="20"/>
                      <a:pt x="40" y="20"/>
                    </a:cubicBezTo>
                    <a:cubicBezTo>
                      <a:pt x="40" y="16"/>
                      <a:pt x="40" y="16"/>
                      <a:pt x="40" y="16"/>
                    </a:cubicBezTo>
                    <a:cubicBezTo>
                      <a:pt x="40" y="12"/>
                      <a:pt x="44" y="8"/>
                      <a:pt x="48" y="8"/>
                    </a:cubicBezTo>
                    <a:cubicBezTo>
                      <a:pt x="56" y="8"/>
                      <a:pt x="56" y="8"/>
                      <a:pt x="56" y="8"/>
                    </a:cubicBezTo>
                    <a:cubicBezTo>
                      <a:pt x="60" y="8"/>
                      <a:pt x="64" y="12"/>
                      <a:pt x="64" y="16"/>
                    </a:cubicBezTo>
                    <a:cubicBezTo>
                      <a:pt x="64" y="20"/>
                      <a:pt x="64" y="20"/>
                      <a:pt x="64" y="20"/>
                    </a:cubicBezTo>
                    <a:cubicBezTo>
                      <a:pt x="70" y="20"/>
                      <a:pt x="70" y="20"/>
                      <a:pt x="70" y="20"/>
                    </a:cubicBezTo>
                    <a:cubicBezTo>
                      <a:pt x="73" y="20"/>
                      <a:pt x="76" y="23"/>
                      <a:pt x="76" y="26"/>
                    </a:cubicBezTo>
                    <a:cubicBezTo>
                      <a:pt x="76" y="29"/>
                      <a:pt x="73" y="32"/>
                      <a:pt x="70" y="32"/>
                    </a:cubicBezTo>
                    <a:cubicBezTo>
                      <a:pt x="34" y="32"/>
                      <a:pt x="34" y="32"/>
                      <a:pt x="34" y="32"/>
                    </a:cubicBezTo>
                    <a:cubicBezTo>
                      <a:pt x="31" y="32"/>
                      <a:pt x="28" y="29"/>
                      <a:pt x="28" y="26"/>
                    </a:cubicBezTo>
                    <a:cubicBezTo>
                      <a:pt x="28" y="23"/>
                      <a:pt x="31" y="20"/>
                      <a:pt x="34" y="20"/>
                    </a:cubicBezTo>
                    <a:close/>
                    <a:moveTo>
                      <a:pt x="96" y="112"/>
                    </a:moveTo>
                    <a:cubicBezTo>
                      <a:pt x="96" y="116"/>
                      <a:pt x="92" y="120"/>
                      <a:pt x="88" y="120"/>
                    </a:cubicBezTo>
                    <a:cubicBezTo>
                      <a:pt x="16" y="120"/>
                      <a:pt x="16" y="120"/>
                      <a:pt x="16" y="120"/>
                    </a:cubicBezTo>
                    <a:cubicBezTo>
                      <a:pt x="12" y="120"/>
                      <a:pt x="8" y="116"/>
                      <a:pt x="8" y="112"/>
                    </a:cubicBezTo>
                    <a:cubicBezTo>
                      <a:pt x="8" y="36"/>
                      <a:pt x="8" y="36"/>
                      <a:pt x="8" y="36"/>
                    </a:cubicBezTo>
                    <a:cubicBezTo>
                      <a:pt x="8" y="32"/>
                      <a:pt x="12" y="28"/>
                      <a:pt x="16" y="28"/>
                    </a:cubicBezTo>
                    <a:cubicBezTo>
                      <a:pt x="20" y="28"/>
                      <a:pt x="20" y="28"/>
                      <a:pt x="20" y="28"/>
                    </a:cubicBezTo>
                    <a:cubicBezTo>
                      <a:pt x="20" y="32"/>
                      <a:pt x="20" y="32"/>
                      <a:pt x="20" y="32"/>
                    </a:cubicBezTo>
                    <a:cubicBezTo>
                      <a:pt x="20" y="36"/>
                      <a:pt x="24" y="40"/>
                      <a:pt x="28" y="40"/>
                    </a:cubicBezTo>
                    <a:cubicBezTo>
                      <a:pt x="76" y="40"/>
                      <a:pt x="76" y="40"/>
                      <a:pt x="76" y="40"/>
                    </a:cubicBezTo>
                    <a:cubicBezTo>
                      <a:pt x="81" y="40"/>
                      <a:pt x="83" y="36"/>
                      <a:pt x="84" y="32"/>
                    </a:cubicBezTo>
                    <a:cubicBezTo>
                      <a:pt x="84" y="31"/>
                      <a:pt x="84" y="29"/>
                      <a:pt x="84" y="28"/>
                    </a:cubicBezTo>
                    <a:cubicBezTo>
                      <a:pt x="88" y="28"/>
                      <a:pt x="88" y="28"/>
                      <a:pt x="88" y="28"/>
                    </a:cubicBezTo>
                    <a:cubicBezTo>
                      <a:pt x="92" y="28"/>
                      <a:pt x="96" y="32"/>
                      <a:pt x="96" y="36"/>
                    </a:cubicBezTo>
                    <a:lnTo>
                      <a:pt x="96" y="112"/>
                    </a:lnTo>
                    <a:close/>
                    <a:moveTo>
                      <a:pt x="76" y="76"/>
                    </a:moveTo>
                    <a:cubicBezTo>
                      <a:pt x="28" y="76"/>
                      <a:pt x="28" y="76"/>
                      <a:pt x="28" y="76"/>
                    </a:cubicBezTo>
                    <a:cubicBezTo>
                      <a:pt x="26" y="76"/>
                      <a:pt x="24" y="78"/>
                      <a:pt x="24" y="80"/>
                    </a:cubicBezTo>
                    <a:cubicBezTo>
                      <a:pt x="24" y="82"/>
                      <a:pt x="26" y="84"/>
                      <a:pt x="28" y="84"/>
                    </a:cubicBezTo>
                    <a:cubicBezTo>
                      <a:pt x="76" y="84"/>
                      <a:pt x="76" y="84"/>
                      <a:pt x="76" y="84"/>
                    </a:cubicBezTo>
                    <a:cubicBezTo>
                      <a:pt x="78" y="84"/>
                      <a:pt x="80" y="82"/>
                      <a:pt x="80" y="80"/>
                    </a:cubicBezTo>
                    <a:cubicBezTo>
                      <a:pt x="80" y="78"/>
                      <a:pt x="78" y="76"/>
                      <a:pt x="76" y="76"/>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sp>
        <p:nvSpPr>
          <p:cNvPr id="75"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1000" fill="hold"/>
                                            <p:tgtEl>
                                              <p:spTgt spid="110"/>
                                            </p:tgtEl>
                                            <p:attrNameLst>
                                              <p:attrName>ppt_w</p:attrName>
                                            </p:attrNameLst>
                                          </p:cBhvr>
                                          <p:tavLst>
                                            <p:tav tm="0">
                                              <p:val>
                                                <p:fltVal val="0"/>
                                              </p:val>
                                            </p:tav>
                                            <p:tav tm="100000">
                                              <p:val>
                                                <p:strVal val="#ppt_w"/>
                                              </p:val>
                                            </p:tav>
                                          </p:tavLst>
                                        </p:anim>
                                        <p:anim calcmode="lin" valueType="num">
                                          <p:cBhvr>
                                            <p:cTn id="8" dur="1000" fill="hold"/>
                                            <p:tgtEl>
                                              <p:spTgt spid="110"/>
                                            </p:tgtEl>
                                            <p:attrNameLst>
                                              <p:attrName>ppt_h</p:attrName>
                                            </p:attrNameLst>
                                          </p:cBhvr>
                                          <p:tavLst>
                                            <p:tav tm="0">
                                              <p:val>
                                                <p:fltVal val="0"/>
                                              </p:val>
                                            </p:tav>
                                            <p:tav tm="100000">
                                              <p:val>
                                                <p:strVal val="#ppt_h"/>
                                              </p:val>
                                            </p:tav>
                                          </p:tavLst>
                                        </p:anim>
                                        <p:anim calcmode="lin" valueType="num">
                                          <p:cBhvr>
                                            <p:cTn id="9" dur="1000" fill="hold"/>
                                            <p:tgtEl>
                                              <p:spTgt spid="110"/>
                                            </p:tgtEl>
                                            <p:attrNameLst>
                                              <p:attrName>style.rotation</p:attrName>
                                            </p:attrNameLst>
                                          </p:cBhvr>
                                          <p:tavLst>
                                            <p:tav tm="0">
                                              <p:val>
                                                <p:fltVal val="90"/>
                                              </p:val>
                                            </p:tav>
                                            <p:tav tm="100000">
                                              <p:val>
                                                <p:fltVal val="0"/>
                                              </p:val>
                                            </p:tav>
                                          </p:tavLst>
                                        </p:anim>
                                        <p:animEffect transition="in" filter="fade">
                                          <p:cBhvr>
                                            <p:cTn id="10" dur="1000"/>
                                            <p:tgtEl>
                                              <p:spTgt spid="110"/>
                                            </p:tgtEl>
                                          </p:cBhvr>
                                        </p:animEffect>
                                      </p:childTnLst>
                                    </p:cTn>
                                  </p:par>
                                  <p:par>
                                    <p:cTn id="11" presetID="2" presetClass="entr" presetSubtype="2" fill="hold" nodeType="withEffect" p14:presetBounceEnd="44000">
                                      <p:stCondLst>
                                        <p:cond delay="1000"/>
                                      </p:stCondLst>
                                      <p:childTnLst>
                                        <p:set>
                                          <p:cBhvr>
                                            <p:cTn id="12" dur="1" fill="hold">
                                              <p:stCondLst>
                                                <p:cond delay="0"/>
                                              </p:stCondLst>
                                            </p:cTn>
                                            <p:tgtEl>
                                              <p:spTgt spid="19"/>
                                            </p:tgtEl>
                                            <p:attrNameLst>
                                              <p:attrName>style.visibility</p:attrName>
                                            </p:attrNameLst>
                                          </p:cBhvr>
                                          <p:to>
                                            <p:strVal val="visible"/>
                                          </p:to>
                                        </p:set>
                                        <p:anim calcmode="lin" valueType="num" p14:bounceEnd="44000">
                                          <p:cBhvr additive="base">
                                            <p:cTn id="13" dur="1000" fill="hold"/>
                                            <p:tgtEl>
                                              <p:spTgt spid="19"/>
                                            </p:tgtEl>
                                            <p:attrNameLst>
                                              <p:attrName>ppt_x</p:attrName>
                                            </p:attrNameLst>
                                          </p:cBhvr>
                                          <p:tavLst>
                                            <p:tav tm="0">
                                              <p:val>
                                                <p:strVal val="1+#ppt_w/2"/>
                                              </p:val>
                                            </p:tav>
                                            <p:tav tm="100000">
                                              <p:val>
                                                <p:strVal val="#ppt_x"/>
                                              </p:val>
                                            </p:tav>
                                          </p:tavLst>
                                        </p:anim>
                                        <p:anim calcmode="lin" valueType="num" p14:bounceEnd="44000">
                                          <p:cBhvr additive="base">
                                            <p:cTn id="14" dur="10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44000">
                                      <p:stCondLst>
                                        <p:cond delay="1250"/>
                                      </p:stCondLst>
                                      <p:childTnLst>
                                        <p:set>
                                          <p:cBhvr>
                                            <p:cTn id="16" dur="1" fill="hold">
                                              <p:stCondLst>
                                                <p:cond delay="0"/>
                                              </p:stCondLst>
                                            </p:cTn>
                                            <p:tgtEl>
                                              <p:spTgt spid="18"/>
                                            </p:tgtEl>
                                            <p:attrNameLst>
                                              <p:attrName>style.visibility</p:attrName>
                                            </p:attrNameLst>
                                          </p:cBhvr>
                                          <p:to>
                                            <p:strVal val="visible"/>
                                          </p:to>
                                        </p:set>
                                        <p:anim calcmode="lin" valueType="num" p14:bounceEnd="44000">
                                          <p:cBhvr additive="base">
                                            <p:cTn id="17" dur="1000" fill="hold"/>
                                            <p:tgtEl>
                                              <p:spTgt spid="18"/>
                                            </p:tgtEl>
                                            <p:attrNameLst>
                                              <p:attrName>ppt_x</p:attrName>
                                            </p:attrNameLst>
                                          </p:cBhvr>
                                          <p:tavLst>
                                            <p:tav tm="0">
                                              <p:val>
                                                <p:strVal val="1+#ppt_w/2"/>
                                              </p:val>
                                            </p:tav>
                                            <p:tav tm="100000">
                                              <p:val>
                                                <p:strVal val="#ppt_x"/>
                                              </p:val>
                                            </p:tav>
                                          </p:tavLst>
                                        </p:anim>
                                        <p:anim calcmode="lin" valueType="num" p14:bounceEnd="44000">
                                          <p:cBhvr additive="base">
                                            <p:cTn id="18" dur="10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4000">
                                      <p:stCondLst>
                                        <p:cond delay="1500"/>
                                      </p:stCondLst>
                                      <p:childTnLst>
                                        <p:set>
                                          <p:cBhvr>
                                            <p:cTn id="20" dur="1" fill="hold">
                                              <p:stCondLst>
                                                <p:cond delay="0"/>
                                              </p:stCondLst>
                                            </p:cTn>
                                            <p:tgtEl>
                                              <p:spTgt spid="17"/>
                                            </p:tgtEl>
                                            <p:attrNameLst>
                                              <p:attrName>style.visibility</p:attrName>
                                            </p:attrNameLst>
                                          </p:cBhvr>
                                          <p:to>
                                            <p:strVal val="visible"/>
                                          </p:to>
                                        </p:set>
                                        <p:anim calcmode="lin" valueType="num" p14:bounceEnd="44000">
                                          <p:cBhvr additive="base">
                                            <p:cTn id="21" dur="1000" fill="hold"/>
                                            <p:tgtEl>
                                              <p:spTgt spid="17"/>
                                            </p:tgtEl>
                                            <p:attrNameLst>
                                              <p:attrName>ppt_x</p:attrName>
                                            </p:attrNameLst>
                                          </p:cBhvr>
                                          <p:tavLst>
                                            <p:tav tm="0">
                                              <p:val>
                                                <p:strVal val="1+#ppt_w/2"/>
                                              </p:val>
                                            </p:tav>
                                            <p:tav tm="100000">
                                              <p:val>
                                                <p:strVal val="#ppt_x"/>
                                              </p:val>
                                            </p:tav>
                                          </p:tavLst>
                                        </p:anim>
                                        <p:anim calcmode="lin" valueType="num" p14:bounceEnd="44000">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4000">
                                      <p:stCondLst>
                                        <p:cond delay="1750"/>
                                      </p:stCondLst>
                                      <p:childTnLst>
                                        <p:set>
                                          <p:cBhvr>
                                            <p:cTn id="24" dur="1" fill="hold">
                                              <p:stCondLst>
                                                <p:cond delay="0"/>
                                              </p:stCondLst>
                                            </p:cTn>
                                            <p:tgtEl>
                                              <p:spTgt spid="16"/>
                                            </p:tgtEl>
                                            <p:attrNameLst>
                                              <p:attrName>style.visibility</p:attrName>
                                            </p:attrNameLst>
                                          </p:cBhvr>
                                          <p:to>
                                            <p:strVal val="visible"/>
                                          </p:to>
                                        </p:set>
                                        <p:anim calcmode="lin" valueType="num" p14:bounceEnd="44000">
                                          <p:cBhvr additive="base">
                                            <p:cTn id="25" dur="1000" fill="hold"/>
                                            <p:tgtEl>
                                              <p:spTgt spid="16"/>
                                            </p:tgtEl>
                                            <p:attrNameLst>
                                              <p:attrName>ppt_x</p:attrName>
                                            </p:attrNameLst>
                                          </p:cBhvr>
                                          <p:tavLst>
                                            <p:tav tm="0">
                                              <p:val>
                                                <p:strVal val="1+#ppt_w/2"/>
                                              </p:val>
                                            </p:tav>
                                            <p:tav tm="100000">
                                              <p:val>
                                                <p:strVal val="#ppt_x"/>
                                              </p:val>
                                            </p:tav>
                                          </p:tavLst>
                                        </p:anim>
                                        <p:anim calcmode="lin" valueType="num" p14:bounceEnd="44000">
                                          <p:cBhvr additive="base">
                                            <p:cTn id="26" dur="10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4000">
                                      <p:stCondLst>
                                        <p:cond delay="2000"/>
                                      </p:stCondLst>
                                      <p:childTnLst>
                                        <p:set>
                                          <p:cBhvr>
                                            <p:cTn id="28" dur="1" fill="hold">
                                              <p:stCondLst>
                                                <p:cond delay="0"/>
                                              </p:stCondLst>
                                            </p:cTn>
                                            <p:tgtEl>
                                              <p:spTgt spid="20"/>
                                            </p:tgtEl>
                                            <p:attrNameLst>
                                              <p:attrName>style.visibility</p:attrName>
                                            </p:attrNameLst>
                                          </p:cBhvr>
                                          <p:to>
                                            <p:strVal val="visible"/>
                                          </p:to>
                                        </p:set>
                                        <p:anim calcmode="lin" valueType="num" p14:bounceEnd="44000">
                                          <p:cBhvr additive="base">
                                            <p:cTn id="29" dur="1000" fill="hold"/>
                                            <p:tgtEl>
                                              <p:spTgt spid="20"/>
                                            </p:tgtEl>
                                            <p:attrNameLst>
                                              <p:attrName>ppt_x</p:attrName>
                                            </p:attrNameLst>
                                          </p:cBhvr>
                                          <p:tavLst>
                                            <p:tav tm="0">
                                              <p:val>
                                                <p:strVal val="1+#ppt_w/2"/>
                                              </p:val>
                                            </p:tav>
                                            <p:tav tm="100000">
                                              <p:val>
                                                <p:strVal val="#ppt_x"/>
                                              </p:val>
                                            </p:tav>
                                          </p:tavLst>
                                        </p:anim>
                                        <p:anim calcmode="lin" valueType="num" p14:bounceEnd="44000">
                                          <p:cBhvr additive="base">
                                            <p:cTn id="3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1000" fill="hold"/>
                                            <p:tgtEl>
                                              <p:spTgt spid="110"/>
                                            </p:tgtEl>
                                            <p:attrNameLst>
                                              <p:attrName>ppt_w</p:attrName>
                                            </p:attrNameLst>
                                          </p:cBhvr>
                                          <p:tavLst>
                                            <p:tav tm="0">
                                              <p:val>
                                                <p:fltVal val="0"/>
                                              </p:val>
                                            </p:tav>
                                            <p:tav tm="100000">
                                              <p:val>
                                                <p:strVal val="#ppt_w"/>
                                              </p:val>
                                            </p:tav>
                                          </p:tavLst>
                                        </p:anim>
                                        <p:anim calcmode="lin" valueType="num">
                                          <p:cBhvr>
                                            <p:cTn id="8" dur="1000" fill="hold"/>
                                            <p:tgtEl>
                                              <p:spTgt spid="110"/>
                                            </p:tgtEl>
                                            <p:attrNameLst>
                                              <p:attrName>ppt_h</p:attrName>
                                            </p:attrNameLst>
                                          </p:cBhvr>
                                          <p:tavLst>
                                            <p:tav tm="0">
                                              <p:val>
                                                <p:fltVal val="0"/>
                                              </p:val>
                                            </p:tav>
                                            <p:tav tm="100000">
                                              <p:val>
                                                <p:strVal val="#ppt_h"/>
                                              </p:val>
                                            </p:tav>
                                          </p:tavLst>
                                        </p:anim>
                                        <p:anim calcmode="lin" valueType="num">
                                          <p:cBhvr>
                                            <p:cTn id="9" dur="1000" fill="hold"/>
                                            <p:tgtEl>
                                              <p:spTgt spid="110"/>
                                            </p:tgtEl>
                                            <p:attrNameLst>
                                              <p:attrName>style.rotation</p:attrName>
                                            </p:attrNameLst>
                                          </p:cBhvr>
                                          <p:tavLst>
                                            <p:tav tm="0">
                                              <p:val>
                                                <p:fltVal val="90"/>
                                              </p:val>
                                            </p:tav>
                                            <p:tav tm="100000">
                                              <p:val>
                                                <p:fltVal val="0"/>
                                              </p:val>
                                            </p:tav>
                                          </p:tavLst>
                                        </p:anim>
                                        <p:animEffect transition="in" filter="fade">
                                          <p:cBhvr>
                                            <p:cTn id="10" dur="1000"/>
                                            <p:tgtEl>
                                              <p:spTgt spid="110"/>
                                            </p:tgtEl>
                                          </p:cBhvr>
                                        </p:animEffect>
                                      </p:childTnLst>
                                    </p:cTn>
                                  </p:par>
                                  <p:par>
                                    <p:cTn id="11" presetID="2" presetClass="entr" presetSubtype="2" fill="hold" nodeType="withEffect">
                                      <p:stCondLst>
                                        <p:cond delay="100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1+#ppt_w/2"/>
                                              </p:val>
                                            </p:tav>
                                            <p:tav tm="100000">
                                              <p:val>
                                                <p:strVal val="#ppt_x"/>
                                              </p:val>
                                            </p:tav>
                                          </p:tavLst>
                                        </p:anim>
                                        <p:anim calcmode="lin" valueType="num">
                                          <p:cBhvr additive="base">
                                            <p:cTn id="18" dur="10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5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1+#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75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1+#ppt_w/2"/>
                                              </p:val>
                                            </p:tav>
                                            <p:tav tm="100000">
                                              <p:val>
                                                <p:strVal val="#ppt_x"/>
                                              </p:val>
                                            </p:tav>
                                          </p:tavLst>
                                        </p:anim>
                                        <p:anim calcmode="lin" valueType="num">
                                          <p:cBhvr additive="base">
                                            <p:cTn id="3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2"/>
          <p:cNvSpPr/>
          <p:nvPr/>
        </p:nvSpPr>
        <p:spPr>
          <a:xfrm>
            <a:off x="2495552" y="2327077"/>
            <a:ext cx="2288637" cy="2288636"/>
          </a:xfrm>
          <a:prstGeom prst="ellipse">
            <a:avLst/>
          </a:prstGeom>
          <a:gradFill>
            <a:gsLst>
              <a:gs pos="0">
                <a:srgbClr val="61D6FE"/>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dirty="0">
              <a:solidFill>
                <a:schemeClr val="lt1"/>
              </a:solidFill>
            </a:endParaRPr>
          </a:p>
        </p:txBody>
      </p:sp>
      <p:sp>
        <p:nvSpPr>
          <p:cNvPr id="7" name="Oval 18"/>
          <p:cNvSpPr/>
          <p:nvPr/>
        </p:nvSpPr>
        <p:spPr>
          <a:xfrm flipV="1">
            <a:off x="4951683" y="2327077"/>
            <a:ext cx="2288637" cy="2288636"/>
          </a:xfrm>
          <a:prstGeom prst="ellipse">
            <a:avLst/>
          </a:prstGeom>
          <a:gradFill>
            <a:gsLst>
              <a:gs pos="0">
                <a:srgbClr val="CB545A"/>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a:solidFill>
                <a:schemeClr val="lt1"/>
              </a:solidFill>
            </a:endParaRPr>
          </a:p>
        </p:txBody>
      </p:sp>
      <p:sp>
        <p:nvSpPr>
          <p:cNvPr id="9" name="Oval 22"/>
          <p:cNvSpPr/>
          <p:nvPr/>
        </p:nvSpPr>
        <p:spPr>
          <a:xfrm>
            <a:off x="7407813" y="2327077"/>
            <a:ext cx="2288637" cy="2288636"/>
          </a:xfrm>
          <a:prstGeom prst="ellipse">
            <a:avLst/>
          </a:prstGeom>
          <a:gradFill>
            <a:gsLst>
              <a:gs pos="0">
                <a:srgbClr val="61D6FE"/>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a:solidFill>
                <a:schemeClr val="lt1"/>
              </a:solidFill>
            </a:endParaRPr>
          </a:p>
        </p:txBody>
      </p:sp>
      <p:grpSp>
        <p:nvGrpSpPr>
          <p:cNvPr id="26" name="组合 25"/>
          <p:cNvGrpSpPr/>
          <p:nvPr/>
        </p:nvGrpSpPr>
        <p:grpSpPr>
          <a:xfrm>
            <a:off x="7025735" y="2383104"/>
            <a:ext cx="579668" cy="579668"/>
            <a:chOff x="7025735" y="2383104"/>
            <a:chExt cx="579668" cy="579668"/>
          </a:xfrm>
        </p:grpSpPr>
        <p:sp>
          <p:nvSpPr>
            <p:cNvPr id="8" name="Oval 25"/>
            <p:cNvSpPr/>
            <p:nvPr/>
          </p:nvSpPr>
          <p:spPr>
            <a:xfrm>
              <a:off x="7025735" y="2383104"/>
              <a:ext cx="579668" cy="579668"/>
            </a:xfrm>
            <a:prstGeom prst="ellipse">
              <a:avLst/>
            </a:prstGeom>
            <a:gradFill>
              <a:gsLst>
                <a:gs pos="0">
                  <a:srgbClr val="6CBBB8"/>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a:solidFill>
                  <a:schemeClr val="lt1"/>
                </a:solidFill>
              </a:endParaRPr>
            </a:p>
          </p:txBody>
        </p:sp>
        <p:sp>
          <p:nvSpPr>
            <p:cNvPr id="11" name="Freeform 9"/>
            <p:cNvSpPr>
              <a:spLocks noEditPoints="1"/>
            </p:cNvSpPr>
            <p:nvPr/>
          </p:nvSpPr>
          <p:spPr bwMode="auto">
            <a:xfrm>
              <a:off x="7168465" y="2525834"/>
              <a:ext cx="294206" cy="294206"/>
            </a:xfrm>
            <a:custGeom>
              <a:avLst/>
              <a:gdLst>
                <a:gd name="T0" fmla="*/ 43 w 128"/>
                <a:gd name="T1" fmla="*/ 59 h 128"/>
                <a:gd name="T2" fmla="*/ 52 w 128"/>
                <a:gd name="T3" fmla="*/ 50 h 128"/>
                <a:gd name="T4" fmla="*/ 65 w 128"/>
                <a:gd name="T5" fmla="*/ 63 h 128"/>
                <a:gd name="T6" fmla="*/ 68 w 128"/>
                <a:gd name="T7" fmla="*/ 64 h 128"/>
                <a:gd name="T8" fmla="*/ 71 w 128"/>
                <a:gd name="T9" fmla="*/ 63 h 128"/>
                <a:gd name="T10" fmla="*/ 91 w 128"/>
                <a:gd name="T11" fmla="*/ 43 h 128"/>
                <a:gd name="T12" fmla="*/ 91 w 128"/>
                <a:gd name="T13" fmla="*/ 37 h 128"/>
                <a:gd name="T14" fmla="*/ 85 w 128"/>
                <a:gd name="T15" fmla="*/ 37 h 128"/>
                <a:gd name="T16" fmla="*/ 68 w 128"/>
                <a:gd name="T17" fmla="*/ 54 h 128"/>
                <a:gd name="T18" fmla="*/ 55 w 128"/>
                <a:gd name="T19" fmla="*/ 41 h 128"/>
                <a:gd name="T20" fmla="*/ 54 w 128"/>
                <a:gd name="T21" fmla="*/ 40 h 128"/>
                <a:gd name="T22" fmla="*/ 49 w 128"/>
                <a:gd name="T23" fmla="*/ 41 h 128"/>
                <a:gd name="T24" fmla="*/ 37 w 128"/>
                <a:gd name="T25" fmla="*/ 53 h 128"/>
                <a:gd name="T26" fmla="*/ 37 w 128"/>
                <a:gd name="T27" fmla="*/ 59 h 128"/>
                <a:gd name="T28" fmla="*/ 43 w 128"/>
                <a:gd name="T29" fmla="*/ 59 h 128"/>
                <a:gd name="T30" fmla="*/ 124 w 128"/>
                <a:gd name="T31" fmla="*/ 92 h 128"/>
                <a:gd name="T32" fmla="*/ 120 w 128"/>
                <a:gd name="T33" fmla="*/ 92 h 128"/>
                <a:gd name="T34" fmla="*/ 120 w 128"/>
                <a:gd name="T35" fmla="*/ 8 h 128"/>
                <a:gd name="T36" fmla="*/ 124 w 128"/>
                <a:gd name="T37" fmla="*/ 8 h 128"/>
                <a:gd name="T38" fmla="*/ 128 w 128"/>
                <a:gd name="T39" fmla="*/ 4 h 128"/>
                <a:gd name="T40" fmla="*/ 124 w 128"/>
                <a:gd name="T41" fmla="*/ 0 h 128"/>
                <a:gd name="T42" fmla="*/ 4 w 128"/>
                <a:gd name="T43" fmla="*/ 0 h 128"/>
                <a:gd name="T44" fmla="*/ 0 w 128"/>
                <a:gd name="T45" fmla="*/ 4 h 128"/>
                <a:gd name="T46" fmla="*/ 4 w 128"/>
                <a:gd name="T47" fmla="*/ 8 h 128"/>
                <a:gd name="T48" fmla="*/ 8 w 128"/>
                <a:gd name="T49" fmla="*/ 8 h 128"/>
                <a:gd name="T50" fmla="*/ 8 w 128"/>
                <a:gd name="T51" fmla="*/ 92 h 128"/>
                <a:gd name="T52" fmla="*/ 4 w 128"/>
                <a:gd name="T53" fmla="*/ 92 h 128"/>
                <a:gd name="T54" fmla="*/ 0 w 128"/>
                <a:gd name="T55" fmla="*/ 96 h 128"/>
                <a:gd name="T56" fmla="*/ 4 w 128"/>
                <a:gd name="T57" fmla="*/ 100 h 128"/>
                <a:gd name="T58" fmla="*/ 42 w 128"/>
                <a:gd name="T59" fmla="*/ 100 h 128"/>
                <a:gd name="T60" fmla="*/ 21 w 128"/>
                <a:gd name="T61" fmla="*/ 121 h 128"/>
                <a:gd name="T62" fmla="*/ 21 w 128"/>
                <a:gd name="T63" fmla="*/ 126 h 128"/>
                <a:gd name="T64" fmla="*/ 27 w 128"/>
                <a:gd name="T65" fmla="*/ 126 h 128"/>
                <a:gd name="T66" fmla="*/ 54 w 128"/>
                <a:gd name="T67" fmla="*/ 100 h 128"/>
                <a:gd name="T68" fmla="*/ 60 w 128"/>
                <a:gd name="T69" fmla="*/ 100 h 128"/>
                <a:gd name="T70" fmla="*/ 60 w 128"/>
                <a:gd name="T71" fmla="*/ 116 h 128"/>
                <a:gd name="T72" fmla="*/ 64 w 128"/>
                <a:gd name="T73" fmla="*/ 120 h 128"/>
                <a:gd name="T74" fmla="*/ 68 w 128"/>
                <a:gd name="T75" fmla="*/ 116 h 128"/>
                <a:gd name="T76" fmla="*/ 68 w 128"/>
                <a:gd name="T77" fmla="*/ 100 h 128"/>
                <a:gd name="T78" fmla="*/ 74 w 128"/>
                <a:gd name="T79" fmla="*/ 100 h 128"/>
                <a:gd name="T80" fmla="*/ 101 w 128"/>
                <a:gd name="T81" fmla="*/ 126 h 128"/>
                <a:gd name="T82" fmla="*/ 107 w 128"/>
                <a:gd name="T83" fmla="*/ 126 h 128"/>
                <a:gd name="T84" fmla="*/ 107 w 128"/>
                <a:gd name="T85" fmla="*/ 121 h 128"/>
                <a:gd name="T86" fmla="*/ 86 w 128"/>
                <a:gd name="T87" fmla="*/ 100 h 128"/>
                <a:gd name="T88" fmla="*/ 124 w 128"/>
                <a:gd name="T89" fmla="*/ 100 h 128"/>
                <a:gd name="T90" fmla="*/ 128 w 128"/>
                <a:gd name="T91" fmla="*/ 96 h 128"/>
                <a:gd name="T92" fmla="*/ 124 w 128"/>
                <a:gd name="T93" fmla="*/ 92 h 128"/>
                <a:gd name="T94" fmla="*/ 112 w 128"/>
                <a:gd name="T95" fmla="*/ 92 h 128"/>
                <a:gd name="T96" fmla="*/ 76 w 128"/>
                <a:gd name="T97" fmla="*/ 92 h 128"/>
                <a:gd name="T98" fmla="*/ 76 w 128"/>
                <a:gd name="T99" fmla="*/ 92 h 128"/>
                <a:gd name="T100" fmla="*/ 52 w 128"/>
                <a:gd name="T101" fmla="*/ 92 h 128"/>
                <a:gd name="T102" fmla="*/ 52 w 128"/>
                <a:gd name="T103" fmla="*/ 92 h 128"/>
                <a:gd name="T104" fmla="*/ 16 w 128"/>
                <a:gd name="T105" fmla="*/ 92 h 128"/>
                <a:gd name="T106" fmla="*/ 16 w 128"/>
                <a:gd name="T107" fmla="*/ 8 h 128"/>
                <a:gd name="T108" fmla="*/ 112 w 128"/>
                <a:gd name="T109" fmla="*/ 8 h 128"/>
                <a:gd name="T110" fmla="*/ 112 w 128"/>
                <a:gd name="T111"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43" y="59"/>
                  </a:moveTo>
                  <a:cubicBezTo>
                    <a:pt x="52" y="50"/>
                    <a:pt x="52" y="50"/>
                    <a:pt x="52" y="50"/>
                  </a:cubicBezTo>
                  <a:cubicBezTo>
                    <a:pt x="65" y="63"/>
                    <a:pt x="65" y="63"/>
                    <a:pt x="65" y="63"/>
                  </a:cubicBezTo>
                  <a:cubicBezTo>
                    <a:pt x="66" y="63"/>
                    <a:pt x="67" y="64"/>
                    <a:pt x="68" y="64"/>
                  </a:cubicBezTo>
                  <a:cubicBezTo>
                    <a:pt x="69" y="64"/>
                    <a:pt x="70" y="63"/>
                    <a:pt x="71" y="63"/>
                  </a:cubicBezTo>
                  <a:cubicBezTo>
                    <a:pt x="91" y="43"/>
                    <a:pt x="91" y="43"/>
                    <a:pt x="91" y="43"/>
                  </a:cubicBezTo>
                  <a:cubicBezTo>
                    <a:pt x="92" y="41"/>
                    <a:pt x="92" y="39"/>
                    <a:pt x="91" y="37"/>
                  </a:cubicBezTo>
                  <a:cubicBezTo>
                    <a:pt x="89" y="35"/>
                    <a:pt x="87" y="35"/>
                    <a:pt x="85" y="37"/>
                  </a:cubicBezTo>
                  <a:cubicBezTo>
                    <a:pt x="68" y="54"/>
                    <a:pt x="68" y="54"/>
                    <a:pt x="68" y="54"/>
                  </a:cubicBezTo>
                  <a:cubicBezTo>
                    <a:pt x="55" y="41"/>
                    <a:pt x="55" y="41"/>
                    <a:pt x="55" y="41"/>
                  </a:cubicBezTo>
                  <a:cubicBezTo>
                    <a:pt x="55" y="41"/>
                    <a:pt x="54" y="40"/>
                    <a:pt x="54" y="40"/>
                  </a:cubicBezTo>
                  <a:cubicBezTo>
                    <a:pt x="52" y="40"/>
                    <a:pt x="50" y="40"/>
                    <a:pt x="49" y="41"/>
                  </a:cubicBezTo>
                  <a:cubicBezTo>
                    <a:pt x="37" y="53"/>
                    <a:pt x="37" y="53"/>
                    <a:pt x="37" y="53"/>
                  </a:cubicBezTo>
                  <a:cubicBezTo>
                    <a:pt x="36" y="54"/>
                    <a:pt x="36" y="57"/>
                    <a:pt x="37" y="59"/>
                  </a:cubicBezTo>
                  <a:cubicBezTo>
                    <a:pt x="39" y="60"/>
                    <a:pt x="41" y="60"/>
                    <a:pt x="43" y="59"/>
                  </a:cubicBezTo>
                  <a:close/>
                  <a:moveTo>
                    <a:pt x="124" y="92"/>
                  </a:moveTo>
                  <a:cubicBezTo>
                    <a:pt x="120" y="92"/>
                    <a:pt x="120" y="92"/>
                    <a:pt x="120" y="92"/>
                  </a:cubicBezTo>
                  <a:cubicBezTo>
                    <a:pt x="120" y="8"/>
                    <a:pt x="120" y="8"/>
                    <a:pt x="120" y="8"/>
                  </a:cubicBezTo>
                  <a:cubicBezTo>
                    <a:pt x="124" y="8"/>
                    <a:pt x="124" y="8"/>
                    <a:pt x="124" y="8"/>
                  </a:cubicBezTo>
                  <a:cubicBezTo>
                    <a:pt x="126" y="8"/>
                    <a:pt x="128" y="6"/>
                    <a:pt x="128" y="4"/>
                  </a:cubicBezTo>
                  <a:cubicBezTo>
                    <a:pt x="128" y="2"/>
                    <a:pt x="126" y="0"/>
                    <a:pt x="124" y="0"/>
                  </a:cubicBezTo>
                  <a:cubicBezTo>
                    <a:pt x="4" y="0"/>
                    <a:pt x="4" y="0"/>
                    <a:pt x="4" y="0"/>
                  </a:cubicBezTo>
                  <a:cubicBezTo>
                    <a:pt x="2" y="0"/>
                    <a:pt x="0" y="2"/>
                    <a:pt x="0" y="4"/>
                  </a:cubicBezTo>
                  <a:cubicBezTo>
                    <a:pt x="0" y="6"/>
                    <a:pt x="2" y="8"/>
                    <a:pt x="4" y="8"/>
                  </a:cubicBezTo>
                  <a:cubicBezTo>
                    <a:pt x="8" y="8"/>
                    <a:pt x="8" y="8"/>
                    <a:pt x="8" y="8"/>
                  </a:cubicBezTo>
                  <a:cubicBezTo>
                    <a:pt x="8" y="92"/>
                    <a:pt x="8" y="92"/>
                    <a:pt x="8" y="92"/>
                  </a:cubicBezTo>
                  <a:cubicBezTo>
                    <a:pt x="4" y="92"/>
                    <a:pt x="4" y="92"/>
                    <a:pt x="4" y="92"/>
                  </a:cubicBezTo>
                  <a:cubicBezTo>
                    <a:pt x="2" y="92"/>
                    <a:pt x="0" y="93"/>
                    <a:pt x="0" y="96"/>
                  </a:cubicBezTo>
                  <a:cubicBezTo>
                    <a:pt x="0" y="98"/>
                    <a:pt x="2" y="100"/>
                    <a:pt x="4" y="100"/>
                  </a:cubicBezTo>
                  <a:cubicBezTo>
                    <a:pt x="42" y="100"/>
                    <a:pt x="42" y="100"/>
                    <a:pt x="42" y="100"/>
                  </a:cubicBezTo>
                  <a:cubicBezTo>
                    <a:pt x="21" y="121"/>
                    <a:pt x="21" y="121"/>
                    <a:pt x="21" y="121"/>
                  </a:cubicBezTo>
                  <a:cubicBezTo>
                    <a:pt x="20" y="122"/>
                    <a:pt x="20" y="125"/>
                    <a:pt x="21" y="126"/>
                  </a:cubicBezTo>
                  <a:cubicBezTo>
                    <a:pt x="23" y="128"/>
                    <a:pt x="25" y="128"/>
                    <a:pt x="27" y="126"/>
                  </a:cubicBezTo>
                  <a:cubicBezTo>
                    <a:pt x="54" y="100"/>
                    <a:pt x="54" y="100"/>
                    <a:pt x="54" y="100"/>
                  </a:cubicBezTo>
                  <a:cubicBezTo>
                    <a:pt x="60" y="100"/>
                    <a:pt x="60" y="100"/>
                    <a:pt x="60" y="100"/>
                  </a:cubicBezTo>
                  <a:cubicBezTo>
                    <a:pt x="60" y="116"/>
                    <a:pt x="60" y="116"/>
                    <a:pt x="60" y="116"/>
                  </a:cubicBezTo>
                  <a:cubicBezTo>
                    <a:pt x="60" y="118"/>
                    <a:pt x="62" y="120"/>
                    <a:pt x="64" y="120"/>
                  </a:cubicBezTo>
                  <a:cubicBezTo>
                    <a:pt x="66" y="120"/>
                    <a:pt x="68" y="118"/>
                    <a:pt x="68" y="116"/>
                  </a:cubicBezTo>
                  <a:cubicBezTo>
                    <a:pt x="68" y="100"/>
                    <a:pt x="68" y="100"/>
                    <a:pt x="68" y="100"/>
                  </a:cubicBezTo>
                  <a:cubicBezTo>
                    <a:pt x="74" y="100"/>
                    <a:pt x="74" y="100"/>
                    <a:pt x="74" y="100"/>
                  </a:cubicBezTo>
                  <a:cubicBezTo>
                    <a:pt x="101" y="126"/>
                    <a:pt x="101" y="126"/>
                    <a:pt x="101" y="126"/>
                  </a:cubicBezTo>
                  <a:cubicBezTo>
                    <a:pt x="103" y="128"/>
                    <a:pt x="105" y="128"/>
                    <a:pt x="107" y="126"/>
                  </a:cubicBezTo>
                  <a:cubicBezTo>
                    <a:pt x="108" y="125"/>
                    <a:pt x="108" y="122"/>
                    <a:pt x="107" y="121"/>
                  </a:cubicBezTo>
                  <a:cubicBezTo>
                    <a:pt x="86" y="100"/>
                    <a:pt x="86" y="100"/>
                    <a:pt x="86" y="100"/>
                  </a:cubicBezTo>
                  <a:cubicBezTo>
                    <a:pt x="124" y="100"/>
                    <a:pt x="124" y="100"/>
                    <a:pt x="124" y="100"/>
                  </a:cubicBezTo>
                  <a:cubicBezTo>
                    <a:pt x="126" y="100"/>
                    <a:pt x="128" y="98"/>
                    <a:pt x="128" y="96"/>
                  </a:cubicBezTo>
                  <a:cubicBezTo>
                    <a:pt x="128" y="93"/>
                    <a:pt x="126" y="92"/>
                    <a:pt x="124" y="92"/>
                  </a:cubicBezTo>
                  <a:close/>
                  <a:moveTo>
                    <a:pt x="112" y="92"/>
                  </a:moveTo>
                  <a:cubicBezTo>
                    <a:pt x="76" y="92"/>
                    <a:pt x="76" y="92"/>
                    <a:pt x="76" y="92"/>
                  </a:cubicBezTo>
                  <a:cubicBezTo>
                    <a:pt x="76" y="92"/>
                    <a:pt x="76" y="92"/>
                    <a:pt x="76" y="92"/>
                  </a:cubicBezTo>
                  <a:cubicBezTo>
                    <a:pt x="52" y="92"/>
                    <a:pt x="52" y="92"/>
                    <a:pt x="52" y="92"/>
                  </a:cubicBezTo>
                  <a:cubicBezTo>
                    <a:pt x="52" y="92"/>
                    <a:pt x="52" y="92"/>
                    <a:pt x="52" y="92"/>
                  </a:cubicBezTo>
                  <a:cubicBezTo>
                    <a:pt x="16" y="92"/>
                    <a:pt x="16" y="92"/>
                    <a:pt x="16" y="92"/>
                  </a:cubicBezTo>
                  <a:cubicBezTo>
                    <a:pt x="16" y="8"/>
                    <a:pt x="16" y="8"/>
                    <a:pt x="16" y="8"/>
                  </a:cubicBezTo>
                  <a:cubicBezTo>
                    <a:pt x="112" y="8"/>
                    <a:pt x="112" y="8"/>
                    <a:pt x="112" y="8"/>
                  </a:cubicBezTo>
                  <a:lnTo>
                    <a:pt x="112" y="92"/>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4" name="组合 23"/>
          <p:cNvGrpSpPr/>
          <p:nvPr/>
        </p:nvGrpSpPr>
        <p:grpSpPr>
          <a:xfrm>
            <a:off x="4573357" y="3974614"/>
            <a:ext cx="579668" cy="579668"/>
            <a:chOff x="4573357" y="3974614"/>
            <a:chExt cx="579668" cy="579668"/>
          </a:xfrm>
        </p:grpSpPr>
        <p:sp>
          <p:nvSpPr>
            <p:cNvPr id="6" name="Oval 53"/>
            <p:cNvSpPr/>
            <p:nvPr/>
          </p:nvSpPr>
          <p:spPr>
            <a:xfrm>
              <a:off x="4573357" y="3974614"/>
              <a:ext cx="579668" cy="579668"/>
            </a:xfrm>
            <a:prstGeom prst="ellipse">
              <a:avLst/>
            </a:prstGeom>
            <a:gradFill>
              <a:gsLst>
                <a:gs pos="0">
                  <a:srgbClr val="CB545A"/>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a:solidFill>
                  <a:schemeClr val="lt1"/>
                </a:solidFill>
              </a:endParaRPr>
            </a:p>
          </p:txBody>
        </p:sp>
        <p:sp>
          <p:nvSpPr>
            <p:cNvPr id="12" name="Freeform 10"/>
            <p:cNvSpPr>
              <a:spLocks noEditPoints="1"/>
            </p:cNvSpPr>
            <p:nvPr/>
          </p:nvSpPr>
          <p:spPr bwMode="auto">
            <a:xfrm>
              <a:off x="4716087" y="4117827"/>
              <a:ext cx="294206" cy="293242"/>
            </a:xfrm>
            <a:custGeom>
              <a:avLst/>
              <a:gdLst>
                <a:gd name="T0" fmla="*/ 127 w 128"/>
                <a:gd name="T1" fmla="*/ 110 h 128"/>
                <a:gd name="T2" fmla="*/ 104 w 128"/>
                <a:gd name="T3" fmla="*/ 91 h 128"/>
                <a:gd name="T4" fmla="*/ 88 w 128"/>
                <a:gd name="T5" fmla="*/ 86 h 128"/>
                <a:gd name="T6" fmla="*/ 88 w 128"/>
                <a:gd name="T7" fmla="*/ 75 h 128"/>
                <a:gd name="T8" fmla="*/ 100 w 128"/>
                <a:gd name="T9" fmla="*/ 44 h 128"/>
                <a:gd name="T10" fmla="*/ 64 w 128"/>
                <a:gd name="T11" fmla="*/ 0 h 128"/>
                <a:gd name="T12" fmla="*/ 28 w 128"/>
                <a:gd name="T13" fmla="*/ 44 h 128"/>
                <a:gd name="T14" fmla="*/ 40 w 128"/>
                <a:gd name="T15" fmla="*/ 75 h 128"/>
                <a:gd name="T16" fmla="*/ 40 w 128"/>
                <a:gd name="T17" fmla="*/ 86 h 128"/>
                <a:gd name="T18" fmla="*/ 24 w 128"/>
                <a:gd name="T19" fmla="*/ 91 h 128"/>
                <a:gd name="T20" fmla="*/ 1 w 128"/>
                <a:gd name="T21" fmla="*/ 110 h 128"/>
                <a:gd name="T22" fmla="*/ 1 w 128"/>
                <a:gd name="T23" fmla="*/ 118 h 128"/>
                <a:gd name="T24" fmla="*/ 64 w 128"/>
                <a:gd name="T25" fmla="*/ 128 h 128"/>
                <a:gd name="T26" fmla="*/ 126 w 128"/>
                <a:gd name="T27" fmla="*/ 118 h 128"/>
                <a:gd name="T28" fmla="*/ 127 w 128"/>
                <a:gd name="T29" fmla="*/ 110 h 128"/>
                <a:gd name="T30" fmla="*/ 36 w 128"/>
                <a:gd name="T31" fmla="*/ 44 h 128"/>
                <a:gd name="T32" fmla="*/ 64 w 128"/>
                <a:gd name="T33" fmla="*/ 8 h 128"/>
                <a:gd name="T34" fmla="*/ 92 w 128"/>
                <a:gd name="T35" fmla="*/ 44 h 128"/>
                <a:gd name="T36" fmla="*/ 64 w 128"/>
                <a:gd name="T37" fmla="*/ 80 h 128"/>
                <a:gd name="T38" fmla="*/ 36 w 128"/>
                <a:gd name="T39" fmla="*/ 44 h 128"/>
                <a:gd name="T40" fmla="*/ 64 w 128"/>
                <a:gd name="T41" fmla="*/ 120 h 128"/>
                <a:gd name="T42" fmla="*/ 8 w 128"/>
                <a:gd name="T43" fmla="*/ 113 h 128"/>
                <a:gd name="T44" fmla="*/ 25 w 128"/>
                <a:gd name="T45" fmla="*/ 99 h 128"/>
                <a:gd name="T46" fmla="*/ 44 w 128"/>
                <a:gd name="T47" fmla="*/ 93 h 128"/>
                <a:gd name="T48" fmla="*/ 48 w 128"/>
                <a:gd name="T49" fmla="*/ 91 h 128"/>
                <a:gd name="T50" fmla="*/ 48 w 128"/>
                <a:gd name="T51" fmla="*/ 83 h 128"/>
                <a:gd name="T52" fmla="*/ 64 w 128"/>
                <a:gd name="T53" fmla="*/ 88 h 128"/>
                <a:gd name="T54" fmla="*/ 80 w 128"/>
                <a:gd name="T55" fmla="*/ 83 h 128"/>
                <a:gd name="T56" fmla="*/ 80 w 128"/>
                <a:gd name="T57" fmla="*/ 91 h 128"/>
                <a:gd name="T58" fmla="*/ 84 w 128"/>
                <a:gd name="T59" fmla="*/ 93 h 128"/>
                <a:gd name="T60" fmla="*/ 102 w 128"/>
                <a:gd name="T61" fmla="*/ 99 h 128"/>
                <a:gd name="T62" fmla="*/ 120 w 128"/>
                <a:gd name="T63" fmla="*/ 113 h 128"/>
                <a:gd name="T64" fmla="*/ 64 w 128"/>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7" y="110"/>
                  </a:moveTo>
                  <a:cubicBezTo>
                    <a:pt x="122" y="96"/>
                    <a:pt x="112" y="92"/>
                    <a:pt x="104" y="91"/>
                  </a:cubicBezTo>
                  <a:cubicBezTo>
                    <a:pt x="97" y="90"/>
                    <a:pt x="91" y="87"/>
                    <a:pt x="88" y="86"/>
                  </a:cubicBezTo>
                  <a:cubicBezTo>
                    <a:pt x="88" y="79"/>
                    <a:pt x="88" y="77"/>
                    <a:pt x="88" y="75"/>
                  </a:cubicBezTo>
                  <a:cubicBezTo>
                    <a:pt x="95" y="67"/>
                    <a:pt x="100" y="55"/>
                    <a:pt x="100" y="44"/>
                  </a:cubicBezTo>
                  <a:cubicBezTo>
                    <a:pt x="100" y="20"/>
                    <a:pt x="88" y="0"/>
                    <a:pt x="64" y="0"/>
                  </a:cubicBezTo>
                  <a:cubicBezTo>
                    <a:pt x="40" y="0"/>
                    <a:pt x="28" y="20"/>
                    <a:pt x="28" y="44"/>
                  </a:cubicBezTo>
                  <a:cubicBezTo>
                    <a:pt x="28" y="55"/>
                    <a:pt x="33" y="66"/>
                    <a:pt x="40" y="75"/>
                  </a:cubicBezTo>
                  <a:cubicBezTo>
                    <a:pt x="40" y="79"/>
                    <a:pt x="40" y="85"/>
                    <a:pt x="40" y="86"/>
                  </a:cubicBezTo>
                  <a:cubicBezTo>
                    <a:pt x="37" y="87"/>
                    <a:pt x="31" y="90"/>
                    <a:pt x="24" y="91"/>
                  </a:cubicBezTo>
                  <a:cubicBezTo>
                    <a:pt x="16" y="92"/>
                    <a:pt x="6" y="96"/>
                    <a:pt x="1" y="110"/>
                  </a:cubicBezTo>
                  <a:cubicBezTo>
                    <a:pt x="0" y="113"/>
                    <a:pt x="0" y="116"/>
                    <a:pt x="1" y="118"/>
                  </a:cubicBezTo>
                  <a:cubicBezTo>
                    <a:pt x="7" y="126"/>
                    <a:pt x="39" y="128"/>
                    <a:pt x="64" y="128"/>
                  </a:cubicBezTo>
                  <a:cubicBezTo>
                    <a:pt x="89" y="128"/>
                    <a:pt x="121" y="126"/>
                    <a:pt x="126" y="118"/>
                  </a:cubicBezTo>
                  <a:cubicBezTo>
                    <a:pt x="128" y="116"/>
                    <a:pt x="128" y="113"/>
                    <a:pt x="127" y="110"/>
                  </a:cubicBezTo>
                  <a:close/>
                  <a:moveTo>
                    <a:pt x="36" y="44"/>
                  </a:moveTo>
                  <a:cubicBezTo>
                    <a:pt x="36" y="24"/>
                    <a:pt x="45" y="8"/>
                    <a:pt x="64" y="8"/>
                  </a:cubicBezTo>
                  <a:cubicBezTo>
                    <a:pt x="83" y="8"/>
                    <a:pt x="92" y="24"/>
                    <a:pt x="92" y="44"/>
                  </a:cubicBezTo>
                  <a:cubicBezTo>
                    <a:pt x="92" y="60"/>
                    <a:pt x="79" y="80"/>
                    <a:pt x="64" y="80"/>
                  </a:cubicBezTo>
                  <a:cubicBezTo>
                    <a:pt x="49" y="80"/>
                    <a:pt x="36" y="60"/>
                    <a:pt x="36" y="44"/>
                  </a:cubicBezTo>
                  <a:close/>
                  <a:moveTo>
                    <a:pt x="64" y="120"/>
                  </a:moveTo>
                  <a:cubicBezTo>
                    <a:pt x="15" y="120"/>
                    <a:pt x="8" y="114"/>
                    <a:pt x="8" y="113"/>
                  </a:cubicBezTo>
                  <a:cubicBezTo>
                    <a:pt x="13" y="102"/>
                    <a:pt x="19" y="100"/>
                    <a:pt x="25" y="99"/>
                  </a:cubicBezTo>
                  <a:cubicBezTo>
                    <a:pt x="33" y="98"/>
                    <a:pt x="40" y="95"/>
                    <a:pt x="44" y="93"/>
                  </a:cubicBezTo>
                  <a:cubicBezTo>
                    <a:pt x="48" y="91"/>
                    <a:pt x="48" y="91"/>
                    <a:pt x="48" y="91"/>
                  </a:cubicBezTo>
                  <a:cubicBezTo>
                    <a:pt x="48" y="91"/>
                    <a:pt x="48" y="86"/>
                    <a:pt x="48" y="83"/>
                  </a:cubicBezTo>
                  <a:cubicBezTo>
                    <a:pt x="53" y="86"/>
                    <a:pt x="58" y="88"/>
                    <a:pt x="64" y="88"/>
                  </a:cubicBezTo>
                  <a:cubicBezTo>
                    <a:pt x="70" y="88"/>
                    <a:pt x="75" y="86"/>
                    <a:pt x="80" y="83"/>
                  </a:cubicBezTo>
                  <a:cubicBezTo>
                    <a:pt x="80" y="86"/>
                    <a:pt x="80" y="91"/>
                    <a:pt x="80" y="91"/>
                  </a:cubicBezTo>
                  <a:cubicBezTo>
                    <a:pt x="84" y="93"/>
                    <a:pt x="84" y="93"/>
                    <a:pt x="84" y="93"/>
                  </a:cubicBezTo>
                  <a:cubicBezTo>
                    <a:pt x="88" y="95"/>
                    <a:pt x="95" y="98"/>
                    <a:pt x="102" y="99"/>
                  </a:cubicBezTo>
                  <a:cubicBezTo>
                    <a:pt x="108" y="100"/>
                    <a:pt x="115" y="102"/>
                    <a:pt x="120" y="113"/>
                  </a:cubicBezTo>
                  <a:cubicBezTo>
                    <a:pt x="119" y="114"/>
                    <a:pt x="113" y="120"/>
                    <a:pt x="64" y="12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13" name="TextBox 17"/>
          <p:cNvSpPr txBox="1"/>
          <p:nvPr/>
        </p:nvSpPr>
        <p:spPr>
          <a:xfrm>
            <a:off x="2931984" y="2824432"/>
            <a:ext cx="1415773" cy="338554"/>
          </a:xfrm>
          <a:prstGeom prst="rect">
            <a:avLst/>
          </a:prstGeom>
          <a:noFill/>
        </p:spPr>
        <p:txBody>
          <a:bodyPr wrap="none" rtlCol="0">
            <a:spAutoFit/>
          </a:bodyPr>
          <a:lstStyle>
            <a:defPPr>
              <a:defRPr lang="zh-CN"/>
            </a:defPPr>
            <a:lvl1pPr algn="ctr">
              <a:defRPr sz="1600">
                <a:solidFill>
                  <a:srgbClr val="FFE339"/>
                </a:solidFill>
                <a:latin typeface="迷你简准圆" panose="03000509000000000000" pitchFamily="65" charset="-122"/>
                <a:ea typeface="迷你简准圆" panose="03000509000000000000" pitchFamily="65" charset="-122"/>
              </a:defRPr>
            </a:lvl1pPr>
          </a:lstStyle>
          <a:p>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sp>
        <p:nvSpPr>
          <p:cNvPr id="14" name="TextBox 18"/>
          <p:cNvSpPr txBox="1"/>
          <p:nvPr/>
        </p:nvSpPr>
        <p:spPr>
          <a:xfrm>
            <a:off x="2781302" y="3207533"/>
            <a:ext cx="1717138" cy="867930"/>
          </a:xfrm>
          <a:prstGeom prst="rect">
            <a:avLst/>
          </a:prstGeom>
          <a:noFill/>
        </p:spPr>
        <p:txBody>
          <a:bodyPr wrap="square" rtlCol="0">
            <a:spAutoFit/>
          </a:bodyPr>
          <a:lstStyle>
            <a:defPPr>
              <a:defRPr lang="zh-CN"/>
            </a:defPPr>
            <a:lvl1pPr algn="ctr">
              <a:lnSpc>
                <a:spcPct val="120000"/>
              </a:lnSpc>
              <a:defRPr sz="1200">
                <a:solidFill>
                  <a:prstClr val="white"/>
                </a:solidFill>
                <a:latin typeface="迷你简准圆" panose="03000509000000000000" pitchFamily="65" charset="-122"/>
                <a:ea typeface="迷你简准圆" panose="03000509000000000000" pitchFamily="65" charset="-122"/>
              </a:defRPr>
            </a:lvl1pPr>
          </a:lstStyle>
          <a:p>
            <a:r>
              <a:rPr lang="zh-CN" altLang="en-US" sz="105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 name="TextBox 17"/>
          <p:cNvSpPr txBox="1"/>
          <p:nvPr/>
        </p:nvSpPr>
        <p:spPr>
          <a:xfrm>
            <a:off x="7844245" y="2824432"/>
            <a:ext cx="1415773" cy="338554"/>
          </a:xfrm>
          <a:prstGeom prst="rect">
            <a:avLst/>
          </a:prstGeom>
          <a:noFill/>
        </p:spPr>
        <p:txBody>
          <a:bodyPr wrap="none" rtlCol="0">
            <a:spAutoFit/>
          </a:bodyPr>
          <a:lstStyle>
            <a:defPPr>
              <a:defRPr lang="zh-CN"/>
            </a:defPPr>
            <a:lvl1pPr algn="ctr">
              <a:defRPr sz="1600">
                <a:solidFill>
                  <a:srgbClr val="FFE339"/>
                </a:solidFill>
                <a:latin typeface="迷你简准圆" panose="03000509000000000000" pitchFamily="65" charset="-122"/>
                <a:ea typeface="迷你简准圆" panose="03000509000000000000" pitchFamily="65" charset="-122"/>
              </a:defRPr>
            </a:lvl1pPr>
          </a:lstStyle>
          <a:p>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sp>
        <p:nvSpPr>
          <p:cNvPr id="16" name="TextBox 18"/>
          <p:cNvSpPr txBox="1"/>
          <p:nvPr/>
        </p:nvSpPr>
        <p:spPr>
          <a:xfrm>
            <a:off x="7693562" y="3207533"/>
            <a:ext cx="1717138" cy="867930"/>
          </a:xfrm>
          <a:prstGeom prst="rect">
            <a:avLst/>
          </a:prstGeom>
          <a:noFill/>
        </p:spPr>
        <p:txBody>
          <a:bodyPr wrap="square" rtlCol="0">
            <a:spAutoFit/>
          </a:bodyPr>
          <a:lstStyle>
            <a:defPPr>
              <a:defRPr lang="zh-CN"/>
            </a:defPPr>
            <a:lvl1pPr algn="ctr">
              <a:lnSpc>
                <a:spcPct val="120000"/>
              </a:lnSpc>
              <a:defRPr sz="1200">
                <a:solidFill>
                  <a:prstClr val="white"/>
                </a:solidFill>
                <a:latin typeface="迷你简准圆" panose="03000509000000000000" pitchFamily="65" charset="-122"/>
                <a:ea typeface="迷你简准圆" panose="03000509000000000000" pitchFamily="65" charset="-122"/>
              </a:defRPr>
            </a:lvl1pPr>
          </a:lstStyle>
          <a:p>
            <a:r>
              <a:rPr lang="zh-CN" altLang="en-US" sz="105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7"/>
          <p:cNvSpPr txBox="1"/>
          <p:nvPr/>
        </p:nvSpPr>
        <p:spPr>
          <a:xfrm>
            <a:off x="5388115" y="2824432"/>
            <a:ext cx="1415773" cy="338554"/>
          </a:xfrm>
          <a:prstGeom prst="rect">
            <a:avLst/>
          </a:prstGeom>
          <a:noFill/>
        </p:spPr>
        <p:txBody>
          <a:bodyPr wrap="none" rtlCol="0">
            <a:spAutoFit/>
          </a:bodyPr>
          <a:lstStyle>
            <a:defPPr>
              <a:defRPr lang="zh-CN"/>
            </a:defPPr>
            <a:lvl1pPr algn="ctr">
              <a:defRPr sz="1600">
                <a:solidFill>
                  <a:srgbClr val="FFE339"/>
                </a:solidFill>
                <a:latin typeface="迷你简准圆" panose="03000509000000000000" pitchFamily="65" charset="-122"/>
                <a:ea typeface="迷你简准圆" panose="03000509000000000000" pitchFamily="65" charset="-122"/>
              </a:defRPr>
            </a:lvl1pPr>
          </a:lstStyle>
          <a:p>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sp>
        <p:nvSpPr>
          <p:cNvPr id="18" name="TextBox 18"/>
          <p:cNvSpPr txBox="1"/>
          <p:nvPr/>
        </p:nvSpPr>
        <p:spPr>
          <a:xfrm>
            <a:off x="5237432" y="3207533"/>
            <a:ext cx="1717138" cy="867930"/>
          </a:xfrm>
          <a:prstGeom prst="rect">
            <a:avLst/>
          </a:prstGeom>
          <a:noFill/>
        </p:spPr>
        <p:txBody>
          <a:bodyPr wrap="square" rtlCol="0">
            <a:spAutoFit/>
          </a:bodyPr>
          <a:lstStyle>
            <a:defPPr>
              <a:defRPr lang="zh-CN"/>
            </a:defPPr>
            <a:lvl1pPr algn="ctr">
              <a:lnSpc>
                <a:spcPct val="120000"/>
              </a:lnSpc>
              <a:defRPr sz="1200">
                <a:solidFill>
                  <a:prstClr val="white"/>
                </a:solidFill>
                <a:latin typeface="迷你简准圆" panose="03000509000000000000" pitchFamily="65" charset="-122"/>
                <a:ea typeface="迷你简准圆" panose="03000509000000000000" pitchFamily="65" charset="-122"/>
              </a:defRPr>
            </a:lvl1pPr>
          </a:lstStyle>
          <a:p>
            <a:r>
              <a:rPr lang="zh-CN" altLang="en-US" sz="105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 name="组合 1"/>
          <p:cNvGrpSpPr/>
          <p:nvPr/>
        </p:nvGrpSpPr>
        <p:grpSpPr>
          <a:xfrm>
            <a:off x="2421645" y="2247899"/>
            <a:ext cx="2418374" cy="2418377"/>
            <a:chOff x="2421645" y="2247899"/>
            <a:chExt cx="2418374" cy="2418377"/>
          </a:xfrm>
        </p:grpSpPr>
        <p:sp>
          <p:nvSpPr>
            <p:cNvPr id="3" name="弧形 2"/>
            <p:cNvSpPr/>
            <p:nvPr/>
          </p:nvSpPr>
          <p:spPr>
            <a:xfrm rot="17100000">
              <a:off x="2421644" y="2247901"/>
              <a:ext cx="2418376" cy="2418374"/>
            </a:xfrm>
            <a:prstGeom prst="arc">
              <a:avLst>
                <a:gd name="adj1" fmla="val 16200000"/>
                <a:gd name="adj2" fmla="val 18747981"/>
              </a:avLst>
            </a:prstGeom>
            <a:ln w="3175">
              <a:solidFill>
                <a:srgbClr val="61D6FE"/>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弧形 21"/>
            <p:cNvSpPr/>
            <p:nvPr/>
          </p:nvSpPr>
          <p:spPr>
            <a:xfrm rot="17100000" flipH="1" flipV="1">
              <a:off x="2421644" y="2247900"/>
              <a:ext cx="2418376" cy="2418374"/>
            </a:xfrm>
            <a:prstGeom prst="arc">
              <a:avLst>
                <a:gd name="adj1" fmla="val 16200000"/>
                <a:gd name="adj2" fmla="val 18747981"/>
              </a:avLst>
            </a:prstGeom>
            <a:ln w="3175">
              <a:no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 name="组合 3"/>
          <p:cNvGrpSpPr/>
          <p:nvPr/>
        </p:nvGrpSpPr>
        <p:grpSpPr>
          <a:xfrm>
            <a:off x="4886811" y="2247901"/>
            <a:ext cx="2418376" cy="2418374"/>
            <a:chOff x="4886811" y="2247901"/>
            <a:chExt cx="2418376" cy="2418374"/>
          </a:xfrm>
        </p:grpSpPr>
        <p:sp>
          <p:nvSpPr>
            <p:cNvPr id="20" name="弧形 19"/>
            <p:cNvSpPr/>
            <p:nvPr/>
          </p:nvSpPr>
          <p:spPr>
            <a:xfrm rot="8871090">
              <a:off x="4886811" y="2247901"/>
              <a:ext cx="2418376" cy="2418374"/>
            </a:xfrm>
            <a:prstGeom prst="arc">
              <a:avLst>
                <a:gd name="adj1" fmla="val 16200000"/>
                <a:gd name="adj2" fmla="val 18747981"/>
              </a:avLst>
            </a:prstGeom>
            <a:ln w="3175">
              <a:solidFill>
                <a:srgbClr val="CB545A"/>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p:cNvSpPr/>
            <p:nvPr/>
          </p:nvSpPr>
          <p:spPr>
            <a:xfrm rot="8871090" flipH="1" flipV="1">
              <a:off x="4886811" y="2247901"/>
              <a:ext cx="2418376" cy="2418374"/>
            </a:xfrm>
            <a:prstGeom prst="arc">
              <a:avLst>
                <a:gd name="adj1" fmla="val 16200000"/>
                <a:gd name="adj2" fmla="val 18747981"/>
              </a:avLst>
            </a:prstGeom>
            <a:ln w="3175">
              <a:no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9" name="组合 18"/>
          <p:cNvGrpSpPr/>
          <p:nvPr/>
        </p:nvGrpSpPr>
        <p:grpSpPr>
          <a:xfrm>
            <a:off x="7338740" y="2247900"/>
            <a:ext cx="2418374" cy="2418376"/>
            <a:chOff x="7338740" y="2247900"/>
            <a:chExt cx="2418374" cy="2418376"/>
          </a:xfrm>
        </p:grpSpPr>
        <p:sp>
          <p:nvSpPr>
            <p:cNvPr id="21" name="弧形 20"/>
            <p:cNvSpPr/>
            <p:nvPr/>
          </p:nvSpPr>
          <p:spPr>
            <a:xfrm rot="2700000">
              <a:off x="7338739" y="2247901"/>
              <a:ext cx="2418376" cy="2418374"/>
            </a:xfrm>
            <a:prstGeom prst="arc">
              <a:avLst>
                <a:gd name="adj1" fmla="val 16200000"/>
                <a:gd name="adj2" fmla="val 18747981"/>
              </a:avLst>
            </a:prstGeom>
            <a:ln w="3175">
              <a:solidFill>
                <a:srgbClr val="61D6FE"/>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2700000" flipH="1" flipV="1">
              <a:off x="7338739" y="2247901"/>
              <a:ext cx="2418376" cy="2418374"/>
            </a:xfrm>
            <a:prstGeom prst="arc">
              <a:avLst>
                <a:gd name="adj1" fmla="val 16200000"/>
                <a:gd name="adj2" fmla="val 18747981"/>
              </a:avLst>
            </a:prstGeom>
            <a:ln w="3175">
              <a:no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0" name="文本框 29"/>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工作不足之处</a:t>
            </a:r>
          </a:p>
        </p:txBody>
      </p:sp>
      <p:sp>
        <p:nvSpPr>
          <p:cNvPr id="31" name="文本框 30"/>
          <p:cNvSpPr txBox="1"/>
          <p:nvPr/>
        </p:nvSpPr>
        <p:spPr>
          <a:xfrm>
            <a:off x="2381470" y="352039"/>
            <a:ext cx="107914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Job deficiency</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8" presetClass="emph" presetSubtype="0" fill="hold" nodeType="withEffect" p14:presetBounceEnd="64000">
                                      <p:stCondLst>
                                        <p:cond delay="0"/>
                                      </p:stCondLst>
                                      <p:childTnLst>
                                        <p:animRot by="21600000" p14:bounceEnd="64000">
                                          <p:cBhvr>
                                            <p:cTn id="15" dur="2000" fill="hold"/>
                                            <p:tgtEl>
                                              <p:spTgt spid="2"/>
                                            </p:tgtEl>
                                            <p:attrNameLst>
                                              <p:attrName>r</p:attrName>
                                            </p:attrNameLst>
                                          </p:cBhvr>
                                        </p:animRot>
                                      </p:childTnLst>
                                    </p:cTn>
                                  </p:par>
                                  <p:par>
                                    <p:cTn id="16" presetID="8" presetClass="emph" presetSubtype="0" fill="hold" nodeType="withEffect" p14:presetBounceEnd="64000">
                                      <p:stCondLst>
                                        <p:cond delay="0"/>
                                      </p:stCondLst>
                                      <p:childTnLst>
                                        <p:animRot by="21600000" p14:bounceEnd="64000">
                                          <p:cBhvr>
                                            <p:cTn id="17" dur="2000" fill="hold"/>
                                            <p:tgtEl>
                                              <p:spTgt spid="4"/>
                                            </p:tgtEl>
                                            <p:attrNameLst>
                                              <p:attrName>r</p:attrName>
                                            </p:attrNameLst>
                                          </p:cBhvr>
                                        </p:animRot>
                                      </p:childTnLst>
                                    </p:cTn>
                                  </p:par>
                                  <p:par>
                                    <p:cTn id="18" presetID="8" presetClass="emph" presetSubtype="0" fill="hold" nodeType="withEffect" p14:presetBounceEnd="64000">
                                      <p:stCondLst>
                                        <p:cond delay="0"/>
                                      </p:stCondLst>
                                      <p:childTnLst>
                                        <p:animRot by="21600000" p14:bounceEnd="64000">
                                          <p:cBhvr>
                                            <p:cTn id="19" dur="2000" fill="hold"/>
                                            <p:tgtEl>
                                              <p:spTgt spid="19"/>
                                            </p:tgtEl>
                                            <p:attrNameLst>
                                              <p:attrName>r</p:attrName>
                                            </p:attrNameLst>
                                          </p:cBhvr>
                                        </p:animRot>
                                      </p:childTnLst>
                                    </p:cTn>
                                  </p:par>
                                  <p:par>
                                    <p:cTn id="20" presetID="22" presetClass="entr" presetSubtype="1"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4" fill="hold" grpId="0" nodeType="withEffect">
                                      <p:stCondLst>
                                        <p:cond delay="125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1"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8" presetClass="emph" presetSubtype="0" fill="hold" nodeType="withEffect">
                                      <p:stCondLst>
                                        <p:cond delay="0"/>
                                      </p:stCondLst>
                                      <p:childTnLst>
                                        <p:animRot by="21600000">
                                          <p:cBhvr>
                                            <p:cTn id="15" dur="2000" fill="hold"/>
                                            <p:tgtEl>
                                              <p:spTgt spid="2"/>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4"/>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19"/>
                                            </p:tgtEl>
                                            <p:attrNameLst>
                                              <p:attrName>r</p:attrName>
                                            </p:attrNameLst>
                                          </p:cBhvr>
                                        </p:animRot>
                                      </p:childTnLst>
                                    </p:cTn>
                                  </p:par>
                                  <p:par>
                                    <p:cTn id="20" presetID="22" presetClass="entr" presetSubtype="1"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4" fill="hold" grpId="0" nodeType="withEffect">
                                      <p:stCondLst>
                                        <p:cond delay="125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1"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3" grpId="0"/>
          <p:bldP spid="14" grpId="0"/>
          <p:bldP spid="15" grpId="0"/>
          <p:bldP spid="16" grpId="0"/>
          <p:bldP spid="17" grpId="0"/>
          <p:bldP spid="1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495550" y="3573234"/>
            <a:ext cx="1492250" cy="1492250"/>
          </a:xfrm>
          <a:prstGeom prst="ellipse">
            <a:avLst/>
          </a:prstGeom>
          <a:blipFill dpi="0" rotWithShape="0">
            <a:blip r:embed="rId3" cstate="email">
              <a:grayscl/>
            </a:blip>
            <a:srcRect/>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410277" y="1947634"/>
            <a:ext cx="1492250" cy="1492250"/>
          </a:xfrm>
          <a:prstGeom prst="ellipse">
            <a:avLst/>
          </a:prstGeom>
          <a:blipFill>
            <a:blip r:embed="rId4" cstate="email">
              <a:grayscl/>
            </a:blip>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6325004" y="3573234"/>
            <a:ext cx="1492250" cy="1492250"/>
          </a:xfrm>
          <a:prstGeom prst="ellipse">
            <a:avLst/>
          </a:prstGeom>
          <a:blipFill>
            <a:blip r:embed="rId5" cstate="email">
              <a:grayscl/>
            </a:blip>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8239730" y="1947634"/>
            <a:ext cx="1492250" cy="1492250"/>
          </a:xfrm>
          <a:prstGeom prst="ellipse">
            <a:avLst/>
          </a:prstGeom>
          <a:blipFill dpi="0" rotWithShape="1">
            <a:blip r:embed="rId6" cstate="email">
              <a:grayscl/>
            </a:blip>
            <a:srcRect/>
            <a:stretch>
              <a:fillRect/>
            </a:stretch>
          </a:blipFill>
          <a:ln w="50800">
            <a:solidFill>
              <a:schemeClr val="tx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7902979" y="3855521"/>
            <a:ext cx="1665224" cy="1209963"/>
            <a:chOff x="7817254" y="3798371"/>
            <a:chExt cx="1665224" cy="1209963"/>
          </a:xfrm>
        </p:grpSpPr>
        <p:sp>
          <p:nvSpPr>
            <p:cNvPr id="14" name="文本框 13"/>
            <p:cNvSpPr txBox="1"/>
            <p:nvPr/>
          </p:nvSpPr>
          <p:spPr>
            <a:xfrm>
              <a:off x="7817254" y="4251204"/>
              <a:ext cx="1665224" cy="757130"/>
            </a:xfrm>
            <a:prstGeom prst="rect">
              <a:avLst/>
            </a:prstGeom>
            <a:noFill/>
          </p:spPr>
          <p:txBody>
            <a:bodyPr wrap="square" rtlCol="0">
              <a:spAutoFit/>
            </a:bodyPr>
            <a:lstStyle/>
            <a:p>
              <a:pP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18" name="文本框 17"/>
            <p:cNvSpPr txBox="1"/>
            <p:nvPr/>
          </p:nvSpPr>
          <p:spPr>
            <a:xfrm>
              <a:off x="7817254" y="3798371"/>
              <a:ext cx="1107996" cy="396583"/>
            </a:xfrm>
            <a:prstGeom prst="rect">
              <a:avLst/>
            </a:prstGeom>
            <a:noFill/>
          </p:spPr>
          <p:txBody>
            <a:bodyPr wrap="none" rtlCol="0">
              <a:spAutoFit/>
            </a:bodyPr>
            <a:lstStyle/>
            <a:p>
              <a:pPr>
                <a:lnSpc>
                  <a:spcPct val="120000"/>
                </a:lnSpc>
              </a:pPr>
              <a:r>
                <a:rPr lang="zh-CN" altLang="en-US" dirty="0">
                  <a:solidFill>
                    <a:srgbClr val="CB545A"/>
                  </a:solidFill>
                  <a:latin typeface="微软雅黑" panose="020B0503020204020204" pitchFamily="34" charset="-122"/>
                  <a:ea typeface="微软雅黑" panose="020B0503020204020204" pitchFamily="34" charset="-122"/>
                </a:rPr>
                <a:t>文字内容</a:t>
              </a:r>
              <a:endParaRPr lang="en-US" altLang="zh-CN" dirty="0">
                <a:solidFill>
                  <a:srgbClr val="CB545A"/>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3929" y="3855521"/>
            <a:ext cx="1665224" cy="1209963"/>
            <a:chOff x="7817254" y="3798371"/>
            <a:chExt cx="1665224" cy="1209963"/>
          </a:xfrm>
        </p:grpSpPr>
        <p:sp>
          <p:nvSpPr>
            <p:cNvPr id="23" name="文本框 22"/>
            <p:cNvSpPr txBox="1"/>
            <p:nvPr/>
          </p:nvSpPr>
          <p:spPr>
            <a:xfrm>
              <a:off x="7817254" y="4251204"/>
              <a:ext cx="1665224" cy="757130"/>
            </a:xfrm>
            <a:prstGeom prst="rect">
              <a:avLst/>
            </a:prstGeom>
            <a:noFill/>
          </p:spPr>
          <p:txBody>
            <a:bodyPr wrap="square" rtlCol="0">
              <a:spAutoFit/>
            </a:bodyPr>
            <a:lstStyle/>
            <a:p>
              <a:pP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24" name="文本框 23"/>
            <p:cNvSpPr txBox="1"/>
            <p:nvPr/>
          </p:nvSpPr>
          <p:spPr>
            <a:xfrm>
              <a:off x="7817254" y="3798371"/>
              <a:ext cx="1107996" cy="396583"/>
            </a:xfrm>
            <a:prstGeom prst="rect">
              <a:avLst/>
            </a:prstGeom>
            <a:noFill/>
          </p:spPr>
          <p:txBody>
            <a:bodyPr wrap="none" rtlCol="0">
              <a:spAutoFit/>
            </a:bodyPr>
            <a:lstStyle/>
            <a:p>
              <a:pPr>
                <a:lnSpc>
                  <a:spcPct val="120000"/>
                </a:lnSpc>
              </a:pPr>
              <a:r>
                <a:rPr lang="zh-CN" altLang="en-US" dirty="0">
                  <a:solidFill>
                    <a:srgbClr val="CB545A"/>
                  </a:solidFill>
                  <a:latin typeface="微软雅黑" panose="020B0503020204020204" pitchFamily="34" charset="-122"/>
                  <a:ea typeface="微软雅黑" panose="020B0503020204020204" pitchFamily="34" charset="-122"/>
                </a:rPr>
                <a:t>文字内容</a:t>
              </a:r>
              <a:endParaRPr lang="en-US" altLang="zh-CN" dirty="0">
                <a:solidFill>
                  <a:srgbClr val="CB545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59328" y="1885296"/>
            <a:ext cx="1665224" cy="1209963"/>
            <a:chOff x="7817254" y="3798371"/>
            <a:chExt cx="1665224" cy="1209963"/>
          </a:xfrm>
        </p:grpSpPr>
        <p:sp>
          <p:nvSpPr>
            <p:cNvPr id="26" name="文本框 25"/>
            <p:cNvSpPr txBox="1"/>
            <p:nvPr/>
          </p:nvSpPr>
          <p:spPr>
            <a:xfrm>
              <a:off x="7817254" y="4251204"/>
              <a:ext cx="1665224" cy="757130"/>
            </a:xfrm>
            <a:prstGeom prst="rect">
              <a:avLst/>
            </a:prstGeom>
            <a:noFill/>
          </p:spPr>
          <p:txBody>
            <a:bodyPr wrap="square" rtlCol="0">
              <a:spAutoFit/>
            </a:bodyPr>
            <a:lstStyle/>
            <a:p>
              <a:pPr algn="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28" name="文本框 27"/>
            <p:cNvSpPr txBox="1"/>
            <p:nvPr/>
          </p:nvSpPr>
          <p:spPr>
            <a:xfrm>
              <a:off x="8374482" y="3798371"/>
              <a:ext cx="1107996" cy="396583"/>
            </a:xfrm>
            <a:prstGeom prst="rect">
              <a:avLst/>
            </a:prstGeom>
            <a:noFill/>
          </p:spPr>
          <p:txBody>
            <a:bodyPr wrap="none" rtlCol="0">
              <a:spAutoFit/>
            </a:bodyPr>
            <a:lstStyle/>
            <a:p>
              <a:pPr algn="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488378" y="1885296"/>
            <a:ext cx="1665224" cy="1209963"/>
            <a:chOff x="7817254" y="3798371"/>
            <a:chExt cx="1665224" cy="1209963"/>
          </a:xfrm>
        </p:grpSpPr>
        <p:sp>
          <p:nvSpPr>
            <p:cNvPr id="30" name="文本框 29"/>
            <p:cNvSpPr txBox="1"/>
            <p:nvPr/>
          </p:nvSpPr>
          <p:spPr>
            <a:xfrm>
              <a:off x="7817254" y="4251204"/>
              <a:ext cx="1665224" cy="757130"/>
            </a:xfrm>
            <a:prstGeom prst="rect">
              <a:avLst/>
            </a:prstGeom>
            <a:noFill/>
          </p:spPr>
          <p:txBody>
            <a:bodyPr wrap="square" rtlCol="0">
              <a:spAutoFit/>
            </a:bodyPr>
            <a:lstStyle/>
            <a:p>
              <a:pPr algn="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a:t>
              </a:r>
            </a:p>
          </p:txBody>
        </p:sp>
        <p:sp>
          <p:nvSpPr>
            <p:cNvPr id="31" name="文本框 30"/>
            <p:cNvSpPr txBox="1"/>
            <p:nvPr/>
          </p:nvSpPr>
          <p:spPr>
            <a:xfrm>
              <a:off x="8374482" y="3798371"/>
              <a:ext cx="1107996" cy="396583"/>
            </a:xfrm>
            <a:prstGeom prst="rect">
              <a:avLst/>
            </a:prstGeom>
            <a:noFill/>
          </p:spPr>
          <p:txBody>
            <a:bodyPr wrap="none" rtlCol="0">
              <a:spAutoFit/>
            </a:bodyPr>
            <a:lstStyle/>
            <a:p>
              <a:pPr algn="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rot="2783710">
            <a:off x="4101818" y="3372797"/>
            <a:ext cx="131574" cy="269006"/>
            <a:chOff x="3263761" y="3150394"/>
            <a:chExt cx="62574" cy="127934"/>
          </a:xfrm>
        </p:grpSpPr>
        <p:sp>
          <p:nvSpPr>
            <p:cNvPr id="34" name="燕尾形 33"/>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燕尾形 34"/>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燕尾形 35"/>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8" name="组合 37"/>
          <p:cNvGrpSpPr/>
          <p:nvPr/>
        </p:nvGrpSpPr>
        <p:grpSpPr>
          <a:xfrm rot="2783710">
            <a:off x="7988422" y="3372797"/>
            <a:ext cx="131574" cy="269006"/>
            <a:chOff x="3263761" y="3150394"/>
            <a:chExt cx="62574" cy="127934"/>
          </a:xfrm>
        </p:grpSpPr>
        <p:sp>
          <p:nvSpPr>
            <p:cNvPr id="39" name="燕尾形 38"/>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燕尾形 39"/>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燕尾形 40"/>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3" name="组合 42"/>
          <p:cNvGrpSpPr/>
          <p:nvPr/>
        </p:nvGrpSpPr>
        <p:grpSpPr>
          <a:xfrm rot="8183710">
            <a:off x="6065231" y="3372797"/>
            <a:ext cx="131574" cy="269006"/>
            <a:chOff x="3263761" y="3150394"/>
            <a:chExt cx="62574" cy="127934"/>
          </a:xfrm>
        </p:grpSpPr>
        <p:sp>
          <p:nvSpPr>
            <p:cNvPr id="44" name="燕尾形 43"/>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燕尾形 44"/>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燕尾形 45"/>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8" name="文本框 47"/>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工作不足之处</a:t>
            </a:r>
          </a:p>
        </p:txBody>
      </p:sp>
      <p:sp>
        <p:nvSpPr>
          <p:cNvPr id="49" name="文本框 48"/>
          <p:cNvSpPr txBox="1"/>
          <p:nvPr/>
        </p:nvSpPr>
        <p:spPr>
          <a:xfrm>
            <a:off x="2381470" y="352039"/>
            <a:ext cx="107914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Job deficiency</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right)">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495550" y="1815794"/>
            <a:ext cx="2029118" cy="2029116"/>
          </a:xfrm>
          <a:prstGeom prst="ellipse">
            <a:avLst/>
          </a:prstGeom>
          <a:gradFill>
            <a:gsLst>
              <a:gs pos="0">
                <a:schemeClr val="bg1">
                  <a:lumMod val="50000"/>
                  <a:lumOff val="50000"/>
                </a:schemeClr>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弧形 5"/>
          <p:cNvSpPr/>
          <p:nvPr/>
        </p:nvSpPr>
        <p:spPr>
          <a:xfrm>
            <a:off x="2696155" y="2016400"/>
            <a:ext cx="1627908" cy="1627904"/>
          </a:xfrm>
          <a:prstGeom prst="arc">
            <a:avLst>
              <a:gd name="adj1" fmla="val 16389513"/>
              <a:gd name="adj2" fmla="val 13739449"/>
            </a:avLst>
          </a:prstGeom>
          <a:ln w="76200" cap="rnd">
            <a:solidFill>
              <a:srgbClr val="61D6F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3018628" y="2507186"/>
            <a:ext cx="982961" cy="646331"/>
          </a:xfrm>
          <a:prstGeom prst="rect">
            <a:avLst/>
          </a:prstGeom>
          <a:noFill/>
        </p:spPr>
        <p:txBody>
          <a:bodyPr wrap="none" rtlCol="0" anchor="ctr">
            <a:spAutoFit/>
          </a:bodyPr>
          <a:lstStyle/>
          <a:p>
            <a:pPr algn="ctr"/>
            <a:r>
              <a:rPr lang="en-US" altLang="zh-CN" sz="3600" dirty="0">
                <a:solidFill>
                  <a:srgbClr val="61D6FE"/>
                </a:solidFill>
              </a:rPr>
              <a:t>85%</a:t>
            </a:r>
            <a:endParaRPr lang="zh-CN" altLang="en-US" sz="3600" dirty="0">
              <a:solidFill>
                <a:srgbClr val="61D6FE"/>
              </a:solidFill>
            </a:endParaRPr>
          </a:p>
        </p:txBody>
      </p:sp>
      <p:sp>
        <p:nvSpPr>
          <p:cNvPr id="8" name="椭圆 7"/>
          <p:cNvSpPr/>
          <p:nvPr/>
        </p:nvSpPr>
        <p:spPr>
          <a:xfrm>
            <a:off x="5081441" y="1815794"/>
            <a:ext cx="2029118" cy="2029116"/>
          </a:xfrm>
          <a:prstGeom prst="ellipse">
            <a:avLst/>
          </a:prstGeom>
          <a:gradFill>
            <a:gsLst>
              <a:gs pos="0">
                <a:schemeClr val="bg1">
                  <a:lumMod val="50000"/>
                  <a:lumOff val="50000"/>
                </a:schemeClr>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9" name="弧形 8"/>
          <p:cNvSpPr/>
          <p:nvPr/>
        </p:nvSpPr>
        <p:spPr>
          <a:xfrm>
            <a:off x="5282046" y="2016400"/>
            <a:ext cx="1627908" cy="1627904"/>
          </a:xfrm>
          <a:prstGeom prst="arc">
            <a:avLst>
              <a:gd name="adj1" fmla="val 16389513"/>
              <a:gd name="adj2" fmla="val 14730245"/>
            </a:avLst>
          </a:prstGeom>
          <a:ln w="76200" cap="rnd">
            <a:solidFill>
              <a:srgbClr val="CB54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5604519" y="2507186"/>
            <a:ext cx="982962" cy="646331"/>
          </a:xfrm>
          <a:prstGeom prst="rect">
            <a:avLst/>
          </a:prstGeom>
          <a:noFill/>
        </p:spPr>
        <p:txBody>
          <a:bodyPr wrap="none" rtlCol="0" anchor="ctr">
            <a:spAutoFit/>
          </a:bodyPr>
          <a:lstStyle/>
          <a:p>
            <a:pPr algn="ctr"/>
            <a:r>
              <a:rPr lang="en-US" altLang="zh-CN" sz="3600" dirty="0">
                <a:solidFill>
                  <a:srgbClr val="CB545A"/>
                </a:solidFill>
              </a:rPr>
              <a:t>90%</a:t>
            </a:r>
            <a:endParaRPr lang="zh-CN" altLang="en-US" sz="3600" dirty="0">
              <a:solidFill>
                <a:srgbClr val="CB545A"/>
              </a:solidFill>
            </a:endParaRPr>
          </a:p>
        </p:txBody>
      </p:sp>
      <p:sp>
        <p:nvSpPr>
          <p:cNvPr id="12" name="椭圆 11"/>
          <p:cNvSpPr/>
          <p:nvPr/>
        </p:nvSpPr>
        <p:spPr>
          <a:xfrm>
            <a:off x="7677496" y="1815794"/>
            <a:ext cx="2029118" cy="2029116"/>
          </a:xfrm>
          <a:prstGeom prst="ellipse">
            <a:avLst/>
          </a:prstGeom>
          <a:gradFill>
            <a:gsLst>
              <a:gs pos="0">
                <a:schemeClr val="bg1">
                  <a:lumMod val="50000"/>
                  <a:lumOff val="50000"/>
                </a:schemeClr>
              </a:gs>
              <a:gs pos="100000">
                <a:srgbClr val="19181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3" name="弧形 12"/>
          <p:cNvSpPr/>
          <p:nvPr/>
        </p:nvSpPr>
        <p:spPr>
          <a:xfrm>
            <a:off x="7878101" y="2016400"/>
            <a:ext cx="1627908" cy="1627904"/>
          </a:xfrm>
          <a:prstGeom prst="arc">
            <a:avLst>
              <a:gd name="adj1" fmla="val 16389513"/>
              <a:gd name="adj2" fmla="val 12285843"/>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8200574" y="2507186"/>
            <a:ext cx="982962" cy="646331"/>
          </a:xfrm>
          <a:prstGeom prst="rect">
            <a:avLst/>
          </a:prstGeom>
          <a:noFill/>
        </p:spPr>
        <p:txBody>
          <a:bodyPr wrap="none" rtlCol="0" anchor="ctr">
            <a:spAutoFit/>
          </a:bodyPr>
          <a:lstStyle/>
          <a:p>
            <a:pPr algn="ctr"/>
            <a:r>
              <a:rPr lang="en-US" altLang="zh-CN" sz="3600" dirty="0"/>
              <a:t>74%</a:t>
            </a:r>
            <a:endParaRPr lang="zh-CN" altLang="en-US" sz="3600" dirty="0"/>
          </a:p>
        </p:txBody>
      </p:sp>
      <p:sp>
        <p:nvSpPr>
          <p:cNvPr id="15" name="文本框 14"/>
          <p:cNvSpPr txBox="1"/>
          <p:nvPr/>
        </p:nvSpPr>
        <p:spPr>
          <a:xfrm>
            <a:off x="2516049" y="3884054"/>
            <a:ext cx="1826142" cy="338554"/>
          </a:xfrm>
          <a:prstGeom prst="rect">
            <a:avLst/>
          </a:prstGeom>
          <a:noFill/>
        </p:spPr>
        <p:txBody>
          <a:bodyPr wrap="none" rtlCol="0">
            <a:spAutoFit/>
          </a:bodyPr>
          <a:lstStyle/>
          <a:p>
            <a:pPr algn="ctr"/>
            <a:r>
              <a:rPr lang="zh-CN" altLang="en-US" sz="1600" dirty="0">
                <a:solidFill>
                  <a:srgbClr val="61D6FE"/>
                </a:solidFill>
                <a:latin typeface="微软雅黑" panose="020B0503020204020204" pitchFamily="34" charset="-122"/>
                <a:ea typeface="微软雅黑" panose="020B0503020204020204" pitchFamily="34" charset="-122"/>
              </a:rPr>
              <a:t>单击此处添加文字</a:t>
            </a:r>
          </a:p>
        </p:txBody>
      </p:sp>
      <p:sp>
        <p:nvSpPr>
          <p:cNvPr id="16" name="文本框 15"/>
          <p:cNvSpPr txBox="1"/>
          <p:nvPr/>
        </p:nvSpPr>
        <p:spPr>
          <a:xfrm>
            <a:off x="7871350" y="3884054"/>
            <a:ext cx="1826142" cy="338554"/>
          </a:xfrm>
          <a:prstGeom prst="rect">
            <a:avLst/>
          </a:prstGeom>
          <a:noFill/>
        </p:spPr>
        <p:txBody>
          <a:bodyPr wrap="none" rtlCol="0">
            <a:spAutoFit/>
          </a:bodyPr>
          <a:lstStyle/>
          <a:p>
            <a:pPr algn="ctr"/>
            <a:r>
              <a:rPr lang="zh-CN" altLang="en-US" sz="1600" dirty="0">
                <a:latin typeface="微软雅黑" panose="020B0503020204020204" pitchFamily="34" charset="-122"/>
                <a:ea typeface="微软雅黑" panose="020B0503020204020204" pitchFamily="34" charset="-122"/>
              </a:rPr>
              <a:t>单击此处添加文字</a:t>
            </a:r>
          </a:p>
        </p:txBody>
      </p:sp>
      <p:sp>
        <p:nvSpPr>
          <p:cNvPr id="17" name="文本框 16"/>
          <p:cNvSpPr txBox="1"/>
          <p:nvPr/>
        </p:nvSpPr>
        <p:spPr>
          <a:xfrm>
            <a:off x="5197294" y="3884054"/>
            <a:ext cx="1826142" cy="338554"/>
          </a:xfrm>
          <a:prstGeom prst="rect">
            <a:avLst/>
          </a:prstGeom>
          <a:noFill/>
        </p:spPr>
        <p:txBody>
          <a:bodyPr wrap="none" rtlCol="0">
            <a:spAutoFit/>
          </a:bodyPr>
          <a:lstStyle/>
          <a:p>
            <a:pPr algn="ctr"/>
            <a:r>
              <a:rPr lang="zh-CN" altLang="en-US" sz="1600" dirty="0">
                <a:solidFill>
                  <a:srgbClr val="CB545A"/>
                </a:solidFill>
                <a:latin typeface="微软雅黑" panose="020B0503020204020204" pitchFamily="34" charset="-122"/>
                <a:ea typeface="微软雅黑" panose="020B0503020204020204" pitchFamily="34" charset="-122"/>
              </a:rPr>
              <a:t>单击此处添加文字</a:t>
            </a:r>
          </a:p>
        </p:txBody>
      </p:sp>
      <p:sp>
        <p:nvSpPr>
          <p:cNvPr id="18" name="文本框 17"/>
          <p:cNvSpPr txBox="1"/>
          <p:nvPr/>
        </p:nvSpPr>
        <p:spPr>
          <a:xfrm>
            <a:off x="2567345" y="4283500"/>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19" name="文本框 18"/>
          <p:cNvSpPr txBox="1"/>
          <p:nvPr/>
        </p:nvSpPr>
        <p:spPr>
          <a:xfrm>
            <a:off x="7922646" y="4283500"/>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0" name="文本框 19"/>
          <p:cNvSpPr txBox="1"/>
          <p:nvPr/>
        </p:nvSpPr>
        <p:spPr>
          <a:xfrm>
            <a:off x="5248590" y="4283500"/>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1" name="文本框 20"/>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工作不足之处</a:t>
            </a:r>
          </a:p>
        </p:txBody>
      </p:sp>
      <p:sp>
        <p:nvSpPr>
          <p:cNvPr id="22" name="文本框 21"/>
          <p:cNvSpPr txBox="1"/>
          <p:nvPr/>
        </p:nvSpPr>
        <p:spPr>
          <a:xfrm>
            <a:off x="2381470" y="352039"/>
            <a:ext cx="107914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Job deficiency</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1" presetClass="entr" presetSubtype="1"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1000"/>
                                        <p:tgtEl>
                                          <p:spTgt spid="9"/>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1" presetClass="entr" presetSubtype="1"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1000"/>
                                        <p:tgtEl>
                                          <p:spTgt spid="13"/>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1500"/>
                            </p:stCondLst>
                            <p:childTnLst>
                              <p:par>
                                <p:cTn id="41" presetID="31" presetClass="entr" presetSubtype="0" fill="hold" grpId="0" nodeType="afterEffect">
                                  <p:stCondLst>
                                    <p:cond delay="0"/>
                                  </p:stCondLst>
                                  <p:iterate type="lt">
                                    <p:tmPct val="5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par>
                          <p:cTn id="47" fill="hold">
                            <p:stCondLst>
                              <p:cond delay="4349"/>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4849"/>
                            </p:stCondLst>
                            <p:childTnLst>
                              <p:par>
                                <p:cTn id="52" presetID="31" presetClass="entr" presetSubtype="0" fill="hold" grpId="0" nodeType="afterEffect">
                                  <p:stCondLst>
                                    <p:cond delay="0"/>
                                  </p:stCondLst>
                                  <p:iterate type="lt">
                                    <p:tmPct val="5000"/>
                                  </p:iterate>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childTnLst>
                          </p:cTn>
                        </p:par>
                        <p:par>
                          <p:cTn id="58" fill="hold">
                            <p:stCondLst>
                              <p:cond delay="6199"/>
                            </p:stCondLst>
                            <p:childTnLst>
                              <p:par>
                                <p:cTn id="59" presetID="2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childTnLst>
                          </p:cTn>
                        </p:par>
                        <p:par>
                          <p:cTn id="62" fill="hold">
                            <p:stCondLst>
                              <p:cond delay="6699"/>
                            </p:stCondLst>
                            <p:childTnLst>
                              <p:par>
                                <p:cTn id="63" presetID="31" presetClass="entr" presetSubtype="0" fill="hold" grpId="0" nodeType="afterEffect">
                                  <p:stCondLst>
                                    <p:cond delay="0"/>
                                  </p:stCondLst>
                                  <p:iterate type="lt">
                                    <p:tmPct val="5000"/>
                                  </p:iterate>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8050"/>
                            </p:stCondLst>
                            <p:childTnLst>
                              <p:par>
                                <p:cTn id="70" presetID="22" presetClass="entr" presetSubtype="1"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up)">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1" grpId="0"/>
      <p:bldP spid="12" grpId="0" animBg="1"/>
      <p:bldP spid="13" grpId="0" animBg="1"/>
      <p:bldP spid="14" grpId="0"/>
      <p:bldP spid="15"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3" name="任意多边形 1042"/>
          <p:cNvSpPr/>
          <p:nvPr/>
        </p:nvSpPr>
        <p:spPr>
          <a:xfrm rot="14760000">
            <a:off x="2096906" y="-571258"/>
            <a:ext cx="7998188" cy="8000516"/>
          </a:xfrm>
          <a:custGeom>
            <a:avLst/>
            <a:gdLst>
              <a:gd name="connsiteX0" fmla="*/ 3636395 w 40393609"/>
              <a:gd name="connsiteY0" fmla="*/ 11046605 h 40405370"/>
              <a:gd name="connsiteX1" fmla="*/ 3552090 w 40393609"/>
              <a:gd name="connsiteY1" fmla="*/ 11198227 h 40405370"/>
              <a:gd name="connsiteX2" fmla="*/ 2909487 w 40393609"/>
              <a:gd name="connsiteY2" fmla="*/ 12505877 h 40405370"/>
              <a:gd name="connsiteX3" fmla="*/ 2367699 w 40393609"/>
              <a:gd name="connsiteY3" fmla="*/ 13858413 h 40405370"/>
              <a:gd name="connsiteX4" fmla="*/ 2311433 w 40393609"/>
              <a:gd name="connsiteY4" fmla="*/ 14022518 h 40405370"/>
              <a:gd name="connsiteX5" fmla="*/ 1579621 w 40393609"/>
              <a:gd name="connsiteY5" fmla="*/ 13696694 h 40405370"/>
              <a:gd name="connsiteX6" fmla="*/ 1304457 w 40393609"/>
              <a:gd name="connsiteY6" fmla="*/ 12979865 h 40405370"/>
              <a:gd name="connsiteX7" fmla="*/ 2187755 w 40393609"/>
              <a:gd name="connsiteY7" fmla="*/ 10995945 h 40405370"/>
              <a:gd name="connsiteX8" fmla="*/ 2904583 w 40393609"/>
              <a:gd name="connsiteY8" fmla="*/ 10720782 h 40405370"/>
              <a:gd name="connsiteX9" fmla="*/ 1413208 w 40393609"/>
              <a:gd name="connsiteY9" fmla="*/ 17875270 h 40405370"/>
              <a:gd name="connsiteX10" fmla="*/ 633780 w 40393609"/>
              <a:gd name="connsiteY10" fmla="*/ 17709598 h 40405370"/>
              <a:gd name="connsiteX11" fmla="*/ 215591 w 40393609"/>
              <a:gd name="connsiteY11" fmla="*/ 17065644 h 40405370"/>
              <a:gd name="connsiteX12" fmla="*/ 667108 w 40393609"/>
              <a:gd name="connsiteY12" fmla="*/ 14941421 h 40405370"/>
              <a:gd name="connsiteX13" fmla="*/ 1311062 w 40393609"/>
              <a:gd name="connsiteY13" fmla="*/ 14523232 h 40405370"/>
              <a:gd name="connsiteX14" fmla="*/ 2093276 w 40393609"/>
              <a:gd name="connsiteY14" fmla="*/ 14689497 h 40405370"/>
              <a:gd name="connsiteX15" fmla="*/ 2068087 w 40393609"/>
              <a:gd name="connsiteY15" fmla="*/ 14769487 h 40405370"/>
              <a:gd name="connsiteX16" fmla="*/ 1458196 w 40393609"/>
              <a:gd name="connsiteY16" fmla="*/ 17530476 h 40405370"/>
              <a:gd name="connsiteX17" fmla="*/ 5898519 w 40393609"/>
              <a:gd name="connsiteY17" fmla="*/ 7801097 h 40405370"/>
              <a:gd name="connsiteX18" fmla="*/ 5672388 w 40393609"/>
              <a:gd name="connsiteY18" fmla="*/ 8065245 h 40405370"/>
              <a:gd name="connsiteX19" fmla="*/ 4028671 w 40393609"/>
              <a:gd name="connsiteY19" fmla="*/ 10365945 h 40405370"/>
              <a:gd name="connsiteX20" fmla="*/ 3986083 w 40393609"/>
              <a:gd name="connsiteY20" fmla="*/ 10438183 h 40405370"/>
              <a:gd name="connsiteX21" fmla="*/ 3339121 w 40393609"/>
              <a:gd name="connsiteY21" fmla="*/ 9968138 h 40405370"/>
              <a:gd name="connsiteX22" fmla="*/ 3219007 w 40393609"/>
              <a:gd name="connsiteY22" fmla="*/ 9209764 h 40405370"/>
              <a:gd name="connsiteX23" fmla="*/ 4495488 w 40393609"/>
              <a:gd name="connsiteY23" fmla="*/ 7452840 h 40405370"/>
              <a:gd name="connsiteX24" fmla="*/ 5253861 w 40393609"/>
              <a:gd name="connsiteY24" fmla="*/ 7332726 h 40405370"/>
              <a:gd name="connsiteX25" fmla="*/ 1341473 w 40393609"/>
              <a:gd name="connsiteY25" fmla="*/ 21831460 h 40405370"/>
              <a:gd name="connsiteX26" fmla="*/ 542938 w 40393609"/>
              <a:gd name="connsiteY26" fmla="*/ 21831460 h 40405370"/>
              <a:gd name="connsiteX27" fmla="*/ 0 w 40393609"/>
              <a:gd name="connsiteY27" fmla="*/ 21288524 h 40405370"/>
              <a:gd name="connsiteX28" fmla="*/ 1 w 40393609"/>
              <a:gd name="connsiteY28" fmla="*/ 19116846 h 40405370"/>
              <a:gd name="connsiteX29" fmla="*/ 542937 w 40393609"/>
              <a:gd name="connsiteY29" fmla="*/ 18573910 h 40405370"/>
              <a:gd name="connsiteX30" fmla="*/ 1339633 w 40393609"/>
              <a:gd name="connsiteY30" fmla="*/ 18573910 h 40405370"/>
              <a:gd name="connsiteX31" fmla="*/ 1312056 w 40393609"/>
              <a:gd name="connsiteY31" fmla="*/ 18916876 h 40405370"/>
              <a:gd name="connsiteX32" fmla="*/ 1327217 w 40393609"/>
              <a:gd name="connsiteY32" fmla="*/ 21675002 h 40405370"/>
              <a:gd name="connsiteX33" fmla="*/ 8790540 w 40393609"/>
              <a:gd name="connsiteY33" fmla="*/ 5100582 h 40405370"/>
              <a:gd name="connsiteX34" fmla="*/ 8664730 w 40393609"/>
              <a:gd name="connsiteY34" fmla="*/ 5194680 h 40405370"/>
              <a:gd name="connsiteX35" fmla="*/ 6604898 w 40393609"/>
              <a:gd name="connsiteY35" fmla="*/ 7028959 h 40405370"/>
              <a:gd name="connsiteX36" fmla="*/ 6368477 w 40393609"/>
              <a:gd name="connsiteY36" fmla="*/ 7278941 h 40405370"/>
              <a:gd name="connsiteX37" fmla="*/ 5835384 w 40393609"/>
              <a:gd name="connsiteY37" fmla="*/ 6686881 h 40405370"/>
              <a:gd name="connsiteX38" fmla="*/ 5875569 w 40393609"/>
              <a:gd name="connsiteY38" fmla="*/ 5920107 h 40405370"/>
              <a:gd name="connsiteX39" fmla="*/ 7489439 w 40393609"/>
              <a:gd name="connsiteY39" fmla="*/ 4466969 h 40405370"/>
              <a:gd name="connsiteX40" fmla="*/ 8256216 w 40393609"/>
              <a:gd name="connsiteY40" fmla="*/ 4507155 h 40405370"/>
              <a:gd name="connsiteX41" fmla="*/ 2094277 w 40393609"/>
              <a:gd name="connsiteY41" fmla="*/ 25715662 h 40405370"/>
              <a:gd name="connsiteX42" fmla="*/ 1311063 w 40393609"/>
              <a:gd name="connsiteY42" fmla="*/ 25882138 h 40405370"/>
              <a:gd name="connsiteX43" fmla="*/ 667108 w 40393609"/>
              <a:gd name="connsiteY43" fmla="*/ 25463950 h 40405370"/>
              <a:gd name="connsiteX44" fmla="*/ 215591 w 40393609"/>
              <a:gd name="connsiteY44" fmla="*/ 23339728 h 40405370"/>
              <a:gd name="connsiteX45" fmla="*/ 633780 w 40393609"/>
              <a:gd name="connsiteY45" fmla="*/ 22695772 h 40405370"/>
              <a:gd name="connsiteX46" fmla="*/ 1414855 w 40393609"/>
              <a:gd name="connsiteY46" fmla="*/ 22529750 h 40405370"/>
              <a:gd name="connsiteX47" fmla="*/ 1421155 w 40393609"/>
              <a:gd name="connsiteY47" fmla="*/ 22584274 h 40405370"/>
              <a:gd name="connsiteX48" fmla="*/ 2088055 w 40393609"/>
              <a:gd name="connsiteY48" fmla="*/ 25696028 h 40405370"/>
              <a:gd name="connsiteX49" fmla="*/ 12180790 w 40393609"/>
              <a:gd name="connsiteY49" fmla="*/ 3060987 h 40405370"/>
              <a:gd name="connsiteX50" fmla="*/ 12162034 w 40393609"/>
              <a:gd name="connsiteY50" fmla="*/ 3069502 h 40405370"/>
              <a:gd name="connsiteX51" fmla="*/ 9403306 w 40393609"/>
              <a:gd name="connsiteY51" fmla="*/ 4656069 h 40405370"/>
              <a:gd name="connsiteX52" fmla="*/ 9358576 w 40393609"/>
              <a:gd name="connsiteY52" fmla="*/ 4687867 h 40405370"/>
              <a:gd name="connsiteX53" fmla="*/ 8959312 w 40393609"/>
              <a:gd name="connsiteY53" fmla="*/ 3996322 h 40405370"/>
              <a:gd name="connsiteX54" fmla="*/ 9158041 w 40393609"/>
              <a:gd name="connsiteY54" fmla="*/ 3254658 h 40405370"/>
              <a:gd name="connsiteX55" fmla="*/ 11038769 w 40393609"/>
              <a:gd name="connsiteY55" fmla="*/ 2168819 h 40405370"/>
              <a:gd name="connsiteX56" fmla="*/ 11780433 w 40393609"/>
              <a:gd name="connsiteY56" fmla="*/ 2367547 h 40405370"/>
              <a:gd name="connsiteX57" fmla="*/ 15919905 w 40393609"/>
              <a:gd name="connsiteY57" fmla="*/ 1768913 h 40405370"/>
              <a:gd name="connsiteX58" fmla="*/ 15579026 w 40393609"/>
              <a:gd name="connsiteY58" fmla="*/ 1850604 h 40405370"/>
              <a:gd name="connsiteX59" fmla="*/ 12993398 w 40393609"/>
              <a:gd name="connsiteY59" fmla="*/ 2703990 h 40405370"/>
              <a:gd name="connsiteX60" fmla="*/ 12822207 w 40393609"/>
              <a:gd name="connsiteY60" fmla="*/ 2776829 h 40405370"/>
              <a:gd name="connsiteX61" fmla="*/ 12574371 w 40393609"/>
              <a:gd name="connsiteY61" fmla="*/ 2014064 h 40405370"/>
              <a:gd name="connsiteX62" fmla="*/ 12922956 w 40393609"/>
              <a:gd name="connsiteY62" fmla="*/ 1329925 h 40405370"/>
              <a:gd name="connsiteX63" fmla="*/ 14988345 w 40393609"/>
              <a:gd name="connsiteY63" fmla="*/ 658841 h 40405370"/>
              <a:gd name="connsiteX64" fmla="*/ 15672483 w 40393609"/>
              <a:gd name="connsiteY64" fmla="*/ 1007428 h 40405370"/>
              <a:gd name="connsiteX65" fmla="*/ 3636036 w 40393609"/>
              <a:gd name="connsiteY65" fmla="*/ 29358934 h 40405370"/>
              <a:gd name="connsiteX66" fmla="*/ 2904586 w 40393609"/>
              <a:gd name="connsiteY66" fmla="*/ 29684596 h 40405370"/>
              <a:gd name="connsiteX67" fmla="*/ 2187758 w 40393609"/>
              <a:gd name="connsiteY67" fmla="*/ 29409430 h 40405370"/>
              <a:gd name="connsiteX68" fmla="*/ 1304456 w 40393609"/>
              <a:gd name="connsiteY68" fmla="*/ 27425504 h 40405370"/>
              <a:gd name="connsiteX69" fmla="*/ 1579621 w 40393609"/>
              <a:gd name="connsiteY69" fmla="*/ 26708676 h 40405370"/>
              <a:gd name="connsiteX70" fmla="*/ 2312300 w 40393609"/>
              <a:gd name="connsiteY70" fmla="*/ 26382468 h 40405370"/>
              <a:gd name="connsiteX71" fmla="*/ 2372718 w 40393609"/>
              <a:gd name="connsiteY71" fmla="*/ 26558426 h 40405370"/>
              <a:gd name="connsiteX72" fmla="*/ 3468653 w 40393609"/>
              <a:gd name="connsiteY72" fmla="*/ 29050948 h 40405370"/>
              <a:gd name="connsiteX73" fmla="*/ 5899172 w 40393609"/>
              <a:gd name="connsiteY73" fmla="*/ 32603802 h 40405370"/>
              <a:gd name="connsiteX74" fmla="*/ 5253863 w 40393609"/>
              <a:gd name="connsiteY74" fmla="*/ 33072648 h 40405370"/>
              <a:gd name="connsiteX75" fmla="*/ 4495489 w 40393609"/>
              <a:gd name="connsiteY75" fmla="*/ 32952534 h 40405370"/>
              <a:gd name="connsiteX76" fmla="*/ 3219008 w 40393609"/>
              <a:gd name="connsiteY76" fmla="*/ 31195612 h 40405370"/>
              <a:gd name="connsiteX77" fmla="*/ 3339124 w 40393609"/>
              <a:gd name="connsiteY77" fmla="*/ 30437236 h 40405370"/>
              <a:gd name="connsiteX78" fmla="*/ 3986588 w 40393609"/>
              <a:gd name="connsiteY78" fmla="*/ 29966826 h 40405370"/>
              <a:gd name="connsiteX79" fmla="*/ 4148986 w 40393609"/>
              <a:gd name="connsiteY79" fmla="*/ 30234240 h 40405370"/>
              <a:gd name="connsiteX80" fmla="*/ 5764218 w 40393609"/>
              <a:gd name="connsiteY80" fmla="*/ 32448400 h 40405370"/>
              <a:gd name="connsiteX81" fmla="*/ 19845651 w 40393609"/>
              <a:gd name="connsiteY81" fmla="*/ 1279509 h 40405370"/>
              <a:gd name="connsiteX82" fmla="*/ 19639857 w 40393609"/>
              <a:gd name="connsiteY82" fmla="*/ 1283202 h 40405370"/>
              <a:gd name="connsiteX83" fmla="*/ 16913615 w 40393609"/>
              <a:gd name="connsiteY83" fmla="*/ 1564413 h 40405370"/>
              <a:gd name="connsiteX84" fmla="*/ 16606225 w 40393609"/>
              <a:gd name="connsiteY84" fmla="*/ 1622664 h 40405370"/>
              <a:gd name="connsiteX85" fmla="*/ 16522568 w 40393609"/>
              <a:gd name="connsiteY85" fmla="*/ 826731 h 40405370"/>
              <a:gd name="connsiteX86" fmla="*/ 17005779 w 40393609"/>
              <a:gd name="connsiteY86" fmla="*/ 230018 h 40405370"/>
              <a:gd name="connsiteX87" fmla="*/ 19165559 w 40393609"/>
              <a:gd name="connsiteY87" fmla="*/ 3019 h 40405370"/>
              <a:gd name="connsiteX88" fmla="*/ 19762273 w 40393609"/>
              <a:gd name="connsiteY88" fmla="*/ 486227 h 40405370"/>
              <a:gd name="connsiteX89" fmla="*/ 23787781 w 40393609"/>
              <a:gd name="connsiteY89" fmla="*/ 1618982 h 40405370"/>
              <a:gd name="connsiteX90" fmla="*/ 23330927 w 40393609"/>
              <a:gd name="connsiteY90" fmla="*/ 1536069 h 40405370"/>
              <a:gd name="connsiteX91" fmla="*/ 20559757 w 40393609"/>
              <a:gd name="connsiteY91" fmla="*/ 1277948 h 40405370"/>
              <a:gd name="connsiteX92" fmla="*/ 20548141 w 40393609"/>
              <a:gd name="connsiteY92" fmla="*/ 1277873 h 40405370"/>
              <a:gd name="connsiteX93" fmla="*/ 20631347 w 40393609"/>
              <a:gd name="connsiteY93" fmla="*/ 486229 h 40405370"/>
              <a:gd name="connsiteX94" fmla="*/ 21228059 w 40393609"/>
              <a:gd name="connsiteY94" fmla="*/ 3020 h 40405370"/>
              <a:gd name="connsiteX95" fmla="*/ 23387841 w 40393609"/>
              <a:gd name="connsiteY95" fmla="*/ 230023 h 40405370"/>
              <a:gd name="connsiteX96" fmla="*/ 23871049 w 40393609"/>
              <a:gd name="connsiteY96" fmla="*/ 826737 h 40405370"/>
              <a:gd name="connsiteX97" fmla="*/ 8789252 w 40393609"/>
              <a:gd name="connsiteY97" fmla="*/ 35306228 h 40405370"/>
              <a:gd name="connsiteX98" fmla="*/ 8256218 w 40393609"/>
              <a:gd name="connsiteY98" fmla="*/ 35898224 h 40405370"/>
              <a:gd name="connsiteX99" fmla="*/ 7489444 w 40393609"/>
              <a:gd name="connsiteY99" fmla="*/ 35938408 h 40405370"/>
              <a:gd name="connsiteX100" fmla="*/ 5875571 w 40393609"/>
              <a:gd name="connsiteY100" fmla="*/ 34485272 h 40405370"/>
              <a:gd name="connsiteX101" fmla="*/ 5835388 w 40393609"/>
              <a:gd name="connsiteY101" fmla="*/ 33718496 h 40405370"/>
              <a:gd name="connsiteX102" fmla="*/ 6368015 w 40393609"/>
              <a:gd name="connsiteY102" fmla="*/ 33126952 h 40405370"/>
              <a:gd name="connsiteX103" fmla="*/ 6375845 w 40393609"/>
              <a:gd name="connsiteY103" fmla="*/ 33135536 h 40405370"/>
              <a:gd name="connsiteX104" fmla="*/ 8421941 w 40393609"/>
              <a:gd name="connsiteY104" fmla="*/ 35022200 h 40405370"/>
              <a:gd name="connsiteX105" fmla="*/ 12181417 w 40393609"/>
              <a:gd name="connsiteY105" fmla="*/ 37343304 h 40405370"/>
              <a:gd name="connsiteX106" fmla="*/ 11780435 w 40393609"/>
              <a:gd name="connsiteY106" fmla="*/ 38037828 h 40405370"/>
              <a:gd name="connsiteX107" fmla="*/ 11038771 w 40393609"/>
              <a:gd name="connsiteY107" fmla="*/ 38236552 h 40405370"/>
              <a:gd name="connsiteX108" fmla="*/ 9158043 w 40393609"/>
              <a:gd name="connsiteY108" fmla="*/ 37150716 h 40405370"/>
              <a:gd name="connsiteX109" fmla="*/ 8959313 w 40393609"/>
              <a:gd name="connsiteY109" fmla="*/ 36409048 h 40405370"/>
              <a:gd name="connsiteX110" fmla="*/ 9358681 w 40393609"/>
              <a:gd name="connsiteY110" fmla="*/ 35717324 h 40405370"/>
              <a:gd name="connsiteX111" fmla="*/ 9560068 w 40393609"/>
              <a:gd name="connsiteY111" fmla="*/ 35857532 h 40405370"/>
              <a:gd name="connsiteX112" fmla="*/ 12056314 w 40393609"/>
              <a:gd name="connsiteY112" fmla="*/ 37285700 h 40405370"/>
              <a:gd name="connsiteX113" fmla="*/ 27571425 w 40393609"/>
              <a:gd name="connsiteY113" fmla="*/ 2776781 h 40405370"/>
              <a:gd name="connsiteX114" fmla="*/ 27444905 w 40393609"/>
              <a:gd name="connsiteY114" fmla="*/ 2722358 h 40405370"/>
              <a:gd name="connsiteX115" fmla="*/ 24713255 w 40393609"/>
              <a:gd name="connsiteY115" fmla="*/ 1822917 h 40405370"/>
              <a:gd name="connsiteX116" fmla="*/ 24474307 w 40393609"/>
              <a:gd name="connsiteY116" fmla="*/ 1767075 h 40405370"/>
              <a:gd name="connsiteX117" fmla="*/ 24721133 w 40393609"/>
              <a:gd name="connsiteY117" fmla="*/ 1007425 h 40405370"/>
              <a:gd name="connsiteX118" fmla="*/ 25405273 w 40393609"/>
              <a:gd name="connsiteY118" fmla="*/ 658839 h 40405370"/>
              <a:gd name="connsiteX119" fmla="*/ 27470663 w 40393609"/>
              <a:gd name="connsiteY119" fmla="*/ 1329921 h 40405370"/>
              <a:gd name="connsiteX120" fmla="*/ 27819249 w 40393609"/>
              <a:gd name="connsiteY120" fmla="*/ 2014060 h 40405370"/>
              <a:gd name="connsiteX121" fmla="*/ 31479457 w 40393609"/>
              <a:gd name="connsiteY121" fmla="*/ 3896044 h 40405370"/>
              <a:gd name="connsiteX122" fmla="*/ 31434301 w 40393609"/>
              <a:gd name="connsiteY122" fmla="*/ 3996321 h 40405370"/>
              <a:gd name="connsiteX123" fmla="*/ 31034929 w 40393609"/>
              <a:gd name="connsiteY123" fmla="*/ 4688053 h 40405370"/>
              <a:gd name="connsiteX124" fmla="*/ 30833539 w 40393609"/>
              <a:gd name="connsiteY124" fmla="*/ 4547843 h 40405370"/>
              <a:gd name="connsiteX125" fmla="*/ 28337291 w 40393609"/>
              <a:gd name="connsiteY125" fmla="*/ 3119674 h 40405370"/>
              <a:gd name="connsiteX126" fmla="*/ 28212197 w 40393609"/>
              <a:gd name="connsiteY126" fmla="*/ 3062070 h 40405370"/>
              <a:gd name="connsiteX127" fmla="*/ 28613181 w 40393609"/>
              <a:gd name="connsiteY127" fmla="*/ 2367545 h 40405370"/>
              <a:gd name="connsiteX128" fmla="*/ 29354843 w 40393609"/>
              <a:gd name="connsiteY128" fmla="*/ 2168817 h 40405370"/>
              <a:gd name="connsiteX129" fmla="*/ 31235573 w 40393609"/>
              <a:gd name="connsiteY129" fmla="*/ 3254657 h 40405370"/>
              <a:gd name="connsiteX130" fmla="*/ 31479457 w 40393609"/>
              <a:gd name="connsiteY130" fmla="*/ 3896044 h 40405370"/>
              <a:gd name="connsiteX131" fmla="*/ 15628182 w 40393609"/>
              <a:gd name="connsiteY131" fmla="*/ 39498604 h 40405370"/>
              <a:gd name="connsiteX132" fmla="*/ 14988345 w 40393609"/>
              <a:gd name="connsiteY132" fmla="*/ 39746536 h 40405370"/>
              <a:gd name="connsiteX133" fmla="*/ 12922957 w 40393609"/>
              <a:gd name="connsiteY133" fmla="*/ 39075448 h 40405370"/>
              <a:gd name="connsiteX134" fmla="*/ 12574371 w 40393609"/>
              <a:gd name="connsiteY134" fmla="*/ 38391312 h 40405370"/>
              <a:gd name="connsiteX135" fmla="*/ 12822192 w 40393609"/>
              <a:gd name="connsiteY135" fmla="*/ 37628596 h 40405370"/>
              <a:gd name="connsiteX136" fmla="*/ 12948701 w 40393609"/>
              <a:gd name="connsiteY136" fmla="*/ 37683016 h 40405370"/>
              <a:gd name="connsiteX137" fmla="*/ 15680352 w 40393609"/>
              <a:gd name="connsiteY137" fmla="*/ 38582456 h 40405370"/>
              <a:gd name="connsiteX138" fmla="*/ 15919309 w 40393609"/>
              <a:gd name="connsiteY138" fmla="*/ 38638300 h 40405370"/>
              <a:gd name="connsiteX139" fmla="*/ 15672485 w 40393609"/>
              <a:gd name="connsiteY139" fmla="*/ 39397948 h 40405370"/>
              <a:gd name="connsiteX140" fmla="*/ 15628182 w 40393609"/>
              <a:gd name="connsiteY140" fmla="*/ 39498604 h 40405370"/>
              <a:gd name="connsiteX141" fmla="*/ 19697743 w 40393609"/>
              <a:gd name="connsiteY141" fmla="*/ 40124860 h 40405370"/>
              <a:gd name="connsiteX142" fmla="*/ 19165553 w 40393609"/>
              <a:gd name="connsiteY142" fmla="*/ 40402352 h 40405370"/>
              <a:gd name="connsiteX143" fmla="*/ 17005773 w 40393609"/>
              <a:gd name="connsiteY143" fmla="*/ 40175352 h 40405370"/>
              <a:gd name="connsiteX144" fmla="*/ 16522563 w 40393609"/>
              <a:gd name="connsiteY144" fmla="*/ 39578636 h 40405370"/>
              <a:gd name="connsiteX145" fmla="*/ 16605831 w 40393609"/>
              <a:gd name="connsiteY145" fmla="*/ 38786392 h 40405370"/>
              <a:gd name="connsiteX146" fmla="*/ 17062679 w 40393609"/>
              <a:gd name="connsiteY146" fmla="*/ 38869304 h 40405370"/>
              <a:gd name="connsiteX147" fmla="*/ 19833851 w 40393609"/>
              <a:gd name="connsiteY147" fmla="*/ 39127428 h 40405370"/>
              <a:gd name="connsiteX148" fmla="*/ 19845471 w 40393609"/>
              <a:gd name="connsiteY148" fmla="*/ 39127500 h 40405370"/>
              <a:gd name="connsiteX149" fmla="*/ 19762267 w 40393609"/>
              <a:gd name="connsiteY149" fmla="*/ 39919144 h 40405370"/>
              <a:gd name="connsiteX150" fmla="*/ 19697743 w 40393609"/>
              <a:gd name="connsiteY150" fmla="*/ 40124860 h 40405370"/>
              <a:gd name="connsiteX151" fmla="*/ 34667937 w 40393609"/>
              <a:gd name="connsiteY151" fmla="*/ 6501271 h 40405370"/>
              <a:gd name="connsiteX152" fmla="*/ 34558233 w 40393609"/>
              <a:gd name="connsiteY152" fmla="*/ 6686875 h 40405370"/>
              <a:gd name="connsiteX153" fmla="*/ 34025597 w 40393609"/>
              <a:gd name="connsiteY153" fmla="*/ 7278427 h 40405370"/>
              <a:gd name="connsiteX154" fmla="*/ 34017761 w 40393609"/>
              <a:gd name="connsiteY154" fmla="*/ 7269839 h 40405370"/>
              <a:gd name="connsiteX155" fmla="*/ 31971667 w 40393609"/>
              <a:gd name="connsiteY155" fmla="*/ 5383174 h 40405370"/>
              <a:gd name="connsiteX156" fmla="*/ 31604361 w 40393609"/>
              <a:gd name="connsiteY156" fmla="*/ 5099150 h 40405370"/>
              <a:gd name="connsiteX157" fmla="*/ 32137401 w 40393609"/>
              <a:gd name="connsiteY157" fmla="*/ 4507149 h 40405370"/>
              <a:gd name="connsiteX158" fmla="*/ 32904177 w 40393609"/>
              <a:gd name="connsiteY158" fmla="*/ 4466962 h 40405370"/>
              <a:gd name="connsiteX159" fmla="*/ 34518049 w 40393609"/>
              <a:gd name="connsiteY159" fmla="*/ 5920098 h 40405370"/>
              <a:gd name="connsiteX160" fmla="*/ 34667937 w 40393609"/>
              <a:gd name="connsiteY160" fmla="*/ 6501271 h 40405370"/>
              <a:gd name="connsiteX161" fmla="*/ 37245577 w 40393609"/>
              <a:gd name="connsiteY161" fmla="*/ 9714692 h 40405370"/>
              <a:gd name="connsiteX162" fmla="*/ 37054493 w 40393609"/>
              <a:gd name="connsiteY162" fmla="*/ 9968137 h 40405370"/>
              <a:gd name="connsiteX163" fmla="*/ 36407021 w 40393609"/>
              <a:gd name="connsiteY163" fmla="*/ 10438551 h 40405370"/>
              <a:gd name="connsiteX164" fmla="*/ 36244621 w 40393609"/>
              <a:gd name="connsiteY164" fmla="*/ 10171132 h 40405370"/>
              <a:gd name="connsiteX165" fmla="*/ 34629389 w 40393609"/>
              <a:gd name="connsiteY165" fmla="*/ 7956972 h 40405370"/>
              <a:gd name="connsiteX166" fmla="*/ 34494437 w 40393609"/>
              <a:gd name="connsiteY166" fmla="*/ 7801572 h 40405370"/>
              <a:gd name="connsiteX167" fmla="*/ 35139753 w 40393609"/>
              <a:gd name="connsiteY167" fmla="*/ 7332722 h 40405370"/>
              <a:gd name="connsiteX168" fmla="*/ 35898125 w 40393609"/>
              <a:gd name="connsiteY168" fmla="*/ 7452838 h 40405370"/>
              <a:gd name="connsiteX169" fmla="*/ 37174605 w 40393609"/>
              <a:gd name="connsiteY169" fmla="*/ 9209763 h 40405370"/>
              <a:gd name="connsiteX170" fmla="*/ 37245577 w 40393609"/>
              <a:gd name="connsiteY170" fmla="*/ 9714692 h 40405370"/>
              <a:gd name="connsiteX171" fmla="*/ 23810563 w 40393609"/>
              <a:gd name="connsiteY171" fmla="*/ 39890228 h 40405370"/>
              <a:gd name="connsiteX172" fmla="*/ 23387841 w 40393609"/>
              <a:gd name="connsiteY172" fmla="*/ 40175352 h 40405370"/>
              <a:gd name="connsiteX173" fmla="*/ 21228057 w 40393609"/>
              <a:gd name="connsiteY173" fmla="*/ 40402352 h 40405370"/>
              <a:gd name="connsiteX174" fmla="*/ 20631345 w 40393609"/>
              <a:gd name="connsiteY174" fmla="*/ 39919144 h 40405370"/>
              <a:gd name="connsiteX175" fmla="*/ 20547967 w 40393609"/>
              <a:gd name="connsiteY175" fmla="*/ 39125864 h 40405370"/>
              <a:gd name="connsiteX176" fmla="*/ 20753749 w 40393609"/>
              <a:gd name="connsiteY176" fmla="*/ 39122172 h 40405370"/>
              <a:gd name="connsiteX177" fmla="*/ 23479991 w 40393609"/>
              <a:gd name="connsiteY177" fmla="*/ 38840960 h 40405370"/>
              <a:gd name="connsiteX178" fmla="*/ 23787395 w 40393609"/>
              <a:gd name="connsiteY178" fmla="*/ 38782708 h 40405370"/>
              <a:gd name="connsiteX179" fmla="*/ 23871051 w 40393609"/>
              <a:gd name="connsiteY179" fmla="*/ 39578640 h 40405370"/>
              <a:gd name="connsiteX180" fmla="*/ 23810563 w 40393609"/>
              <a:gd name="connsiteY180" fmla="*/ 39890228 h 40405370"/>
              <a:gd name="connsiteX181" fmla="*/ 27786639 w 40393609"/>
              <a:gd name="connsiteY181" fmla="*/ 38805572 h 40405370"/>
              <a:gd name="connsiteX182" fmla="*/ 27470653 w 40393609"/>
              <a:gd name="connsiteY182" fmla="*/ 39075448 h 40405370"/>
              <a:gd name="connsiteX183" fmla="*/ 25405267 w 40393609"/>
              <a:gd name="connsiteY183" fmla="*/ 39746532 h 40405370"/>
              <a:gd name="connsiteX184" fmla="*/ 24721127 w 40393609"/>
              <a:gd name="connsiteY184" fmla="*/ 39397944 h 40405370"/>
              <a:gd name="connsiteX185" fmla="*/ 24473707 w 40393609"/>
              <a:gd name="connsiteY185" fmla="*/ 38636460 h 40405370"/>
              <a:gd name="connsiteX186" fmla="*/ 24814581 w 40393609"/>
              <a:gd name="connsiteY186" fmla="*/ 38554768 h 40405370"/>
              <a:gd name="connsiteX187" fmla="*/ 27400209 w 40393609"/>
              <a:gd name="connsiteY187" fmla="*/ 37701384 h 40405370"/>
              <a:gd name="connsiteX188" fmla="*/ 27571403 w 40393609"/>
              <a:gd name="connsiteY188" fmla="*/ 37628544 h 40405370"/>
              <a:gd name="connsiteX189" fmla="*/ 27819241 w 40393609"/>
              <a:gd name="connsiteY189" fmla="*/ 38391308 h 40405370"/>
              <a:gd name="connsiteX190" fmla="*/ 27786639 w 40393609"/>
              <a:gd name="connsiteY190" fmla="*/ 38805572 h 40405370"/>
              <a:gd name="connsiteX191" fmla="*/ 39100041 w 40393609"/>
              <a:gd name="connsiteY191" fmla="*/ 13395269 h 40405370"/>
              <a:gd name="connsiteX192" fmla="*/ 38814001 w 40393609"/>
              <a:gd name="connsiteY192" fmla="*/ 13696695 h 40405370"/>
              <a:gd name="connsiteX193" fmla="*/ 38081309 w 40393609"/>
              <a:gd name="connsiteY193" fmla="*/ 14022909 h 40405370"/>
              <a:gd name="connsiteX194" fmla="*/ 38020889 w 40393609"/>
              <a:gd name="connsiteY194" fmla="*/ 13846947 h 40405370"/>
              <a:gd name="connsiteX195" fmla="*/ 36924953 w 40393609"/>
              <a:gd name="connsiteY195" fmla="*/ 11354424 h 40405370"/>
              <a:gd name="connsiteX196" fmla="*/ 36757573 w 40393609"/>
              <a:gd name="connsiteY196" fmla="*/ 11046444 h 40405370"/>
              <a:gd name="connsiteX197" fmla="*/ 37489037 w 40393609"/>
              <a:gd name="connsiteY197" fmla="*/ 10720776 h 40405370"/>
              <a:gd name="connsiteX198" fmla="*/ 38205865 w 40393609"/>
              <a:gd name="connsiteY198" fmla="*/ 10995938 h 40405370"/>
              <a:gd name="connsiteX199" fmla="*/ 39089165 w 40393609"/>
              <a:gd name="connsiteY199" fmla="*/ 12979865 h 40405370"/>
              <a:gd name="connsiteX200" fmla="*/ 39100041 w 40393609"/>
              <a:gd name="connsiteY200" fmla="*/ 13395269 h 40405370"/>
              <a:gd name="connsiteX201" fmla="*/ 40150437 w 40393609"/>
              <a:gd name="connsiteY201" fmla="*/ 17381850 h 40405370"/>
              <a:gd name="connsiteX202" fmla="*/ 39759833 w 40393609"/>
              <a:gd name="connsiteY202" fmla="*/ 17709600 h 40405370"/>
              <a:gd name="connsiteX203" fmla="*/ 38978753 w 40393609"/>
              <a:gd name="connsiteY203" fmla="*/ 17875624 h 40405370"/>
              <a:gd name="connsiteX204" fmla="*/ 38972453 w 40393609"/>
              <a:gd name="connsiteY204" fmla="*/ 17821100 h 40405370"/>
              <a:gd name="connsiteX205" fmla="*/ 38305553 w 40393609"/>
              <a:gd name="connsiteY205" fmla="*/ 14709346 h 40405370"/>
              <a:gd name="connsiteX206" fmla="*/ 38299329 w 40393609"/>
              <a:gd name="connsiteY206" fmla="*/ 14689713 h 40405370"/>
              <a:gd name="connsiteX207" fmla="*/ 39082553 w 40393609"/>
              <a:gd name="connsiteY207" fmla="*/ 14523234 h 40405370"/>
              <a:gd name="connsiteX208" fmla="*/ 39726505 w 40393609"/>
              <a:gd name="connsiteY208" fmla="*/ 14941423 h 40405370"/>
              <a:gd name="connsiteX209" fmla="*/ 40178025 w 40393609"/>
              <a:gd name="connsiteY209" fmla="*/ 17065644 h 40405370"/>
              <a:gd name="connsiteX210" fmla="*/ 40150437 w 40393609"/>
              <a:gd name="connsiteY210" fmla="*/ 17381850 h 40405370"/>
              <a:gd name="connsiteX211" fmla="*/ 31452105 w 40393609"/>
              <a:gd name="connsiteY211" fmla="*/ 36918628 h 40405370"/>
              <a:gd name="connsiteX212" fmla="*/ 31235575 w 40393609"/>
              <a:gd name="connsiteY212" fmla="*/ 37150712 h 40405370"/>
              <a:gd name="connsiteX213" fmla="*/ 29354847 w 40393609"/>
              <a:gd name="connsiteY213" fmla="*/ 38236552 h 40405370"/>
              <a:gd name="connsiteX214" fmla="*/ 28613185 w 40393609"/>
              <a:gd name="connsiteY214" fmla="*/ 38037824 h 40405370"/>
              <a:gd name="connsiteX215" fmla="*/ 28212825 w 40393609"/>
              <a:gd name="connsiteY215" fmla="*/ 37344380 h 40405370"/>
              <a:gd name="connsiteX216" fmla="*/ 28231573 w 40393609"/>
              <a:gd name="connsiteY216" fmla="*/ 37335872 h 40405370"/>
              <a:gd name="connsiteX217" fmla="*/ 30990301 w 40393609"/>
              <a:gd name="connsiteY217" fmla="*/ 35749304 h 40405370"/>
              <a:gd name="connsiteX218" fmla="*/ 31035039 w 40393609"/>
              <a:gd name="connsiteY218" fmla="*/ 35717500 h 40405370"/>
              <a:gd name="connsiteX219" fmla="*/ 31434303 w 40393609"/>
              <a:gd name="connsiteY219" fmla="*/ 36409048 h 40405370"/>
              <a:gd name="connsiteX220" fmla="*/ 31452105 w 40393609"/>
              <a:gd name="connsiteY220" fmla="*/ 36918628 h 40405370"/>
              <a:gd name="connsiteX221" fmla="*/ 40350937 w 40393609"/>
              <a:gd name="connsiteY221" fmla="*/ 21499860 h 40405370"/>
              <a:gd name="connsiteX222" fmla="*/ 39850669 w 40393609"/>
              <a:gd name="connsiteY222" fmla="*/ 21831462 h 40405370"/>
              <a:gd name="connsiteX223" fmla="*/ 39053973 w 40393609"/>
              <a:gd name="connsiteY223" fmla="*/ 21831462 h 40405370"/>
              <a:gd name="connsiteX224" fmla="*/ 39081553 w 40393609"/>
              <a:gd name="connsiteY224" fmla="*/ 21488496 h 40405370"/>
              <a:gd name="connsiteX225" fmla="*/ 39066389 w 40393609"/>
              <a:gd name="connsiteY225" fmla="*/ 18730370 h 40405370"/>
              <a:gd name="connsiteX226" fmla="*/ 39052133 w 40393609"/>
              <a:gd name="connsiteY226" fmla="*/ 18573912 h 40405370"/>
              <a:gd name="connsiteX227" fmla="*/ 39850673 w 40393609"/>
              <a:gd name="connsiteY227" fmla="*/ 18573912 h 40405370"/>
              <a:gd name="connsiteX228" fmla="*/ 40393609 w 40393609"/>
              <a:gd name="connsiteY228" fmla="*/ 19116848 h 40405370"/>
              <a:gd name="connsiteX229" fmla="*/ 40393605 w 40393609"/>
              <a:gd name="connsiteY229" fmla="*/ 21288526 h 40405370"/>
              <a:gd name="connsiteX230" fmla="*/ 40350937 w 40393609"/>
              <a:gd name="connsiteY230" fmla="*/ 21499860 h 40405370"/>
              <a:gd name="connsiteX231" fmla="*/ 34646545 w 40393609"/>
              <a:gd name="connsiteY231" fmla="*/ 34312148 h 40405370"/>
              <a:gd name="connsiteX232" fmla="*/ 34518041 w 40393609"/>
              <a:gd name="connsiteY232" fmla="*/ 34485268 h 40405370"/>
              <a:gd name="connsiteX233" fmla="*/ 32904169 w 40393609"/>
              <a:gd name="connsiteY233" fmla="*/ 35938404 h 40405370"/>
              <a:gd name="connsiteX234" fmla="*/ 32137393 w 40393609"/>
              <a:gd name="connsiteY234" fmla="*/ 35898216 h 40405370"/>
              <a:gd name="connsiteX235" fmla="*/ 31603069 w 40393609"/>
              <a:gd name="connsiteY235" fmla="*/ 35304788 h 40405370"/>
              <a:gd name="connsiteX236" fmla="*/ 31728877 w 40393609"/>
              <a:gd name="connsiteY236" fmla="*/ 35210692 h 40405370"/>
              <a:gd name="connsiteX237" fmla="*/ 33788709 w 40393609"/>
              <a:gd name="connsiteY237" fmla="*/ 33376414 h 40405370"/>
              <a:gd name="connsiteX238" fmla="*/ 34025129 w 40393609"/>
              <a:gd name="connsiteY238" fmla="*/ 33126432 h 40405370"/>
              <a:gd name="connsiteX239" fmla="*/ 34558225 w 40393609"/>
              <a:gd name="connsiteY239" fmla="*/ 33718492 h 40405370"/>
              <a:gd name="connsiteX240" fmla="*/ 34646545 w 40393609"/>
              <a:gd name="connsiteY240" fmla="*/ 34312148 h 40405370"/>
              <a:gd name="connsiteX241" fmla="*/ 39692965 w 40393609"/>
              <a:gd name="connsiteY241" fmla="*/ 25568686 h 40405370"/>
              <a:gd name="connsiteX242" fmla="*/ 39082553 w 40393609"/>
              <a:gd name="connsiteY242" fmla="*/ 25882140 h 40405370"/>
              <a:gd name="connsiteX243" fmla="*/ 38300333 w 40393609"/>
              <a:gd name="connsiteY243" fmla="*/ 25715874 h 40405370"/>
              <a:gd name="connsiteX244" fmla="*/ 38325521 w 40393609"/>
              <a:gd name="connsiteY244" fmla="*/ 25635886 h 40405370"/>
              <a:gd name="connsiteX245" fmla="*/ 38935409 w 40393609"/>
              <a:gd name="connsiteY245" fmla="*/ 22874896 h 40405370"/>
              <a:gd name="connsiteX246" fmla="*/ 38980401 w 40393609"/>
              <a:gd name="connsiteY246" fmla="*/ 22530100 h 40405370"/>
              <a:gd name="connsiteX247" fmla="*/ 39759833 w 40393609"/>
              <a:gd name="connsiteY247" fmla="*/ 22695774 h 40405370"/>
              <a:gd name="connsiteX248" fmla="*/ 40178025 w 40393609"/>
              <a:gd name="connsiteY248" fmla="*/ 23339728 h 40405370"/>
              <a:gd name="connsiteX249" fmla="*/ 39726505 w 40393609"/>
              <a:gd name="connsiteY249" fmla="*/ 25463950 h 40405370"/>
              <a:gd name="connsiteX250" fmla="*/ 39692965 w 40393609"/>
              <a:gd name="connsiteY250" fmla="*/ 25568686 h 40405370"/>
              <a:gd name="connsiteX251" fmla="*/ 37230001 w 40393609"/>
              <a:gd name="connsiteY251" fmla="*/ 31100602 h 40405370"/>
              <a:gd name="connsiteX252" fmla="*/ 37174609 w 40393609"/>
              <a:gd name="connsiteY252" fmla="*/ 31195608 h 40405370"/>
              <a:gd name="connsiteX253" fmla="*/ 35898129 w 40393609"/>
              <a:gd name="connsiteY253" fmla="*/ 32952532 h 40405370"/>
              <a:gd name="connsiteX254" fmla="*/ 35139753 w 40393609"/>
              <a:gd name="connsiteY254" fmla="*/ 33072648 h 40405370"/>
              <a:gd name="connsiteX255" fmla="*/ 34495089 w 40393609"/>
              <a:gd name="connsiteY255" fmla="*/ 32604272 h 40405370"/>
              <a:gd name="connsiteX256" fmla="*/ 34721217 w 40393609"/>
              <a:gd name="connsiteY256" fmla="*/ 32340128 h 40405370"/>
              <a:gd name="connsiteX257" fmla="*/ 36364937 w 40393609"/>
              <a:gd name="connsiteY257" fmla="*/ 30039428 h 40405370"/>
              <a:gd name="connsiteX258" fmla="*/ 36407529 w 40393609"/>
              <a:gd name="connsiteY258" fmla="*/ 29967184 h 40405370"/>
              <a:gd name="connsiteX259" fmla="*/ 37054493 w 40393609"/>
              <a:gd name="connsiteY259" fmla="*/ 30437232 h 40405370"/>
              <a:gd name="connsiteX260" fmla="*/ 37230001 w 40393609"/>
              <a:gd name="connsiteY260" fmla="*/ 31100602 h 40405370"/>
              <a:gd name="connsiteX261" fmla="*/ 38205853 w 40393609"/>
              <a:gd name="connsiteY261" fmla="*/ 29409424 h 40405370"/>
              <a:gd name="connsiteX262" fmla="*/ 37489025 w 40393609"/>
              <a:gd name="connsiteY262" fmla="*/ 29684590 h 40405370"/>
              <a:gd name="connsiteX263" fmla="*/ 36757213 w 40393609"/>
              <a:gd name="connsiteY263" fmla="*/ 29358766 h 40405370"/>
              <a:gd name="connsiteX264" fmla="*/ 36841517 w 40393609"/>
              <a:gd name="connsiteY264" fmla="*/ 29207146 h 40405370"/>
              <a:gd name="connsiteX265" fmla="*/ 37484121 w 40393609"/>
              <a:gd name="connsiteY265" fmla="*/ 27899496 h 40405370"/>
              <a:gd name="connsiteX266" fmla="*/ 38025909 w 40393609"/>
              <a:gd name="connsiteY266" fmla="*/ 26546960 h 40405370"/>
              <a:gd name="connsiteX267" fmla="*/ 38082173 w 40393609"/>
              <a:gd name="connsiteY267" fmla="*/ 26382854 h 40405370"/>
              <a:gd name="connsiteX268" fmla="*/ 38813985 w 40393609"/>
              <a:gd name="connsiteY268" fmla="*/ 26708676 h 40405370"/>
              <a:gd name="connsiteX269" fmla="*/ 39089149 w 40393609"/>
              <a:gd name="connsiteY269" fmla="*/ 27425504 h 4040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40393609" h="40405370">
                <a:moveTo>
                  <a:pt x="3636395" y="11046605"/>
                </a:moveTo>
                <a:lnTo>
                  <a:pt x="3552090" y="11198227"/>
                </a:lnTo>
                <a:cubicBezTo>
                  <a:pt x="3323241" y="11622341"/>
                  <a:pt x="3108745" y="12058337"/>
                  <a:pt x="2909487" y="12505877"/>
                </a:cubicBezTo>
                <a:cubicBezTo>
                  <a:pt x="2710229" y="12953417"/>
                  <a:pt x="2529747" y="13404557"/>
                  <a:pt x="2367699" y="13858413"/>
                </a:cubicBezTo>
                <a:lnTo>
                  <a:pt x="2311433" y="14022518"/>
                </a:lnTo>
                <a:lnTo>
                  <a:pt x="1579621" y="13696694"/>
                </a:lnTo>
                <a:cubicBezTo>
                  <a:pt x="1305689" y="13574731"/>
                  <a:pt x="1182494" y="13253797"/>
                  <a:pt x="1304457" y="12979865"/>
                </a:cubicBezTo>
                <a:lnTo>
                  <a:pt x="2187755" y="10995945"/>
                </a:lnTo>
                <a:cubicBezTo>
                  <a:pt x="2309717" y="10722014"/>
                  <a:pt x="2630651" y="10598820"/>
                  <a:pt x="2904583" y="10720782"/>
                </a:cubicBezTo>
                <a:close/>
                <a:moveTo>
                  <a:pt x="1413208" y="17875270"/>
                </a:moveTo>
                <a:lnTo>
                  <a:pt x="633780" y="17709598"/>
                </a:lnTo>
                <a:cubicBezTo>
                  <a:pt x="340477" y="17647252"/>
                  <a:pt x="153247" y="17358944"/>
                  <a:pt x="215591" y="17065644"/>
                </a:cubicBezTo>
                <a:lnTo>
                  <a:pt x="667108" y="14941421"/>
                </a:lnTo>
                <a:cubicBezTo>
                  <a:pt x="729451" y="14648118"/>
                  <a:pt x="1017760" y="14460889"/>
                  <a:pt x="1311062" y="14523232"/>
                </a:cubicBezTo>
                <a:lnTo>
                  <a:pt x="2093276" y="14689497"/>
                </a:lnTo>
                <a:lnTo>
                  <a:pt x="2068087" y="14769487"/>
                </a:lnTo>
                <a:cubicBezTo>
                  <a:pt x="1792855" y="15683659"/>
                  <a:pt x="1590462" y="16606343"/>
                  <a:pt x="1458196" y="17530476"/>
                </a:cubicBezTo>
                <a:close/>
                <a:moveTo>
                  <a:pt x="5898519" y="7801097"/>
                </a:moveTo>
                <a:lnTo>
                  <a:pt x="5672388" y="8065245"/>
                </a:lnTo>
                <a:cubicBezTo>
                  <a:pt x="5074127" y="8781902"/>
                  <a:pt x="4523867" y="9549706"/>
                  <a:pt x="4028671" y="10365945"/>
                </a:cubicBezTo>
                <a:lnTo>
                  <a:pt x="3986083" y="10438183"/>
                </a:lnTo>
                <a:lnTo>
                  <a:pt x="3339121" y="9968138"/>
                </a:lnTo>
                <a:cubicBezTo>
                  <a:pt x="3096533" y="9791887"/>
                  <a:pt x="3042756" y="9452352"/>
                  <a:pt x="3219007" y="9209764"/>
                </a:cubicBezTo>
                <a:lnTo>
                  <a:pt x="4495488" y="7452840"/>
                </a:lnTo>
                <a:cubicBezTo>
                  <a:pt x="4671737" y="7210251"/>
                  <a:pt x="5011273" y="7156473"/>
                  <a:pt x="5253861" y="7332726"/>
                </a:cubicBezTo>
                <a:close/>
                <a:moveTo>
                  <a:pt x="1341473" y="21831460"/>
                </a:moveTo>
                <a:lnTo>
                  <a:pt x="542938" y="21831460"/>
                </a:lnTo>
                <a:cubicBezTo>
                  <a:pt x="243082" y="21831460"/>
                  <a:pt x="0" y="21588380"/>
                  <a:pt x="0" y="21288524"/>
                </a:cubicBezTo>
                <a:lnTo>
                  <a:pt x="1" y="19116846"/>
                </a:lnTo>
                <a:cubicBezTo>
                  <a:pt x="1" y="18816992"/>
                  <a:pt x="243082" y="18573912"/>
                  <a:pt x="542937" y="18573910"/>
                </a:cubicBezTo>
                <a:lnTo>
                  <a:pt x="1339633" y="18573910"/>
                </a:lnTo>
                <a:lnTo>
                  <a:pt x="1312056" y="18916876"/>
                </a:lnTo>
                <a:cubicBezTo>
                  <a:pt x="1249242" y="19840690"/>
                  <a:pt x="1255200" y="20762420"/>
                  <a:pt x="1327217" y="21675002"/>
                </a:cubicBezTo>
                <a:close/>
                <a:moveTo>
                  <a:pt x="8790540" y="5100582"/>
                </a:moveTo>
                <a:lnTo>
                  <a:pt x="8664730" y="5194680"/>
                </a:lnTo>
                <a:cubicBezTo>
                  <a:pt x="7938361" y="5751796"/>
                  <a:pt x="7249395" y="6364126"/>
                  <a:pt x="6604898" y="7028959"/>
                </a:cubicBezTo>
                <a:lnTo>
                  <a:pt x="6368477" y="7278941"/>
                </a:lnTo>
                <a:lnTo>
                  <a:pt x="5835384" y="6686881"/>
                </a:lnTo>
                <a:cubicBezTo>
                  <a:pt x="5634742" y="6464046"/>
                  <a:pt x="5652734" y="6120748"/>
                  <a:pt x="5875569" y="5920107"/>
                </a:cubicBezTo>
                <a:lnTo>
                  <a:pt x="7489439" y="4466969"/>
                </a:lnTo>
                <a:cubicBezTo>
                  <a:pt x="7712275" y="4266328"/>
                  <a:pt x="8055573" y="4284319"/>
                  <a:pt x="8256216" y="4507155"/>
                </a:cubicBezTo>
                <a:close/>
                <a:moveTo>
                  <a:pt x="2094277" y="25715662"/>
                </a:moveTo>
                <a:lnTo>
                  <a:pt x="1311063" y="25882138"/>
                </a:lnTo>
                <a:cubicBezTo>
                  <a:pt x="1017760" y="25944480"/>
                  <a:pt x="729451" y="25757252"/>
                  <a:pt x="667108" y="25463950"/>
                </a:cubicBezTo>
                <a:lnTo>
                  <a:pt x="215591" y="23339728"/>
                </a:lnTo>
                <a:cubicBezTo>
                  <a:pt x="153247" y="23046424"/>
                  <a:pt x="340477" y="22758116"/>
                  <a:pt x="633780" y="22695772"/>
                </a:cubicBezTo>
                <a:lnTo>
                  <a:pt x="1414855" y="22529750"/>
                </a:lnTo>
                <a:lnTo>
                  <a:pt x="1421155" y="22584274"/>
                </a:lnTo>
                <a:cubicBezTo>
                  <a:pt x="1556204" y="23640920"/>
                  <a:pt x="1779940" y="24681910"/>
                  <a:pt x="2088055" y="25696028"/>
                </a:cubicBezTo>
                <a:close/>
                <a:moveTo>
                  <a:pt x="12180790" y="3060987"/>
                </a:moveTo>
                <a:lnTo>
                  <a:pt x="12162034" y="3069502"/>
                </a:lnTo>
                <a:cubicBezTo>
                  <a:pt x="11202228" y="3519104"/>
                  <a:pt x="10278913" y="4049394"/>
                  <a:pt x="9403306" y="4656069"/>
                </a:cubicBezTo>
                <a:lnTo>
                  <a:pt x="9358576" y="4687867"/>
                </a:lnTo>
                <a:lnTo>
                  <a:pt x="8959312" y="3996322"/>
                </a:lnTo>
                <a:cubicBezTo>
                  <a:pt x="8809384" y="3736639"/>
                  <a:pt x="8898357" y="3404584"/>
                  <a:pt x="9158041" y="3254658"/>
                </a:cubicBezTo>
                <a:lnTo>
                  <a:pt x="11038769" y="2168819"/>
                </a:lnTo>
                <a:cubicBezTo>
                  <a:pt x="11298450" y="2018892"/>
                  <a:pt x="11630506" y="2107864"/>
                  <a:pt x="11780433" y="2367547"/>
                </a:cubicBezTo>
                <a:close/>
                <a:moveTo>
                  <a:pt x="15919905" y="1768913"/>
                </a:moveTo>
                <a:lnTo>
                  <a:pt x="15579026" y="1850604"/>
                </a:lnTo>
                <a:cubicBezTo>
                  <a:pt x="14697405" y="2073073"/>
                  <a:pt x="13833175" y="2358438"/>
                  <a:pt x="12993398" y="2703990"/>
                </a:cubicBezTo>
                <a:lnTo>
                  <a:pt x="12822207" y="2776829"/>
                </a:lnTo>
                <a:lnTo>
                  <a:pt x="12574371" y="2014064"/>
                </a:lnTo>
                <a:cubicBezTo>
                  <a:pt x="12481710" y="1728887"/>
                  <a:pt x="12637778" y="1422583"/>
                  <a:pt x="12922956" y="1329925"/>
                </a:cubicBezTo>
                <a:lnTo>
                  <a:pt x="14988345" y="658841"/>
                </a:lnTo>
                <a:cubicBezTo>
                  <a:pt x="15273524" y="566182"/>
                  <a:pt x="15579825" y="722246"/>
                  <a:pt x="15672483" y="1007428"/>
                </a:cubicBezTo>
                <a:close/>
                <a:moveTo>
                  <a:pt x="3636036" y="29358934"/>
                </a:moveTo>
                <a:lnTo>
                  <a:pt x="2904586" y="29684596"/>
                </a:lnTo>
                <a:cubicBezTo>
                  <a:pt x="2630655" y="29806558"/>
                  <a:pt x="2309720" y="29683364"/>
                  <a:pt x="2187758" y="29409430"/>
                </a:cubicBezTo>
                <a:lnTo>
                  <a:pt x="1304456" y="27425504"/>
                </a:lnTo>
                <a:cubicBezTo>
                  <a:pt x="1182494" y="27151572"/>
                  <a:pt x="1305690" y="26830638"/>
                  <a:pt x="1579621" y="26708676"/>
                </a:cubicBezTo>
                <a:lnTo>
                  <a:pt x="2312300" y="26382468"/>
                </a:lnTo>
                <a:lnTo>
                  <a:pt x="2372718" y="26558426"/>
                </a:lnTo>
                <a:cubicBezTo>
                  <a:pt x="2677844" y="27413720"/>
                  <a:pt x="3044059" y="28246916"/>
                  <a:pt x="3468653" y="29050948"/>
                </a:cubicBezTo>
                <a:close/>
                <a:moveTo>
                  <a:pt x="5899172" y="32603802"/>
                </a:moveTo>
                <a:lnTo>
                  <a:pt x="5253863" y="33072648"/>
                </a:lnTo>
                <a:cubicBezTo>
                  <a:pt x="5011275" y="33248900"/>
                  <a:pt x="4671739" y="33195122"/>
                  <a:pt x="4495489" y="32952534"/>
                </a:cubicBezTo>
                <a:lnTo>
                  <a:pt x="3219008" y="31195612"/>
                </a:lnTo>
                <a:cubicBezTo>
                  <a:pt x="3042759" y="30953024"/>
                  <a:pt x="3096535" y="30613488"/>
                  <a:pt x="3339124" y="30437236"/>
                </a:cubicBezTo>
                <a:lnTo>
                  <a:pt x="3986588" y="29966826"/>
                </a:lnTo>
                <a:lnTo>
                  <a:pt x="4148986" y="30234240"/>
                </a:lnTo>
                <a:cubicBezTo>
                  <a:pt x="4631278" y="31007344"/>
                  <a:pt x="5170593" y="31747754"/>
                  <a:pt x="5764218" y="32448400"/>
                </a:cubicBezTo>
                <a:close/>
                <a:moveTo>
                  <a:pt x="19845651" y="1279509"/>
                </a:moveTo>
                <a:lnTo>
                  <a:pt x="19639857" y="1283202"/>
                </a:lnTo>
                <a:cubicBezTo>
                  <a:pt x="18721963" y="1310879"/>
                  <a:pt x="17810859" y="1405519"/>
                  <a:pt x="16913615" y="1564413"/>
                </a:cubicBezTo>
                <a:lnTo>
                  <a:pt x="16606225" y="1622664"/>
                </a:lnTo>
                <a:lnTo>
                  <a:pt x="16522568" y="826731"/>
                </a:lnTo>
                <a:cubicBezTo>
                  <a:pt x="16491225" y="528518"/>
                  <a:pt x="16707565" y="261362"/>
                  <a:pt x="17005779" y="230018"/>
                </a:cubicBezTo>
                <a:lnTo>
                  <a:pt x="19165559" y="3019"/>
                </a:lnTo>
                <a:cubicBezTo>
                  <a:pt x="19463771" y="-28325"/>
                  <a:pt x="19730929" y="188014"/>
                  <a:pt x="19762273" y="486227"/>
                </a:cubicBezTo>
                <a:close/>
                <a:moveTo>
                  <a:pt x="23787781" y="1618982"/>
                </a:moveTo>
                <a:lnTo>
                  <a:pt x="23330927" y="1536069"/>
                </a:lnTo>
                <a:cubicBezTo>
                  <a:pt x="22407475" y="1380352"/>
                  <a:pt x="21481395" y="1295216"/>
                  <a:pt x="20559757" y="1277948"/>
                </a:cubicBezTo>
                <a:lnTo>
                  <a:pt x="20548141" y="1277873"/>
                </a:lnTo>
                <a:lnTo>
                  <a:pt x="20631347" y="486229"/>
                </a:lnTo>
                <a:cubicBezTo>
                  <a:pt x="20662689" y="188017"/>
                  <a:pt x="20929847" y="-28324"/>
                  <a:pt x="21228059" y="3020"/>
                </a:cubicBezTo>
                <a:lnTo>
                  <a:pt x="23387841" y="230023"/>
                </a:lnTo>
                <a:cubicBezTo>
                  <a:pt x="23686055" y="261364"/>
                  <a:pt x="23902393" y="528524"/>
                  <a:pt x="23871049" y="826737"/>
                </a:cubicBezTo>
                <a:close/>
                <a:moveTo>
                  <a:pt x="8789252" y="35306228"/>
                </a:moveTo>
                <a:lnTo>
                  <a:pt x="8256218" y="35898224"/>
                </a:lnTo>
                <a:cubicBezTo>
                  <a:pt x="8055576" y="36121060"/>
                  <a:pt x="7712279" y="36139048"/>
                  <a:pt x="7489444" y="35938408"/>
                </a:cubicBezTo>
                <a:lnTo>
                  <a:pt x="5875571" y="34485272"/>
                </a:lnTo>
                <a:cubicBezTo>
                  <a:pt x="5652737" y="34284628"/>
                  <a:pt x="5634745" y="33941332"/>
                  <a:pt x="5835388" y="33718496"/>
                </a:cubicBezTo>
                <a:lnTo>
                  <a:pt x="6368015" y="33126952"/>
                </a:lnTo>
                <a:lnTo>
                  <a:pt x="6375845" y="33135536"/>
                </a:lnTo>
                <a:cubicBezTo>
                  <a:pt x="7005375" y="33808892"/>
                  <a:pt x="7688310" y="34440136"/>
                  <a:pt x="8421941" y="35022200"/>
                </a:cubicBezTo>
                <a:close/>
                <a:moveTo>
                  <a:pt x="12181417" y="37343304"/>
                </a:moveTo>
                <a:lnTo>
                  <a:pt x="11780435" y="38037828"/>
                </a:lnTo>
                <a:cubicBezTo>
                  <a:pt x="11630506" y="38297508"/>
                  <a:pt x="11298451" y="38386480"/>
                  <a:pt x="11038771" y="38236552"/>
                </a:cubicBezTo>
                <a:lnTo>
                  <a:pt x="9158043" y="37150716"/>
                </a:lnTo>
                <a:cubicBezTo>
                  <a:pt x="8898360" y="37000788"/>
                  <a:pt x="8809385" y="36668736"/>
                  <a:pt x="8959313" y="36409048"/>
                </a:cubicBezTo>
                <a:lnTo>
                  <a:pt x="9358681" y="35717324"/>
                </a:lnTo>
                <a:lnTo>
                  <a:pt x="9560068" y="35857532"/>
                </a:lnTo>
                <a:cubicBezTo>
                  <a:pt x="10343716" y="36388652"/>
                  <a:pt x="11176702" y="36867060"/>
                  <a:pt x="12056314" y="37285700"/>
                </a:cubicBezTo>
                <a:close/>
                <a:moveTo>
                  <a:pt x="27571425" y="2776781"/>
                </a:moveTo>
                <a:lnTo>
                  <a:pt x="27444905" y="2722358"/>
                </a:lnTo>
                <a:cubicBezTo>
                  <a:pt x="26545221" y="2348801"/>
                  <a:pt x="25632317" y="2049891"/>
                  <a:pt x="24713255" y="1822917"/>
                </a:cubicBezTo>
                <a:lnTo>
                  <a:pt x="24474307" y="1767075"/>
                </a:lnTo>
                <a:lnTo>
                  <a:pt x="24721133" y="1007425"/>
                </a:lnTo>
                <a:cubicBezTo>
                  <a:pt x="24813795" y="722243"/>
                  <a:pt x="25120095" y="566179"/>
                  <a:pt x="25405273" y="658839"/>
                </a:cubicBezTo>
                <a:lnTo>
                  <a:pt x="27470663" y="1329921"/>
                </a:lnTo>
                <a:cubicBezTo>
                  <a:pt x="27755841" y="1422582"/>
                  <a:pt x="27911909" y="1728881"/>
                  <a:pt x="27819249" y="2014060"/>
                </a:cubicBezTo>
                <a:close/>
                <a:moveTo>
                  <a:pt x="31479457" y="3896044"/>
                </a:moveTo>
                <a:cubicBezTo>
                  <a:pt x="31468049" y="3930270"/>
                  <a:pt x="31453041" y="3963861"/>
                  <a:pt x="31434301" y="3996321"/>
                </a:cubicBezTo>
                <a:lnTo>
                  <a:pt x="31034929" y="4688053"/>
                </a:lnTo>
                <a:lnTo>
                  <a:pt x="30833539" y="4547843"/>
                </a:lnTo>
                <a:cubicBezTo>
                  <a:pt x="30049891" y="4016722"/>
                  <a:pt x="29216905" y="3538311"/>
                  <a:pt x="28337291" y="3119674"/>
                </a:cubicBezTo>
                <a:lnTo>
                  <a:pt x="28212197" y="3062070"/>
                </a:lnTo>
                <a:lnTo>
                  <a:pt x="28613181" y="2367545"/>
                </a:lnTo>
                <a:cubicBezTo>
                  <a:pt x="28763109" y="2107863"/>
                  <a:pt x="29095163" y="2018890"/>
                  <a:pt x="29354843" y="2168817"/>
                </a:cubicBezTo>
                <a:lnTo>
                  <a:pt x="31235573" y="3254657"/>
                </a:lnTo>
                <a:cubicBezTo>
                  <a:pt x="31462793" y="3385845"/>
                  <a:pt x="31559317" y="3656470"/>
                  <a:pt x="31479457" y="3896044"/>
                </a:cubicBezTo>
                <a:close/>
                <a:moveTo>
                  <a:pt x="15628182" y="39498604"/>
                </a:moveTo>
                <a:cubicBezTo>
                  <a:pt x="15503580" y="39718260"/>
                  <a:pt x="15237877" y="39827612"/>
                  <a:pt x="14988345" y="39746536"/>
                </a:cubicBezTo>
                <a:lnTo>
                  <a:pt x="12922957" y="39075448"/>
                </a:lnTo>
                <a:cubicBezTo>
                  <a:pt x="12637779" y="38982788"/>
                  <a:pt x="12481711" y="38676488"/>
                  <a:pt x="12574371" y="38391312"/>
                </a:cubicBezTo>
                <a:lnTo>
                  <a:pt x="12822192" y="37628596"/>
                </a:lnTo>
                <a:lnTo>
                  <a:pt x="12948701" y="37683016"/>
                </a:lnTo>
                <a:cubicBezTo>
                  <a:pt x="13848385" y="38056572"/>
                  <a:pt x="14761290" y="38355480"/>
                  <a:pt x="15680352" y="38582456"/>
                </a:cubicBezTo>
                <a:lnTo>
                  <a:pt x="15919309" y="38638300"/>
                </a:lnTo>
                <a:lnTo>
                  <a:pt x="15672485" y="39397948"/>
                </a:lnTo>
                <a:cubicBezTo>
                  <a:pt x="15660903" y="39433596"/>
                  <a:pt x="15645982" y="39467224"/>
                  <a:pt x="15628182" y="39498604"/>
                </a:cubicBezTo>
                <a:close/>
                <a:moveTo>
                  <a:pt x="19697743" y="40124860"/>
                </a:moveTo>
                <a:cubicBezTo>
                  <a:pt x="19595403" y="40310044"/>
                  <a:pt x="19389211" y="40425860"/>
                  <a:pt x="19165553" y="40402352"/>
                </a:cubicBezTo>
                <a:lnTo>
                  <a:pt x="17005773" y="40175352"/>
                </a:lnTo>
                <a:cubicBezTo>
                  <a:pt x="16707560" y="40144008"/>
                  <a:pt x="16491219" y="39876848"/>
                  <a:pt x="16522563" y="39578636"/>
                </a:cubicBezTo>
                <a:lnTo>
                  <a:pt x="16605831" y="38786392"/>
                </a:lnTo>
                <a:lnTo>
                  <a:pt x="17062679" y="38869304"/>
                </a:lnTo>
                <a:cubicBezTo>
                  <a:pt x="17986133" y="39025024"/>
                  <a:pt x="18912213" y="39110156"/>
                  <a:pt x="19833851" y="39127428"/>
                </a:cubicBezTo>
                <a:lnTo>
                  <a:pt x="19845471" y="39127500"/>
                </a:lnTo>
                <a:lnTo>
                  <a:pt x="19762267" y="39919144"/>
                </a:lnTo>
                <a:cubicBezTo>
                  <a:pt x="19754431" y="39993696"/>
                  <a:pt x="19731855" y="40063132"/>
                  <a:pt x="19697743" y="40124860"/>
                </a:cubicBezTo>
                <a:close/>
                <a:moveTo>
                  <a:pt x="34667937" y="6501271"/>
                </a:moveTo>
                <a:cubicBezTo>
                  <a:pt x="34644889" y="6567927"/>
                  <a:pt x="34608393" y="6631165"/>
                  <a:pt x="34558233" y="6686875"/>
                </a:cubicBezTo>
                <a:lnTo>
                  <a:pt x="34025597" y="7278427"/>
                </a:lnTo>
                <a:lnTo>
                  <a:pt x="34017761" y="7269839"/>
                </a:lnTo>
                <a:cubicBezTo>
                  <a:pt x="33388233" y="6596482"/>
                  <a:pt x="32705297" y="5965238"/>
                  <a:pt x="31971667" y="5383174"/>
                </a:cubicBezTo>
                <a:lnTo>
                  <a:pt x="31604361" y="5099150"/>
                </a:lnTo>
                <a:lnTo>
                  <a:pt x="32137401" y="4507149"/>
                </a:lnTo>
                <a:cubicBezTo>
                  <a:pt x="32338045" y="4284311"/>
                  <a:pt x="32681341" y="4266321"/>
                  <a:pt x="32904177" y="4466962"/>
                </a:cubicBezTo>
                <a:lnTo>
                  <a:pt x="34518049" y="5920098"/>
                </a:lnTo>
                <a:cubicBezTo>
                  <a:pt x="34685177" y="6070580"/>
                  <a:pt x="34737077" y="6301304"/>
                  <a:pt x="34667937" y="6501271"/>
                </a:cubicBezTo>
                <a:close/>
                <a:moveTo>
                  <a:pt x="37245577" y="9714692"/>
                </a:moveTo>
                <a:cubicBezTo>
                  <a:pt x="37209881" y="9812987"/>
                  <a:pt x="37145461" y="9902043"/>
                  <a:pt x="37054493" y="9968137"/>
                </a:cubicBezTo>
                <a:lnTo>
                  <a:pt x="36407021" y="10438551"/>
                </a:lnTo>
                <a:lnTo>
                  <a:pt x="36244621" y="10171132"/>
                </a:lnTo>
                <a:cubicBezTo>
                  <a:pt x="35762329" y="9398028"/>
                  <a:pt x="35223013" y="8657621"/>
                  <a:pt x="34629389" y="7956972"/>
                </a:cubicBezTo>
                <a:lnTo>
                  <a:pt x="34494437" y="7801572"/>
                </a:lnTo>
                <a:lnTo>
                  <a:pt x="35139753" y="7332722"/>
                </a:lnTo>
                <a:cubicBezTo>
                  <a:pt x="35382341" y="7156471"/>
                  <a:pt x="35721877" y="7210248"/>
                  <a:pt x="35898125" y="7452838"/>
                </a:cubicBezTo>
                <a:lnTo>
                  <a:pt x="37174605" y="9209763"/>
                </a:lnTo>
                <a:cubicBezTo>
                  <a:pt x="37284761" y="9361380"/>
                  <a:pt x="37305065" y="9550868"/>
                  <a:pt x="37245577" y="9714692"/>
                </a:cubicBezTo>
                <a:close/>
                <a:moveTo>
                  <a:pt x="23810563" y="39890228"/>
                </a:moveTo>
                <a:cubicBezTo>
                  <a:pt x="23728625" y="40044056"/>
                  <a:pt x="23574223" y="40155764"/>
                  <a:pt x="23387841" y="40175352"/>
                </a:cubicBezTo>
                <a:lnTo>
                  <a:pt x="21228057" y="40402352"/>
                </a:lnTo>
                <a:cubicBezTo>
                  <a:pt x="20929845" y="40433696"/>
                  <a:pt x="20662687" y="40217360"/>
                  <a:pt x="20631345" y="39919144"/>
                </a:cubicBezTo>
                <a:lnTo>
                  <a:pt x="20547967" y="39125864"/>
                </a:lnTo>
                <a:lnTo>
                  <a:pt x="20753749" y="39122172"/>
                </a:lnTo>
                <a:cubicBezTo>
                  <a:pt x="21671645" y="39094496"/>
                  <a:pt x="22582747" y="38999852"/>
                  <a:pt x="23479991" y="38840960"/>
                </a:cubicBezTo>
                <a:lnTo>
                  <a:pt x="23787395" y="38782708"/>
                </a:lnTo>
                <a:lnTo>
                  <a:pt x="23871051" y="39578640"/>
                </a:lnTo>
                <a:cubicBezTo>
                  <a:pt x="23882803" y="39690468"/>
                  <a:pt x="23859727" y="39797928"/>
                  <a:pt x="23810563" y="39890228"/>
                </a:cubicBezTo>
                <a:close/>
                <a:moveTo>
                  <a:pt x="27786639" y="38805572"/>
                </a:moveTo>
                <a:cubicBezTo>
                  <a:pt x="27723557" y="38929376"/>
                  <a:pt x="27613245" y="39029116"/>
                  <a:pt x="27470653" y="39075448"/>
                </a:cubicBezTo>
                <a:lnTo>
                  <a:pt x="25405267" y="39746532"/>
                </a:lnTo>
                <a:cubicBezTo>
                  <a:pt x="25120087" y="39839192"/>
                  <a:pt x="24813791" y="39683128"/>
                  <a:pt x="24721127" y="39397944"/>
                </a:cubicBezTo>
                <a:lnTo>
                  <a:pt x="24473707" y="38636460"/>
                </a:lnTo>
                <a:lnTo>
                  <a:pt x="24814581" y="38554768"/>
                </a:lnTo>
                <a:cubicBezTo>
                  <a:pt x="25696203" y="38332300"/>
                  <a:pt x="26560433" y="38046932"/>
                  <a:pt x="27400209" y="37701384"/>
                </a:cubicBezTo>
                <a:lnTo>
                  <a:pt x="27571403" y="37628544"/>
                </a:lnTo>
                <a:lnTo>
                  <a:pt x="27819241" y="38391308"/>
                </a:lnTo>
                <a:cubicBezTo>
                  <a:pt x="27865571" y="38533896"/>
                  <a:pt x="27849721" y="38681768"/>
                  <a:pt x="27786639" y="38805572"/>
                </a:cubicBezTo>
                <a:close/>
                <a:moveTo>
                  <a:pt x="39100041" y="13395269"/>
                </a:moveTo>
                <a:cubicBezTo>
                  <a:pt x="39050245" y="13524989"/>
                  <a:pt x="38950965" y="13635714"/>
                  <a:pt x="38814001" y="13696695"/>
                </a:cubicBezTo>
                <a:lnTo>
                  <a:pt x="38081309" y="14022909"/>
                </a:lnTo>
                <a:lnTo>
                  <a:pt x="38020889" y="13846947"/>
                </a:lnTo>
                <a:cubicBezTo>
                  <a:pt x="37715765" y="12991652"/>
                  <a:pt x="37349549" y="12158457"/>
                  <a:pt x="36924953" y="11354424"/>
                </a:cubicBezTo>
                <a:lnTo>
                  <a:pt x="36757573" y="11046444"/>
                </a:lnTo>
                <a:lnTo>
                  <a:pt x="37489037" y="10720776"/>
                </a:lnTo>
                <a:cubicBezTo>
                  <a:pt x="37762965" y="10598813"/>
                  <a:pt x="38083901" y="10722008"/>
                  <a:pt x="38205865" y="10995938"/>
                </a:cubicBezTo>
                <a:lnTo>
                  <a:pt x="39089165" y="12979865"/>
                </a:lnTo>
                <a:cubicBezTo>
                  <a:pt x="39150145" y="13116831"/>
                  <a:pt x="39149837" y="13265548"/>
                  <a:pt x="39100041" y="13395269"/>
                </a:cubicBezTo>
                <a:close/>
                <a:moveTo>
                  <a:pt x="40150437" y="17381850"/>
                </a:moveTo>
                <a:cubicBezTo>
                  <a:pt x="40085025" y="17543404"/>
                  <a:pt x="39943149" y="17670636"/>
                  <a:pt x="39759833" y="17709600"/>
                </a:cubicBezTo>
                <a:lnTo>
                  <a:pt x="38978753" y="17875624"/>
                </a:lnTo>
                <a:lnTo>
                  <a:pt x="38972453" y="17821100"/>
                </a:lnTo>
                <a:cubicBezTo>
                  <a:pt x="38837401" y="16764453"/>
                  <a:pt x="38613665" y="15723462"/>
                  <a:pt x="38305553" y="14709346"/>
                </a:cubicBezTo>
                <a:lnTo>
                  <a:pt x="38299329" y="14689713"/>
                </a:lnTo>
                <a:lnTo>
                  <a:pt x="39082553" y="14523234"/>
                </a:lnTo>
                <a:cubicBezTo>
                  <a:pt x="39375853" y="14460891"/>
                  <a:pt x="39664161" y="14648121"/>
                  <a:pt x="39726505" y="14941423"/>
                </a:cubicBezTo>
                <a:lnTo>
                  <a:pt x="40178025" y="17065644"/>
                </a:lnTo>
                <a:cubicBezTo>
                  <a:pt x="40201401" y="17175632"/>
                  <a:pt x="40189685" y="17284920"/>
                  <a:pt x="40150437" y="17381850"/>
                </a:cubicBezTo>
                <a:close/>
                <a:moveTo>
                  <a:pt x="31452105" y="36918628"/>
                </a:moveTo>
                <a:cubicBezTo>
                  <a:pt x="31406331" y="37012656"/>
                  <a:pt x="31332957" y="37094488"/>
                  <a:pt x="31235575" y="37150712"/>
                </a:cubicBezTo>
                <a:lnTo>
                  <a:pt x="29354847" y="38236552"/>
                </a:lnTo>
                <a:cubicBezTo>
                  <a:pt x="29095167" y="38386480"/>
                  <a:pt x="28763113" y="38297508"/>
                  <a:pt x="28613185" y="38037824"/>
                </a:cubicBezTo>
                <a:lnTo>
                  <a:pt x="28212825" y="37344380"/>
                </a:lnTo>
                <a:lnTo>
                  <a:pt x="28231573" y="37335872"/>
                </a:lnTo>
                <a:cubicBezTo>
                  <a:pt x="29191379" y="36886268"/>
                  <a:pt x="30114693" y="36355980"/>
                  <a:pt x="30990301" y="35749304"/>
                </a:cubicBezTo>
                <a:lnTo>
                  <a:pt x="31035039" y="35717500"/>
                </a:lnTo>
                <a:lnTo>
                  <a:pt x="31434303" y="36409048"/>
                </a:lnTo>
                <a:cubicBezTo>
                  <a:pt x="31528009" y="36571352"/>
                  <a:pt x="31528393" y="36761920"/>
                  <a:pt x="31452105" y="36918628"/>
                </a:cubicBezTo>
                <a:close/>
                <a:moveTo>
                  <a:pt x="40350937" y="21499860"/>
                </a:moveTo>
                <a:cubicBezTo>
                  <a:pt x="40268517" y="21694728"/>
                  <a:pt x="40075561" y="21831462"/>
                  <a:pt x="39850669" y="21831462"/>
                </a:cubicBezTo>
                <a:lnTo>
                  <a:pt x="39053973" y="21831462"/>
                </a:lnTo>
                <a:lnTo>
                  <a:pt x="39081553" y="21488496"/>
                </a:lnTo>
                <a:cubicBezTo>
                  <a:pt x="39144365" y="20564682"/>
                  <a:pt x="39138409" y="19642952"/>
                  <a:pt x="39066389" y="18730370"/>
                </a:cubicBezTo>
                <a:lnTo>
                  <a:pt x="39052133" y="18573912"/>
                </a:lnTo>
                <a:lnTo>
                  <a:pt x="39850673" y="18573912"/>
                </a:lnTo>
                <a:cubicBezTo>
                  <a:pt x="40150529" y="18573912"/>
                  <a:pt x="40393605" y="18816992"/>
                  <a:pt x="40393609" y="19116848"/>
                </a:cubicBezTo>
                <a:lnTo>
                  <a:pt x="40393605" y="21288526"/>
                </a:lnTo>
                <a:cubicBezTo>
                  <a:pt x="40393605" y="21363490"/>
                  <a:pt x="40378413" y="21434904"/>
                  <a:pt x="40350937" y="21499860"/>
                </a:cubicBezTo>
                <a:close/>
                <a:moveTo>
                  <a:pt x="34646545" y="34312148"/>
                </a:moveTo>
                <a:cubicBezTo>
                  <a:pt x="34616657" y="34376028"/>
                  <a:pt x="34573749" y="34435108"/>
                  <a:pt x="34518041" y="34485268"/>
                </a:cubicBezTo>
                <a:lnTo>
                  <a:pt x="32904169" y="35938404"/>
                </a:lnTo>
                <a:cubicBezTo>
                  <a:pt x="32681333" y="36139048"/>
                  <a:pt x="32338037" y="36121056"/>
                  <a:pt x="32137393" y="35898216"/>
                </a:cubicBezTo>
                <a:lnTo>
                  <a:pt x="31603069" y="35304788"/>
                </a:lnTo>
                <a:lnTo>
                  <a:pt x="31728877" y="35210692"/>
                </a:lnTo>
                <a:cubicBezTo>
                  <a:pt x="32455249" y="34653576"/>
                  <a:pt x="33144213" y="34041248"/>
                  <a:pt x="33788709" y="33376414"/>
                </a:cubicBezTo>
                <a:lnTo>
                  <a:pt x="34025129" y="33126432"/>
                </a:lnTo>
                <a:lnTo>
                  <a:pt x="34558225" y="33718492"/>
                </a:lnTo>
                <a:cubicBezTo>
                  <a:pt x="34708709" y="33885620"/>
                  <a:pt x="34736209" y="34120504"/>
                  <a:pt x="34646545" y="34312148"/>
                </a:cubicBezTo>
                <a:close/>
                <a:moveTo>
                  <a:pt x="39692965" y="25568686"/>
                </a:moveTo>
                <a:cubicBezTo>
                  <a:pt x="39592005" y="25800160"/>
                  <a:pt x="39339189" y="25936692"/>
                  <a:pt x="39082553" y="25882140"/>
                </a:cubicBezTo>
                <a:lnTo>
                  <a:pt x="38300333" y="25715874"/>
                </a:lnTo>
                <a:lnTo>
                  <a:pt x="38325521" y="25635886"/>
                </a:lnTo>
                <a:cubicBezTo>
                  <a:pt x="38600753" y="24721714"/>
                  <a:pt x="38803145" y="23799030"/>
                  <a:pt x="38935409" y="22874896"/>
                </a:cubicBezTo>
                <a:lnTo>
                  <a:pt x="38980401" y="22530100"/>
                </a:lnTo>
                <a:lnTo>
                  <a:pt x="39759833" y="22695774"/>
                </a:lnTo>
                <a:cubicBezTo>
                  <a:pt x="40053137" y="22758116"/>
                  <a:pt x="40240365" y="23046426"/>
                  <a:pt x="40178025" y="23339728"/>
                </a:cubicBezTo>
                <a:lnTo>
                  <a:pt x="39726505" y="25463950"/>
                </a:lnTo>
                <a:cubicBezTo>
                  <a:pt x="39718713" y="25500614"/>
                  <a:pt x="39707389" y="25535618"/>
                  <a:pt x="39692965" y="25568686"/>
                </a:cubicBezTo>
                <a:close/>
                <a:moveTo>
                  <a:pt x="37230001" y="31100602"/>
                </a:moveTo>
                <a:cubicBezTo>
                  <a:pt x="37215077" y="31133446"/>
                  <a:pt x="37196641" y="31165284"/>
                  <a:pt x="37174609" y="31195608"/>
                </a:cubicBezTo>
                <a:lnTo>
                  <a:pt x="35898129" y="32952532"/>
                </a:lnTo>
                <a:cubicBezTo>
                  <a:pt x="35721877" y="33195120"/>
                  <a:pt x="35382341" y="33248896"/>
                  <a:pt x="35139753" y="33072648"/>
                </a:cubicBezTo>
                <a:lnTo>
                  <a:pt x="34495089" y="32604272"/>
                </a:lnTo>
                <a:lnTo>
                  <a:pt x="34721217" y="32340128"/>
                </a:lnTo>
                <a:cubicBezTo>
                  <a:pt x="35319481" y="31623470"/>
                  <a:pt x="35869741" y="30855666"/>
                  <a:pt x="36364937" y="30039428"/>
                </a:cubicBezTo>
                <a:lnTo>
                  <a:pt x="36407529" y="29967184"/>
                </a:lnTo>
                <a:lnTo>
                  <a:pt x="37054493" y="30437232"/>
                </a:lnTo>
                <a:cubicBezTo>
                  <a:pt x="37266757" y="30591452"/>
                  <a:pt x="37334461" y="30870688"/>
                  <a:pt x="37230001" y="31100602"/>
                </a:cubicBezTo>
                <a:close/>
                <a:moveTo>
                  <a:pt x="38205853" y="29409424"/>
                </a:moveTo>
                <a:cubicBezTo>
                  <a:pt x="38083889" y="29683356"/>
                  <a:pt x="37762957" y="29806552"/>
                  <a:pt x="37489025" y="29684590"/>
                </a:cubicBezTo>
                <a:lnTo>
                  <a:pt x="36757213" y="29358766"/>
                </a:lnTo>
                <a:lnTo>
                  <a:pt x="36841517" y="29207146"/>
                </a:lnTo>
                <a:cubicBezTo>
                  <a:pt x="37070365" y="28783032"/>
                  <a:pt x="37284861" y="28347036"/>
                  <a:pt x="37484121" y="27899496"/>
                </a:cubicBezTo>
                <a:cubicBezTo>
                  <a:pt x="37683377" y="27451956"/>
                  <a:pt x="37863861" y="27000816"/>
                  <a:pt x="38025909" y="26546960"/>
                </a:cubicBezTo>
                <a:lnTo>
                  <a:pt x="38082173" y="26382854"/>
                </a:lnTo>
                <a:lnTo>
                  <a:pt x="38813985" y="26708676"/>
                </a:lnTo>
                <a:cubicBezTo>
                  <a:pt x="39087917" y="26830640"/>
                  <a:pt x="39211113" y="27151574"/>
                  <a:pt x="39089149" y="27425504"/>
                </a:cubicBezTo>
                <a:close/>
              </a:path>
            </a:pathLst>
          </a:custGeom>
          <a:solidFill>
            <a:schemeClr val="tx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772561" y="3535006"/>
            <a:ext cx="2646879" cy="584775"/>
          </a:xfrm>
          <a:prstGeom prst="rect">
            <a:avLst/>
          </a:prstGeom>
          <a:noFill/>
        </p:spPr>
        <p:txBody>
          <a:bodyPr wrap="none" rtlCol="0">
            <a:spAutoFit/>
          </a:bodyPr>
          <a:lstStyle/>
          <a:p>
            <a:pPr algn="ctr"/>
            <a:r>
              <a:rPr lang="zh-CN" altLang="en-US" sz="3200" dirty="0">
                <a:solidFill>
                  <a:prstClr val="white"/>
                </a:solidFill>
                <a:latin typeface="微软雅黑" panose="020B0503020204020204" pitchFamily="34" charset="-122"/>
                <a:ea typeface="微软雅黑" panose="020B0503020204020204" pitchFamily="34" charset="-122"/>
              </a:rPr>
              <a:t>明年工作计划</a:t>
            </a:r>
          </a:p>
        </p:txBody>
      </p:sp>
      <p:sp>
        <p:nvSpPr>
          <p:cNvPr id="61" name="Freeform 5"/>
          <p:cNvSpPr>
            <a:spLocks noEditPoints="1"/>
          </p:cNvSpPr>
          <p:nvPr/>
        </p:nvSpPr>
        <p:spPr bwMode="auto">
          <a:xfrm>
            <a:off x="5905874" y="2774685"/>
            <a:ext cx="380253" cy="466467"/>
          </a:xfrm>
          <a:custGeom>
            <a:avLst/>
            <a:gdLst>
              <a:gd name="T0" fmla="*/ 28 w 104"/>
              <a:gd name="T1" fmla="*/ 96 h 128"/>
              <a:gd name="T2" fmla="*/ 28 w 104"/>
              <a:gd name="T3" fmla="*/ 104 h 128"/>
              <a:gd name="T4" fmla="*/ 80 w 104"/>
              <a:gd name="T5" fmla="*/ 100 h 128"/>
              <a:gd name="T6" fmla="*/ 76 w 104"/>
              <a:gd name="T7" fmla="*/ 56 h 128"/>
              <a:gd name="T8" fmla="*/ 24 w 104"/>
              <a:gd name="T9" fmla="*/ 60 h 128"/>
              <a:gd name="T10" fmla="*/ 76 w 104"/>
              <a:gd name="T11" fmla="*/ 64 h 128"/>
              <a:gd name="T12" fmla="*/ 76 w 104"/>
              <a:gd name="T13" fmla="*/ 56 h 128"/>
              <a:gd name="T14" fmla="*/ 84 w 104"/>
              <a:gd name="T15" fmla="*/ 20 h 128"/>
              <a:gd name="T16" fmla="*/ 72 w 104"/>
              <a:gd name="T17" fmla="*/ 12 h 128"/>
              <a:gd name="T18" fmla="*/ 64 w 104"/>
              <a:gd name="T19" fmla="*/ 0 h 128"/>
              <a:gd name="T20" fmla="*/ 32 w 104"/>
              <a:gd name="T21" fmla="*/ 8 h 128"/>
              <a:gd name="T22" fmla="*/ 28 w 104"/>
              <a:gd name="T23" fmla="*/ 12 h 128"/>
              <a:gd name="T24" fmla="*/ 12 w 104"/>
              <a:gd name="T25" fmla="*/ 20 h 128"/>
              <a:gd name="T26" fmla="*/ 0 w 104"/>
              <a:gd name="T27" fmla="*/ 116 h 128"/>
              <a:gd name="T28" fmla="*/ 92 w 104"/>
              <a:gd name="T29" fmla="*/ 128 h 128"/>
              <a:gd name="T30" fmla="*/ 104 w 104"/>
              <a:gd name="T31" fmla="*/ 32 h 128"/>
              <a:gd name="T32" fmla="*/ 34 w 104"/>
              <a:gd name="T33" fmla="*/ 20 h 128"/>
              <a:gd name="T34" fmla="*/ 40 w 104"/>
              <a:gd name="T35" fmla="*/ 16 h 128"/>
              <a:gd name="T36" fmla="*/ 56 w 104"/>
              <a:gd name="T37" fmla="*/ 8 h 128"/>
              <a:gd name="T38" fmla="*/ 64 w 104"/>
              <a:gd name="T39" fmla="*/ 20 h 128"/>
              <a:gd name="T40" fmla="*/ 76 w 104"/>
              <a:gd name="T41" fmla="*/ 26 h 128"/>
              <a:gd name="T42" fmla="*/ 34 w 104"/>
              <a:gd name="T43" fmla="*/ 32 h 128"/>
              <a:gd name="T44" fmla="*/ 34 w 104"/>
              <a:gd name="T45" fmla="*/ 20 h 128"/>
              <a:gd name="T46" fmla="*/ 88 w 104"/>
              <a:gd name="T47" fmla="*/ 120 h 128"/>
              <a:gd name="T48" fmla="*/ 8 w 104"/>
              <a:gd name="T49" fmla="*/ 112 h 128"/>
              <a:gd name="T50" fmla="*/ 16 w 104"/>
              <a:gd name="T51" fmla="*/ 28 h 128"/>
              <a:gd name="T52" fmla="*/ 20 w 104"/>
              <a:gd name="T53" fmla="*/ 32 h 128"/>
              <a:gd name="T54" fmla="*/ 76 w 104"/>
              <a:gd name="T55" fmla="*/ 40 h 128"/>
              <a:gd name="T56" fmla="*/ 84 w 104"/>
              <a:gd name="T57" fmla="*/ 28 h 128"/>
              <a:gd name="T58" fmla="*/ 96 w 104"/>
              <a:gd name="T59" fmla="*/ 36 h 128"/>
              <a:gd name="T60" fmla="*/ 76 w 104"/>
              <a:gd name="T61" fmla="*/ 76 h 128"/>
              <a:gd name="T62" fmla="*/ 24 w 104"/>
              <a:gd name="T63" fmla="*/ 80 h 128"/>
              <a:gd name="T64" fmla="*/ 76 w 104"/>
              <a:gd name="T65" fmla="*/ 84 h 128"/>
              <a:gd name="T66" fmla="*/ 76 w 104"/>
              <a:gd name="T6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28">
                <a:moveTo>
                  <a:pt x="76" y="96"/>
                </a:moveTo>
                <a:cubicBezTo>
                  <a:pt x="28" y="96"/>
                  <a:pt x="28" y="96"/>
                  <a:pt x="28" y="96"/>
                </a:cubicBezTo>
                <a:cubicBezTo>
                  <a:pt x="26" y="96"/>
                  <a:pt x="24" y="98"/>
                  <a:pt x="24" y="100"/>
                </a:cubicBezTo>
                <a:cubicBezTo>
                  <a:pt x="24" y="102"/>
                  <a:pt x="26" y="104"/>
                  <a:pt x="28" y="104"/>
                </a:cubicBezTo>
                <a:cubicBezTo>
                  <a:pt x="76" y="104"/>
                  <a:pt x="76" y="104"/>
                  <a:pt x="76" y="104"/>
                </a:cubicBezTo>
                <a:cubicBezTo>
                  <a:pt x="78" y="104"/>
                  <a:pt x="80" y="102"/>
                  <a:pt x="80" y="100"/>
                </a:cubicBezTo>
                <a:cubicBezTo>
                  <a:pt x="80" y="98"/>
                  <a:pt x="78" y="96"/>
                  <a:pt x="76" y="96"/>
                </a:cubicBezTo>
                <a:close/>
                <a:moveTo>
                  <a:pt x="76" y="56"/>
                </a:moveTo>
                <a:cubicBezTo>
                  <a:pt x="28" y="56"/>
                  <a:pt x="28" y="56"/>
                  <a:pt x="28" y="56"/>
                </a:cubicBezTo>
                <a:cubicBezTo>
                  <a:pt x="26" y="56"/>
                  <a:pt x="24" y="58"/>
                  <a:pt x="24" y="60"/>
                </a:cubicBezTo>
                <a:cubicBezTo>
                  <a:pt x="24" y="62"/>
                  <a:pt x="26" y="64"/>
                  <a:pt x="28" y="64"/>
                </a:cubicBezTo>
                <a:cubicBezTo>
                  <a:pt x="76" y="64"/>
                  <a:pt x="76" y="64"/>
                  <a:pt x="76" y="64"/>
                </a:cubicBezTo>
                <a:cubicBezTo>
                  <a:pt x="78" y="64"/>
                  <a:pt x="80" y="62"/>
                  <a:pt x="80" y="60"/>
                </a:cubicBezTo>
                <a:cubicBezTo>
                  <a:pt x="80" y="58"/>
                  <a:pt x="78" y="56"/>
                  <a:pt x="76" y="56"/>
                </a:cubicBezTo>
                <a:close/>
                <a:moveTo>
                  <a:pt x="92" y="20"/>
                </a:moveTo>
                <a:cubicBezTo>
                  <a:pt x="84" y="20"/>
                  <a:pt x="84" y="20"/>
                  <a:pt x="84" y="20"/>
                </a:cubicBezTo>
                <a:cubicBezTo>
                  <a:pt x="84" y="16"/>
                  <a:pt x="80" y="12"/>
                  <a:pt x="76" y="12"/>
                </a:cubicBezTo>
                <a:cubicBezTo>
                  <a:pt x="72" y="12"/>
                  <a:pt x="72" y="12"/>
                  <a:pt x="72" y="12"/>
                </a:cubicBezTo>
                <a:cubicBezTo>
                  <a:pt x="72" y="8"/>
                  <a:pt x="72" y="8"/>
                  <a:pt x="72" y="8"/>
                </a:cubicBezTo>
                <a:cubicBezTo>
                  <a:pt x="72" y="4"/>
                  <a:pt x="68" y="0"/>
                  <a:pt x="64" y="0"/>
                </a:cubicBezTo>
                <a:cubicBezTo>
                  <a:pt x="40" y="0"/>
                  <a:pt x="40" y="0"/>
                  <a:pt x="40" y="0"/>
                </a:cubicBezTo>
                <a:cubicBezTo>
                  <a:pt x="36" y="0"/>
                  <a:pt x="32" y="4"/>
                  <a:pt x="32" y="8"/>
                </a:cubicBezTo>
                <a:cubicBezTo>
                  <a:pt x="32" y="12"/>
                  <a:pt x="32" y="12"/>
                  <a:pt x="32" y="12"/>
                </a:cubicBezTo>
                <a:cubicBezTo>
                  <a:pt x="28" y="12"/>
                  <a:pt x="28" y="12"/>
                  <a:pt x="28" y="12"/>
                </a:cubicBezTo>
                <a:cubicBezTo>
                  <a:pt x="24" y="12"/>
                  <a:pt x="20" y="16"/>
                  <a:pt x="20" y="20"/>
                </a:cubicBezTo>
                <a:cubicBezTo>
                  <a:pt x="12" y="20"/>
                  <a:pt x="12" y="20"/>
                  <a:pt x="12" y="20"/>
                </a:cubicBezTo>
                <a:cubicBezTo>
                  <a:pt x="5" y="20"/>
                  <a:pt x="0" y="25"/>
                  <a:pt x="0" y="32"/>
                </a:cubicBezTo>
                <a:cubicBezTo>
                  <a:pt x="0" y="116"/>
                  <a:pt x="0" y="116"/>
                  <a:pt x="0" y="116"/>
                </a:cubicBezTo>
                <a:cubicBezTo>
                  <a:pt x="0" y="123"/>
                  <a:pt x="5" y="128"/>
                  <a:pt x="12" y="128"/>
                </a:cubicBezTo>
                <a:cubicBezTo>
                  <a:pt x="92" y="128"/>
                  <a:pt x="92" y="128"/>
                  <a:pt x="92" y="128"/>
                </a:cubicBezTo>
                <a:cubicBezTo>
                  <a:pt x="99" y="128"/>
                  <a:pt x="104" y="123"/>
                  <a:pt x="104" y="116"/>
                </a:cubicBezTo>
                <a:cubicBezTo>
                  <a:pt x="104" y="32"/>
                  <a:pt x="104" y="32"/>
                  <a:pt x="104" y="32"/>
                </a:cubicBezTo>
                <a:cubicBezTo>
                  <a:pt x="104" y="25"/>
                  <a:pt x="99" y="20"/>
                  <a:pt x="92" y="20"/>
                </a:cubicBezTo>
                <a:close/>
                <a:moveTo>
                  <a:pt x="34" y="20"/>
                </a:moveTo>
                <a:cubicBezTo>
                  <a:pt x="40" y="20"/>
                  <a:pt x="40" y="20"/>
                  <a:pt x="40" y="20"/>
                </a:cubicBezTo>
                <a:cubicBezTo>
                  <a:pt x="40" y="16"/>
                  <a:pt x="40" y="16"/>
                  <a:pt x="40" y="16"/>
                </a:cubicBezTo>
                <a:cubicBezTo>
                  <a:pt x="40" y="12"/>
                  <a:pt x="44" y="8"/>
                  <a:pt x="48" y="8"/>
                </a:cubicBezTo>
                <a:cubicBezTo>
                  <a:pt x="56" y="8"/>
                  <a:pt x="56" y="8"/>
                  <a:pt x="56" y="8"/>
                </a:cubicBezTo>
                <a:cubicBezTo>
                  <a:pt x="60" y="8"/>
                  <a:pt x="64" y="12"/>
                  <a:pt x="64" y="16"/>
                </a:cubicBezTo>
                <a:cubicBezTo>
                  <a:pt x="64" y="20"/>
                  <a:pt x="64" y="20"/>
                  <a:pt x="64" y="20"/>
                </a:cubicBezTo>
                <a:cubicBezTo>
                  <a:pt x="70" y="20"/>
                  <a:pt x="70" y="20"/>
                  <a:pt x="70" y="20"/>
                </a:cubicBezTo>
                <a:cubicBezTo>
                  <a:pt x="73" y="20"/>
                  <a:pt x="76" y="23"/>
                  <a:pt x="76" y="26"/>
                </a:cubicBezTo>
                <a:cubicBezTo>
                  <a:pt x="76" y="29"/>
                  <a:pt x="73" y="32"/>
                  <a:pt x="70" y="32"/>
                </a:cubicBezTo>
                <a:cubicBezTo>
                  <a:pt x="34" y="32"/>
                  <a:pt x="34" y="32"/>
                  <a:pt x="34" y="32"/>
                </a:cubicBezTo>
                <a:cubicBezTo>
                  <a:pt x="31" y="32"/>
                  <a:pt x="28" y="29"/>
                  <a:pt x="28" y="26"/>
                </a:cubicBezTo>
                <a:cubicBezTo>
                  <a:pt x="28" y="23"/>
                  <a:pt x="31" y="20"/>
                  <a:pt x="34" y="20"/>
                </a:cubicBezTo>
                <a:close/>
                <a:moveTo>
                  <a:pt x="96" y="112"/>
                </a:moveTo>
                <a:cubicBezTo>
                  <a:pt x="96" y="116"/>
                  <a:pt x="92" y="120"/>
                  <a:pt x="88" y="120"/>
                </a:cubicBezTo>
                <a:cubicBezTo>
                  <a:pt x="16" y="120"/>
                  <a:pt x="16" y="120"/>
                  <a:pt x="16" y="120"/>
                </a:cubicBezTo>
                <a:cubicBezTo>
                  <a:pt x="12" y="120"/>
                  <a:pt x="8" y="116"/>
                  <a:pt x="8" y="112"/>
                </a:cubicBezTo>
                <a:cubicBezTo>
                  <a:pt x="8" y="36"/>
                  <a:pt x="8" y="36"/>
                  <a:pt x="8" y="36"/>
                </a:cubicBezTo>
                <a:cubicBezTo>
                  <a:pt x="8" y="32"/>
                  <a:pt x="12" y="28"/>
                  <a:pt x="16" y="28"/>
                </a:cubicBezTo>
                <a:cubicBezTo>
                  <a:pt x="20" y="28"/>
                  <a:pt x="20" y="28"/>
                  <a:pt x="20" y="28"/>
                </a:cubicBezTo>
                <a:cubicBezTo>
                  <a:pt x="20" y="32"/>
                  <a:pt x="20" y="32"/>
                  <a:pt x="20" y="32"/>
                </a:cubicBezTo>
                <a:cubicBezTo>
                  <a:pt x="20" y="36"/>
                  <a:pt x="24" y="40"/>
                  <a:pt x="28" y="40"/>
                </a:cubicBezTo>
                <a:cubicBezTo>
                  <a:pt x="76" y="40"/>
                  <a:pt x="76" y="40"/>
                  <a:pt x="76" y="40"/>
                </a:cubicBezTo>
                <a:cubicBezTo>
                  <a:pt x="81" y="40"/>
                  <a:pt x="83" y="36"/>
                  <a:pt x="84" y="32"/>
                </a:cubicBezTo>
                <a:cubicBezTo>
                  <a:pt x="84" y="31"/>
                  <a:pt x="84" y="29"/>
                  <a:pt x="84" y="28"/>
                </a:cubicBezTo>
                <a:cubicBezTo>
                  <a:pt x="88" y="28"/>
                  <a:pt x="88" y="28"/>
                  <a:pt x="88" y="28"/>
                </a:cubicBezTo>
                <a:cubicBezTo>
                  <a:pt x="92" y="28"/>
                  <a:pt x="96" y="32"/>
                  <a:pt x="96" y="36"/>
                </a:cubicBezTo>
                <a:lnTo>
                  <a:pt x="96" y="112"/>
                </a:lnTo>
                <a:close/>
                <a:moveTo>
                  <a:pt x="76" y="76"/>
                </a:moveTo>
                <a:cubicBezTo>
                  <a:pt x="28" y="76"/>
                  <a:pt x="28" y="76"/>
                  <a:pt x="28" y="76"/>
                </a:cubicBezTo>
                <a:cubicBezTo>
                  <a:pt x="26" y="76"/>
                  <a:pt x="24" y="78"/>
                  <a:pt x="24" y="80"/>
                </a:cubicBezTo>
                <a:cubicBezTo>
                  <a:pt x="24" y="82"/>
                  <a:pt x="26" y="84"/>
                  <a:pt x="28" y="84"/>
                </a:cubicBezTo>
                <a:cubicBezTo>
                  <a:pt x="76" y="84"/>
                  <a:pt x="76" y="84"/>
                  <a:pt x="76" y="84"/>
                </a:cubicBezTo>
                <a:cubicBezTo>
                  <a:pt x="78" y="84"/>
                  <a:pt x="80" y="82"/>
                  <a:pt x="80" y="80"/>
                </a:cubicBezTo>
                <a:cubicBezTo>
                  <a:pt x="80" y="78"/>
                  <a:pt x="78" y="76"/>
                  <a:pt x="76" y="76"/>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2" name="任意多边形 21"/>
          <p:cNvSpPr/>
          <p:nvPr/>
        </p:nvSpPr>
        <p:spPr>
          <a:xfrm rot="1253686">
            <a:off x="6274642" y="2627721"/>
            <a:ext cx="228056" cy="228056"/>
          </a:xfrm>
          <a:custGeom>
            <a:avLst/>
            <a:gdLst>
              <a:gd name="connsiteX0" fmla="*/ 141518 w 864174"/>
              <a:gd name="connsiteY0" fmla="*/ 0 h 864174"/>
              <a:gd name="connsiteX1" fmla="*/ 414449 w 864174"/>
              <a:gd name="connsiteY1" fmla="*/ 335414 h 864174"/>
              <a:gd name="connsiteX2" fmla="*/ 432087 w 864174"/>
              <a:gd name="connsiteY2" fmla="*/ 142210 h 864174"/>
              <a:gd name="connsiteX3" fmla="*/ 452598 w 864174"/>
              <a:gd name="connsiteY3" fmla="*/ 366887 h 864174"/>
              <a:gd name="connsiteX4" fmla="*/ 864174 w 864174"/>
              <a:gd name="connsiteY4" fmla="*/ 141518 h 864174"/>
              <a:gd name="connsiteX5" fmla="*/ 528759 w 864174"/>
              <a:gd name="connsiteY5" fmla="*/ 414450 h 864174"/>
              <a:gd name="connsiteX6" fmla="*/ 721965 w 864174"/>
              <a:gd name="connsiteY6" fmla="*/ 432088 h 864174"/>
              <a:gd name="connsiteX7" fmla="*/ 497286 w 864174"/>
              <a:gd name="connsiteY7" fmla="*/ 452599 h 864174"/>
              <a:gd name="connsiteX8" fmla="*/ 722656 w 864174"/>
              <a:gd name="connsiteY8" fmla="*/ 864174 h 864174"/>
              <a:gd name="connsiteX9" fmla="*/ 449724 w 864174"/>
              <a:gd name="connsiteY9" fmla="*/ 528762 h 864174"/>
              <a:gd name="connsiteX10" fmla="*/ 432087 w 864174"/>
              <a:gd name="connsiteY10" fmla="*/ 721966 h 864174"/>
              <a:gd name="connsiteX11" fmla="*/ 411576 w 864174"/>
              <a:gd name="connsiteY11" fmla="*/ 497287 h 864174"/>
              <a:gd name="connsiteX12" fmla="*/ 0 w 864174"/>
              <a:gd name="connsiteY12" fmla="*/ 722657 h 864174"/>
              <a:gd name="connsiteX13" fmla="*/ 335412 w 864174"/>
              <a:gd name="connsiteY13" fmla="*/ 449725 h 864174"/>
              <a:gd name="connsiteX14" fmla="*/ 142209 w 864174"/>
              <a:gd name="connsiteY14" fmla="*/ 432088 h 864174"/>
              <a:gd name="connsiteX15" fmla="*/ 366888 w 864174"/>
              <a:gd name="connsiteY15" fmla="*/ 411577 h 86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4174" h="864174">
                <a:moveTo>
                  <a:pt x="141518" y="0"/>
                </a:moveTo>
                <a:lnTo>
                  <a:pt x="414449" y="335414"/>
                </a:lnTo>
                <a:lnTo>
                  <a:pt x="432087" y="142210"/>
                </a:lnTo>
                <a:lnTo>
                  <a:pt x="452598" y="366887"/>
                </a:lnTo>
                <a:lnTo>
                  <a:pt x="864174" y="141518"/>
                </a:lnTo>
                <a:lnTo>
                  <a:pt x="528759" y="414450"/>
                </a:lnTo>
                <a:lnTo>
                  <a:pt x="721965" y="432088"/>
                </a:lnTo>
                <a:lnTo>
                  <a:pt x="497286" y="452599"/>
                </a:lnTo>
                <a:lnTo>
                  <a:pt x="722656" y="864174"/>
                </a:lnTo>
                <a:lnTo>
                  <a:pt x="449724" y="528762"/>
                </a:lnTo>
                <a:lnTo>
                  <a:pt x="432087" y="721966"/>
                </a:lnTo>
                <a:lnTo>
                  <a:pt x="411576" y="497287"/>
                </a:lnTo>
                <a:lnTo>
                  <a:pt x="0" y="722657"/>
                </a:lnTo>
                <a:lnTo>
                  <a:pt x="335412" y="449725"/>
                </a:lnTo>
                <a:lnTo>
                  <a:pt x="142209" y="432088"/>
                </a:lnTo>
                <a:lnTo>
                  <a:pt x="366888" y="41157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250" fill="hold"/>
                                        <p:tgtEl>
                                          <p:spTgt spid="22"/>
                                        </p:tgtEl>
                                        <p:attrNameLst>
                                          <p:attrName>ppt_w</p:attrName>
                                        </p:attrNameLst>
                                      </p:cBhvr>
                                      <p:tavLst>
                                        <p:tav tm="0">
                                          <p:val>
                                            <p:fltVal val="0"/>
                                          </p:val>
                                        </p:tav>
                                        <p:tav tm="100000">
                                          <p:val>
                                            <p:strVal val="#ppt_w"/>
                                          </p:val>
                                        </p:tav>
                                      </p:tavLst>
                                    </p:anim>
                                    <p:anim calcmode="lin" valueType="num">
                                      <p:cBhvr>
                                        <p:cTn id="14" dur="250" fill="hold"/>
                                        <p:tgtEl>
                                          <p:spTgt spid="22"/>
                                        </p:tgtEl>
                                        <p:attrNameLst>
                                          <p:attrName>ppt_h</p:attrName>
                                        </p:attrNameLst>
                                      </p:cBhvr>
                                      <p:tavLst>
                                        <p:tav tm="0">
                                          <p:val>
                                            <p:fltVal val="0"/>
                                          </p:val>
                                        </p:tav>
                                        <p:tav tm="100000">
                                          <p:val>
                                            <p:strVal val="#ppt_h"/>
                                          </p:val>
                                        </p:tav>
                                      </p:tavLst>
                                    </p:anim>
                                    <p:anim calcmode="lin" valueType="num">
                                      <p:cBhvr>
                                        <p:cTn id="15" dur="250" fill="hold"/>
                                        <p:tgtEl>
                                          <p:spTgt spid="22"/>
                                        </p:tgtEl>
                                        <p:attrNameLst>
                                          <p:attrName>style.rotation</p:attrName>
                                        </p:attrNameLst>
                                      </p:cBhvr>
                                      <p:tavLst>
                                        <p:tav tm="0">
                                          <p:val>
                                            <p:fltVal val="90"/>
                                          </p:val>
                                        </p:tav>
                                        <p:tav tm="100000">
                                          <p:val>
                                            <p:fltVal val="0"/>
                                          </p:val>
                                        </p:tav>
                                      </p:tavLst>
                                    </p:anim>
                                    <p:animEffect transition="in" filter="fade">
                                      <p:cBhvr>
                                        <p:cTn id="16" dur="250"/>
                                        <p:tgtEl>
                                          <p:spTgt spid="22"/>
                                        </p:tgtEl>
                                      </p:cBhvr>
                                    </p:animEffect>
                                  </p:childTnLst>
                                </p:cTn>
                              </p:par>
                              <p:par>
                                <p:cTn id="17" presetID="26" presetClass="emph" presetSubtype="0" fill="hold" grpId="2" nodeType="withEffect">
                                  <p:stCondLst>
                                    <p:cond delay="250"/>
                                  </p:stCondLst>
                                  <p:childTnLst>
                                    <p:animEffect transition="out" filter="fade">
                                      <p:cBhvr>
                                        <p:cTn id="18" dur="250" tmFilter="0, 0; .2, .5; .8, .5; 1, 0"/>
                                        <p:tgtEl>
                                          <p:spTgt spid="22"/>
                                        </p:tgtEl>
                                      </p:cBhvr>
                                    </p:animEffect>
                                    <p:animScale>
                                      <p:cBhvr>
                                        <p:cTn id="19" dur="125" autoRev="1" fill="hold"/>
                                        <p:tgtEl>
                                          <p:spTgt spid="22"/>
                                        </p:tgtEl>
                                      </p:cBhvr>
                                      <p:by x="105000" y="105000"/>
                                    </p:animScale>
                                  </p:childTnLst>
                                </p:cTn>
                              </p:par>
                              <p:par>
                                <p:cTn id="20" presetID="6" presetClass="emph" presetSubtype="0" fill="hold" grpId="3" nodeType="withEffect">
                                  <p:stCondLst>
                                    <p:cond delay="250"/>
                                  </p:stCondLst>
                                  <p:childTnLst>
                                    <p:animScale>
                                      <p:cBhvr>
                                        <p:cTn id="21" dur="250" fill="hold"/>
                                        <p:tgtEl>
                                          <p:spTgt spid="22"/>
                                        </p:tgtEl>
                                      </p:cBhvr>
                                      <p:by x="110000" y="110000"/>
                                    </p:animScale>
                                  </p:childTnLst>
                                </p:cTn>
                              </p:par>
                              <p:par>
                                <p:cTn id="22" presetID="31" presetClass="exit" presetSubtype="0" fill="hold" grpId="1" nodeType="withEffect">
                                  <p:stCondLst>
                                    <p:cond delay="500"/>
                                  </p:stCondLst>
                                  <p:childTnLst>
                                    <p:anim calcmode="lin" valueType="num">
                                      <p:cBhvr>
                                        <p:cTn id="23" dur="250"/>
                                        <p:tgtEl>
                                          <p:spTgt spid="22"/>
                                        </p:tgtEl>
                                        <p:attrNameLst>
                                          <p:attrName>ppt_w</p:attrName>
                                        </p:attrNameLst>
                                      </p:cBhvr>
                                      <p:tavLst>
                                        <p:tav tm="0">
                                          <p:val>
                                            <p:strVal val="ppt_w"/>
                                          </p:val>
                                        </p:tav>
                                        <p:tav tm="100000">
                                          <p:val>
                                            <p:fltVal val="0"/>
                                          </p:val>
                                        </p:tav>
                                      </p:tavLst>
                                    </p:anim>
                                    <p:anim calcmode="lin" valueType="num">
                                      <p:cBhvr>
                                        <p:cTn id="24" dur="250"/>
                                        <p:tgtEl>
                                          <p:spTgt spid="22"/>
                                        </p:tgtEl>
                                        <p:attrNameLst>
                                          <p:attrName>ppt_h</p:attrName>
                                        </p:attrNameLst>
                                      </p:cBhvr>
                                      <p:tavLst>
                                        <p:tav tm="0">
                                          <p:val>
                                            <p:strVal val="ppt_h"/>
                                          </p:val>
                                        </p:tav>
                                        <p:tav tm="100000">
                                          <p:val>
                                            <p:fltVal val="0"/>
                                          </p:val>
                                        </p:tav>
                                      </p:tavLst>
                                    </p:anim>
                                    <p:anim calcmode="lin" valueType="num">
                                      <p:cBhvr>
                                        <p:cTn id="25" dur="250"/>
                                        <p:tgtEl>
                                          <p:spTgt spid="22"/>
                                        </p:tgtEl>
                                        <p:attrNameLst>
                                          <p:attrName>style.rotation</p:attrName>
                                        </p:attrNameLst>
                                      </p:cBhvr>
                                      <p:tavLst>
                                        <p:tav tm="0">
                                          <p:val>
                                            <p:fltVal val="0"/>
                                          </p:val>
                                        </p:tav>
                                        <p:tav tm="100000">
                                          <p:val>
                                            <p:fltVal val="90"/>
                                          </p:val>
                                        </p:tav>
                                      </p:tavLst>
                                    </p:anim>
                                    <p:animEffect transition="out" filter="fade">
                                      <p:cBhvr>
                                        <p:cTn id="26" dur="250"/>
                                        <p:tgtEl>
                                          <p:spTgt spid="22"/>
                                        </p:tgtEl>
                                      </p:cBhvr>
                                    </p:animEffect>
                                    <p:set>
                                      <p:cBhvr>
                                        <p:cTn id="27" dur="1" fill="hold">
                                          <p:stCondLst>
                                            <p:cond delay="249"/>
                                          </p:stCondLst>
                                        </p:cTn>
                                        <p:tgtEl>
                                          <p:spTgt spid="22"/>
                                        </p:tgtEl>
                                        <p:attrNameLst>
                                          <p:attrName>style.visibility</p:attrName>
                                        </p:attrNameLst>
                                      </p:cBhvr>
                                      <p:to>
                                        <p:strVal val="hidden"/>
                                      </p:to>
                                    </p:set>
                                  </p:childTnLst>
                                </p:cTn>
                              </p:par>
                            </p:childTnLst>
                          </p:cTn>
                        </p:par>
                        <p:par>
                          <p:cTn id="28" fill="hold">
                            <p:stCondLst>
                              <p:cond delay="1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animBg="1"/>
      <p:bldP spid="22" grpId="0" animBg="1"/>
      <p:bldP spid="22" grpId="1" animBg="1"/>
      <p:bldP spid="22" grpId="2" animBg="1"/>
      <p:bldP spid="22"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103459" y="2988661"/>
            <a:ext cx="8048977" cy="880677"/>
          </a:xfrm>
          <a:custGeom>
            <a:avLst/>
            <a:gdLst>
              <a:gd name="connsiteX0" fmla="*/ 0 w 8048977"/>
              <a:gd name="connsiteY0" fmla="*/ 33895 h 880677"/>
              <a:gd name="connsiteX1" fmla="*/ 1151466 w 8048977"/>
              <a:gd name="connsiteY1" fmla="*/ 880562 h 880677"/>
              <a:gd name="connsiteX2" fmla="*/ 2144889 w 8048977"/>
              <a:gd name="connsiteY2" fmla="*/ 67762 h 880677"/>
              <a:gd name="connsiteX3" fmla="*/ 3476977 w 8048977"/>
              <a:gd name="connsiteY3" fmla="*/ 846695 h 880677"/>
              <a:gd name="connsiteX4" fmla="*/ 4639733 w 8048977"/>
              <a:gd name="connsiteY4" fmla="*/ 28 h 880677"/>
              <a:gd name="connsiteX5" fmla="*/ 5904089 w 8048977"/>
              <a:gd name="connsiteY5" fmla="*/ 880562 h 880677"/>
              <a:gd name="connsiteX6" fmla="*/ 6886222 w 8048977"/>
              <a:gd name="connsiteY6" fmla="*/ 67762 h 880677"/>
              <a:gd name="connsiteX7" fmla="*/ 8048977 w 8048977"/>
              <a:gd name="connsiteY7" fmla="*/ 857984 h 88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48977" h="880677">
                <a:moveTo>
                  <a:pt x="0" y="33895"/>
                </a:moveTo>
                <a:cubicBezTo>
                  <a:pt x="396992" y="454406"/>
                  <a:pt x="793985" y="874918"/>
                  <a:pt x="1151466" y="880562"/>
                </a:cubicBezTo>
                <a:cubicBezTo>
                  <a:pt x="1508947" y="886206"/>
                  <a:pt x="1757304" y="73406"/>
                  <a:pt x="2144889" y="67762"/>
                </a:cubicBezTo>
                <a:cubicBezTo>
                  <a:pt x="2532474" y="62118"/>
                  <a:pt x="3061170" y="857984"/>
                  <a:pt x="3476977" y="846695"/>
                </a:cubicBezTo>
                <a:cubicBezTo>
                  <a:pt x="3892784" y="835406"/>
                  <a:pt x="4235214" y="-5617"/>
                  <a:pt x="4639733" y="28"/>
                </a:cubicBezTo>
                <a:cubicBezTo>
                  <a:pt x="5044252" y="5672"/>
                  <a:pt x="5529674" y="869273"/>
                  <a:pt x="5904089" y="880562"/>
                </a:cubicBezTo>
                <a:cubicBezTo>
                  <a:pt x="6278504" y="891851"/>
                  <a:pt x="6528741" y="71525"/>
                  <a:pt x="6886222" y="67762"/>
                </a:cubicBezTo>
                <a:cubicBezTo>
                  <a:pt x="7243703" y="63999"/>
                  <a:pt x="7646340" y="460991"/>
                  <a:pt x="8048977" y="85798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224278" y="3000743"/>
            <a:ext cx="104608" cy="104608"/>
          </a:xfrm>
          <a:prstGeom prst="ellipse">
            <a:avLst/>
          </a:prstGeom>
          <a:solidFill>
            <a:srgbClr val="CB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2051155" y="2948439"/>
            <a:ext cx="104608" cy="104608"/>
          </a:xfrm>
          <a:prstGeom prst="ellipse">
            <a:avLst/>
          </a:prstGeom>
          <a:solidFill>
            <a:srgbClr val="CB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6700309" y="2936357"/>
            <a:ext cx="104608" cy="104608"/>
          </a:xfrm>
          <a:prstGeom prst="ellipse">
            <a:avLst/>
          </a:prstGeom>
          <a:solidFill>
            <a:srgbClr val="CB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5613654" y="3761120"/>
            <a:ext cx="104608" cy="104608"/>
          </a:xfrm>
          <a:prstGeom prst="ellipse">
            <a:avLst/>
          </a:prstGeom>
          <a:solidFill>
            <a:srgbClr val="CB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2148840" y="2970348"/>
            <a:ext cx="7900416" cy="925105"/>
          </a:xfrm>
          <a:custGeom>
            <a:avLst/>
            <a:gdLst>
              <a:gd name="connsiteX0" fmla="*/ 0 w 7900416"/>
              <a:gd name="connsiteY0" fmla="*/ 705540 h 925105"/>
              <a:gd name="connsiteX1" fmla="*/ 1088136 w 7900416"/>
              <a:gd name="connsiteY1" fmla="*/ 1452 h 925105"/>
              <a:gd name="connsiteX2" fmla="*/ 2203704 w 7900416"/>
              <a:gd name="connsiteY2" fmla="*/ 870132 h 925105"/>
              <a:gd name="connsiteX3" fmla="*/ 3465576 w 7900416"/>
              <a:gd name="connsiteY3" fmla="*/ 38028 h 925105"/>
              <a:gd name="connsiteX4" fmla="*/ 4617720 w 7900416"/>
              <a:gd name="connsiteY4" fmla="*/ 897564 h 925105"/>
              <a:gd name="connsiteX5" fmla="*/ 5952744 w 7900416"/>
              <a:gd name="connsiteY5" fmla="*/ 102036 h 925105"/>
              <a:gd name="connsiteX6" fmla="*/ 6986016 w 7900416"/>
              <a:gd name="connsiteY6" fmla="*/ 924996 h 925105"/>
              <a:gd name="connsiteX7" fmla="*/ 7900416 w 7900416"/>
              <a:gd name="connsiteY7" fmla="*/ 147756 h 92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0416" h="925105">
                <a:moveTo>
                  <a:pt x="0" y="705540"/>
                </a:moveTo>
                <a:cubicBezTo>
                  <a:pt x="360426" y="339780"/>
                  <a:pt x="720852" y="-25980"/>
                  <a:pt x="1088136" y="1452"/>
                </a:cubicBezTo>
                <a:cubicBezTo>
                  <a:pt x="1455420" y="28884"/>
                  <a:pt x="1807464" y="864036"/>
                  <a:pt x="2203704" y="870132"/>
                </a:cubicBezTo>
                <a:cubicBezTo>
                  <a:pt x="2599944" y="876228"/>
                  <a:pt x="3063240" y="33456"/>
                  <a:pt x="3465576" y="38028"/>
                </a:cubicBezTo>
                <a:cubicBezTo>
                  <a:pt x="3867912" y="42600"/>
                  <a:pt x="4203192" y="886896"/>
                  <a:pt x="4617720" y="897564"/>
                </a:cubicBezTo>
                <a:cubicBezTo>
                  <a:pt x="5032248" y="908232"/>
                  <a:pt x="5558028" y="97464"/>
                  <a:pt x="5952744" y="102036"/>
                </a:cubicBezTo>
                <a:cubicBezTo>
                  <a:pt x="6347460" y="106608"/>
                  <a:pt x="6661404" y="917376"/>
                  <a:pt x="6986016" y="924996"/>
                </a:cubicBezTo>
                <a:cubicBezTo>
                  <a:pt x="7310628" y="932616"/>
                  <a:pt x="7605522" y="540186"/>
                  <a:pt x="7900416" y="147756"/>
                </a:cubicBezTo>
              </a:path>
            </a:pathLst>
          </a:custGeom>
          <a:noFill/>
          <a:ln>
            <a:solidFill>
              <a:srgbClr val="61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750225" y="4028454"/>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13" name="等腰三角形 12"/>
          <p:cNvSpPr/>
          <p:nvPr/>
        </p:nvSpPr>
        <p:spPr>
          <a:xfrm rot="5400000">
            <a:off x="3159565" y="3349939"/>
            <a:ext cx="106292" cy="916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269251" y="3349939"/>
            <a:ext cx="106292" cy="916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5566997" y="3349939"/>
            <a:ext cx="106292" cy="916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6748616" y="3349939"/>
            <a:ext cx="106292" cy="916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7974429" y="3349939"/>
            <a:ext cx="106292" cy="916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9108612" y="3349939"/>
            <a:ext cx="106292" cy="916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245144" y="4028454"/>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0" name="文本框 19"/>
          <p:cNvSpPr txBox="1"/>
          <p:nvPr/>
        </p:nvSpPr>
        <p:spPr>
          <a:xfrm>
            <a:off x="7643432" y="4028454"/>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1" name="文本框 20"/>
          <p:cNvSpPr txBox="1"/>
          <p:nvPr/>
        </p:nvSpPr>
        <p:spPr>
          <a:xfrm>
            <a:off x="3803142" y="2102037"/>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2" name="文本框 21"/>
          <p:cNvSpPr txBox="1"/>
          <p:nvPr/>
        </p:nvSpPr>
        <p:spPr>
          <a:xfrm>
            <a:off x="6328166" y="2102037"/>
            <a:ext cx="1723549" cy="757130"/>
          </a:xfrm>
          <a:prstGeom prst="rect">
            <a:avLst/>
          </a:prstGeom>
          <a:noFill/>
        </p:spPr>
        <p:txBody>
          <a:bodyPr wrap="non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a:t>
            </a:r>
          </a:p>
        </p:txBody>
      </p:sp>
      <p:sp>
        <p:nvSpPr>
          <p:cNvPr id="23" name="椭圆 22"/>
          <p:cNvSpPr/>
          <p:nvPr/>
        </p:nvSpPr>
        <p:spPr>
          <a:xfrm>
            <a:off x="3206222" y="3817034"/>
            <a:ext cx="104608" cy="104608"/>
          </a:xfrm>
          <a:prstGeom prst="ellipse">
            <a:avLst/>
          </a:prstGeom>
          <a:solidFill>
            <a:srgbClr val="CB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23"/>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明年工作计划</a:t>
            </a:r>
          </a:p>
        </p:txBody>
      </p:sp>
      <p:sp>
        <p:nvSpPr>
          <p:cNvPr id="25" name="文本框 24"/>
          <p:cNvSpPr txBox="1"/>
          <p:nvPr/>
        </p:nvSpPr>
        <p:spPr>
          <a:xfrm>
            <a:off x="2381470" y="352039"/>
            <a:ext cx="152798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Next year's work plan</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6*min(max(#ppt_w*#ppt_h,.3),1)-7.4)/-.7*#ppt_w"/>
                                              </p:val>
                                            </p:tav>
                                            <p:tav tm="100000">
                                              <p:val>
                                                <p:strVal val="#ppt_w"/>
                                              </p:val>
                                            </p:tav>
                                          </p:tavLst>
                                        </p:anim>
                                        <p:anim calcmode="lin" valueType="num">
                                          <p:cBhvr>
                                            <p:cTn id="8" dur="500" fill="hold"/>
                                            <p:tgtEl>
                                              <p:spTgt spid="13"/>
                                            </p:tgtEl>
                                            <p:attrNameLst>
                                              <p:attrName>ppt_h</p:attrName>
                                            </p:attrNameLst>
                                          </p:cBhvr>
                                          <p:tavLst>
                                            <p:tav tm="0">
                                              <p:val>
                                                <p:strVal val="(6*min(max(#ppt_w*#ppt_h,.3),1)-7.4)/-.7*#ppt_h"/>
                                              </p:val>
                                            </p:tav>
                                            <p:tav tm="100000">
                                              <p:val>
                                                <p:strVal val="#ppt_h"/>
                                              </p:val>
                                            </p:tav>
                                          </p:tavLst>
                                        </p:anim>
                                        <p:anim calcmode="lin" valueType="num">
                                          <p:cBhvr>
                                            <p:cTn id="9" dur="500" fill="hold"/>
                                            <p:tgtEl>
                                              <p:spTgt spid="13"/>
                                            </p:tgtEl>
                                            <p:attrNameLst>
                                              <p:attrName>ppt_x</p:attrName>
                                            </p:attrNameLst>
                                          </p:cBhvr>
                                          <p:tavLst>
                                            <p:tav tm="0">
                                              <p:val>
                                                <p:fltVal val="0.5"/>
                                              </p:val>
                                            </p:tav>
                                            <p:tav tm="100000">
                                              <p:val>
                                                <p:strVal val="#ppt_x"/>
                                              </p:val>
                                            </p:tav>
                                          </p:tavLst>
                                        </p:anim>
                                        <p:anim calcmode="lin" valueType="num">
                                          <p:cBhvr>
                                            <p:cTn id="10" dur="500" fill="hold"/>
                                            <p:tgtEl>
                                              <p:spTgt spid="13"/>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strVal val="(6*min(max(#ppt_w*#ppt_h,.3),1)-7.4)/-.7*#ppt_w"/>
                                              </p:val>
                                            </p:tav>
                                            <p:tav tm="100000">
                                              <p:val>
                                                <p:strVal val="#ppt_w"/>
                                              </p:val>
                                            </p:tav>
                                          </p:tavLst>
                                        </p:anim>
                                        <p:anim calcmode="lin" valueType="num">
                                          <p:cBhvr>
                                            <p:cTn id="14" dur="500" fill="hold"/>
                                            <p:tgtEl>
                                              <p:spTgt spid="14"/>
                                            </p:tgtEl>
                                            <p:attrNameLst>
                                              <p:attrName>ppt_h</p:attrName>
                                            </p:attrNameLst>
                                          </p:cBhvr>
                                          <p:tavLst>
                                            <p:tav tm="0">
                                              <p:val>
                                                <p:strVal val="(6*min(max(#ppt_w*#ppt_h,.3),1)-7.4)/-.7*#ppt_h"/>
                                              </p:val>
                                            </p:tav>
                                            <p:tav tm="100000">
                                              <p:val>
                                                <p:strVal val="#ppt_h"/>
                                              </p:val>
                                            </p:tav>
                                          </p:tavLst>
                                        </p:anim>
                                        <p:anim calcmode="lin" valueType="num">
                                          <p:cBhvr>
                                            <p:cTn id="15" dur="500" fill="hold"/>
                                            <p:tgtEl>
                                              <p:spTgt spid="14"/>
                                            </p:tgtEl>
                                            <p:attrNameLst>
                                              <p:attrName>ppt_x</p:attrName>
                                            </p:attrNameLst>
                                          </p:cBhvr>
                                          <p:tavLst>
                                            <p:tav tm="0">
                                              <p:val>
                                                <p:fltVal val="0.5"/>
                                              </p:val>
                                            </p:tav>
                                            <p:tav tm="100000">
                                              <p:val>
                                                <p:strVal val="#ppt_x"/>
                                              </p:val>
                                            </p:tav>
                                          </p:tavLst>
                                        </p:anim>
                                        <p:anim calcmode="lin" valueType="num">
                                          <p:cBhvr>
                                            <p:cTn id="16" dur="500" fill="hold"/>
                                            <p:tgtEl>
                                              <p:spTgt spid="14"/>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6*min(max(#ppt_w*#ppt_h,.3),1)-7.4)/-.7*#ppt_w"/>
                                              </p:val>
                                            </p:tav>
                                            <p:tav tm="100000">
                                              <p:val>
                                                <p:strVal val="#ppt_w"/>
                                              </p:val>
                                            </p:tav>
                                          </p:tavLst>
                                        </p:anim>
                                        <p:anim calcmode="lin" valueType="num">
                                          <p:cBhvr>
                                            <p:cTn id="20" dur="500" fill="hold"/>
                                            <p:tgtEl>
                                              <p:spTgt spid="15"/>
                                            </p:tgtEl>
                                            <p:attrNameLst>
                                              <p:attrName>ppt_h</p:attrName>
                                            </p:attrNameLst>
                                          </p:cBhvr>
                                          <p:tavLst>
                                            <p:tav tm="0">
                                              <p:val>
                                                <p:strVal val="(6*min(max(#ppt_w*#ppt_h,.3),1)-7.4)/-.7*#ppt_h"/>
                                              </p:val>
                                            </p:tav>
                                            <p:tav tm="100000">
                                              <p:val>
                                                <p:strVal val="#ppt_h"/>
                                              </p:val>
                                            </p:tav>
                                          </p:tavLst>
                                        </p:anim>
                                        <p:anim calcmode="lin" valueType="num">
                                          <p:cBhvr>
                                            <p:cTn id="21" dur="500" fill="hold"/>
                                            <p:tgtEl>
                                              <p:spTgt spid="15"/>
                                            </p:tgtEl>
                                            <p:attrNameLst>
                                              <p:attrName>ppt_x</p:attrName>
                                            </p:attrNameLst>
                                          </p:cBhvr>
                                          <p:tavLst>
                                            <p:tav tm="0">
                                              <p:val>
                                                <p:fltVal val="0.5"/>
                                              </p:val>
                                            </p:tav>
                                            <p:tav tm="100000">
                                              <p:val>
                                                <p:strVal val="#ppt_x"/>
                                              </p:val>
                                            </p:tav>
                                          </p:tavLst>
                                        </p:anim>
                                        <p:anim calcmode="lin" valueType="num">
                                          <p:cBhvr>
                                            <p:cTn id="22" dur="500" fill="hold"/>
                                            <p:tgtEl>
                                              <p:spTgt spid="15"/>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6*min(max(#ppt_w*#ppt_h,.3),1)-7.4)/-.7*#ppt_w"/>
                                              </p:val>
                                            </p:tav>
                                            <p:tav tm="100000">
                                              <p:val>
                                                <p:strVal val="#ppt_w"/>
                                              </p:val>
                                            </p:tav>
                                          </p:tavLst>
                                        </p:anim>
                                        <p:anim calcmode="lin" valueType="num">
                                          <p:cBhvr>
                                            <p:cTn id="26" dur="500" fill="hold"/>
                                            <p:tgtEl>
                                              <p:spTgt spid="16"/>
                                            </p:tgtEl>
                                            <p:attrNameLst>
                                              <p:attrName>ppt_h</p:attrName>
                                            </p:attrNameLst>
                                          </p:cBhvr>
                                          <p:tavLst>
                                            <p:tav tm="0">
                                              <p:val>
                                                <p:strVal val="(6*min(max(#ppt_w*#ppt_h,.3),1)-7.4)/-.7*#ppt_h"/>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6*min(max(#ppt_w*#ppt_h,.3),1)-7.4)/-.7*#ppt_w"/>
                                              </p:val>
                                            </p:tav>
                                            <p:tav tm="100000">
                                              <p:val>
                                                <p:strVal val="#ppt_w"/>
                                              </p:val>
                                            </p:tav>
                                          </p:tavLst>
                                        </p:anim>
                                        <p:anim calcmode="lin" valueType="num">
                                          <p:cBhvr>
                                            <p:cTn id="32" dur="500" fill="hold"/>
                                            <p:tgtEl>
                                              <p:spTgt spid="17"/>
                                            </p:tgtEl>
                                            <p:attrNameLst>
                                              <p:attrName>ppt_h</p:attrName>
                                            </p:attrNameLst>
                                          </p:cBhvr>
                                          <p:tavLst>
                                            <p:tav tm="0">
                                              <p:val>
                                                <p:strVal val="(6*min(max(#ppt_w*#ppt_h,.3),1)-7.4)/-.7*#ppt_h"/>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strVal val="(6*min(max(#ppt_w*#ppt_h,.3),1)-7.4)/-.7*#ppt_w"/>
                                              </p:val>
                                            </p:tav>
                                            <p:tav tm="100000">
                                              <p:val>
                                                <p:strVal val="#ppt_w"/>
                                              </p:val>
                                            </p:tav>
                                          </p:tavLst>
                                        </p:anim>
                                        <p:anim calcmode="lin" valueType="num">
                                          <p:cBhvr>
                                            <p:cTn id="38" dur="500" fill="hold"/>
                                            <p:tgtEl>
                                              <p:spTgt spid="18"/>
                                            </p:tgtEl>
                                            <p:attrNameLst>
                                              <p:attrName>ppt_h</p:attrName>
                                            </p:attrNameLst>
                                          </p:cBhvr>
                                          <p:tavLst>
                                            <p:tav tm="0">
                                              <p:val>
                                                <p:strVal val="(6*min(max(#ppt_w*#ppt_h,.3),1)-7.4)/-.7*#ppt_h"/>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250"/>
                                            <p:tgtEl>
                                              <p:spTgt spid="11"/>
                                            </p:tgtEl>
                                          </p:cBhvr>
                                        </p:animEffect>
                                      </p:childTnLst>
                                    </p:cTn>
                                  </p:par>
                                  <p:par>
                                    <p:cTn id="45" presetID="22" presetClass="entr" presetSubtype="8" fill="hold" grpId="0" nodeType="withEffect">
                                      <p:stCondLst>
                                        <p:cond delay="75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1500"/>
                                            <p:tgtEl>
                                              <p:spTgt spid="5"/>
                                            </p:tgtEl>
                                          </p:cBhvr>
                                        </p:animEffect>
                                      </p:childTnLst>
                                    </p:cTn>
                                  </p:par>
                                </p:childTnLst>
                              </p:cTn>
                            </p:par>
                            <p:par>
                              <p:cTn id="48" fill="hold">
                                <p:stCondLst>
                                  <p:cond delay="2000"/>
                                </p:stCondLst>
                                <p:childTnLst>
                                  <p:par>
                                    <p:cTn id="49" presetID="10" presetClass="entr" presetSubtype="0" fill="hold" grpId="1"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2500"/>
                                </p:stCondLst>
                                <p:childTnLst>
                                  <p:par>
                                    <p:cTn id="53" presetID="50" presetClass="path" presetSubtype="0" fill="hold" grpId="0" nodeType="afterEffect" p14:presetBounceEnd="44000">
                                      <p:stCondLst>
                                        <p:cond delay="0"/>
                                      </p:stCondLst>
                                      <p:childTnLst>
                                        <p:animMotion origin="layout" path="M 3.95833E-6 5.55112E-17 C 0.00911 0.02292 0.01836 0.03773 0.02799 0.05556 C 0.03737 0.07222 0.04961 0.0912 0.05768 0.10185 C 0.07174 0.11644 0.0806 0.12569 0.09479 0.12662 " pathEditMode="relative" rAng="0" ptsTypes="AAAA" p14:bounceEnd="44000">
                                          <p:cBhvr>
                                            <p:cTn id="54" dur="1500" fill="hold"/>
                                            <p:tgtEl>
                                              <p:spTgt spid="7"/>
                                            </p:tgtEl>
                                            <p:attrNameLst>
                                              <p:attrName>ppt_x</p:attrName>
                                              <p:attrName>ppt_y</p:attrName>
                                            </p:attrNameLst>
                                          </p:cBhvr>
                                          <p:rCtr x="4740" y="6319"/>
                                        </p:animMotion>
                                      </p:childTnLst>
                                    </p:cTn>
                                  </p:par>
                                </p:childTnLst>
                              </p:cTn>
                            </p:par>
                            <p:par>
                              <p:cTn id="55" fill="hold">
                                <p:stCondLst>
                                  <p:cond delay="40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6199"/>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43" presetClass="path" presetSubtype="0" fill="hold" grpId="1" nodeType="withEffect" p14:presetBounceEnd="56000">
                                      <p:stCondLst>
                                        <p:cond delay="0"/>
                                      </p:stCondLst>
                                      <p:childTnLst>
                                        <p:animMotion origin="layout" path="M 2.29167E-6 -3.7037E-7 C 0.0138 -3.7037E-7 0.02265 -0.02199 0.03047 -0.03819 C 0.04088 -0.06018 0.04505 -0.07222 0.05547 -0.09329 C 0.06172 -0.10532 0.06992 -0.11852 0.08346 -0.11898 " pathEditMode="relative" rAng="0" ptsTypes="AAAA" p14:bounceEnd="56000">
                                          <p:cBhvr>
                                            <p:cTn id="66" dur="1500" fill="hold"/>
                                            <p:tgtEl>
                                              <p:spTgt spid="23"/>
                                            </p:tgtEl>
                                            <p:attrNameLst>
                                              <p:attrName>ppt_x</p:attrName>
                                              <p:attrName>ppt_y</p:attrName>
                                            </p:attrNameLst>
                                          </p:cBhvr>
                                          <p:rCtr x="4167" y="-5949"/>
                                        </p:animMotion>
                                      </p:childTnLst>
                                    </p:cTn>
                                  </p:par>
                                </p:childTnLst>
                              </p:cTn>
                            </p:par>
                            <p:par>
                              <p:cTn id="67" fill="hold">
                                <p:stCondLst>
                                  <p:cond delay="6699"/>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9649"/>
                                </p:stCondLst>
                                <p:childTnLst>
                                  <p:par>
                                    <p:cTn id="74" presetID="10" presetClass="entr" presetSubtype="0" fill="hold" grpId="1"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50" presetClass="path" presetSubtype="0" fill="hold" grpId="0" nodeType="withEffect" p14:presetBounceEnd="44000">
                                      <p:stCondLst>
                                        <p:cond delay="0"/>
                                      </p:stCondLst>
                                      <p:childTnLst>
                                        <p:animMotion origin="layout" path="M -1.25E-6 1.11111E-6 C 0.01537 0.00463 0.02513 0.01991 0.03698 0.03565 C 0.04883 0.05139 0.06198 0.07361 0.0711 0.08542 C 0.08828 0.10602 0.09961 0.12245 0.11393 0.10949 " pathEditMode="relative" rAng="0" ptsTypes="AAAA" p14:bounceEnd="44000">
                                          <p:cBhvr>
                                            <p:cTn id="78" dur="1500" fill="hold"/>
                                            <p:tgtEl>
                                              <p:spTgt spid="6"/>
                                            </p:tgtEl>
                                            <p:attrNameLst>
                                              <p:attrName>ppt_x</p:attrName>
                                              <p:attrName>ppt_y</p:attrName>
                                            </p:attrNameLst>
                                          </p:cBhvr>
                                          <p:rCtr x="5690" y="5694"/>
                                        </p:animMotion>
                                      </p:childTnLst>
                                    </p:cTn>
                                  </p:par>
                                </p:childTnLst>
                              </p:cTn>
                            </p:par>
                            <p:par>
                              <p:cTn id="79" fill="hold">
                                <p:stCondLst>
                                  <p:cond delay="10149"/>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13100"/>
                                </p:stCondLst>
                                <p:childTnLst>
                                  <p:par>
                                    <p:cTn id="86" presetID="10"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43" presetClass="path" presetSubtype="0" fill="hold" grpId="1" nodeType="withEffect" p14:presetBounceEnd="56000">
                                      <p:stCondLst>
                                        <p:cond delay="0"/>
                                      </p:stCondLst>
                                      <p:childTnLst>
                                        <p:animMotion origin="layout" path="M -3.54167E-6 -0.00139 C 0.0069 0.00231 0.02344 -0.02616 0.0323 -0.04167 C 0.04362 -0.0632 0.04805 -0.07385 0.05899 -0.09399 C 0.06628 -0.10463 0.07487 -0.12061 0.08946 -0.12061 " pathEditMode="relative" rAng="0" ptsTypes="AAAA" p14:bounceEnd="56000">
                                          <p:cBhvr>
                                            <p:cTn id="90" dur="1500" fill="hold"/>
                                            <p:tgtEl>
                                              <p:spTgt spid="9"/>
                                            </p:tgtEl>
                                            <p:attrNameLst>
                                              <p:attrName>ppt_x</p:attrName>
                                              <p:attrName>ppt_y</p:attrName>
                                            </p:attrNameLst>
                                          </p:cBhvr>
                                          <p:rCtr x="4466" y="-5949"/>
                                        </p:animMotion>
                                      </p:childTnLst>
                                    </p:cTn>
                                  </p:par>
                                </p:childTnLst>
                              </p:cTn>
                            </p:par>
                            <p:par>
                              <p:cTn id="91" fill="hold">
                                <p:stCondLst>
                                  <p:cond delay="13600"/>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childTnLst>
                              </p:cTn>
                            </p:par>
                            <p:par>
                              <p:cTn id="97" fill="hold">
                                <p:stCondLst>
                                  <p:cond delay="16549"/>
                                </p:stCondLst>
                                <p:childTnLst>
                                  <p:par>
                                    <p:cTn id="98" presetID="10" presetClass="entr" presetSubtype="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par>
                                    <p:cTn id="101" presetID="50" presetClass="path" presetSubtype="0" fill="hold" grpId="1" nodeType="withEffect" p14:presetBounceEnd="44000">
                                      <p:stCondLst>
                                        <p:cond delay="0"/>
                                      </p:stCondLst>
                                      <p:childTnLst>
                                        <p:animMotion origin="layout" path="M 0.00026 -0.00046 C 0.01419 0.0044 0.02408 0.01968 0.03541 0.03542 C 0.04687 0.05093 0.05989 0.07893 0.06862 0.09236 C 0.08489 0.11528 0.0944 0.13333 0.10807 0.12662 " pathEditMode="relative" rAng="0" ptsTypes="AAAA" p14:bounceEnd="44000">
                                          <p:cBhvr>
                                            <p:cTn id="102" dur="1500" fill="hold"/>
                                            <p:tgtEl>
                                              <p:spTgt spid="8"/>
                                            </p:tgtEl>
                                            <p:attrNameLst>
                                              <p:attrName>ppt_x</p:attrName>
                                              <p:attrName>ppt_y</p:attrName>
                                            </p:attrNameLst>
                                          </p:cBhvr>
                                          <p:rCtr x="5391" y="6435"/>
                                        </p:animMotion>
                                      </p:childTnLst>
                                    </p:cTn>
                                  </p:par>
                                </p:childTnLst>
                              </p:cTn>
                            </p:par>
                            <p:par>
                              <p:cTn id="103" fill="hold">
                                <p:stCondLst>
                                  <p:cond delay="17049"/>
                                </p:stCondLst>
                                <p:childTnLst>
                                  <p:par>
                                    <p:cTn id="104" presetID="53" presetClass="entr" presetSubtype="16" fill="hold" grpId="0" nodeType="afterEffect">
                                      <p:stCondLst>
                                        <p:cond delay="0"/>
                                      </p:stCondLst>
                                      <p:iterate type="lt">
                                        <p:tmPct val="10000"/>
                                      </p:iterate>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fltVal val="0"/>
                                              </p:val>
                                            </p:tav>
                                            <p:tav tm="100000">
                                              <p:val>
                                                <p:strVal val="#ppt_h"/>
                                              </p:val>
                                            </p:tav>
                                          </p:tavLst>
                                        </p:anim>
                                        <p:animEffect transition="in" filter="fade">
                                          <p:cBhvr>
                                            <p:cTn id="10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1" grpId="0" animBg="1"/>
          <p:bldP spid="12" grpId="0"/>
          <p:bldP spid="13" grpId="0" animBg="1"/>
          <p:bldP spid="14" grpId="0" animBg="1"/>
          <p:bldP spid="15" grpId="0" animBg="1"/>
          <p:bldP spid="16" grpId="0" animBg="1"/>
          <p:bldP spid="17" grpId="0" animBg="1"/>
          <p:bldP spid="18" grpId="0" animBg="1"/>
          <p:bldP spid="19" grpId="0"/>
          <p:bldP spid="20" grpId="0"/>
          <p:bldP spid="21" grpId="0"/>
          <p:bldP spid="22" grpId="0"/>
          <p:bldP spid="23" grpId="0" animBg="1"/>
          <p:bldP spid="2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6*min(max(#ppt_w*#ppt_h,.3),1)-7.4)/-.7*#ppt_w"/>
                                              </p:val>
                                            </p:tav>
                                            <p:tav tm="100000">
                                              <p:val>
                                                <p:strVal val="#ppt_w"/>
                                              </p:val>
                                            </p:tav>
                                          </p:tavLst>
                                        </p:anim>
                                        <p:anim calcmode="lin" valueType="num">
                                          <p:cBhvr>
                                            <p:cTn id="8" dur="500" fill="hold"/>
                                            <p:tgtEl>
                                              <p:spTgt spid="13"/>
                                            </p:tgtEl>
                                            <p:attrNameLst>
                                              <p:attrName>ppt_h</p:attrName>
                                            </p:attrNameLst>
                                          </p:cBhvr>
                                          <p:tavLst>
                                            <p:tav tm="0">
                                              <p:val>
                                                <p:strVal val="(6*min(max(#ppt_w*#ppt_h,.3),1)-7.4)/-.7*#ppt_h"/>
                                              </p:val>
                                            </p:tav>
                                            <p:tav tm="100000">
                                              <p:val>
                                                <p:strVal val="#ppt_h"/>
                                              </p:val>
                                            </p:tav>
                                          </p:tavLst>
                                        </p:anim>
                                        <p:anim calcmode="lin" valueType="num">
                                          <p:cBhvr>
                                            <p:cTn id="9" dur="500" fill="hold"/>
                                            <p:tgtEl>
                                              <p:spTgt spid="13"/>
                                            </p:tgtEl>
                                            <p:attrNameLst>
                                              <p:attrName>ppt_x</p:attrName>
                                            </p:attrNameLst>
                                          </p:cBhvr>
                                          <p:tavLst>
                                            <p:tav tm="0">
                                              <p:val>
                                                <p:fltVal val="0.5"/>
                                              </p:val>
                                            </p:tav>
                                            <p:tav tm="100000">
                                              <p:val>
                                                <p:strVal val="#ppt_x"/>
                                              </p:val>
                                            </p:tav>
                                          </p:tavLst>
                                        </p:anim>
                                        <p:anim calcmode="lin" valueType="num">
                                          <p:cBhvr>
                                            <p:cTn id="10" dur="500" fill="hold"/>
                                            <p:tgtEl>
                                              <p:spTgt spid="13"/>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strVal val="(6*min(max(#ppt_w*#ppt_h,.3),1)-7.4)/-.7*#ppt_w"/>
                                              </p:val>
                                            </p:tav>
                                            <p:tav tm="100000">
                                              <p:val>
                                                <p:strVal val="#ppt_w"/>
                                              </p:val>
                                            </p:tav>
                                          </p:tavLst>
                                        </p:anim>
                                        <p:anim calcmode="lin" valueType="num">
                                          <p:cBhvr>
                                            <p:cTn id="14" dur="500" fill="hold"/>
                                            <p:tgtEl>
                                              <p:spTgt spid="14"/>
                                            </p:tgtEl>
                                            <p:attrNameLst>
                                              <p:attrName>ppt_h</p:attrName>
                                            </p:attrNameLst>
                                          </p:cBhvr>
                                          <p:tavLst>
                                            <p:tav tm="0">
                                              <p:val>
                                                <p:strVal val="(6*min(max(#ppt_w*#ppt_h,.3),1)-7.4)/-.7*#ppt_h"/>
                                              </p:val>
                                            </p:tav>
                                            <p:tav tm="100000">
                                              <p:val>
                                                <p:strVal val="#ppt_h"/>
                                              </p:val>
                                            </p:tav>
                                          </p:tavLst>
                                        </p:anim>
                                        <p:anim calcmode="lin" valueType="num">
                                          <p:cBhvr>
                                            <p:cTn id="15" dur="500" fill="hold"/>
                                            <p:tgtEl>
                                              <p:spTgt spid="14"/>
                                            </p:tgtEl>
                                            <p:attrNameLst>
                                              <p:attrName>ppt_x</p:attrName>
                                            </p:attrNameLst>
                                          </p:cBhvr>
                                          <p:tavLst>
                                            <p:tav tm="0">
                                              <p:val>
                                                <p:fltVal val="0.5"/>
                                              </p:val>
                                            </p:tav>
                                            <p:tav tm="100000">
                                              <p:val>
                                                <p:strVal val="#ppt_x"/>
                                              </p:val>
                                            </p:tav>
                                          </p:tavLst>
                                        </p:anim>
                                        <p:anim calcmode="lin" valueType="num">
                                          <p:cBhvr>
                                            <p:cTn id="16" dur="500" fill="hold"/>
                                            <p:tgtEl>
                                              <p:spTgt spid="14"/>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6*min(max(#ppt_w*#ppt_h,.3),1)-7.4)/-.7*#ppt_w"/>
                                              </p:val>
                                            </p:tav>
                                            <p:tav tm="100000">
                                              <p:val>
                                                <p:strVal val="#ppt_w"/>
                                              </p:val>
                                            </p:tav>
                                          </p:tavLst>
                                        </p:anim>
                                        <p:anim calcmode="lin" valueType="num">
                                          <p:cBhvr>
                                            <p:cTn id="20" dur="500" fill="hold"/>
                                            <p:tgtEl>
                                              <p:spTgt spid="15"/>
                                            </p:tgtEl>
                                            <p:attrNameLst>
                                              <p:attrName>ppt_h</p:attrName>
                                            </p:attrNameLst>
                                          </p:cBhvr>
                                          <p:tavLst>
                                            <p:tav tm="0">
                                              <p:val>
                                                <p:strVal val="(6*min(max(#ppt_w*#ppt_h,.3),1)-7.4)/-.7*#ppt_h"/>
                                              </p:val>
                                            </p:tav>
                                            <p:tav tm="100000">
                                              <p:val>
                                                <p:strVal val="#ppt_h"/>
                                              </p:val>
                                            </p:tav>
                                          </p:tavLst>
                                        </p:anim>
                                        <p:anim calcmode="lin" valueType="num">
                                          <p:cBhvr>
                                            <p:cTn id="21" dur="500" fill="hold"/>
                                            <p:tgtEl>
                                              <p:spTgt spid="15"/>
                                            </p:tgtEl>
                                            <p:attrNameLst>
                                              <p:attrName>ppt_x</p:attrName>
                                            </p:attrNameLst>
                                          </p:cBhvr>
                                          <p:tavLst>
                                            <p:tav tm="0">
                                              <p:val>
                                                <p:fltVal val="0.5"/>
                                              </p:val>
                                            </p:tav>
                                            <p:tav tm="100000">
                                              <p:val>
                                                <p:strVal val="#ppt_x"/>
                                              </p:val>
                                            </p:tav>
                                          </p:tavLst>
                                        </p:anim>
                                        <p:anim calcmode="lin" valueType="num">
                                          <p:cBhvr>
                                            <p:cTn id="22" dur="500" fill="hold"/>
                                            <p:tgtEl>
                                              <p:spTgt spid="15"/>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6*min(max(#ppt_w*#ppt_h,.3),1)-7.4)/-.7*#ppt_w"/>
                                              </p:val>
                                            </p:tav>
                                            <p:tav tm="100000">
                                              <p:val>
                                                <p:strVal val="#ppt_w"/>
                                              </p:val>
                                            </p:tav>
                                          </p:tavLst>
                                        </p:anim>
                                        <p:anim calcmode="lin" valueType="num">
                                          <p:cBhvr>
                                            <p:cTn id="26" dur="500" fill="hold"/>
                                            <p:tgtEl>
                                              <p:spTgt spid="16"/>
                                            </p:tgtEl>
                                            <p:attrNameLst>
                                              <p:attrName>ppt_h</p:attrName>
                                            </p:attrNameLst>
                                          </p:cBhvr>
                                          <p:tavLst>
                                            <p:tav tm="0">
                                              <p:val>
                                                <p:strVal val="(6*min(max(#ppt_w*#ppt_h,.3),1)-7.4)/-.7*#ppt_h"/>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6*min(max(#ppt_w*#ppt_h,.3),1)-7.4)/-.7*#ppt_w"/>
                                              </p:val>
                                            </p:tav>
                                            <p:tav tm="100000">
                                              <p:val>
                                                <p:strVal val="#ppt_w"/>
                                              </p:val>
                                            </p:tav>
                                          </p:tavLst>
                                        </p:anim>
                                        <p:anim calcmode="lin" valueType="num">
                                          <p:cBhvr>
                                            <p:cTn id="32" dur="500" fill="hold"/>
                                            <p:tgtEl>
                                              <p:spTgt spid="17"/>
                                            </p:tgtEl>
                                            <p:attrNameLst>
                                              <p:attrName>ppt_h</p:attrName>
                                            </p:attrNameLst>
                                          </p:cBhvr>
                                          <p:tavLst>
                                            <p:tav tm="0">
                                              <p:val>
                                                <p:strVal val="(6*min(max(#ppt_w*#ppt_h,.3),1)-7.4)/-.7*#ppt_h"/>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strVal val="(6*min(max(#ppt_w*#ppt_h,.3),1)-7.4)/-.7*#ppt_w"/>
                                              </p:val>
                                            </p:tav>
                                            <p:tav tm="100000">
                                              <p:val>
                                                <p:strVal val="#ppt_w"/>
                                              </p:val>
                                            </p:tav>
                                          </p:tavLst>
                                        </p:anim>
                                        <p:anim calcmode="lin" valueType="num">
                                          <p:cBhvr>
                                            <p:cTn id="38" dur="500" fill="hold"/>
                                            <p:tgtEl>
                                              <p:spTgt spid="18"/>
                                            </p:tgtEl>
                                            <p:attrNameLst>
                                              <p:attrName>ppt_h</p:attrName>
                                            </p:attrNameLst>
                                          </p:cBhvr>
                                          <p:tavLst>
                                            <p:tav tm="0">
                                              <p:val>
                                                <p:strVal val="(6*min(max(#ppt_w*#ppt_h,.3),1)-7.4)/-.7*#ppt_h"/>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250"/>
                                            <p:tgtEl>
                                              <p:spTgt spid="11"/>
                                            </p:tgtEl>
                                          </p:cBhvr>
                                        </p:animEffect>
                                      </p:childTnLst>
                                    </p:cTn>
                                  </p:par>
                                  <p:par>
                                    <p:cTn id="45" presetID="22" presetClass="entr" presetSubtype="8" fill="hold" grpId="0" nodeType="withEffect">
                                      <p:stCondLst>
                                        <p:cond delay="75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1500"/>
                                            <p:tgtEl>
                                              <p:spTgt spid="5"/>
                                            </p:tgtEl>
                                          </p:cBhvr>
                                        </p:animEffect>
                                      </p:childTnLst>
                                    </p:cTn>
                                  </p:par>
                                </p:childTnLst>
                              </p:cTn>
                            </p:par>
                            <p:par>
                              <p:cTn id="48" fill="hold">
                                <p:stCondLst>
                                  <p:cond delay="2000"/>
                                </p:stCondLst>
                                <p:childTnLst>
                                  <p:par>
                                    <p:cTn id="49" presetID="10" presetClass="entr" presetSubtype="0" fill="hold" grpId="1"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2500"/>
                                </p:stCondLst>
                                <p:childTnLst>
                                  <p:par>
                                    <p:cTn id="53" presetID="50" presetClass="path" presetSubtype="0" fill="hold" grpId="0" nodeType="afterEffect">
                                      <p:stCondLst>
                                        <p:cond delay="0"/>
                                      </p:stCondLst>
                                      <p:childTnLst>
                                        <p:animMotion origin="layout" path="M 3.95833E-6 5.55112E-17 C 0.00911 0.02292 0.01836 0.03773 0.02799 0.05556 C 0.03737 0.07222 0.04961 0.0912 0.05768 0.10185 C 0.07174 0.11644 0.0806 0.12569 0.09479 0.12662 " pathEditMode="relative" rAng="0" ptsTypes="AAAA">
                                          <p:cBhvr>
                                            <p:cTn id="54" dur="1500" fill="hold"/>
                                            <p:tgtEl>
                                              <p:spTgt spid="7"/>
                                            </p:tgtEl>
                                            <p:attrNameLst>
                                              <p:attrName>ppt_x</p:attrName>
                                              <p:attrName>ppt_y</p:attrName>
                                            </p:attrNameLst>
                                          </p:cBhvr>
                                          <p:rCtr x="4740" y="6319"/>
                                        </p:animMotion>
                                      </p:childTnLst>
                                    </p:cTn>
                                  </p:par>
                                </p:childTnLst>
                              </p:cTn>
                            </p:par>
                            <p:par>
                              <p:cTn id="55" fill="hold">
                                <p:stCondLst>
                                  <p:cond delay="40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6199"/>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43" presetClass="path" presetSubtype="0" fill="hold" grpId="1" nodeType="withEffect">
                                      <p:stCondLst>
                                        <p:cond delay="0"/>
                                      </p:stCondLst>
                                      <p:childTnLst>
                                        <p:animMotion origin="layout" path="M 2.29167E-6 -3.7037E-7 C 0.0138 -3.7037E-7 0.02265 -0.02199 0.03047 -0.03819 C 0.04088 -0.06018 0.04505 -0.07222 0.05547 -0.09329 C 0.06172 -0.10532 0.06992 -0.11852 0.08346 -0.11898 " pathEditMode="relative" rAng="0" ptsTypes="AAAA">
                                          <p:cBhvr>
                                            <p:cTn id="66" dur="1500" fill="hold"/>
                                            <p:tgtEl>
                                              <p:spTgt spid="23"/>
                                            </p:tgtEl>
                                            <p:attrNameLst>
                                              <p:attrName>ppt_x</p:attrName>
                                              <p:attrName>ppt_y</p:attrName>
                                            </p:attrNameLst>
                                          </p:cBhvr>
                                          <p:rCtr x="4167" y="-5949"/>
                                        </p:animMotion>
                                      </p:childTnLst>
                                    </p:cTn>
                                  </p:par>
                                </p:childTnLst>
                              </p:cTn>
                            </p:par>
                            <p:par>
                              <p:cTn id="67" fill="hold">
                                <p:stCondLst>
                                  <p:cond delay="6699"/>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9649"/>
                                </p:stCondLst>
                                <p:childTnLst>
                                  <p:par>
                                    <p:cTn id="74" presetID="10" presetClass="entr" presetSubtype="0" fill="hold" grpId="1"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50" presetClass="path" presetSubtype="0" fill="hold" grpId="0" nodeType="withEffect">
                                      <p:stCondLst>
                                        <p:cond delay="0"/>
                                      </p:stCondLst>
                                      <p:childTnLst>
                                        <p:animMotion origin="layout" path="M -1.25E-6 1.11111E-6 C 0.01537 0.00463 0.02513 0.01991 0.03698 0.03565 C 0.04883 0.05139 0.06198 0.07361 0.0711 0.08542 C 0.08828 0.10602 0.09961 0.12245 0.11393 0.10949 " pathEditMode="relative" rAng="0" ptsTypes="AAAA">
                                          <p:cBhvr>
                                            <p:cTn id="78" dur="1500" fill="hold"/>
                                            <p:tgtEl>
                                              <p:spTgt spid="6"/>
                                            </p:tgtEl>
                                            <p:attrNameLst>
                                              <p:attrName>ppt_x</p:attrName>
                                              <p:attrName>ppt_y</p:attrName>
                                            </p:attrNameLst>
                                          </p:cBhvr>
                                          <p:rCtr x="5690" y="5694"/>
                                        </p:animMotion>
                                      </p:childTnLst>
                                    </p:cTn>
                                  </p:par>
                                </p:childTnLst>
                              </p:cTn>
                            </p:par>
                            <p:par>
                              <p:cTn id="79" fill="hold">
                                <p:stCondLst>
                                  <p:cond delay="10149"/>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13100"/>
                                </p:stCondLst>
                                <p:childTnLst>
                                  <p:par>
                                    <p:cTn id="86" presetID="10"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43" presetClass="path" presetSubtype="0" fill="hold" grpId="1" nodeType="withEffect">
                                      <p:stCondLst>
                                        <p:cond delay="0"/>
                                      </p:stCondLst>
                                      <p:childTnLst>
                                        <p:animMotion origin="layout" path="M -3.54167E-6 -0.00139 C 0.0069 0.00231 0.02344 -0.02616 0.0323 -0.04167 C 0.04362 -0.0632 0.04805 -0.07385 0.05899 -0.09399 C 0.06628 -0.10463 0.07487 -0.12061 0.08946 -0.12061 " pathEditMode="relative" rAng="0" ptsTypes="AAAA">
                                          <p:cBhvr>
                                            <p:cTn id="90" dur="1500" fill="hold"/>
                                            <p:tgtEl>
                                              <p:spTgt spid="9"/>
                                            </p:tgtEl>
                                            <p:attrNameLst>
                                              <p:attrName>ppt_x</p:attrName>
                                              <p:attrName>ppt_y</p:attrName>
                                            </p:attrNameLst>
                                          </p:cBhvr>
                                          <p:rCtr x="4466" y="-5949"/>
                                        </p:animMotion>
                                      </p:childTnLst>
                                    </p:cTn>
                                  </p:par>
                                </p:childTnLst>
                              </p:cTn>
                            </p:par>
                            <p:par>
                              <p:cTn id="91" fill="hold">
                                <p:stCondLst>
                                  <p:cond delay="13600"/>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childTnLst>
                              </p:cTn>
                            </p:par>
                            <p:par>
                              <p:cTn id="97" fill="hold">
                                <p:stCondLst>
                                  <p:cond delay="16549"/>
                                </p:stCondLst>
                                <p:childTnLst>
                                  <p:par>
                                    <p:cTn id="98" presetID="10" presetClass="entr" presetSubtype="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par>
                                    <p:cTn id="101" presetID="50" presetClass="path" presetSubtype="0" fill="hold" grpId="1" nodeType="withEffect">
                                      <p:stCondLst>
                                        <p:cond delay="0"/>
                                      </p:stCondLst>
                                      <p:childTnLst>
                                        <p:animMotion origin="layout" path="M 0.00026 -0.00046 C 0.01419 0.0044 0.02408 0.01968 0.03541 0.03542 C 0.04687 0.05093 0.05989 0.07893 0.06862 0.09236 C 0.08489 0.11528 0.0944 0.13333 0.10807 0.12662 " pathEditMode="relative" rAng="0" ptsTypes="AAAA">
                                          <p:cBhvr>
                                            <p:cTn id="102" dur="1500" fill="hold"/>
                                            <p:tgtEl>
                                              <p:spTgt spid="8"/>
                                            </p:tgtEl>
                                            <p:attrNameLst>
                                              <p:attrName>ppt_x</p:attrName>
                                              <p:attrName>ppt_y</p:attrName>
                                            </p:attrNameLst>
                                          </p:cBhvr>
                                          <p:rCtr x="5391" y="6435"/>
                                        </p:animMotion>
                                      </p:childTnLst>
                                    </p:cTn>
                                  </p:par>
                                </p:childTnLst>
                              </p:cTn>
                            </p:par>
                            <p:par>
                              <p:cTn id="103" fill="hold">
                                <p:stCondLst>
                                  <p:cond delay="17049"/>
                                </p:stCondLst>
                                <p:childTnLst>
                                  <p:par>
                                    <p:cTn id="104" presetID="53" presetClass="entr" presetSubtype="16" fill="hold" grpId="0" nodeType="afterEffect">
                                      <p:stCondLst>
                                        <p:cond delay="0"/>
                                      </p:stCondLst>
                                      <p:iterate type="lt">
                                        <p:tmPct val="10000"/>
                                      </p:iterate>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fltVal val="0"/>
                                              </p:val>
                                            </p:tav>
                                            <p:tav tm="100000">
                                              <p:val>
                                                <p:strVal val="#ppt_h"/>
                                              </p:val>
                                            </p:tav>
                                          </p:tavLst>
                                        </p:anim>
                                        <p:animEffect transition="in" filter="fade">
                                          <p:cBhvr>
                                            <p:cTn id="10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1" grpId="0" animBg="1"/>
          <p:bldP spid="12" grpId="0"/>
          <p:bldP spid="13" grpId="0" animBg="1"/>
          <p:bldP spid="14" grpId="0" animBg="1"/>
          <p:bldP spid="15" grpId="0" animBg="1"/>
          <p:bldP spid="16" grpId="0" animBg="1"/>
          <p:bldP spid="17" grpId="0" animBg="1"/>
          <p:bldP spid="18" grpId="0" animBg="1"/>
          <p:bldP spid="19" grpId="0"/>
          <p:bldP spid="20" grpId="0"/>
          <p:bldP spid="21" grpId="0"/>
          <p:bldP spid="22" grpId="0"/>
          <p:bldP spid="23" grpId="0" animBg="1"/>
          <p:bldP spid="23" grpId="1"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2495550" y="1762125"/>
          <a:ext cx="7200900" cy="3895725"/>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5105986" y="1467672"/>
            <a:ext cx="1980029" cy="328936"/>
          </a:xfrm>
          <a:prstGeom prst="rect">
            <a:avLst/>
          </a:prstGeom>
          <a:noFill/>
        </p:spPr>
        <p:txBody>
          <a:bodyPr wrap="none" rtlCol="0">
            <a:spAutoFit/>
          </a:bodyPr>
          <a:lstStyle/>
          <a:p>
            <a:pPr algn="ctr">
              <a:lnSpc>
                <a:spcPct val="120000"/>
              </a:lnSpc>
            </a:pPr>
            <a:r>
              <a:rPr lang="zh-CN" altLang="en-US" sz="1400" dirty="0">
                <a:solidFill>
                  <a:srgbClr val="61D6FE"/>
                </a:solidFill>
                <a:latin typeface="微软雅黑" panose="020B0503020204020204" pitchFamily="34" charset="-122"/>
                <a:ea typeface="微软雅黑" panose="020B0503020204020204" pitchFamily="34" charset="-122"/>
              </a:rPr>
              <a:t>单击此处添加文字内容</a:t>
            </a:r>
            <a:endParaRPr lang="en-US" altLang="zh-CN" sz="1400" dirty="0">
              <a:solidFill>
                <a:srgbClr val="61D6FE"/>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明年工作计划</a:t>
            </a:r>
          </a:p>
        </p:txBody>
      </p:sp>
      <p:sp>
        <p:nvSpPr>
          <p:cNvPr id="11" name="文本框 10"/>
          <p:cNvSpPr txBox="1"/>
          <p:nvPr/>
        </p:nvSpPr>
        <p:spPr>
          <a:xfrm>
            <a:off x="2381470" y="352039"/>
            <a:ext cx="152798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Next year's work plan</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949"/>
                            </p:stCondLst>
                            <p:childTnLst>
                              <p:par>
                                <p:cTn id="11" presetID="22" presetClass="entr" presetSubtype="4" fill="hold" grpId="0" nodeType="after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13" dur="500"/>
                                        <p:tgtEl>
                                          <p:spTgt spid="8">
                                            <p:graphicEl>
                                              <a:chart seriesIdx="-3" categoryIdx="-3" bldStep="gridLegend"/>
                                            </p:graphicEl>
                                          </p:spTgt>
                                        </p:tgtEl>
                                      </p:cBhvr>
                                    </p:animEffect>
                                  </p:childTnLst>
                                </p:cTn>
                              </p:par>
                            </p:childTnLst>
                          </p:cTn>
                        </p:par>
                        <p:par>
                          <p:cTn id="14" fill="hold">
                            <p:stCondLst>
                              <p:cond delay="1449"/>
                            </p:stCondLst>
                            <p:childTnLst>
                              <p:par>
                                <p:cTn id="15" presetID="22" presetClass="entr" presetSubtype="8" fill="hold" grpId="0" nodeType="afterEffect">
                                  <p:stCondLst>
                                    <p:cond delay="0"/>
                                  </p:stCondLst>
                                  <p:childTnLst>
                                    <p:set>
                                      <p:cBhvr>
                                        <p:cTn id="1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7" dur="500"/>
                                        <p:tgtEl>
                                          <p:spTgt spid="8">
                                            <p:graphicEl>
                                              <a:chart seriesIdx="0" categoryIdx="-4" bldStep="series"/>
                                            </p:graphicEl>
                                          </p:spTgt>
                                        </p:tgtEl>
                                      </p:cBhvr>
                                    </p:animEffect>
                                  </p:childTnLst>
                                </p:cTn>
                              </p:par>
                            </p:childTnLst>
                          </p:cTn>
                        </p:par>
                        <p:par>
                          <p:cTn id="18" fill="hold">
                            <p:stCondLst>
                              <p:cond delay="1949"/>
                            </p:stCondLst>
                            <p:childTnLst>
                              <p:par>
                                <p:cTn id="19" presetID="22" presetClass="entr" presetSubtype="8" fill="hold" grpId="0" nodeType="afterEffect">
                                  <p:stCondLst>
                                    <p:cond delay="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21" dur="500"/>
                                        <p:tgtEl>
                                          <p:spTgt spid="8">
                                            <p:graphicEl>
                                              <a:chart seriesIdx="1" categoryIdx="-4" bldStep="series"/>
                                            </p:graphicEl>
                                          </p:spTgt>
                                        </p:tgtEl>
                                      </p:cBhvr>
                                    </p:animEffect>
                                  </p:childTnLst>
                                </p:cTn>
                              </p:par>
                            </p:childTnLst>
                          </p:cTn>
                        </p:par>
                        <p:par>
                          <p:cTn id="22" fill="hold">
                            <p:stCondLst>
                              <p:cond delay="2449"/>
                            </p:stCondLst>
                            <p:childTnLst>
                              <p:par>
                                <p:cTn id="23" presetID="22" presetClass="entr" presetSubtype="8" fill="hold" grpId="0" nodeType="afterEffect">
                                  <p:stCondLst>
                                    <p:cond delay="0"/>
                                  </p:stCondLst>
                                  <p:childTnLst>
                                    <p:set>
                                      <p:cBhvr>
                                        <p:cTn id="24"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25" dur="5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31917" y="2831412"/>
            <a:ext cx="1682011" cy="391210"/>
          </a:xfrm>
          <a:prstGeom prst="rect">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a:solidFill>
                <a:schemeClr val="lt1"/>
              </a:solidFill>
            </a:endParaRPr>
          </a:p>
        </p:txBody>
      </p:sp>
      <p:sp>
        <p:nvSpPr>
          <p:cNvPr id="6" name="Rectangle 14"/>
          <p:cNvSpPr/>
          <p:nvPr/>
        </p:nvSpPr>
        <p:spPr>
          <a:xfrm>
            <a:off x="4213928" y="2831412"/>
            <a:ext cx="2482741" cy="391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a:solidFill>
                <a:schemeClr val="lt1"/>
              </a:solidFill>
            </a:endParaRPr>
          </a:p>
        </p:txBody>
      </p:sp>
      <p:sp>
        <p:nvSpPr>
          <p:cNvPr id="7" name="Rectangle 15"/>
          <p:cNvSpPr/>
          <p:nvPr/>
        </p:nvSpPr>
        <p:spPr>
          <a:xfrm>
            <a:off x="6696669" y="2831412"/>
            <a:ext cx="2984541" cy="391210"/>
          </a:xfrm>
          <a:prstGeom prst="rect">
            <a:avLst/>
          </a:prstGeom>
          <a:solidFill>
            <a:srgbClr val="CB5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a:solidFill>
                <a:schemeClr val="lt1"/>
              </a:solidFill>
            </a:endParaRPr>
          </a:p>
        </p:txBody>
      </p:sp>
      <p:sp>
        <p:nvSpPr>
          <p:cNvPr id="8" name="Rectangle 26"/>
          <p:cNvSpPr/>
          <p:nvPr/>
        </p:nvSpPr>
        <p:spPr>
          <a:xfrm>
            <a:off x="4254790" y="2862190"/>
            <a:ext cx="595035" cy="338554"/>
          </a:xfrm>
          <a:prstGeom prst="rect">
            <a:avLst/>
          </a:prstGeom>
          <a:ln>
            <a:noFill/>
          </a:ln>
        </p:spPr>
        <p:txBody>
          <a:bodyPr wrap="none" anchor="ctr">
            <a:spAutoFit/>
          </a:bodyPr>
          <a:lstStyle/>
          <a:p>
            <a:pPr algn="ctr"/>
            <a:r>
              <a:rPr lang="en-US" sz="1600" dirty="0">
                <a:solidFill>
                  <a:srgbClr val="19181E"/>
                </a:solidFill>
                <a:latin typeface="Arial" panose="020B0604020202020204" pitchFamily="34" charset="0"/>
                <a:ea typeface="+mj-ea"/>
                <a:cs typeface="Arial" panose="020B0604020202020204" pitchFamily="34" charset="0"/>
              </a:rPr>
              <a:t>44%</a:t>
            </a:r>
            <a:endParaRPr lang="bg-BG" sz="1600" dirty="0">
              <a:solidFill>
                <a:srgbClr val="19181E"/>
              </a:solidFill>
              <a:latin typeface="Arial" panose="020B0604020202020204" pitchFamily="34" charset="0"/>
              <a:ea typeface="+mj-ea"/>
              <a:cs typeface="Arial" panose="020B0604020202020204" pitchFamily="34" charset="0"/>
            </a:endParaRPr>
          </a:p>
        </p:txBody>
      </p:sp>
      <p:sp>
        <p:nvSpPr>
          <p:cNvPr id="9" name="Rectangle 30"/>
          <p:cNvSpPr/>
          <p:nvPr/>
        </p:nvSpPr>
        <p:spPr>
          <a:xfrm>
            <a:off x="2586877" y="2862190"/>
            <a:ext cx="595035" cy="338554"/>
          </a:xfrm>
          <a:prstGeom prst="rect">
            <a:avLst/>
          </a:prstGeom>
          <a:ln>
            <a:noFill/>
          </a:ln>
        </p:spPr>
        <p:txBody>
          <a:bodyPr wrap="none" anchor="ctr">
            <a:spAutoFit/>
          </a:bodyPr>
          <a:lstStyle/>
          <a:p>
            <a:pPr algn="ctr"/>
            <a:r>
              <a:rPr lang="en-US" sz="1600" dirty="0">
                <a:solidFill>
                  <a:srgbClr val="19181E"/>
                </a:solidFill>
                <a:latin typeface="Arial" panose="020B0604020202020204" pitchFamily="34" charset="0"/>
                <a:ea typeface="+mj-ea"/>
                <a:cs typeface="Arial" panose="020B0604020202020204" pitchFamily="34" charset="0"/>
              </a:rPr>
              <a:t>23%</a:t>
            </a:r>
            <a:endParaRPr lang="bg-BG" sz="1600" dirty="0">
              <a:solidFill>
                <a:srgbClr val="19181E"/>
              </a:solidFill>
              <a:latin typeface="Arial" panose="020B0604020202020204" pitchFamily="34" charset="0"/>
              <a:ea typeface="+mj-ea"/>
              <a:cs typeface="Arial" panose="020B0604020202020204" pitchFamily="34" charset="0"/>
            </a:endParaRPr>
          </a:p>
        </p:txBody>
      </p:sp>
      <p:sp>
        <p:nvSpPr>
          <p:cNvPr id="11" name="Rectangle 31"/>
          <p:cNvSpPr/>
          <p:nvPr/>
        </p:nvSpPr>
        <p:spPr>
          <a:xfrm>
            <a:off x="6727847" y="2862190"/>
            <a:ext cx="595035" cy="338554"/>
          </a:xfrm>
          <a:prstGeom prst="rect">
            <a:avLst/>
          </a:prstGeom>
          <a:ln>
            <a:noFill/>
          </a:ln>
        </p:spPr>
        <p:txBody>
          <a:bodyPr wrap="none" anchor="ctr">
            <a:spAutoFit/>
          </a:bodyPr>
          <a:lstStyle/>
          <a:p>
            <a:pPr algn="ctr"/>
            <a:r>
              <a:rPr lang="en-US" sz="1600">
                <a:solidFill>
                  <a:srgbClr val="19181E"/>
                </a:solidFill>
                <a:latin typeface="Arial" panose="020B0604020202020204" pitchFamily="34" charset="0"/>
                <a:ea typeface="+mj-ea"/>
                <a:cs typeface="Arial" panose="020B0604020202020204" pitchFamily="34" charset="0"/>
              </a:rPr>
              <a:t>56%</a:t>
            </a:r>
            <a:endParaRPr lang="bg-BG" sz="1600">
              <a:solidFill>
                <a:srgbClr val="19181E"/>
              </a:solidFill>
              <a:latin typeface="Arial" panose="020B0604020202020204" pitchFamily="34" charset="0"/>
              <a:ea typeface="+mj-ea"/>
              <a:cs typeface="Arial" panose="020B0604020202020204" pitchFamily="34" charset="0"/>
            </a:endParaRPr>
          </a:p>
        </p:txBody>
      </p:sp>
      <p:sp>
        <p:nvSpPr>
          <p:cNvPr id="12" name="TextBox 17"/>
          <p:cNvSpPr txBox="1"/>
          <p:nvPr/>
        </p:nvSpPr>
        <p:spPr>
          <a:xfrm>
            <a:off x="2424458" y="2335776"/>
            <a:ext cx="1261884" cy="328936"/>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pPr algn="l"/>
            <a:r>
              <a:rPr lang="zh-CN" altLang="en-US" dirty="0">
                <a:solidFill>
                  <a:srgbClr val="61D6FE"/>
                </a:solidFill>
                <a:latin typeface="微软雅黑" panose="020B0503020204020204" pitchFamily="34" charset="-122"/>
                <a:ea typeface="微软雅黑" panose="020B0503020204020204" pitchFamily="34" charset="-122"/>
              </a:rPr>
              <a:t>点击添加标题</a:t>
            </a:r>
          </a:p>
        </p:txBody>
      </p:sp>
      <p:sp>
        <p:nvSpPr>
          <p:cNvPr id="13" name="TextBox 17"/>
          <p:cNvSpPr txBox="1"/>
          <p:nvPr/>
        </p:nvSpPr>
        <p:spPr>
          <a:xfrm>
            <a:off x="4112220" y="2335776"/>
            <a:ext cx="1261884" cy="328936"/>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pPr algn="l"/>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sp>
        <p:nvSpPr>
          <p:cNvPr id="14" name="TextBox 17"/>
          <p:cNvSpPr txBox="1"/>
          <p:nvPr/>
        </p:nvSpPr>
        <p:spPr>
          <a:xfrm>
            <a:off x="6595542" y="2335776"/>
            <a:ext cx="1261884" cy="350865"/>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pPr algn="l"/>
            <a:r>
              <a:rPr lang="zh-CN" altLang="en-US" dirty="0">
                <a:solidFill>
                  <a:srgbClr val="CB545A"/>
                </a:solidFill>
                <a:latin typeface="微软雅黑" panose="020B0503020204020204" pitchFamily="34" charset="-122"/>
                <a:ea typeface="微软雅黑" panose="020B0503020204020204" pitchFamily="34" charset="-122"/>
              </a:rPr>
              <a:t>点击添加标题</a:t>
            </a:r>
          </a:p>
        </p:txBody>
      </p:sp>
      <p:sp>
        <p:nvSpPr>
          <p:cNvPr id="15" name="TextBox 18"/>
          <p:cNvSpPr txBox="1"/>
          <p:nvPr/>
        </p:nvSpPr>
        <p:spPr>
          <a:xfrm>
            <a:off x="2480310" y="3458280"/>
            <a:ext cx="1577392" cy="830997"/>
          </a:xfrm>
          <a:prstGeom prst="rect">
            <a:avLst/>
          </a:prstGeom>
          <a:noFill/>
        </p:spPr>
        <p:txBody>
          <a:bodyPr wrap="square" rtlCol="0">
            <a:spAutoFit/>
          </a:bodyPr>
          <a:lstStyle>
            <a:defPPr>
              <a:defRPr lang="zh-CN"/>
            </a:defPPr>
            <a:lvl1pPr algn="ctr">
              <a:lnSpc>
                <a:spcPct val="120000"/>
              </a:lnSpc>
              <a:defRPr sz="1200">
                <a:solidFill>
                  <a:prstClr val="white"/>
                </a:solidFill>
                <a:latin typeface="迷你简准圆" panose="03000509000000000000" pitchFamily="65" charset="-122"/>
                <a:ea typeface="迷你简准圆" panose="03000509000000000000" pitchFamily="65" charset="-122"/>
              </a:defRPr>
            </a:lvl1pPr>
          </a:lstStyle>
          <a:p>
            <a:pPr algn="just"/>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TextBox 18"/>
          <p:cNvSpPr txBox="1"/>
          <p:nvPr/>
        </p:nvSpPr>
        <p:spPr>
          <a:xfrm>
            <a:off x="4214508" y="3458280"/>
            <a:ext cx="2251198" cy="830997"/>
          </a:xfrm>
          <a:prstGeom prst="rect">
            <a:avLst/>
          </a:prstGeom>
          <a:noFill/>
        </p:spPr>
        <p:txBody>
          <a:bodyPr wrap="square" rtlCol="0">
            <a:spAutoFit/>
          </a:bodyPr>
          <a:lstStyle>
            <a:defPPr>
              <a:defRPr lang="zh-CN"/>
            </a:defPPr>
            <a:lvl1pPr algn="just">
              <a:lnSpc>
                <a:spcPct val="120000"/>
              </a:lnSpc>
              <a:defRPr sz="1000">
                <a:solidFill>
                  <a:prstClr val="white"/>
                </a:solidFill>
                <a:latin typeface="迷你简准圆" panose="03000509000000000000" pitchFamily="65" charset="-122"/>
                <a:ea typeface="迷你简准圆" panose="03000509000000000000" pitchFamily="65" charset="-122"/>
              </a:defRPr>
            </a:lvl1pPr>
          </a:lstStyle>
          <a:p>
            <a:r>
              <a:rPr lang="zh-CN" altLang="en-US"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7" name="TextBox 18"/>
          <p:cNvSpPr txBox="1"/>
          <p:nvPr/>
        </p:nvSpPr>
        <p:spPr>
          <a:xfrm>
            <a:off x="6689493" y="3458280"/>
            <a:ext cx="2721207" cy="830997"/>
          </a:xfrm>
          <a:prstGeom prst="rect">
            <a:avLst/>
          </a:prstGeom>
          <a:noFill/>
        </p:spPr>
        <p:txBody>
          <a:bodyPr wrap="square" rtlCol="0">
            <a:spAutoFit/>
          </a:bodyPr>
          <a:lstStyle>
            <a:defPPr>
              <a:defRPr lang="zh-CN"/>
            </a:defPPr>
            <a:lvl1pPr algn="just">
              <a:lnSpc>
                <a:spcPct val="120000"/>
              </a:lnSpc>
              <a:defRPr sz="1000">
                <a:solidFill>
                  <a:prstClr val="white"/>
                </a:solidFill>
                <a:latin typeface="迷你简准圆" panose="03000509000000000000" pitchFamily="65" charset="-122"/>
                <a:ea typeface="迷你简准圆" panose="03000509000000000000" pitchFamily="65" charset="-122"/>
              </a:defRPr>
            </a:lvl1pPr>
          </a:lstStyle>
          <a:p>
            <a:r>
              <a:rPr lang="zh-CN" altLang="en-US"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8" name="文本框 17"/>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明年工作计划</a:t>
            </a:r>
          </a:p>
        </p:txBody>
      </p:sp>
      <p:sp>
        <p:nvSpPr>
          <p:cNvPr id="19" name="文本框 18"/>
          <p:cNvSpPr txBox="1"/>
          <p:nvPr/>
        </p:nvSpPr>
        <p:spPr>
          <a:xfrm>
            <a:off x="2381470" y="352039"/>
            <a:ext cx="152798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Next year's work plan</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000"/>
                            </p:stCondLst>
                            <p:childTnLst>
                              <p:par>
                                <p:cTn id="45" presetID="47"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1" grpId="0"/>
      <p:bldP spid="12" grpId="0"/>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095051" y="2009776"/>
            <a:ext cx="2624094" cy="2171698"/>
          </a:xfrm>
          <a:custGeom>
            <a:avLst/>
            <a:gdLst>
              <a:gd name="connsiteX0" fmla="*/ 0 w 4030663"/>
              <a:gd name="connsiteY0" fmla="*/ 0 h 2994025"/>
              <a:gd name="connsiteX1" fmla="*/ 4030663 w 4030663"/>
              <a:gd name="connsiteY1" fmla="*/ 319822 h 2994025"/>
              <a:gd name="connsiteX2" fmla="*/ 4030663 w 4030663"/>
              <a:gd name="connsiteY2" fmla="*/ 2674203 h 2994025"/>
              <a:gd name="connsiteX3" fmla="*/ 0 w 4030663"/>
              <a:gd name="connsiteY3" fmla="*/ 2994025 h 2994025"/>
            </a:gdLst>
            <a:ahLst/>
            <a:cxnLst>
              <a:cxn ang="0">
                <a:pos x="connsiteX0" y="connsiteY0"/>
              </a:cxn>
              <a:cxn ang="0">
                <a:pos x="connsiteX1" y="connsiteY1"/>
              </a:cxn>
              <a:cxn ang="0">
                <a:pos x="connsiteX2" y="connsiteY2"/>
              </a:cxn>
              <a:cxn ang="0">
                <a:pos x="connsiteX3" y="connsiteY3"/>
              </a:cxn>
            </a:cxnLst>
            <a:rect l="l" t="t" r="r" b="b"/>
            <a:pathLst>
              <a:path w="4030663" h="2994025">
                <a:moveTo>
                  <a:pt x="0" y="0"/>
                </a:moveTo>
                <a:lnTo>
                  <a:pt x="4030663" y="319822"/>
                </a:lnTo>
                <a:lnTo>
                  <a:pt x="4030663" y="2674203"/>
                </a:lnTo>
                <a:lnTo>
                  <a:pt x="0" y="2994025"/>
                </a:lnTo>
                <a:close/>
              </a:path>
            </a:pathLst>
          </a:custGeom>
          <a:gradFill flip="none" rotWithShape="1">
            <a:gsLst>
              <a:gs pos="100000">
                <a:srgbClr val="19181E">
                  <a:alpha val="0"/>
                </a:srgbClr>
              </a:gs>
              <a:gs pos="0">
                <a:srgbClr val="61D6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 name="任意多边形 5"/>
          <p:cNvSpPr/>
          <p:nvPr/>
        </p:nvSpPr>
        <p:spPr>
          <a:xfrm flipH="1">
            <a:off x="7472856" y="2009776"/>
            <a:ext cx="2624094" cy="2171698"/>
          </a:xfrm>
          <a:custGeom>
            <a:avLst/>
            <a:gdLst>
              <a:gd name="connsiteX0" fmla="*/ 0 w 4030663"/>
              <a:gd name="connsiteY0" fmla="*/ 0 h 2994025"/>
              <a:gd name="connsiteX1" fmla="*/ 4030663 w 4030663"/>
              <a:gd name="connsiteY1" fmla="*/ 319822 h 2994025"/>
              <a:gd name="connsiteX2" fmla="*/ 4030663 w 4030663"/>
              <a:gd name="connsiteY2" fmla="*/ 2674203 h 2994025"/>
              <a:gd name="connsiteX3" fmla="*/ 0 w 4030663"/>
              <a:gd name="connsiteY3" fmla="*/ 2994025 h 2994025"/>
            </a:gdLst>
            <a:ahLst/>
            <a:cxnLst>
              <a:cxn ang="0">
                <a:pos x="connsiteX0" y="connsiteY0"/>
              </a:cxn>
              <a:cxn ang="0">
                <a:pos x="connsiteX1" y="connsiteY1"/>
              </a:cxn>
              <a:cxn ang="0">
                <a:pos x="connsiteX2" y="connsiteY2"/>
              </a:cxn>
              <a:cxn ang="0">
                <a:pos x="connsiteX3" y="connsiteY3"/>
              </a:cxn>
            </a:cxnLst>
            <a:rect l="l" t="t" r="r" b="b"/>
            <a:pathLst>
              <a:path w="4030663" h="2994025">
                <a:moveTo>
                  <a:pt x="0" y="0"/>
                </a:moveTo>
                <a:lnTo>
                  <a:pt x="4030663" y="319822"/>
                </a:lnTo>
                <a:lnTo>
                  <a:pt x="4030663" y="2674203"/>
                </a:lnTo>
                <a:lnTo>
                  <a:pt x="0" y="2994025"/>
                </a:lnTo>
                <a:close/>
              </a:path>
            </a:pathLst>
          </a:custGeom>
          <a:gradFill>
            <a:gsLst>
              <a:gs pos="100000">
                <a:srgbClr val="19181E">
                  <a:alpha val="0"/>
                </a:srgbClr>
              </a:gs>
              <a:gs pos="0">
                <a:srgbClr val="61D6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7" name="组合 6"/>
          <p:cNvGrpSpPr/>
          <p:nvPr/>
        </p:nvGrpSpPr>
        <p:grpSpPr>
          <a:xfrm>
            <a:off x="2767986" y="2525037"/>
            <a:ext cx="1577392" cy="1164165"/>
            <a:chOff x="2776156" y="2858412"/>
            <a:chExt cx="1577392" cy="1164165"/>
          </a:xfrm>
        </p:grpSpPr>
        <p:sp>
          <p:nvSpPr>
            <p:cNvPr id="11" name="TextBox 18"/>
            <p:cNvSpPr txBox="1"/>
            <p:nvPr/>
          </p:nvSpPr>
          <p:spPr>
            <a:xfrm>
              <a:off x="2776156" y="3191580"/>
              <a:ext cx="1577392" cy="830997"/>
            </a:xfrm>
            <a:prstGeom prst="rect">
              <a:avLst/>
            </a:prstGeom>
            <a:noFill/>
          </p:spPr>
          <p:txBody>
            <a:bodyPr wrap="square" rtlCol="0">
              <a:spAutoFit/>
            </a:bodyPr>
            <a:lstStyle>
              <a:defPPr>
                <a:defRPr lang="zh-CN"/>
              </a:defPPr>
              <a:lvl1pPr algn="ctr">
                <a:lnSpc>
                  <a:spcPct val="120000"/>
                </a:lnSpc>
                <a:defRPr sz="1200">
                  <a:solidFill>
                    <a:prstClr val="white"/>
                  </a:solidFill>
                  <a:latin typeface="迷你简准圆" panose="03000509000000000000" pitchFamily="65" charset="-122"/>
                  <a:ea typeface="迷你简准圆" panose="03000509000000000000" pitchFamily="65" charset="-122"/>
                </a:defRPr>
              </a:lvl1pPr>
            </a:lstStyle>
            <a:p>
              <a:pPr algn="just"/>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3" name="TextBox 17"/>
            <p:cNvSpPr txBox="1"/>
            <p:nvPr/>
          </p:nvSpPr>
          <p:spPr>
            <a:xfrm>
              <a:off x="2776156" y="2858412"/>
              <a:ext cx="1261884" cy="350865"/>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pPr algn="l"/>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grpSp>
      <p:grpSp>
        <p:nvGrpSpPr>
          <p:cNvPr id="15" name="组合 14"/>
          <p:cNvGrpSpPr/>
          <p:nvPr/>
        </p:nvGrpSpPr>
        <p:grpSpPr>
          <a:xfrm>
            <a:off x="7853332" y="2525037"/>
            <a:ext cx="1577392" cy="1164165"/>
            <a:chOff x="2776156" y="2858412"/>
            <a:chExt cx="1577392" cy="1164165"/>
          </a:xfrm>
        </p:grpSpPr>
        <p:sp>
          <p:nvSpPr>
            <p:cNvPr id="16" name="TextBox 18"/>
            <p:cNvSpPr txBox="1"/>
            <p:nvPr/>
          </p:nvSpPr>
          <p:spPr>
            <a:xfrm>
              <a:off x="2776156" y="3191580"/>
              <a:ext cx="1577392" cy="830997"/>
            </a:xfrm>
            <a:prstGeom prst="rect">
              <a:avLst/>
            </a:prstGeom>
            <a:noFill/>
          </p:spPr>
          <p:txBody>
            <a:bodyPr wrap="square" rtlCol="0">
              <a:spAutoFit/>
            </a:bodyPr>
            <a:lstStyle>
              <a:defPPr>
                <a:defRPr lang="zh-CN"/>
              </a:defPPr>
              <a:lvl1pPr algn="ctr">
                <a:lnSpc>
                  <a:spcPct val="120000"/>
                </a:lnSpc>
                <a:defRPr sz="1200">
                  <a:solidFill>
                    <a:prstClr val="white"/>
                  </a:solidFill>
                  <a:latin typeface="迷你简准圆" panose="03000509000000000000" pitchFamily="65" charset="-122"/>
                  <a:ea typeface="迷你简准圆" panose="03000509000000000000" pitchFamily="65" charset="-122"/>
                </a:defRPr>
              </a:lvl1pPr>
            </a:lstStyle>
            <a:p>
              <a:pPr algn="just"/>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7"/>
            <p:cNvSpPr txBox="1"/>
            <p:nvPr/>
          </p:nvSpPr>
          <p:spPr>
            <a:xfrm>
              <a:off x="2776156" y="2858412"/>
              <a:ext cx="1261884" cy="350865"/>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pPr algn="l"/>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grpSp>
      <p:sp>
        <p:nvSpPr>
          <p:cNvPr id="18" name="文本框 17"/>
          <p:cNvSpPr txBox="1"/>
          <p:nvPr/>
        </p:nvSpPr>
        <p:spPr>
          <a:xfrm>
            <a:off x="2495550" y="4501906"/>
            <a:ext cx="7200900" cy="535531"/>
          </a:xfrm>
          <a:prstGeom prst="rect">
            <a:avLst/>
          </a:prstGeom>
          <a:noFill/>
        </p:spPr>
        <p:txBody>
          <a:bodyPr wrap="square" rtlCol="0">
            <a:spAutoFit/>
          </a:bodyPr>
          <a:lstStyle/>
          <a:p>
            <a:pPr algn="ct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单击此处添加文字内容单击此处添加文单击此处添加文字内容单击此处添加文字内容单击此处添加文字内容字内容击单击此处添加文字内容单击此处添加文单击此处添加文字内容单击此处添加文字内容单击此处</a:t>
            </a:r>
          </a:p>
        </p:txBody>
      </p:sp>
      <p:sp>
        <p:nvSpPr>
          <p:cNvPr id="3" name="矩形 2"/>
          <p:cNvSpPr/>
          <p:nvPr/>
        </p:nvSpPr>
        <p:spPr>
          <a:xfrm>
            <a:off x="4719145" y="2241093"/>
            <a:ext cx="2753711" cy="1707020"/>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25854" y="2241093"/>
            <a:ext cx="2753711" cy="1707020"/>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明年工作计划</a:t>
            </a:r>
          </a:p>
        </p:txBody>
      </p:sp>
      <p:sp>
        <p:nvSpPr>
          <p:cNvPr id="21" name="文本框 20"/>
          <p:cNvSpPr txBox="1"/>
          <p:nvPr/>
        </p:nvSpPr>
        <p:spPr>
          <a:xfrm>
            <a:off x="2381470" y="352039"/>
            <a:ext cx="1527982"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Next year's work plan</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ppt_w</p:attrName>
                                        </p:attrNameLst>
                                      </p:cBhvr>
                                      <p:tavLst>
                                        <p:tav tm="0">
                                          <p:val>
                                            <p:fltVal val="0"/>
                                          </p:val>
                                        </p:tav>
                                        <p:tav tm="100000">
                                          <p:val>
                                            <p:strVal val="#ppt_w"/>
                                          </p:val>
                                        </p:tav>
                                      </p:tavLst>
                                    </p:anim>
                                    <p:anim calcmode="lin" valueType="num">
                                      <p:cBhvr>
                                        <p:cTn id="15" dur="250" fill="hold"/>
                                        <p:tgtEl>
                                          <p:spTgt spid="3"/>
                                        </p:tgtEl>
                                        <p:attrNameLst>
                                          <p:attrName>ppt_h</p:attrName>
                                        </p:attrNameLst>
                                      </p:cBhvr>
                                      <p:tavLst>
                                        <p:tav tm="0">
                                          <p:val>
                                            <p:fltVal val="0"/>
                                          </p:val>
                                        </p:tav>
                                        <p:tav tm="100000">
                                          <p:val>
                                            <p:strVal val="#ppt_h"/>
                                          </p:val>
                                        </p:tav>
                                      </p:tavLst>
                                    </p:anim>
                                    <p:animEffect transition="in" filter="fade">
                                      <p:cBhvr>
                                        <p:cTn id="16" dur="250"/>
                                        <p:tgtEl>
                                          <p:spTgt spid="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6" presetClass="emph" presetSubtype="0" fill="hold" grpId="1" nodeType="withEffect">
                                  <p:stCondLst>
                                    <p:cond delay="0"/>
                                  </p:stCondLst>
                                  <p:childTnLst>
                                    <p:animScale>
                                      <p:cBhvr>
                                        <p:cTn id="21" dur="250" fill="hold"/>
                                        <p:tgtEl>
                                          <p:spTgt spid="19"/>
                                        </p:tgtEl>
                                      </p:cBhvr>
                                      <p:by x="110000" y="110000"/>
                                    </p:animScale>
                                  </p:childTnLst>
                                </p:cTn>
                              </p:par>
                              <p:par>
                                <p:cTn id="22" presetID="10" presetClass="exit" presetSubtype="0" fill="hold" grpId="2" nodeType="withEffect">
                                  <p:stCondLst>
                                    <p:cond delay="0"/>
                                  </p:stCondLst>
                                  <p:childTnLst>
                                    <p:animEffect transition="out" filter="fade">
                                      <p:cBhvr>
                                        <p:cTn id="23" dur="250"/>
                                        <p:tgtEl>
                                          <p:spTgt spid="19"/>
                                        </p:tgtEl>
                                      </p:cBhvr>
                                    </p:animEffect>
                                    <p:set>
                                      <p:cBhvr>
                                        <p:cTn id="24" dur="1" fill="hold">
                                          <p:stCondLst>
                                            <p:cond delay="249"/>
                                          </p:stCondLst>
                                        </p:cTn>
                                        <p:tgtEl>
                                          <p:spTgt spid="19"/>
                                        </p:tgtEl>
                                        <p:attrNameLst>
                                          <p:attrName>style.visibility</p:attrName>
                                        </p:attrNameLst>
                                      </p:cBhvr>
                                      <p:to>
                                        <p:strVal val="hidden"/>
                                      </p:to>
                                    </p:se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p:bldP spid="3" grpId="0" animBg="1"/>
      <p:bldP spid="19" grpId="0" animBg="1"/>
      <p:bldP spid="19" grpId="1" animBg="1"/>
      <p:bldP spid="19"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3880721" y="2182485"/>
            <a:ext cx="4430560" cy="707886"/>
          </a:xfrm>
          <a:prstGeom prst="rect">
            <a:avLst/>
          </a:prstGeom>
          <a:noFill/>
        </p:spPr>
        <p:txBody>
          <a:bodyPr wrap="square" rtlCol="0">
            <a:spAutoFit/>
          </a:bodyPr>
          <a:lstStyle/>
          <a:p>
            <a:pPr algn="ctr"/>
            <a:r>
              <a:rPr lang="zh-CN" altLang="en-US" sz="4000" dirty="0">
                <a:solidFill>
                  <a:srgbClr val="61D6FE"/>
                </a:solidFill>
                <a:latin typeface="微软雅黑" panose="020B0503020204020204" pitchFamily="34" charset="-122"/>
                <a:ea typeface="微软雅黑" panose="020B0503020204020204" pitchFamily="34" charset="-122"/>
              </a:rPr>
              <a:t>谢谢观看</a:t>
            </a:r>
          </a:p>
        </p:txBody>
      </p:sp>
      <p:sp>
        <p:nvSpPr>
          <p:cNvPr id="44" name="文本框 43"/>
          <p:cNvSpPr txBox="1"/>
          <p:nvPr/>
        </p:nvSpPr>
        <p:spPr>
          <a:xfrm>
            <a:off x="3880721" y="2952031"/>
            <a:ext cx="4430560" cy="923330"/>
          </a:xfrm>
          <a:prstGeom prst="rect">
            <a:avLst/>
          </a:prstGeom>
          <a:noFill/>
        </p:spPr>
        <p:txBody>
          <a:bodyPr wrap="square" rtlCol="0">
            <a:spAutoFit/>
          </a:bodyPr>
          <a:lstStyle/>
          <a:p>
            <a:pPr algn="ctr"/>
            <a:r>
              <a:rPr lang="en-US" altLang="zh-CN" sz="5400" dirty="0">
                <a:solidFill>
                  <a:srgbClr val="61D6FE"/>
                </a:solidFill>
                <a:latin typeface="微软雅黑" panose="020B0503020204020204" pitchFamily="34" charset="-122"/>
                <a:ea typeface="微软雅黑" panose="020B0503020204020204" pitchFamily="34" charset="-122"/>
              </a:rPr>
              <a:t>THANKS</a:t>
            </a:r>
          </a:p>
        </p:txBody>
      </p:sp>
      <p:sp>
        <p:nvSpPr>
          <p:cNvPr id="27"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组合 28"/>
          <p:cNvGrpSpPr/>
          <p:nvPr/>
        </p:nvGrpSpPr>
        <p:grpSpPr>
          <a:xfrm>
            <a:off x="5003800" y="4317365"/>
            <a:ext cx="2184400" cy="392430"/>
            <a:chOff x="4826000" y="4278696"/>
            <a:chExt cx="2540000" cy="392198"/>
          </a:xfrm>
        </p:grpSpPr>
        <p:sp>
          <p:nvSpPr>
            <p:cNvPr id="31" name="六边形 30"/>
            <p:cNvSpPr/>
            <p:nvPr/>
          </p:nvSpPr>
          <p:spPr>
            <a:xfrm>
              <a:off x="4826000" y="4278696"/>
              <a:ext cx="2540000" cy="392198"/>
            </a:xfrm>
            <a:prstGeom prst="hexagon">
              <a:avLst>
                <a:gd name="adj" fmla="val 42187"/>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等腰三角形 31"/>
            <p:cNvSpPr/>
            <p:nvPr/>
          </p:nvSpPr>
          <p:spPr>
            <a:xfrm rot="5400000">
              <a:off x="4966565" y="4455451"/>
              <a:ext cx="110696" cy="47912"/>
            </a:xfrm>
            <a:prstGeom prst="triangle">
              <a:avLst/>
            </a:prstGeom>
            <a:solidFill>
              <a:srgbClr val="191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32"/>
            <p:cNvSpPr/>
            <p:nvPr/>
          </p:nvSpPr>
          <p:spPr>
            <a:xfrm rot="16200000" flipH="1">
              <a:off x="7102546" y="4455449"/>
              <a:ext cx="110702" cy="47916"/>
            </a:xfrm>
            <a:prstGeom prst="triangle">
              <a:avLst/>
            </a:prstGeom>
            <a:solidFill>
              <a:srgbClr val="191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par>
                                <p:cTn id="11" presetID="31" presetClass="entr" presetSubtype="0" fill="hold" grpId="0" nodeType="withEffect">
                                  <p:stCondLst>
                                    <p:cond delay="1300"/>
                                  </p:stCondLst>
                                  <p:iterate type="lt">
                                    <p:tmPct val="5000"/>
                                  </p:iterate>
                                  <p:childTnLst>
                                    <p:set>
                                      <p:cBhvr>
                                        <p:cTn id="12" dur="1" fill="hold">
                                          <p:stCondLst>
                                            <p:cond delay="0"/>
                                          </p:stCondLst>
                                        </p:cTn>
                                        <p:tgtEl>
                                          <p:spTgt spid="44"/>
                                        </p:tgtEl>
                                        <p:attrNameLst>
                                          <p:attrName>style.visibility</p:attrName>
                                        </p:attrNameLst>
                                      </p:cBhvr>
                                      <p:to>
                                        <p:strVal val="visible"/>
                                      </p:to>
                                    </p:set>
                                    <p:anim calcmode="lin" valueType="num">
                                      <p:cBhvr>
                                        <p:cTn id="13" dur="1000" fill="hold"/>
                                        <p:tgtEl>
                                          <p:spTgt spid="44"/>
                                        </p:tgtEl>
                                        <p:attrNameLst>
                                          <p:attrName>ppt_w</p:attrName>
                                        </p:attrNameLst>
                                      </p:cBhvr>
                                      <p:tavLst>
                                        <p:tav tm="0">
                                          <p:val>
                                            <p:fltVal val="0"/>
                                          </p:val>
                                        </p:tav>
                                        <p:tav tm="100000">
                                          <p:val>
                                            <p:strVal val="#ppt_w"/>
                                          </p:val>
                                        </p:tav>
                                      </p:tavLst>
                                    </p:anim>
                                    <p:anim calcmode="lin" valueType="num">
                                      <p:cBhvr>
                                        <p:cTn id="14" dur="1000" fill="hold"/>
                                        <p:tgtEl>
                                          <p:spTgt spid="44"/>
                                        </p:tgtEl>
                                        <p:attrNameLst>
                                          <p:attrName>ppt_h</p:attrName>
                                        </p:attrNameLst>
                                      </p:cBhvr>
                                      <p:tavLst>
                                        <p:tav tm="0">
                                          <p:val>
                                            <p:fltVal val="0"/>
                                          </p:val>
                                        </p:tav>
                                        <p:tav tm="100000">
                                          <p:val>
                                            <p:strVal val="#ppt_h"/>
                                          </p:val>
                                        </p:tav>
                                      </p:tavLst>
                                    </p:anim>
                                    <p:anim calcmode="lin" valueType="num">
                                      <p:cBhvr>
                                        <p:cTn id="15" dur="1000" fill="hold"/>
                                        <p:tgtEl>
                                          <p:spTgt spid="44"/>
                                        </p:tgtEl>
                                        <p:attrNameLst>
                                          <p:attrName>style.rotation</p:attrName>
                                        </p:attrNameLst>
                                      </p:cBhvr>
                                      <p:tavLst>
                                        <p:tav tm="0">
                                          <p:val>
                                            <p:fltVal val="90"/>
                                          </p:val>
                                        </p:tav>
                                        <p:tav tm="100000">
                                          <p:val>
                                            <p:fltVal val="0"/>
                                          </p:val>
                                        </p:tav>
                                      </p:tavLst>
                                    </p:anim>
                                    <p:animEffect transition="in" filter="fade">
                                      <p:cBhvr>
                                        <p:cTn id="1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2561" y="3535006"/>
            <a:ext cx="2646879" cy="584775"/>
          </a:xfrm>
          <a:prstGeom prst="rect">
            <a:avLst/>
          </a:prstGeom>
          <a:noFill/>
        </p:spPr>
        <p:txBody>
          <a:bodyPr wrap="none" rtlCol="0">
            <a:spAutoFit/>
          </a:bodyPr>
          <a:lstStyle/>
          <a:p>
            <a:pPr algn="ctr"/>
            <a:r>
              <a:rPr lang="zh-CN" altLang="en-US" sz="3200" dirty="0">
                <a:solidFill>
                  <a:prstClr val="white"/>
                </a:solidFill>
                <a:latin typeface="微软雅黑" panose="020B0503020204020204" pitchFamily="34" charset="-122"/>
                <a:ea typeface="微软雅黑" panose="020B0503020204020204" pitchFamily="34" charset="-122"/>
              </a:rPr>
              <a:t>年度工作概述</a:t>
            </a:r>
          </a:p>
        </p:txBody>
      </p:sp>
      <p:sp>
        <p:nvSpPr>
          <p:cNvPr id="122" name="Freeform 9"/>
          <p:cNvSpPr>
            <a:spLocks noEditPoints="1"/>
          </p:cNvSpPr>
          <p:nvPr/>
        </p:nvSpPr>
        <p:spPr bwMode="auto">
          <a:xfrm>
            <a:off x="5861997" y="2774685"/>
            <a:ext cx="468006" cy="466467"/>
          </a:xfrm>
          <a:custGeom>
            <a:avLst/>
            <a:gdLst>
              <a:gd name="T0" fmla="*/ 36 w 128"/>
              <a:gd name="T1" fmla="*/ 44 h 128"/>
              <a:gd name="T2" fmla="*/ 92 w 128"/>
              <a:gd name="T3" fmla="*/ 44 h 128"/>
              <a:gd name="T4" fmla="*/ 96 w 128"/>
              <a:gd name="T5" fmla="*/ 40 h 128"/>
              <a:gd name="T6" fmla="*/ 92 w 128"/>
              <a:gd name="T7" fmla="*/ 36 h 128"/>
              <a:gd name="T8" fmla="*/ 36 w 128"/>
              <a:gd name="T9" fmla="*/ 36 h 128"/>
              <a:gd name="T10" fmla="*/ 32 w 128"/>
              <a:gd name="T11" fmla="*/ 40 h 128"/>
              <a:gd name="T12" fmla="*/ 36 w 128"/>
              <a:gd name="T13" fmla="*/ 44 h 128"/>
              <a:gd name="T14" fmla="*/ 100 w 128"/>
              <a:gd name="T15" fmla="*/ 56 h 128"/>
              <a:gd name="T16" fmla="*/ 96 w 128"/>
              <a:gd name="T17" fmla="*/ 52 h 128"/>
              <a:gd name="T18" fmla="*/ 32 w 128"/>
              <a:gd name="T19" fmla="*/ 52 h 128"/>
              <a:gd name="T20" fmla="*/ 28 w 128"/>
              <a:gd name="T21" fmla="*/ 56 h 128"/>
              <a:gd name="T22" fmla="*/ 32 w 128"/>
              <a:gd name="T23" fmla="*/ 60 h 128"/>
              <a:gd name="T24" fmla="*/ 96 w 128"/>
              <a:gd name="T25" fmla="*/ 60 h 128"/>
              <a:gd name="T26" fmla="*/ 100 w 128"/>
              <a:gd name="T27" fmla="*/ 56 h 128"/>
              <a:gd name="T28" fmla="*/ 108 w 128"/>
              <a:gd name="T29" fmla="*/ 8 h 128"/>
              <a:gd name="T30" fmla="*/ 100 w 128"/>
              <a:gd name="T31" fmla="*/ 0 h 128"/>
              <a:gd name="T32" fmla="*/ 24 w 128"/>
              <a:gd name="T33" fmla="*/ 0 h 128"/>
              <a:gd name="T34" fmla="*/ 16 w 128"/>
              <a:gd name="T35" fmla="*/ 8 h 128"/>
              <a:gd name="T36" fmla="*/ 0 w 128"/>
              <a:gd name="T37" fmla="*/ 76 h 128"/>
              <a:gd name="T38" fmla="*/ 0 w 128"/>
              <a:gd name="T39" fmla="*/ 116 h 128"/>
              <a:gd name="T40" fmla="*/ 12 w 128"/>
              <a:gd name="T41" fmla="*/ 128 h 128"/>
              <a:gd name="T42" fmla="*/ 116 w 128"/>
              <a:gd name="T43" fmla="*/ 128 h 128"/>
              <a:gd name="T44" fmla="*/ 128 w 128"/>
              <a:gd name="T45" fmla="*/ 116 h 128"/>
              <a:gd name="T46" fmla="*/ 128 w 128"/>
              <a:gd name="T47" fmla="*/ 76 h 128"/>
              <a:gd name="T48" fmla="*/ 108 w 128"/>
              <a:gd name="T49" fmla="*/ 8 h 128"/>
              <a:gd name="T50" fmla="*/ 24 w 128"/>
              <a:gd name="T51" fmla="*/ 12 h 128"/>
              <a:gd name="T52" fmla="*/ 28 w 128"/>
              <a:gd name="T53" fmla="*/ 8 h 128"/>
              <a:gd name="T54" fmla="*/ 96 w 128"/>
              <a:gd name="T55" fmla="*/ 8 h 128"/>
              <a:gd name="T56" fmla="*/ 100 w 128"/>
              <a:gd name="T57" fmla="*/ 12 h 128"/>
              <a:gd name="T58" fmla="*/ 119 w 128"/>
              <a:gd name="T59" fmla="*/ 72 h 128"/>
              <a:gd name="T60" fmla="*/ 92 w 128"/>
              <a:gd name="T61" fmla="*/ 72 h 128"/>
              <a:gd name="T62" fmla="*/ 88 w 128"/>
              <a:gd name="T63" fmla="*/ 72 h 128"/>
              <a:gd name="T64" fmla="*/ 84 w 128"/>
              <a:gd name="T65" fmla="*/ 76 h 128"/>
              <a:gd name="T66" fmla="*/ 84 w 128"/>
              <a:gd name="T67" fmla="*/ 88 h 128"/>
              <a:gd name="T68" fmla="*/ 80 w 128"/>
              <a:gd name="T69" fmla="*/ 92 h 128"/>
              <a:gd name="T70" fmla="*/ 48 w 128"/>
              <a:gd name="T71" fmla="*/ 92 h 128"/>
              <a:gd name="T72" fmla="*/ 44 w 128"/>
              <a:gd name="T73" fmla="*/ 88 h 128"/>
              <a:gd name="T74" fmla="*/ 44 w 128"/>
              <a:gd name="T75" fmla="*/ 76 h 128"/>
              <a:gd name="T76" fmla="*/ 40 w 128"/>
              <a:gd name="T77" fmla="*/ 72 h 128"/>
              <a:gd name="T78" fmla="*/ 36 w 128"/>
              <a:gd name="T79" fmla="*/ 72 h 128"/>
              <a:gd name="T80" fmla="*/ 9 w 128"/>
              <a:gd name="T81" fmla="*/ 72 h 128"/>
              <a:gd name="T82" fmla="*/ 24 w 128"/>
              <a:gd name="T83" fmla="*/ 12 h 128"/>
              <a:gd name="T84" fmla="*/ 120 w 128"/>
              <a:gd name="T85" fmla="*/ 112 h 128"/>
              <a:gd name="T86" fmla="*/ 112 w 128"/>
              <a:gd name="T87" fmla="*/ 120 h 128"/>
              <a:gd name="T88" fmla="*/ 16 w 128"/>
              <a:gd name="T89" fmla="*/ 120 h 128"/>
              <a:gd name="T90" fmla="*/ 8 w 128"/>
              <a:gd name="T91" fmla="*/ 112 h 128"/>
              <a:gd name="T92" fmla="*/ 8 w 128"/>
              <a:gd name="T93" fmla="*/ 80 h 128"/>
              <a:gd name="T94" fmla="*/ 36 w 128"/>
              <a:gd name="T95" fmla="*/ 80 h 128"/>
              <a:gd name="T96" fmla="*/ 36 w 128"/>
              <a:gd name="T97" fmla="*/ 92 h 128"/>
              <a:gd name="T98" fmla="*/ 44 w 128"/>
              <a:gd name="T99" fmla="*/ 100 h 128"/>
              <a:gd name="T100" fmla="*/ 84 w 128"/>
              <a:gd name="T101" fmla="*/ 100 h 128"/>
              <a:gd name="T102" fmla="*/ 92 w 128"/>
              <a:gd name="T103" fmla="*/ 92 h 128"/>
              <a:gd name="T104" fmla="*/ 92 w 128"/>
              <a:gd name="T105" fmla="*/ 80 h 128"/>
              <a:gd name="T106" fmla="*/ 120 w 128"/>
              <a:gd name="T107" fmla="*/ 80 h 128"/>
              <a:gd name="T108" fmla="*/ 120 w 128"/>
              <a:gd name="T109" fmla="*/ 112 h 128"/>
              <a:gd name="T110" fmla="*/ 40 w 128"/>
              <a:gd name="T111" fmla="*/ 28 h 128"/>
              <a:gd name="T112" fmla="*/ 88 w 128"/>
              <a:gd name="T113" fmla="*/ 28 h 128"/>
              <a:gd name="T114" fmla="*/ 92 w 128"/>
              <a:gd name="T115" fmla="*/ 24 h 128"/>
              <a:gd name="T116" fmla="*/ 88 w 128"/>
              <a:gd name="T117" fmla="*/ 20 h 128"/>
              <a:gd name="T118" fmla="*/ 40 w 128"/>
              <a:gd name="T119" fmla="*/ 20 h 128"/>
              <a:gd name="T120" fmla="*/ 36 w 128"/>
              <a:gd name="T121" fmla="*/ 24 h 128"/>
              <a:gd name="T122" fmla="*/ 40 w 128"/>
              <a:gd name="T123"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28">
                <a:moveTo>
                  <a:pt x="36" y="44"/>
                </a:moveTo>
                <a:cubicBezTo>
                  <a:pt x="92" y="44"/>
                  <a:pt x="92" y="44"/>
                  <a:pt x="92" y="44"/>
                </a:cubicBezTo>
                <a:cubicBezTo>
                  <a:pt x="94" y="44"/>
                  <a:pt x="96" y="42"/>
                  <a:pt x="96" y="40"/>
                </a:cubicBezTo>
                <a:cubicBezTo>
                  <a:pt x="96" y="38"/>
                  <a:pt x="94" y="36"/>
                  <a:pt x="92" y="36"/>
                </a:cubicBezTo>
                <a:cubicBezTo>
                  <a:pt x="36" y="36"/>
                  <a:pt x="36" y="36"/>
                  <a:pt x="36" y="36"/>
                </a:cubicBezTo>
                <a:cubicBezTo>
                  <a:pt x="34" y="36"/>
                  <a:pt x="32" y="38"/>
                  <a:pt x="32" y="40"/>
                </a:cubicBezTo>
                <a:cubicBezTo>
                  <a:pt x="32" y="42"/>
                  <a:pt x="34" y="44"/>
                  <a:pt x="36" y="44"/>
                </a:cubicBezTo>
                <a:close/>
                <a:moveTo>
                  <a:pt x="100" y="56"/>
                </a:moveTo>
                <a:cubicBezTo>
                  <a:pt x="100" y="54"/>
                  <a:pt x="98" y="52"/>
                  <a:pt x="96" y="52"/>
                </a:cubicBezTo>
                <a:cubicBezTo>
                  <a:pt x="32" y="52"/>
                  <a:pt x="32" y="52"/>
                  <a:pt x="32" y="52"/>
                </a:cubicBezTo>
                <a:cubicBezTo>
                  <a:pt x="30" y="52"/>
                  <a:pt x="28" y="54"/>
                  <a:pt x="28" y="56"/>
                </a:cubicBezTo>
                <a:cubicBezTo>
                  <a:pt x="28" y="58"/>
                  <a:pt x="30" y="60"/>
                  <a:pt x="32" y="60"/>
                </a:cubicBezTo>
                <a:cubicBezTo>
                  <a:pt x="96" y="60"/>
                  <a:pt x="96" y="60"/>
                  <a:pt x="96" y="60"/>
                </a:cubicBezTo>
                <a:cubicBezTo>
                  <a:pt x="98" y="60"/>
                  <a:pt x="100" y="58"/>
                  <a:pt x="100" y="56"/>
                </a:cubicBezTo>
                <a:close/>
                <a:moveTo>
                  <a:pt x="108" y="8"/>
                </a:moveTo>
                <a:cubicBezTo>
                  <a:pt x="107" y="5"/>
                  <a:pt x="104" y="0"/>
                  <a:pt x="100" y="0"/>
                </a:cubicBezTo>
                <a:cubicBezTo>
                  <a:pt x="24" y="0"/>
                  <a:pt x="24" y="0"/>
                  <a:pt x="24" y="0"/>
                </a:cubicBezTo>
                <a:cubicBezTo>
                  <a:pt x="20" y="0"/>
                  <a:pt x="17" y="5"/>
                  <a:pt x="16" y="8"/>
                </a:cubicBezTo>
                <a:cubicBezTo>
                  <a:pt x="0" y="76"/>
                  <a:pt x="0" y="76"/>
                  <a:pt x="0" y="76"/>
                </a:cubicBezTo>
                <a:cubicBezTo>
                  <a:pt x="0" y="116"/>
                  <a:pt x="0" y="116"/>
                  <a:pt x="0" y="116"/>
                </a:cubicBezTo>
                <a:cubicBezTo>
                  <a:pt x="0" y="123"/>
                  <a:pt x="5" y="128"/>
                  <a:pt x="12" y="128"/>
                </a:cubicBezTo>
                <a:cubicBezTo>
                  <a:pt x="116" y="128"/>
                  <a:pt x="116" y="128"/>
                  <a:pt x="116" y="128"/>
                </a:cubicBezTo>
                <a:cubicBezTo>
                  <a:pt x="123" y="128"/>
                  <a:pt x="128" y="123"/>
                  <a:pt x="128" y="116"/>
                </a:cubicBezTo>
                <a:cubicBezTo>
                  <a:pt x="128" y="76"/>
                  <a:pt x="128" y="76"/>
                  <a:pt x="128" y="76"/>
                </a:cubicBezTo>
                <a:lnTo>
                  <a:pt x="108" y="8"/>
                </a:lnTo>
                <a:close/>
                <a:moveTo>
                  <a:pt x="24" y="12"/>
                </a:moveTo>
                <a:cubicBezTo>
                  <a:pt x="24" y="10"/>
                  <a:pt x="26" y="8"/>
                  <a:pt x="28" y="8"/>
                </a:cubicBezTo>
                <a:cubicBezTo>
                  <a:pt x="96" y="8"/>
                  <a:pt x="96" y="8"/>
                  <a:pt x="96" y="8"/>
                </a:cubicBezTo>
                <a:cubicBezTo>
                  <a:pt x="98" y="8"/>
                  <a:pt x="100" y="10"/>
                  <a:pt x="100" y="12"/>
                </a:cubicBezTo>
                <a:cubicBezTo>
                  <a:pt x="119" y="72"/>
                  <a:pt x="119" y="72"/>
                  <a:pt x="119" y="72"/>
                </a:cubicBezTo>
                <a:cubicBezTo>
                  <a:pt x="92" y="72"/>
                  <a:pt x="92" y="72"/>
                  <a:pt x="92" y="72"/>
                </a:cubicBezTo>
                <a:cubicBezTo>
                  <a:pt x="88" y="72"/>
                  <a:pt x="88" y="72"/>
                  <a:pt x="88" y="72"/>
                </a:cubicBezTo>
                <a:cubicBezTo>
                  <a:pt x="84" y="72"/>
                  <a:pt x="84" y="76"/>
                  <a:pt x="84" y="76"/>
                </a:cubicBezTo>
                <a:cubicBezTo>
                  <a:pt x="84" y="88"/>
                  <a:pt x="84" y="88"/>
                  <a:pt x="84" y="88"/>
                </a:cubicBezTo>
                <a:cubicBezTo>
                  <a:pt x="84" y="90"/>
                  <a:pt x="82" y="92"/>
                  <a:pt x="80" y="92"/>
                </a:cubicBezTo>
                <a:cubicBezTo>
                  <a:pt x="48" y="92"/>
                  <a:pt x="48" y="92"/>
                  <a:pt x="48" y="92"/>
                </a:cubicBezTo>
                <a:cubicBezTo>
                  <a:pt x="46" y="92"/>
                  <a:pt x="44" y="90"/>
                  <a:pt x="44" y="88"/>
                </a:cubicBezTo>
                <a:cubicBezTo>
                  <a:pt x="44" y="76"/>
                  <a:pt x="44" y="76"/>
                  <a:pt x="44" y="76"/>
                </a:cubicBezTo>
                <a:cubicBezTo>
                  <a:pt x="44" y="76"/>
                  <a:pt x="44" y="72"/>
                  <a:pt x="40" y="72"/>
                </a:cubicBezTo>
                <a:cubicBezTo>
                  <a:pt x="36" y="72"/>
                  <a:pt x="36" y="72"/>
                  <a:pt x="36" y="72"/>
                </a:cubicBezTo>
                <a:cubicBezTo>
                  <a:pt x="9" y="72"/>
                  <a:pt x="9" y="72"/>
                  <a:pt x="9" y="72"/>
                </a:cubicBezTo>
                <a:lnTo>
                  <a:pt x="24" y="12"/>
                </a:lnTo>
                <a:close/>
                <a:moveTo>
                  <a:pt x="120" y="112"/>
                </a:moveTo>
                <a:cubicBezTo>
                  <a:pt x="120" y="116"/>
                  <a:pt x="116" y="120"/>
                  <a:pt x="112" y="120"/>
                </a:cubicBezTo>
                <a:cubicBezTo>
                  <a:pt x="16" y="120"/>
                  <a:pt x="16" y="120"/>
                  <a:pt x="16" y="120"/>
                </a:cubicBezTo>
                <a:cubicBezTo>
                  <a:pt x="12" y="120"/>
                  <a:pt x="8" y="116"/>
                  <a:pt x="8" y="112"/>
                </a:cubicBezTo>
                <a:cubicBezTo>
                  <a:pt x="8" y="80"/>
                  <a:pt x="8" y="80"/>
                  <a:pt x="8" y="80"/>
                </a:cubicBezTo>
                <a:cubicBezTo>
                  <a:pt x="36" y="80"/>
                  <a:pt x="36" y="80"/>
                  <a:pt x="36" y="80"/>
                </a:cubicBezTo>
                <a:cubicBezTo>
                  <a:pt x="36" y="92"/>
                  <a:pt x="36" y="92"/>
                  <a:pt x="36" y="92"/>
                </a:cubicBezTo>
                <a:cubicBezTo>
                  <a:pt x="36" y="96"/>
                  <a:pt x="40" y="100"/>
                  <a:pt x="44" y="100"/>
                </a:cubicBezTo>
                <a:cubicBezTo>
                  <a:pt x="84" y="100"/>
                  <a:pt x="84" y="100"/>
                  <a:pt x="84" y="100"/>
                </a:cubicBezTo>
                <a:cubicBezTo>
                  <a:pt x="88" y="100"/>
                  <a:pt x="92" y="96"/>
                  <a:pt x="92" y="92"/>
                </a:cubicBezTo>
                <a:cubicBezTo>
                  <a:pt x="92" y="80"/>
                  <a:pt x="92" y="80"/>
                  <a:pt x="92" y="80"/>
                </a:cubicBezTo>
                <a:cubicBezTo>
                  <a:pt x="120" y="80"/>
                  <a:pt x="120" y="80"/>
                  <a:pt x="120" y="80"/>
                </a:cubicBezTo>
                <a:lnTo>
                  <a:pt x="120" y="112"/>
                </a:lnTo>
                <a:close/>
                <a:moveTo>
                  <a:pt x="40" y="28"/>
                </a:moveTo>
                <a:cubicBezTo>
                  <a:pt x="88" y="28"/>
                  <a:pt x="88" y="28"/>
                  <a:pt x="88" y="28"/>
                </a:cubicBezTo>
                <a:cubicBezTo>
                  <a:pt x="90" y="28"/>
                  <a:pt x="92" y="26"/>
                  <a:pt x="92" y="24"/>
                </a:cubicBezTo>
                <a:cubicBezTo>
                  <a:pt x="92" y="22"/>
                  <a:pt x="90" y="20"/>
                  <a:pt x="88" y="20"/>
                </a:cubicBezTo>
                <a:cubicBezTo>
                  <a:pt x="40" y="20"/>
                  <a:pt x="40" y="20"/>
                  <a:pt x="40" y="20"/>
                </a:cubicBezTo>
                <a:cubicBezTo>
                  <a:pt x="38" y="20"/>
                  <a:pt x="36" y="22"/>
                  <a:pt x="36" y="24"/>
                </a:cubicBezTo>
                <a:cubicBezTo>
                  <a:pt x="36" y="26"/>
                  <a:pt x="38" y="28"/>
                  <a:pt x="40" y="28"/>
                </a:cubicBez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3" name="任意多边形 22"/>
          <p:cNvSpPr/>
          <p:nvPr/>
        </p:nvSpPr>
        <p:spPr>
          <a:xfrm rot="1253686">
            <a:off x="6274642" y="2627721"/>
            <a:ext cx="228056" cy="228056"/>
          </a:xfrm>
          <a:custGeom>
            <a:avLst/>
            <a:gdLst>
              <a:gd name="connsiteX0" fmla="*/ 141518 w 864174"/>
              <a:gd name="connsiteY0" fmla="*/ 0 h 864174"/>
              <a:gd name="connsiteX1" fmla="*/ 414449 w 864174"/>
              <a:gd name="connsiteY1" fmla="*/ 335414 h 864174"/>
              <a:gd name="connsiteX2" fmla="*/ 432087 w 864174"/>
              <a:gd name="connsiteY2" fmla="*/ 142210 h 864174"/>
              <a:gd name="connsiteX3" fmla="*/ 452598 w 864174"/>
              <a:gd name="connsiteY3" fmla="*/ 366887 h 864174"/>
              <a:gd name="connsiteX4" fmla="*/ 864174 w 864174"/>
              <a:gd name="connsiteY4" fmla="*/ 141518 h 864174"/>
              <a:gd name="connsiteX5" fmla="*/ 528759 w 864174"/>
              <a:gd name="connsiteY5" fmla="*/ 414450 h 864174"/>
              <a:gd name="connsiteX6" fmla="*/ 721965 w 864174"/>
              <a:gd name="connsiteY6" fmla="*/ 432088 h 864174"/>
              <a:gd name="connsiteX7" fmla="*/ 497286 w 864174"/>
              <a:gd name="connsiteY7" fmla="*/ 452599 h 864174"/>
              <a:gd name="connsiteX8" fmla="*/ 722656 w 864174"/>
              <a:gd name="connsiteY8" fmla="*/ 864174 h 864174"/>
              <a:gd name="connsiteX9" fmla="*/ 449724 w 864174"/>
              <a:gd name="connsiteY9" fmla="*/ 528762 h 864174"/>
              <a:gd name="connsiteX10" fmla="*/ 432087 w 864174"/>
              <a:gd name="connsiteY10" fmla="*/ 721966 h 864174"/>
              <a:gd name="connsiteX11" fmla="*/ 411576 w 864174"/>
              <a:gd name="connsiteY11" fmla="*/ 497287 h 864174"/>
              <a:gd name="connsiteX12" fmla="*/ 0 w 864174"/>
              <a:gd name="connsiteY12" fmla="*/ 722657 h 864174"/>
              <a:gd name="connsiteX13" fmla="*/ 335412 w 864174"/>
              <a:gd name="connsiteY13" fmla="*/ 449725 h 864174"/>
              <a:gd name="connsiteX14" fmla="*/ 142209 w 864174"/>
              <a:gd name="connsiteY14" fmla="*/ 432088 h 864174"/>
              <a:gd name="connsiteX15" fmla="*/ 366888 w 864174"/>
              <a:gd name="connsiteY15" fmla="*/ 411577 h 86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4174" h="864174">
                <a:moveTo>
                  <a:pt x="141518" y="0"/>
                </a:moveTo>
                <a:lnTo>
                  <a:pt x="414449" y="335414"/>
                </a:lnTo>
                <a:lnTo>
                  <a:pt x="432087" y="142210"/>
                </a:lnTo>
                <a:lnTo>
                  <a:pt x="452598" y="366887"/>
                </a:lnTo>
                <a:lnTo>
                  <a:pt x="864174" y="141518"/>
                </a:lnTo>
                <a:lnTo>
                  <a:pt x="528759" y="414450"/>
                </a:lnTo>
                <a:lnTo>
                  <a:pt x="721965" y="432088"/>
                </a:lnTo>
                <a:lnTo>
                  <a:pt x="497286" y="452599"/>
                </a:lnTo>
                <a:lnTo>
                  <a:pt x="722656" y="864174"/>
                </a:lnTo>
                <a:lnTo>
                  <a:pt x="449724" y="528762"/>
                </a:lnTo>
                <a:lnTo>
                  <a:pt x="432087" y="721966"/>
                </a:lnTo>
                <a:lnTo>
                  <a:pt x="411576" y="497287"/>
                </a:lnTo>
                <a:lnTo>
                  <a:pt x="0" y="722657"/>
                </a:lnTo>
                <a:lnTo>
                  <a:pt x="335412" y="449725"/>
                </a:lnTo>
                <a:lnTo>
                  <a:pt x="142209" y="432088"/>
                </a:lnTo>
                <a:lnTo>
                  <a:pt x="366888" y="41157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250" fill="hold"/>
                                        <p:tgtEl>
                                          <p:spTgt spid="23"/>
                                        </p:tgtEl>
                                        <p:attrNameLst>
                                          <p:attrName>ppt_w</p:attrName>
                                        </p:attrNameLst>
                                      </p:cBhvr>
                                      <p:tavLst>
                                        <p:tav tm="0">
                                          <p:val>
                                            <p:fltVal val="0"/>
                                          </p:val>
                                        </p:tav>
                                        <p:tav tm="100000">
                                          <p:val>
                                            <p:strVal val="#ppt_w"/>
                                          </p:val>
                                        </p:tav>
                                      </p:tavLst>
                                    </p:anim>
                                    <p:anim calcmode="lin" valueType="num">
                                      <p:cBhvr>
                                        <p:cTn id="14" dur="250" fill="hold"/>
                                        <p:tgtEl>
                                          <p:spTgt spid="23"/>
                                        </p:tgtEl>
                                        <p:attrNameLst>
                                          <p:attrName>ppt_h</p:attrName>
                                        </p:attrNameLst>
                                      </p:cBhvr>
                                      <p:tavLst>
                                        <p:tav tm="0">
                                          <p:val>
                                            <p:fltVal val="0"/>
                                          </p:val>
                                        </p:tav>
                                        <p:tav tm="100000">
                                          <p:val>
                                            <p:strVal val="#ppt_h"/>
                                          </p:val>
                                        </p:tav>
                                      </p:tavLst>
                                    </p:anim>
                                    <p:anim calcmode="lin" valueType="num">
                                      <p:cBhvr>
                                        <p:cTn id="15" dur="250" fill="hold"/>
                                        <p:tgtEl>
                                          <p:spTgt spid="23"/>
                                        </p:tgtEl>
                                        <p:attrNameLst>
                                          <p:attrName>style.rotation</p:attrName>
                                        </p:attrNameLst>
                                      </p:cBhvr>
                                      <p:tavLst>
                                        <p:tav tm="0">
                                          <p:val>
                                            <p:fltVal val="90"/>
                                          </p:val>
                                        </p:tav>
                                        <p:tav tm="100000">
                                          <p:val>
                                            <p:fltVal val="0"/>
                                          </p:val>
                                        </p:tav>
                                      </p:tavLst>
                                    </p:anim>
                                    <p:animEffect transition="in" filter="fade">
                                      <p:cBhvr>
                                        <p:cTn id="16" dur="250"/>
                                        <p:tgtEl>
                                          <p:spTgt spid="23"/>
                                        </p:tgtEl>
                                      </p:cBhvr>
                                    </p:animEffect>
                                  </p:childTnLst>
                                </p:cTn>
                              </p:par>
                              <p:par>
                                <p:cTn id="17" presetID="26" presetClass="emph" presetSubtype="0" fill="hold" grpId="2" nodeType="withEffect">
                                  <p:stCondLst>
                                    <p:cond delay="250"/>
                                  </p:stCondLst>
                                  <p:childTnLst>
                                    <p:animEffect transition="out" filter="fade">
                                      <p:cBhvr>
                                        <p:cTn id="18" dur="250" tmFilter="0, 0; .2, .5; .8, .5; 1, 0"/>
                                        <p:tgtEl>
                                          <p:spTgt spid="23"/>
                                        </p:tgtEl>
                                      </p:cBhvr>
                                    </p:animEffect>
                                    <p:animScale>
                                      <p:cBhvr>
                                        <p:cTn id="19" dur="125" autoRev="1" fill="hold"/>
                                        <p:tgtEl>
                                          <p:spTgt spid="23"/>
                                        </p:tgtEl>
                                      </p:cBhvr>
                                      <p:by x="105000" y="105000"/>
                                    </p:animScale>
                                  </p:childTnLst>
                                </p:cTn>
                              </p:par>
                              <p:par>
                                <p:cTn id="20" presetID="6" presetClass="emph" presetSubtype="0" fill="hold" grpId="3" nodeType="withEffect">
                                  <p:stCondLst>
                                    <p:cond delay="250"/>
                                  </p:stCondLst>
                                  <p:childTnLst>
                                    <p:animScale>
                                      <p:cBhvr>
                                        <p:cTn id="21" dur="250" fill="hold"/>
                                        <p:tgtEl>
                                          <p:spTgt spid="23"/>
                                        </p:tgtEl>
                                      </p:cBhvr>
                                      <p:by x="110000" y="110000"/>
                                    </p:animScale>
                                  </p:childTnLst>
                                </p:cTn>
                              </p:par>
                              <p:par>
                                <p:cTn id="22" presetID="31" presetClass="exit" presetSubtype="0" fill="hold" grpId="1" nodeType="withEffect">
                                  <p:stCondLst>
                                    <p:cond delay="500"/>
                                  </p:stCondLst>
                                  <p:childTnLst>
                                    <p:anim calcmode="lin" valueType="num">
                                      <p:cBhvr>
                                        <p:cTn id="23" dur="250"/>
                                        <p:tgtEl>
                                          <p:spTgt spid="23"/>
                                        </p:tgtEl>
                                        <p:attrNameLst>
                                          <p:attrName>ppt_w</p:attrName>
                                        </p:attrNameLst>
                                      </p:cBhvr>
                                      <p:tavLst>
                                        <p:tav tm="0">
                                          <p:val>
                                            <p:strVal val="ppt_w"/>
                                          </p:val>
                                        </p:tav>
                                        <p:tav tm="100000">
                                          <p:val>
                                            <p:fltVal val="0"/>
                                          </p:val>
                                        </p:tav>
                                      </p:tavLst>
                                    </p:anim>
                                    <p:anim calcmode="lin" valueType="num">
                                      <p:cBhvr>
                                        <p:cTn id="24" dur="250"/>
                                        <p:tgtEl>
                                          <p:spTgt spid="23"/>
                                        </p:tgtEl>
                                        <p:attrNameLst>
                                          <p:attrName>ppt_h</p:attrName>
                                        </p:attrNameLst>
                                      </p:cBhvr>
                                      <p:tavLst>
                                        <p:tav tm="0">
                                          <p:val>
                                            <p:strVal val="ppt_h"/>
                                          </p:val>
                                        </p:tav>
                                        <p:tav tm="100000">
                                          <p:val>
                                            <p:fltVal val="0"/>
                                          </p:val>
                                        </p:tav>
                                      </p:tavLst>
                                    </p:anim>
                                    <p:anim calcmode="lin" valueType="num">
                                      <p:cBhvr>
                                        <p:cTn id="25" dur="250"/>
                                        <p:tgtEl>
                                          <p:spTgt spid="23"/>
                                        </p:tgtEl>
                                        <p:attrNameLst>
                                          <p:attrName>style.rotation</p:attrName>
                                        </p:attrNameLst>
                                      </p:cBhvr>
                                      <p:tavLst>
                                        <p:tav tm="0">
                                          <p:val>
                                            <p:fltVal val="0"/>
                                          </p:val>
                                        </p:tav>
                                        <p:tav tm="100000">
                                          <p:val>
                                            <p:fltVal val="90"/>
                                          </p:val>
                                        </p:tav>
                                      </p:tavLst>
                                    </p:anim>
                                    <p:animEffect transition="out" filter="fade">
                                      <p:cBhvr>
                                        <p:cTn id="26" dur="250"/>
                                        <p:tgtEl>
                                          <p:spTgt spid="23"/>
                                        </p:tgtEl>
                                      </p:cBhvr>
                                    </p:animEffect>
                                    <p:set>
                                      <p:cBhvr>
                                        <p:cTn id="27" dur="1" fill="hold">
                                          <p:stCondLst>
                                            <p:cond delay="249"/>
                                          </p:stCondLst>
                                        </p:cTn>
                                        <p:tgtEl>
                                          <p:spTgt spid="23"/>
                                        </p:tgtEl>
                                        <p:attrNameLst>
                                          <p:attrName>style.visibility</p:attrName>
                                        </p:attrNameLst>
                                      </p:cBhvr>
                                      <p:to>
                                        <p:strVal val="hidden"/>
                                      </p:to>
                                    </p:set>
                                  </p:childTnLst>
                                </p:cTn>
                              </p:par>
                            </p:childTnLst>
                          </p:cTn>
                        </p:par>
                        <p:par>
                          <p:cTn id="28" fill="hold">
                            <p:stCondLst>
                              <p:cond delay="1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 grpId="0" animBg="1"/>
      <p:bldP spid="23" grpId="0" animBg="1"/>
      <p:bldP spid="23" grpId="1" animBg="1"/>
      <p:bldP spid="23" grpId="2" animBg="1"/>
      <p:bldP spid="23"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530848" y="1884680"/>
            <a:ext cx="3139440" cy="3139440"/>
          </a:xfrm>
          <a:prstGeom prst="ellipse">
            <a:avLst/>
          </a:prstGeom>
          <a:noFill/>
          <a:ln w="3175">
            <a:solidFill>
              <a:srgbClr val="61D6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7142333" y="2123807"/>
            <a:ext cx="112823" cy="112823"/>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6693129" y="2056034"/>
            <a:ext cx="2814877" cy="2814877"/>
          </a:xfrm>
          <a:prstGeom prst="ellipse">
            <a:avLst/>
          </a:prstGeom>
          <a:blipFill>
            <a:blip r:embed="rId3" cstate="email"/>
            <a:stretch>
              <a:fillRect/>
            </a:stretch>
          </a:blip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3295516" y="2388993"/>
            <a:ext cx="2492991" cy="402033"/>
          </a:xfrm>
          <a:prstGeom prst="rect">
            <a:avLst/>
          </a:prstGeom>
          <a:noFill/>
        </p:spPr>
        <p:txBody>
          <a:bodyPr wrap="none" rtlCol="0">
            <a:spAutoFit/>
          </a:bodyPr>
          <a:lstStyle/>
          <a:p>
            <a:pPr algn="r">
              <a:lnSpc>
                <a:spcPct val="120000"/>
              </a:lnSpc>
            </a:pPr>
            <a:r>
              <a:rPr lang="zh-CN" altLang="en-US" dirty="0">
                <a:solidFill>
                  <a:srgbClr val="61D6FE"/>
                </a:solidFill>
                <a:latin typeface="微软雅黑" panose="020B0503020204020204" pitchFamily="34" charset="-122"/>
                <a:ea typeface="微软雅黑" panose="020B0503020204020204" pitchFamily="34" charset="-122"/>
              </a:rPr>
              <a:t>单击此处添加文字内容</a:t>
            </a:r>
            <a:endParaRPr lang="en-US" altLang="zh-CN" dirty="0">
              <a:solidFill>
                <a:srgbClr val="61D6FE"/>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322576" y="3065716"/>
            <a:ext cx="3465932" cy="1421928"/>
          </a:xfrm>
          <a:prstGeom prst="rect">
            <a:avLst/>
          </a:prstGeom>
          <a:noFill/>
        </p:spPr>
        <p:txBody>
          <a:bodyPr wrap="square" rtlCol="0">
            <a:spAutoFit/>
          </a:bodyPr>
          <a:lstStyle/>
          <a:p>
            <a:pPr algn="r">
              <a:lnSpc>
                <a:spcPct val="12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单击此处添加文字内容字内容击单击此处添加文字内容单击此处添加文单击此处添加文字内容单击此处添加文字内容单击此处添加文字内容字内容此处添加文字内容此处添加文字内容</a:t>
            </a:r>
          </a:p>
        </p:txBody>
      </p:sp>
      <p:sp>
        <p:nvSpPr>
          <p:cNvPr id="12" name="文本框 11"/>
          <p:cNvSpPr txBox="1"/>
          <p:nvPr/>
        </p:nvSpPr>
        <p:spPr>
          <a:xfrm>
            <a:off x="4257319" y="2730114"/>
            <a:ext cx="1531188" cy="272960"/>
          </a:xfrm>
          <a:prstGeom prst="rect">
            <a:avLst/>
          </a:prstGeom>
          <a:noFill/>
        </p:spPr>
        <p:txBody>
          <a:bodyPr wrap="none" rtlCol="0">
            <a:spAutoFit/>
          </a:bodyPr>
          <a:lstStyle/>
          <a:p>
            <a:pPr algn="r">
              <a:lnSpc>
                <a:spcPct val="120000"/>
              </a:lnSpc>
            </a:pPr>
            <a:r>
              <a:rPr lang="zh-CN" altLang="en-US" sz="1050" dirty="0">
                <a:latin typeface="微软雅黑" panose="020B0503020204020204" pitchFamily="34" charset="-122"/>
                <a:ea typeface="微软雅黑" panose="020B0503020204020204" pitchFamily="34" charset="-122"/>
              </a:rPr>
              <a:t>单击此处添加文字内容</a:t>
            </a:r>
            <a:endParaRPr lang="en-US" altLang="zh-CN" sz="1050" dirty="0">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6097094" y="1956167"/>
            <a:ext cx="0" cy="3014613"/>
          </a:xfrm>
          <a:prstGeom prst="line">
            <a:avLst/>
          </a:prstGeom>
          <a:ln w="31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年度工作概述</a:t>
            </a:r>
          </a:p>
        </p:txBody>
      </p:sp>
      <p:sp>
        <p:nvSpPr>
          <p:cNvPr id="15" name="文本框 14"/>
          <p:cNvSpPr txBox="1"/>
          <p:nvPr/>
        </p:nvSpPr>
        <p:spPr>
          <a:xfrm>
            <a:off x="2381470" y="352039"/>
            <a:ext cx="157927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Annual work summary</a:t>
            </a:r>
            <a:endParaRPr lang="zh-CN" altLang="en-US"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path" presetSubtype="0" fill="hold" grpId="0" nodeType="withEffect" p14:presetBounceEnd="27000">
                                      <p:stCondLst>
                                        <p:cond delay="0"/>
                                      </p:stCondLst>
                                      <p:childTnLst>
                                        <p:animMotion origin="layout" path="M -0.00013 -0.00023 C 0.05808 -0.07245 0.13894 -0.04861 0.1793 0.05463 C 0.22032 0.15556 0.20456 0.29908 0.1474 0.37431 C 0.08907 0.44607 0.00912 0.41945 -0.0319 0.31737 C -0.072 0.21436 -0.05794 0.07176 -0.00013 -0.00023 Z " pathEditMode="relative" rAng="19500000" ptsTypes="AAAAA" p14:bounceEnd="27000">
                                          <p:cBhvr>
                                            <p:cTn id="12" dur="2000" fill="hold"/>
                                            <p:tgtEl>
                                              <p:spTgt spid="7"/>
                                            </p:tgtEl>
                                            <p:attrNameLst>
                                              <p:attrName>ppt_x</p:attrName>
                                              <p:attrName>ppt_y</p:attrName>
                                            </p:attrNameLst>
                                          </p:cBhvr>
                                          <p:rCtr x="7409" y="18681"/>
                                        </p:animMotion>
                                      </p:childTnLst>
                                    </p:cTn>
                                  </p:par>
                                  <p:par>
                                    <p:cTn id="13" presetID="31" presetClass="entr" presetSubtype="0"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par>
                              <p:cTn id="19" fill="hold">
                                <p:stCondLst>
                                  <p:cond delay="1000"/>
                                </p:stCondLst>
                                <p:childTnLst>
                                  <p:par>
                                    <p:cTn id="20" presetID="16" presetClass="entr" presetSubtype="4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Horizontal)">
                                          <p:cBhvr>
                                            <p:cTn id="22" dur="500"/>
                                            <p:tgtEl>
                                              <p:spTgt spid="4"/>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3950"/>
                                </p:stCondLst>
                                <p:childTnLst>
                                  <p:par>
                                    <p:cTn id="30" presetID="17"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ppt_h/2"/>
                                              </p:val>
                                            </p:tav>
                                            <p:tav tm="100000">
                                              <p:val>
                                                <p:strVal val="#ppt_y"/>
                                              </p:val>
                                            </p:tav>
                                          </p:tavLst>
                                        </p:anim>
                                        <p:anim calcmode="lin" valueType="num">
                                          <p:cBhvr>
                                            <p:cTn id="34" dur="500" fill="hold"/>
                                            <p:tgtEl>
                                              <p:spTgt spid="12"/>
                                            </p:tgtEl>
                                            <p:attrNameLst>
                                              <p:attrName>ppt_w</p:attrName>
                                            </p:attrNameLst>
                                          </p:cBhvr>
                                          <p:tavLst>
                                            <p:tav tm="0">
                                              <p:val>
                                                <p:strVal val="#ppt_w"/>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childTnLst>
                                    </p:cTn>
                                  </p:par>
                                </p:childTnLst>
                              </p:cTn>
                            </p:par>
                            <p:par>
                              <p:cTn id="36" fill="hold">
                                <p:stCondLst>
                                  <p:cond delay="4450"/>
                                </p:stCondLst>
                                <p:childTnLst>
                                  <p:par>
                                    <p:cTn id="37" presetID="2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path" presetSubtype="0" fill="hold" grpId="0" nodeType="withEffect">
                                      <p:stCondLst>
                                        <p:cond delay="0"/>
                                      </p:stCondLst>
                                      <p:childTnLst>
                                        <p:animMotion origin="layout" path="M -0.00013 -0.00023 C 0.05808 -0.07245 0.13894 -0.04861 0.1793 0.05463 C 0.22032 0.15556 0.20456 0.29908 0.1474 0.37431 C 0.08907 0.44607 0.00912 0.41945 -0.0319 0.31737 C -0.072 0.21436 -0.05794 0.07176 -0.00013 -0.00023 Z " pathEditMode="relative" rAng="19500000" ptsTypes="AAAAA">
                                          <p:cBhvr>
                                            <p:cTn id="12" dur="2000" fill="hold"/>
                                            <p:tgtEl>
                                              <p:spTgt spid="7"/>
                                            </p:tgtEl>
                                            <p:attrNameLst>
                                              <p:attrName>ppt_x</p:attrName>
                                              <p:attrName>ppt_y</p:attrName>
                                            </p:attrNameLst>
                                          </p:cBhvr>
                                          <p:rCtr x="7409" y="18681"/>
                                        </p:animMotion>
                                      </p:childTnLst>
                                    </p:cTn>
                                  </p:par>
                                  <p:par>
                                    <p:cTn id="13" presetID="31" presetClass="entr" presetSubtype="0"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par>
                              <p:cTn id="19" fill="hold">
                                <p:stCondLst>
                                  <p:cond delay="1000"/>
                                </p:stCondLst>
                                <p:childTnLst>
                                  <p:par>
                                    <p:cTn id="20" presetID="16" presetClass="entr" presetSubtype="4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Horizontal)">
                                          <p:cBhvr>
                                            <p:cTn id="22" dur="500"/>
                                            <p:tgtEl>
                                              <p:spTgt spid="4"/>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3950"/>
                                </p:stCondLst>
                                <p:childTnLst>
                                  <p:par>
                                    <p:cTn id="30" presetID="17"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ppt_h/2"/>
                                              </p:val>
                                            </p:tav>
                                            <p:tav tm="100000">
                                              <p:val>
                                                <p:strVal val="#ppt_y"/>
                                              </p:val>
                                            </p:tav>
                                          </p:tavLst>
                                        </p:anim>
                                        <p:anim calcmode="lin" valueType="num">
                                          <p:cBhvr>
                                            <p:cTn id="34" dur="500" fill="hold"/>
                                            <p:tgtEl>
                                              <p:spTgt spid="12"/>
                                            </p:tgtEl>
                                            <p:attrNameLst>
                                              <p:attrName>ppt_w</p:attrName>
                                            </p:attrNameLst>
                                          </p:cBhvr>
                                          <p:tavLst>
                                            <p:tav tm="0">
                                              <p:val>
                                                <p:strVal val="#ppt_w"/>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childTnLst>
                                    </p:cTn>
                                  </p:par>
                                </p:childTnLst>
                              </p:cTn>
                            </p:par>
                            <p:par>
                              <p:cTn id="36" fill="hold">
                                <p:stCondLst>
                                  <p:cond delay="4450"/>
                                </p:stCondLst>
                                <p:childTnLst>
                                  <p:par>
                                    <p:cTn id="37" presetID="2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p:bldP spid="11" grpId="0"/>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495550" y="3371850"/>
            <a:ext cx="3428999" cy="0"/>
          </a:xfrm>
          <a:prstGeom prst="line">
            <a:avLst/>
          </a:prstGeom>
          <a:ln w="25400">
            <a:solidFill>
              <a:srgbClr val="61D6F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276975" y="3371850"/>
            <a:ext cx="3419475" cy="0"/>
          </a:xfrm>
          <a:prstGeom prst="line">
            <a:avLst/>
          </a:prstGeom>
          <a:ln w="25400">
            <a:solidFill>
              <a:srgbClr val="61D6F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495550" y="5087250"/>
            <a:ext cx="3428999" cy="0"/>
          </a:xfrm>
          <a:prstGeom prst="line">
            <a:avLst/>
          </a:prstGeom>
          <a:ln w="25400">
            <a:solidFill>
              <a:srgbClr val="61D6FE"/>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276975" y="5087250"/>
            <a:ext cx="3419475" cy="0"/>
          </a:xfrm>
          <a:prstGeom prst="line">
            <a:avLst/>
          </a:prstGeom>
          <a:ln w="25400">
            <a:solidFill>
              <a:srgbClr val="61D6FE"/>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505074" y="2009774"/>
            <a:ext cx="3419475" cy="1362076"/>
          </a:xfrm>
          <a:prstGeom prst="rect">
            <a:avLst/>
          </a:prstGeom>
          <a:blipFill>
            <a:blip r:embed="rId3" cstate="email"/>
            <a:stretch>
              <a:fillRect/>
            </a:stretch>
          </a:blipFill>
          <a:ln w="3175">
            <a:solidFill>
              <a:srgbClr val="61D6FE">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76975" y="2009774"/>
            <a:ext cx="3419475" cy="1362076"/>
          </a:xfrm>
          <a:prstGeom prst="rect">
            <a:avLst/>
          </a:prstGeom>
          <a:blipFill>
            <a:blip r:embed="rId4" cstate="email"/>
            <a:stretch>
              <a:fillRect/>
            </a:stretch>
          </a:blipFill>
          <a:ln w="3175">
            <a:solidFill>
              <a:srgbClr val="61D6FE">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05074" y="3725174"/>
            <a:ext cx="3419475" cy="1362076"/>
          </a:xfrm>
          <a:prstGeom prst="rect">
            <a:avLst/>
          </a:prstGeom>
          <a:blipFill>
            <a:blip r:embed="rId5" cstate="email"/>
            <a:stretch>
              <a:fillRect/>
            </a:stretch>
          </a:blipFill>
          <a:ln w="3175">
            <a:solidFill>
              <a:srgbClr val="61D6FE">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276975" y="3725174"/>
            <a:ext cx="3419475" cy="1362076"/>
          </a:xfrm>
          <a:prstGeom prst="rect">
            <a:avLst/>
          </a:prstGeom>
          <a:blipFill>
            <a:blip r:embed="rId6" cstate="email"/>
            <a:stretch>
              <a:fillRect/>
            </a:stretch>
          </a:blipFill>
          <a:ln w="3175">
            <a:solidFill>
              <a:srgbClr val="61D6FE">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481187" y="3100312"/>
            <a:ext cx="3443364" cy="295145"/>
            <a:chOff x="2481187" y="3100312"/>
            <a:chExt cx="3443364" cy="295145"/>
          </a:xfrm>
        </p:grpSpPr>
        <p:sp>
          <p:nvSpPr>
            <p:cNvPr id="21" name="矩形 20"/>
            <p:cNvSpPr/>
            <p:nvPr/>
          </p:nvSpPr>
          <p:spPr>
            <a:xfrm>
              <a:off x="2511425" y="3131819"/>
              <a:ext cx="3413126" cy="240031"/>
            </a:xfrm>
            <a:prstGeom prst="rect">
              <a:avLst/>
            </a:prstGeom>
            <a:solidFill>
              <a:srgbClr val="1918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1D6FE"/>
                </a:solidFill>
              </a:endParaRPr>
            </a:p>
          </p:txBody>
        </p:sp>
        <p:sp>
          <p:nvSpPr>
            <p:cNvPr id="25" name="文本框 24"/>
            <p:cNvSpPr txBox="1"/>
            <p:nvPr/>
          </p:nvSpPr>
          <p:spPr>
            <a:xfrm>
              <a:off x="2481187" y="3100312"/>
              <a:ext cx="1646605" cy="295145"/>
            </a:xfrm>
            <a:prstGeom prst="rect">
              <a:avLst/>
            </a:prstGeom>
            <a:noFill/>
          </p:spPr>
          <p:txBody>
            <a:bodyPr wrap="none" rtlCol="0">
              <a:spAutoFit/>
            </a:bodyPr>
            <a:lstStyle/>
            <a:p>
              <a:pPr marL="228600" indent="-228600">
                <a:lnSpc>
                  <a:spcPct val="120000"/>
                </a:lnSpc>
                <a:buFont typeface="Wingdings" panose="05000000000000000000" pitchFamily="2" charset="2"/>
                <a:buChar char="u"/>
              </a:pPr>
              <a:r>
                <a:rPr lang="zh-CN" altLang="en-US" sz="1200" dirty="0">
                  <a:solidFill>
                    <a:srgbClr val="61D6FE"/>
                  </a:solidFill>
                  <a:latin typeface="微软雅黑" panose="020B0503020204020204" pitchFamily="34" charset="-122"/>
                  <a:ea typeface="微软雅黑" panose="020B0503020204020204" pitchFamily="34" charset="-122"/>
                </a:rPr>
                <a:t>单击此处添加文字</a:t>
              </a:r>
              <a:endParaRPr lang="en-US" altLang="zh-CN" sz="1200" dirty="0">
                <a:solidFill>
                  <a:srgbClr val="61D6FE"/>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261733" y="3100312"/>
            <a:ext cx="3434718" cy="295145"/>
            <a:chOff x="6261733" y="3100312"/>
            <a:chExt cx="3434718" cy="295145"/>
          </a:xfrm>
        </p:grpSpPr>
        <p:sp>
          <p:nvSpPr>
            <p:cNvPr id="22" name="矩形 21"/>
            <p:cNvSpPr/>
            <p:nvPr/>
          </p:nvSpPr>
          <p:spPr>
            <a:xfrm>
              <a:off x="6283325" y="3131819"/>
              <a:ext cx="3413126" cy="240031"/>
            </a:xfrm>
            <a:prstGeom prst="rect">
              <a:avLst/>
            </a:prstGeom>
            <a:solidFill>
              <a:srgbClr val="1918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1D6FE"/>
                </a:solidFill>
              </a:endParaRPr>
            </a:p>
          </p:txBody>
        </p:sp>
        <p:sp>
          <p:nvSpPr>
            <p:cNvPr id="26" name="文本框 25"/>
            <p:cNvSpPr txBox="1"/>
            <p:nvPr/>
          </p:nvSpPr>
          <p:spPr>
            <a:xfrm>
              <a:off x="6261733" y="3100312"/>
              <a:ext cx="1646605" cy="295145"/>
            </a:xfrm>
            <a:prstGeom prst="rect">
              <a:avLst/>
            </a:prstGeom>
            <a:noFill/>
          </p:spPr>
          <p:txBody>
            <a:bodyPr wrap="none" rtlCol="0">
              <a:spAutoFit/>
            </a:bodyPr>
            <a:lstStyle/>
            <a:p>
              <a:pPr marL="228600" indent="-228600">
                <a:lnSpc>
                  <a:spcPct val="120000"/>
                </a:lnSpc>
                <a:buFont typeface="Wingdings" panose="05000000000000000000" pitchFamily="2" charset="2"/>
                <a:buChar char="u"/>
              </a:pPr>
              <a:r>
                <a:rPr lang="zh-CN" altLang="en-US" sz="1200" dirty="0">
                  <a:solidFill>
                    <a:srgbClr val="61D6FE"/>
                  </a:solidFill>
                  <a:latin typeface="微软雅黑" panose="020B0503020204020204" pitchFamily="34" charset="-122"/>
                  <a:ea typeface="微软雅黑" panose="020B0503020204020204" pitchFamily="34" charset="-122"/>
                </a:rPr>
                <a:t>单击此处添加文字</a:t>
              </a:r>
              <a:endParaRPr lang="en-US" altLang="zh-CN" sz="1200" dirty="0">
                <a:solidFill>
                  <a:srgbClr val="61D6FE"/>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481187" y="4813554"/>
            <a:ext cx="3443364" cy="295145"/>
            <a:chOff x="2481187" y="4813554"/>
            <a:chExt cx="3443364" cy="295145"/>
          </a:xfrm>
        </p:grpSpPr>
        <p:sp>
          <p:nvSpPr>
            <p:cNvPr id="23" name="矩形 22"/>
            <p:cNvSpPr/>
            <p:nvPr/>
          </p:nvSpPr>
          <p:spPr>
            <a:xfrm>
              <a:off x="2511425" y="4847219"/>
              <a:ext cx="3413126" cy="240031"/>
            </a:xfrm>
            <a:prstGeom prst="rect">
              <a:avLst/>
            </a:prstGeom>
            <a:solidFill>
              <a:srgbClr val="1918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1D6FE"/>
                </a:solidFill>
              </a:endParaRPr>
            </a:p>
          </p:txBody>
        </p:sp>
        <p:sp>
          <p:nvSpPr>
            <p:cNvPr id="28" name="文本框 27"/>
            <p:cNvSpPr txBox="1"/>
            <p:nvPr/>
          </p:nvSpPr>
          <p:spPr>
            <a:xfrm>
              <a:off x="2481187" y="4813554"/>
              <a:ext cx="1646605" cy="295145"/>
            </a:xfrm>
            <a:prstGeom prst="rect">
              <a:avLst/>
            </a:prstGeom>
            <a:noFill/>
          </p:spPr>
          <p:txBody>
            <a:bodyPr wrap="none" rtlCol="0">
              <a:spAutoFit/>
            </a:bodyPr>
            <a:lstStyle/>
            <a:p>
              <a:pPr marL="228600" indent="-228600">
                <a:lnSpc>
                  <a:spcPct val="120000"/>
                </a:lnSpc>
                <a:buFont typeface="Wingdings" panose="05000000000000000000" pitchFamily="2" charset="2"/>
                <a:buChar char="u"/>
              </a:pPr>
              <a:r>
                <a:rPr lang="zh-CN" altLang="en-US" sz="1200" dirty="0">
                  <a:solidFill>
                    <a:srgbClr val="61D6FE"/>
                  </a:solidFill>
                  <a:latin typeface="微软雅黑" panose="020B0503020204020204" pitchFamily="34" charset="-122"/>
                  <a:ea typeface="微软雅黑" panose="020B0503020204020204" pitchFamily="34" charset="-122"/>
                </a:rPr>
                <a:t>单击此处添加文字</a:t>
              </a:r>
              <a:endParaRPr lang="en-US" altLang="zh-CN" sz="1200" dirty="0">
                <a:solidFill>
                  <a:srgbClr val="61D6FE"/>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261733" y="4813554"/>
            <a:ext cx="3434718" cy="295145"/>
            <a:chOff x="6261733" y="4813554"/>
            <a:chExt cx="3434718" cy="295145"/>
          </a:xfrm>
        </p:grpSpPr>
        <p:sp>
          <p:nvSpPr>
            <p:cNvPr id="24" name="矩形 23"/>
            <p:cNvSpPr/>
            <p:nvPr/>
          </p:nvSpPr>
          <p:spPr>
            <a:xfrm>
              <a:off x="6283325" y="4847219"/>
              <a:ext cx="3413126" cy="240031"/>
            </a:xfrm>
            <a:prstGeom prst="rect">
              <a:avLst/>
            </a:prstGeom>
            <a:solidFill>
              <a:srgbClr val="1918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1D6FE"/>
                </a:solidFill>
              </a:endParaRPr>
            </a:p>
          </p:txBody>
        </p:sp>
        <p:sp>
          <p:nvSpPr>
            <p:cNvPr id="29" name="文本框 28"/>
            <p:cNvSpPr txBox="1"/>
            <p:nvPr/>
          </p:nvSpPr>
          <p:spPr>
            <a:xfrm>
              <a:off x="6261733" y="4813554"/>
              <a:ext cx="1646605" cy="295145"/>
            </a:xfrm>
            <a:prstGeom prst="rect">
              <a:avLst/>
            </a:prstGeom>
            <a:noFill/>
          </p:spPr>
          <p:txBody>
            <a:bodyPr wrap="none" rtlCol="0">
              <a:spAutoFit/>
            </a:bodyPr>
            <a:lstStyle/>
            <a:p>
              <a:pPr marL="228600" indent="-228600">
                <a:lnSpc>
                  <a:spcPct val="120000"/>
                </a:lnSpc>
                <a:buFont typeface="Wingdings" panose="05000000000000000000" pitchFamily="2" charset="2"/>
                <a:buChar char="u"/>
              </a:pPr>
              <a:r>
                <a:rPr lang="zh-CN" altLang="en-US" sz="1200" dirty="0">
                  <a:solidFill>
                    <a:srgbClr val="61D6FE"/>
                  </a:solidFill>
                  <a:latin typeface="微软雅黑" panose="020B0503020204020204" pitchFamily="34" charset="-122"/>
                  <a:ea typeface="微软雅黑" panose="020B0503020204020204" pitchFamily="34" charset="-122"/>
                </a:rPr>
                <a:t>单击此处添加文字</a:t>
              </a:r>
              <a:endParaRPr lang="en-US" altLang="zh-CN" sz="1200" dirty="0">
                <a:solidFill>
                  <a:srgbClr val="61D6FE"/>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年度工作概述</a:t>
            </a:r>
          </a:p>
        </p:txBody>
      </p:sp>
      <p:sp>
        <p:nvSpPr>
          <p:cNvPr id="31" name="文本框 30"/>
          <p:cNvSpPr txBox="1"/>
          <p:nvPr/>
        </p:nvSpPr>
        <p:spPr>
          <a:xfrm>
            <a:off x="2381470" y="352039"/>
            <a:ext cx="157927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Annual work summary</a:t>
            </a:r>
            <a:endParaRPr lang="zh-CN" altLang="en-US"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3"/>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3"/>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childTnLst>
                          </p:cTn>
                        </p:par>
                        <p:par>
                          <p:cTn id="25" fill="hold">
                            <p:stCondLst>
                              <p:cond delay="1000"/>
                            </p:stCondLst>
                            <p:childTnLst>
                              <p:par>
                                <p:cTn id="26" presetID="49" presetClass="entr" presetSubtype="0"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style.rotation</p:attrName>
                                        </p:attrNameLst>
                                      </p:cBhvr>
                                      <p:tavLst>
                                        <p:tav tm="0">
                                          <p:val>
                                            <p:fltVal val="360"/>
                                          </p:val>
                                        </p:tav>
                                        <p:tav tm="100000">
                                          <p:val>
                                            <p:fltVal val="0"/>
                                          </p:val>
                                        </p:tav>
                                      </p:tavLst>
                                    </p:anim>
                                    <p:animEffect transition="in" filter="fade">
                                      <p:cBhvr>
                                        <p:cTn id="31" dur="500"/>
                                        <p:tgtEl>
                                          <p:spTgt spid="17"/>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2000"/>
                            </p:stCondLst>
                            <p:childTnLst>
                              <p:par>
                                <p:cTn id="37" presetID="49" presetClass="entr" presetSubtype="0" decel="10000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 calcmode="lin" valueType="num">
                                      <p:cBhvr>
                                        <p:cTn id="41" dur="500" fill="hold"/>
                                        <p:tgtEl>
                                          <p:spTgt spid="18"/>
                                        </p:tgtEl>
                                        <p:attrNameLst>
                                          <p:attrName>style.rotation</p:attrName>
                                        </p:attrNameLst>
                                      </p:cBhvr>
                                      <p:tavLst>
                                        <p:tav tm="0">
                                          <p:val>
                                            <p:fltVal val="360"/>
                                          </p:val>
                                        </p:tav>
                                        <p:tav tm="100000">
                                          <p:val>
                                            <p:fltVal val="0"/>
                                          </p:val>
                                        </p:tav>
                                      </p:tavLst>
                                    </p:anim>
                                    <p:animEffect transition="in" filter="fade">
                                      <p:cBhvr>
                                        <p:cTn id="42" dur="500"/>
                                        <p:tgtEl>
                                          <p:spTgt spid="18"/>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style.rotation</p:attrName>
                                        </p:attrNameLst>
                                      </p:cBhvr>
                                      <p:tavLst>
                                        <p:tav tm="0">
                                          <p:val>
                                            <p:fltVal val="360"/>
                                          </p:val>
                                        </p:tav>
                                        <p:tav tm="100000">
                                          <p:val>
                                            <p:fltVal val="0"/>
                                          </p:val>
                                        </p:tav>
                                      </p:tavLst>
                                    </p:anim>
                                    <p:animEffect transition="in" filter="fade">
                                      <p:cBhvr>
                                        <p:cTn id="53" dur="500"/>
                                        <p:tgtEl>
                                          <p:spTgt spid="19"/>
                                        </p:tgtEl>
                                      </p:cBhvr>
                                    </p:animEffect>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par>
                          <p:cTn id="58" fill="hold">
                            <p:stCondLst>
                              <p:cond delay="4000"/>
                            </p:stCondLst>
                            <p:childTnLst>
                              <p:par>
                                <p:cTn id="59" presetID="49" presetClass="entr" presetSubtype="0" decel="10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 calcmode="lin" valueType="num">
                                      <p:cBhvr>
                                        <p:cTn id="63" dur="500" fill="hold"/>
                                        <p:tgtEl>
                                          <p:spTgt spid="20"/>
                                        </p:tgtEl>
                                        <p:attrNameLst>
                                          <p:attrName>style.rotation</p:attrName>
                                        </p:attrNameLst>
                                      </p:cBhvr>
                                      <p:tavLst>
                                        <p:tav tm="0">
                                          <p:val>
                                            <p:fltVal val="360"/>
                                          </p:val>
                                        </p:tav>
                                        <p:tav tm="100000">
                                          <p:val>
                                            <p:fltVal val="0"/>
                                          </p:val>
                                        </p:tav>
                                      </p:tavLst>
                                    </p:anim>
                                    <p:animEffect transition="in" filter="fade">
                                      <p:cBhvr>
                                        <p:cTn id="64" dur="500"/>
                                        <p:tgtEl>
                                          <p:spTgt spid="20"/>
                                        </p:tgtEl>
                                      </p:cBhvr>
                                    </p:animEffect>
                                  </p:childTnLst>
                                </p:cTn>
                              </p:par>
                            </p:childTnLst>
                          </p:cTn>
                        </p:par>
                        <p:par>
                          <p:cTn id="65" fill="hold">
                            <p:stCondLst>
                              <p:cond delay="4500"/>
                            </p:stCondLst>
                            <p:childTnLst>
                              <p:par>
                                <p:cTn id="66" presetID="22" presetClass="entr" presetSubtype="8"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9"/>
          <p:cNvGrpSpPr/>
          <p:nvPr/>
        </p:nvGrpSpPr>
        <p:grpSpPr bwMode="auto">
          <a:xfrm>
            <a:off x="2918645" y="4691063"/>
            <a:ext cx="6364288" cy="161925"/>
            <a:chOff x="5492867" y="4138520"/>
            <a:chExt cx="6364118" cy="160598"/>
          </a:xfrm>
        </p:grpSpPr>
        <p:cxnSp>
          <p:nvCxnSpPr>
            <p:cNvPr id="6" name="Straight Connector 20"/>
            <p:cNvCxnSpPr/>
            <p:nvPr/>
          </p:nvCxnSpPr>
          <p:spPr>
            <a:xfrm>
              <a:off x="5492867" y="4220393"/>
              <a:ext cx="6364118" cy="0"/>
            </a:xfrm>
            <a:prstGeom prst="line">
              <a:avLst/>
            </a:prstGeom>
            <a:noFill/>
            <a:ln w="28575" cap="flat" cmpd="sng" algn="ctr">
              <a:solidFill>
                <a:sysClr val="windowText" lastClr="000000">
                  <a:lumMod val="50000"/>
                  <a:lumOff val="50000"/>
                </a:sysClr>
              </a:solidFill>
              <a:prstDash val="solid"/>
              <a:miter lim="800000"/>
              <a:headEnd type="diamond" w="med" len="med"/>
              <a:tailEnd type="diamond" w="med" len="med"/>
            </a:ln>
            <a:effectLst/>
          </p:spPr>
        </p:cxnSp>
        <p:grpSp>
          <p:nvGrpSpPr>
            <p:cNvPr id="7" name="Group 28"/>
            <p:cNvGrpSpPr/>
            <p:nvPr/>
          </p:nvGrpSpPr>
          <p:grpSpPr bwMode="auto">
            <a:xfrm>
              <a:off x="6527509" y="4138520"/>
              <a:ext cx="4312106" cy="160598"/>
              <a:chOff x="6527509" y="4138520"/>
              <a:chExt cx="4312106" cy="160598"/>
            </a:xfrm>
          </p:grpSpPr>
          <p:cxnSp>
            <p:nvCxnSpPr>
              <p:cNvPr id="8" name="Straight Connector 25"/>
              <p:cNvCxnSpPr/>
              <p:nvPr/>
            </p:nvCxnSpPr>
            <p:spPr>
              <a:xfrm>
                <a:off x="6527889" y="4138520"/>
                <a:ext cx="0" cy="160598"/>
              </a:xfrm>
              <a:prstGeom prst="line">
                <a:avLst/>
              </a:prstGeom>
              <a:noFill/>
              <a:ln w="12700" cap="flat" cmpd="sng" algn="ctr">
                <a:solidFill>
                  <a:sysClr val="windowText" lastClr="000000">
                    <a:lumMod val="50000"/>
                    <a:lumOff val="50000"/>
                  </a:sysClr>
                </a:solidFill>
                <a:prstDash val="solid"/>
                <a:miter lim="800000"/>
              </a:ln>
              <a:effectLst/>
            </p:spPr>
          </p:cxnSp>
          <p:cxnSp>
            <p:nvCxnSpPr>
              <p:cNvPr id="9" name="Straight Connector 360"/>
              <p:cNvCxnSpPr/>
              <p:nvPr/>
            </p:nvCxnSpPr>
            <p:spPr>
              <a:xfrm>
                <a:off x="7389879" y="4138520"/>
                <a:ext cx="0" cy="160598"/>
              </a:xfrm>
              <a:prstGeom prst="line">
                <a:avLst/>
              </a:prstGeom>
              <a:noFill/>
              <a:ln w="12700" cap="flat" cmpd="sng" algn="ctr">
                <a:solidFill>
                  <a:sysClr val="windowText" lastClr="000000">
                    <a:lumMod val="50000"/>
                    <a:lumOff val="50000"/>
                  </a:sysClr>
                </a:solidFill>
                <a:prstDash val="solid"/>
                <a:miter lim="800000"/>
              </a:ln>
              <a:effectLst/>
            </p:spPr>
          </p:cxnSp>
          <p:cxnSp>
            <p:nvCxnSpPr>
              <p:cNvPr id="11" name="Straight Connector 361"/>
              <p:cNvCxnSpPr/>
              <p:nvPr/>
            </p:nvCxnSpPr>
            <p:spPr>
              <a:xfrm>
                <a:off x="8251868" y="4138520"/>
                <a:ext cx="0" cy="160598"/>
              </a:xfrm>
              <a:prstGeom prst="line">
                <a:avLst/>
              </a:prstGeom>
              <a:noFill/>
              <a:ln w="12700" cap="flat" cmpd="sng" algn="ctr">
                <a:solidFill>
                  <a:sysClr val="windowText" lastClr="000000">
                    <a:lumMod val="50000"/>
                    <a:lumOff val="50000"/>
                  </a:sysClr>
                </a:solidFill>
                <a:prstDash val="solid"/>
                <a:miter lim="800000"/>
              </a:ln>
              <a:effectLst/>
            </p:spPr>
          </p:cxnSp>
          <p:cxnSp>
            <p:nvCxnSpPr>
              <p:cNvPr id="12" name="Straight Connector 362"/>
              <p:cNvCxnSpPr/>
              <p:nvPr/>
            </p:nvCxnSpPr>
            <p:spPr>
              <a:xfrm>
                <a:off x="9115445" y="4138520"/>
                <a:ext cx="0" cy="160598"/>
              </a:xfrm>
              <a:prstGeom prst="line">
                <a:avLst/>
              </a:prstGeom>
              <a:noFill/>
              <a:ln w="12700" cap="flat" cmpd="sng" algn="ctr">
                <a:solidFill>
                  <a:sysClr val="windowText" lastClr="000000">
                    <a:lumMod val="50000"/>
                    <a:lumOff val="50000"/>
                  </a:sysClr>
                </a:solidFill>
                <a:prstDash val="solid"/>
                <a:miter lim="800000"/>
              </a:ln>
              <a:effectLst/>
            </p:spPr>
          </p:cxnSp>
          <p:cxnSp>
            <p:nvCxnSpPr>
              <p:cNvPr id="13" name="Straight Connector 363"/>
              <p:cNvCxnSpPr/>
              <p:nvPr/>
            </p:nvCxnSpPr>
            <p:spPr>
              <a:xfrm>
                <a:off x="9977435" y="4138520"/>
                <a:ext cx="0" cy="160598"/>
              </a:xfrm>
              <a:prstGeom prst="line">
                <a:avLst/>
              </a:prstGeom>
              <a:noFill/>
              <a:ln w="12700" cap="flat" cmpd="sng" algn="ctr">
                <a:solidFill>
                  <a:sysClr val="windowText" lastClr="000000">
                    <a:lumMod val="50000"/>
                    <a:lumOff val="50000"/>
                  </a:sysClr>
                </a:solidFill>
                <a:prstDash val="solid"/>
                <a:miter lim="800000"/>
              </a:ln>
              <a:effectLst/>
            </p:spPr>
          </p:cxnSp>
          <p:cxnSp>
            <p:nvCxnSpPr>
              <p:cNvPr id="14" name="Straight Connector 364"/>
              <p:cNvCxnSpPr/>
              <p:nvPr/>
            </p:nvCxnSpPr>
            <p:spPr>
              <a:xfrm>
                <a:off x="10839424" y="4138520"/>
                <a:ext cx="0" cy="160598"/>
              </a:xfrm>
              <a:prstGeom prst="line">
                <a:avLst/>
              </a:prstGeom>
              <a:noFill/>
              <a:ln w="12700" cap="flat" cmpd="sng" algn="ctr">
                <a:solidFill>
                  <a:sysClr val="windowText" lastClr="000000">
                    <a:lumMod val="50000"/>
                    <a:lumOff val="50000"/>
                  </a:sysClr>
                </a:solidFill>
                <a:prstDash val="solid"/>
                <a:miter lim="800000"/>
              </a:ln>
              <a:effectLst/>
            </p:spPr>
          </p:cxnSp>
        </p:grpSp>
      </p:grpSp>
      <p:sp>
        <p:nvSpPr>
          <p:cNvPr id="15" name="TextBox 345"/>
          <p:cNvSpPr txBox="1"/>
          <p:nvPr/>
        </p:nvSpPr>
        <p:spPr>
          <a:xfrm>
            <a:off x="3637750" y="3059417"/>
            <a:ext cx="630302" cy="369332"/>
          </a:xfrm>
          <a:prstGeom prst="rect">
            <a:avLst/>
          </a:prstGeom>
          <a:noFill/>
        </p:spPr>
        <p:txBody>
          <a:bodyPr wrap="none" anchor="ctr">
            <a:spAutoFit/>
          </a:bodyPr>
          <a:lstStyle/>
          <a:p>
            <a:pPr algn="ctr">
              <a:defRPr/>
            </a:pPr>
            <a:r>
              <a:rPr lang="id-ID" b="1" dirty="0">
                <a:solidFill>
                  <a:prstClr val="white"/>
                </a:solidFill>
                <a:latin typeface="DINOT-Bold"/>
                <a:ea typeface="Roboto Light" panose="02000000000000000000" pitchFamily="2" charset="0"/>
              </a:rPr>
              <a:t>35%</a:t>
            </a:r>
          </a:p>
        </p:txBody>
      </p:sp>
      <p:sp>
        <p:nvSpPr>
          <p:cNvPr id="16" name="TextBox 346"/>
          <p:cNvSpPr txBox="1"/>
          <p:nvPr/>
        </p:nvSpPr>
        <p:spPr>
          <a:xfrm>
            <a:off x="4502084" y="2501194"/>
            <a:ext cx="630302" cy="369332"/>
          </a:xfrm>
          <a:prstGeom prst="rect">
            <a:avLst/>
          </a:prstGeom>
          <a:noFill/>
        </p:spPr>
        <p:txBody>
          <a:bodyPr wrap="none" anchor="ctr">
            <a:spAutoFit/>
          </a:bodyPr>
          <a:lstStyle/>
          <a:p>
            <a:pPr algn="ctr">
              <a:defRPr/>
            </a:pPr>
            <a:r>
              <a:rPr lang="id-ID" b="1" dirty="0">
                <a:solidFill>
                  <a:prstClr val="white"/>
                </a:solidFill>
                <a:latin typeface="DINOT-Bold"/>
                <a:ea typeface="Roboto Light" panose="02000000000000000000" pitchFamily="2" charset="0"/>
              </a:rPr>
              <a:t>70%</a:t>
            </a:r>
          </a:p>
        </p:txBody>
      </p:sp>
      <p:sp>
        <p:nvSpPr>
          <p:cNvPr id="17" name="TextBox 347"/>
          <p:cNvSpPr txBox="1"/>
          <p:nvPr/>
        </p:nvSpPr>
        <p:spPr>
          <a:xfrm>
            <a:off x="5362569" y="1680456"/>
            <a:ext cx="630302" cy="369332"/>
          </a:xfrm>
          <a:prstGeom prst="rect">
            <a:avLst/>
          </a:prstGeom>
          <a:noFill/>
        </p:spPr>
        <p:txBody>
          <a:bodyPr wrap="none" anchor="ctr">
            <a:spAutoFit/>
          </a:bodyPr>
          <a:lstStyle/>
          <a:p>
            <a:pPr algn="ctr">
              <a:defRPr/>
            </a:pPr>
            <a:r>
              <a:rPr lang="id-ID" b="1" dirty="0">
                <a:solidFill>
                  <a:prstClr val="white"/>
                </a:solidFill>
                <a:latin typeface="DINOT-Bold"/>
                <a:ea typeface="Roboto Light" panose="02000000000000000000" pitchFamily="2" charset="0"/>
              </a:rPr>
              <a:t>90%</a:t>
            </a:r>
          </a:p>
        </p:txBody>
      </p:sp>
      <p:sp>
        <p:nvSpPr>
          <p:cNvPr id="18" name="TextBox 348"/>
          <p:cNvSpPr txBox="1"/>
          <p:nvPr/>
        </p:nvSpPr>
        <p:spPr>
          <a:xfrm>
            <a:off x="6226170" y="2753029"/>
            <a:ext cx="630302" cy="369332"/>
          </a:xfrm>
          <a:prstGeom prst="rect">
            <a:avLst/>
          </a:prstGeom>
          <a:noFill/>
        </p:spPr>
        <p:txBody>
          <a:bodyPr wrap="none" anchor="ctr">
            <a:spAutoFit/>
          </a:bodyPr>
          <a:lstStyle/>
          <a:p>
            <a:pPr algn="ctr">
              <a:defRPr/>
            </a:pPr>
            <a:r>
              <a:rPr lang="id-ID" b="1" dirty="0">
                <a:solidFill>
                  <a:prstClr val="white"/>
                </a:solidFill>
                <a:latin typeface="DINOT-Bold"/>
                <a:ea typeface="Roboto Light" panose="02000000000000000000" pitchFamily="2" charset="0"/>
              </a:rPr>
              <a:t>50%</a:t>
            </a:r>
          </a:p>
        </p:txBody>
      </p:sp>
      <p:sp>
        <p:nvSpPr>
          <p:cNvPr id="19" name="TextBox 349"/>
          <p:cNvSpPr txBox="1"/>
          <p:nvPr/>
        </p:nvSpPr>
        <p:spPr>
          <a:xfrm>
            <a:off x="7088181" y="2248204"/>
            <a:ext cx="630302" cy="369332"/>
          </a:xfrm>
          <a:prstGeom prst="rect">
            <a:avLst/>
          </a:prstGeom>
          <a:noFill/>
        </p:spPr>
        <p:txBody>
          <a:bodyPr wrap="none" anchor="ctr">
            <a:spAutoFit/>
          </a:bodyPr>
          <a:lstStyle/>
          <a:p>
            <a:pPr algn="ctr">
              <a:defRPr/>
            </a:pPr>
            <a:r>
              <a:rPr lang="id-ID" b="1" dirty="0">
                <a:solidFill>
                  <a:prstClr val="white"/>
                </a:solidFill>
                <a:latin typeface="DINOT-Bold"/>
                <a:ea typeface="Roboto Light" panose="02000000000000000000" pitchFamily="2" charset="0"/>
              </a:rPr>
              <a:t>75%</a:t>
            </a:r>
          </a:p>
        </p:txBody>
      </p:sp>
      <p:sp>
        <p:nvSpPr>
          <p:cNvPr id="20" name="TextBox 350"/>
          <p:cNvSpPr txBox="1"/>
          <p:nvPr/>
        </p:nvSpPr>
        <p:spPr>
          <a:xfrm>
            <a:off x="7950194" y="3749979"/>
            <a:ext cx="630302" cy="369332"/>
          </a:xfrm>
          <a:prstGeom prst="rect">
            <a:avLst/>
          </a:prstGeom>
          <a:noFill/>
        </p:spPr>
        <p:txBody>
          <a:bodyPr wrap="none" anchor="ctr">
            <a:spAutoFit/>
          </a:bodyPr>
          <a:lstStyle/>
          <a:p>
            <a:pPr algn="ctr">
              <a:defRPr/>
            </a:pPr>
            <a:r>
              <a:rPr lang="id-ID" b="1" dirty="0">
                <a:solidFill>
                  <a:prstClr val="white"/>
                </a:solidFill>
                <a:latin typeface="DINOT-Bold"/>
                <a:ea typeface="Roboto Light" panose="02000000000000000000" pitchFamily="2" charset="0"/>
              </a:rPr>
              <a:t>20%</a:t>
            </a:r>
          </a:p>
        </p:txBody>
      </p:sp>
      <p:sp>
        <p:nvSpPr>
          <p:cNvPr id="21" name="Freeform 354"/>
          <p:cNvSpPr/>
          <p:nvPr/>
        </p:nvSpPr>
        <p:spPr bwMode="auto">
          <a:xfrm>
            <a:off x="5734871" y="3216275"/>
            <a:ext cx="1612900" cy="1557338"/>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gradFill flip="none" rotWithShape="1">
            <a:gsLst>
              <a:gs pos="0">
                <a:schemeClr val="tx1"/>
              </a:gs>
              <a:gs pos="100000">
                <a:srgbClr val="19181E">
                  <a:alpha val="0"/>
                </a:srgbClr>
              </a:gs>
            </a:gsLst>
            <a:lin ang="5400000" scaled="1"/>
            <a:tileRect/>
          </a:gradFill>
          <a:ln w="9525" cap="flat">
            <a:solidFill>
              <a:srgbClr val="6CBBB8"/>
            </a:solidFill>
            <a:miter lim="800000"/>
          </a:ln>
          <a:effectLst/>
          <a:scene3d>
            <a:camera prst="orthographicFront"/>
            <a:lightRig rig="chilly" dir="t">
              <a:rot lat="0" lon="0" rev="0"/>
            </a:lightRig>
          </a:scene3d>
          <a:sp3d/>
        </p:spPr>
        <p:txBody>
          <a:bodyPr wrap="square" lIns="0" tIns="0" rIns="0" bIns="0" rtlCol="0" anchor="ctr">
            <a:noAutofit/>
          </a:bodyPr>
          <a:lstStyle/>
          <a:p>
            <a:pPr algn="ctr">
              <a:lnSpc>
                <a:spcPct val="130000"/>
              </a:lnSpc>
            </a:pPr>
            <a:endParaRPr lang="id-ID" altLang="zh-CN" sz="1400">
              <a:solidFill>
                <a:srgbClr val="44546A"/>
              </a:solidFill>
              <a:latin typeface="微软雅黑" panose="020B0503020204020204" pitchFamily="34" charset="-122"/>
              <a:ea typeface="微软雅黑" panose="020B0503020204020204" pitchFamily="34" charset="-122"/>
            </a:endParaRPr>
          </a:p>
        </p:txBody>
      </p:sp>
      <p:sp>
        <p:nvSpPr>
          <p:cNvPr id="22" name="Freeform 355"/>
          <p:cNvSpPr/>
          <p:nvPr/>
        </p:nvSpPr>
        <p:spPr bwMode="auto">
          <a:xfrm>
            <a:off x="4871270" y="2138363"/>
            <a:ext cx="1612900" cy="2635250"/>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gradFill flip="none" rotWithShape="1">
            <a:gsLst>
              <a:gs pos="0">
                <a:srgbClr val="61D6FE"/>
              </a:gs>
              <a:gs pos="100000">
                <a:srgbClr val="19181E">
                  <a:alpha val="0"/>
                </a:srgbClr>
              </a:gs>
            </a:gsLst>
            <a:lin ang="5400000" scaled="1"/>
            <a:tileRect/>
          </a:gradFill>
          <a:ln w="9525" cap="flat">
            <a:solidFill>
              <a:srgbClr val="61D6FE"/>
            </a:solidFill>
            <a:miter lim="800000"/>
          </a:ln>
          <a:effectLst/>
          <a:scene3d>
            <a:camera prst="orthographicFront"/>
            <a:lightRig rig="chilly" dir="t">
              <a:rot lat="0" lon="0" rev="0"/>
            </a:lightRig>
          </a:scene3d>
          <a:sp3d/>
        </p:spPr>
        <p:txBody>
          <a:bodyPr wrap="square" lIns="0" tIns="0" rIns="0" bIns="0" rtlCol="0" anchor="ctr">
            <a:noAutofit/>
          </a:bodyPr>
          <a:lstStyle/>
          <a:p>
            <a:pPr algn="ctr">
              <a:lnSpc>
                <a:spcPct val="130000"/>
              </a:lnSpc>
            </a:pPr>
            <a:endParaRPr lang="id-ID" altLang="zh-CN" sz="1400">
              <a:solidFill>
                <a:srgbClr val="44546A"/>
              </a:solidFill>
              <a:latin typeface="微软雅黑" panose="020B0503020204020204" pitchFamily="34" charset="-122"/>
              <a:ea typeface="微软雅黑" panose="020B0503020204020204" pitchFamily="34" charset="-122"/>
            </a:endParaRPr>
          </a:p>
        </p:txBody>
      </p:sp>
      <p:sp>
        <p:nvSpPr>
          <p:cNvPr id="23" name="Freeform 356"/>
          <p:cNvSpPr/>
          <p:nvPr/>
        </p:nvSpPr>
        <p:spPr bwMode="auto">
          <a:xfrm>
            <a:off x="4011579" y="2930525"/>
            <a:ext cx="1611313" cy="1843088"/>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gradFill flip="none" rotWithShape="1">
            <a:gsLst>
              <a:gs pos="0">
                <a:srgbClr val="CB545A"/>
              </a:gs>
              <a:gs pos="100000">
                <a:srgbClr val="19181E">
                  <a:alpha val="0"/>
                </a:srgbClr>
              </a:gs>
            </a:gsLst>
            <a:lin ang="5400000" scaled="1"/>
            <a:tileRect/>
          </a:gradFill>
          <a:ln w="9525" cap="flat">
            <a:solidFill>
              <a:srgbClr val="CB545A"/>
            </a:solidFill>
            <a:miter lim="800000"/>
          </a:ln>
          <a:effectLst/>
          <a:scene3d>
            <a:camera prst="orthographicFront"/>
            <a:lightRig rig="chilly" dir="t">
              <a:rot lat="0" lon="0" rev="0"/>
            </a:lightRig>
          </a:scene3d>
          <a:sp3d/>
        </p:spPr>
        <p:txBody>
          <a:bodyPr wrap="square" lIns="0" tIns="0" rIns="0" bIns="0" rtlCol="0" anchor="ctr">
            <a:noAutofit/>
          </a:bodyPr>
          <a:lstStyle/>
          <a:p>
            <a:pPr algn="ctr">
              <a:lnSpc>
                <a:spcPct val="130000"/>
              </a:lnSpc>
            </a:pPr>
            <a:endParaRPr lang="id-ID" altLang="zh-CN" sz="1400">
              <a:solidFill>
                <a:srgbClr val="44546A"/>
              </a:solidFill>
              <a:latin typeface="微软雅黑" panose="020B0503020204020204" pitchFamily="34" charset="-122"/>
              <a:ea typeface="微软雅黑" panose="020B0503020204020204" pitchFamily="34" charset="-122"/>
            </a:endParaRPr>
          </a:p>
        </p:txBody>
      </p:sp>
      <p:sp>
        <p:nvSpPr>
          <p:cNvPr id="24" name="Freeform 357"/>
          <p:cNvSpPr/>
          <p:nvPr/>
        </p:nvSpPr>
        <p:spPr bwMode="auto">
          <a:xfrm>
            <a:off x="3147245" y="3509963"/>
            <a:ext cx="1611313" cy="1263650"/>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gradFill flip="none" rotWithShape="1">
            <a:gsLst>
              <a:gs pos="0">
                <a:srgbClr val="61D6FE"/>
              </a:gs>
              <a:gs pos="100000">
                <a:srgbClr val="19181E">
                  <a:alpha val="0"/>
                </a:srgbClr>
              </a:gs>
            </a:gsLst>
            <a:lin ang="5400000" scaled="1"/>
            <a:tileRect/>
          </a:gradFill>
          <a:ln w="9525" cap="flat">
            <a:solidFill>
              <a:srgbClr val="61D6FE"/>
            </a:solidFill>
            <a:miter lim="800000"/>
          </a:ln>
          <a:effectLst/>
          <a:scene3d>
            <a:camera prst="orthographicFront"/>
            <a:lightRig rig="chilly" dir="t">
              <a:rot lat="0" lon="0" rev="0"/>
            </a:lightRig>
          </a:scene3d>
          <a:sp3d/>
        </p:spPr>
        <p:txBody>
          <a:bodyPr wrap="square" lIns="0" tIns="0" rIns="0" bIns="0" rtlCol="0" anchor="ctr">
            <a:noAutofit/>
          </a:bodyPr>
          <a:lstStyle/>
          <a:p>
            <a:pPr algn="ctr">
              <a:lnSpc>
                <a:spcPct val="130000"/>
              </a:lnSpc>
            </a:pPr>
            <a:endParaRPr lang="id-ID" altLang="zh-CN" sz="1400">
              <a:solidFill>
                <a:srgbClr val="44546A"/>
              </a:solidFill>
              <a:latin typeface="微软雅黑" panose="020B0503020204020204" pitchFamily="34" charset="-122"/>
              <a:ea typeface="微软雅黑" panose="020B0503020204020204" pitchFamily="34" charset="-122"/>
            </a:endParaRPr>
          </a:p>
        </p:txBody>
      </p:sp>
      <p:sp>
        <p:nvSpPr>
          <p:cNvPr id="25" name="Freeform 358"/>
          <p:cNvSpPr/>
          <p:nvPr/>
        </p:nvSpPr>
        <p:spPr bwMode="auto">
          <a:xfrm>
            <a:off x="6597676" y="2655888"/>
            <a:ext cx="1611312" cy="2117725"/>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gradFill flip="none" rotWithShape="1">
            <a:gsLst>
              <a:gs pos="0">
                <a:srgbClr val="61D6FE"/>
              </a:gs>
              <a:gs pos="100000">
                <a:srgbClr val="19181E">
                  <a:alpha val="0"/>
                </a:srgbClr>
              </a:gs>
            </a:gsLst>
            <a:lin ang="5400000" scaled="1"/>
            <a:tileRect/>
          </a:gradFill>
          <a:ln w="9525" cap="flat">
            <a:solidFill>
              <a:srgbClr val="61D6FE"/>
            </a:solidFill>
            <a:miter lim="800000"/>
          </a:ln>
          <a:effectLst/>
          <a:scene3d>
            <a:camera prst="orthographicFront"/>
            <a:lightRig rig="chilly" dir="t">
              <a:rot lat="0" lon="0" rev="0"/>
            </a:lightRig>
          </a:scene3d>
          <a:sp3d/>
        </p:spPr>
        <p:txBody>
          <a:bodyPr wrap="square" lIns="0" tIns="0" rIns="0" bIns="0" rtlCol="0" anchor="ctr">
            <a:noAutofit/>
          </a:bodyPr>
          <a:lstStyle/>
          <a:p>
            <a:pPr algn="ctr">
              <a:lnSpc>
                <a:spcPct val="130000"/>
              </a:lnSpc>
            </a:pPr>
            <a:endParaRPr lang="id-ID" altLang="zh-CN" sz="1400">
              <a:solidFill>
                <a:srgbClr val="44546A"/>
              </a:solidFill>
              <a:latin typeface="微软雅黑" panose="020B0503020204020204" pitchFamily="34" charset="-122"/>
              <a:ea typeface="微软雅黑" panose="020B0503020204020204" pitchFamily="34" charset="-122"/>
            </a:endParaRPr>
          </a:p>
        </p:txBody>
      </p:sp>
      <p:sp>
        <p:nvSpPr>
          <p:cNvPr id="26" name="Freeform 359"/>
          <p:cNvSpPr/>
          <p:nvPr/>
        </p:nvSpPr>
        <p:spPr bwMode="auto">
          <a:xfrm>
            <a:off x="7459689" y="4214813"/>
            <a:ext cx="1611313" cy="558800"/>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gradFill flip="none" rotWithShape="1">
            <a:gsLst>
              <a:gs pos="0">
                <a:srgbClr val="61D6FE"/>
              </a:gs>
              <a:gs pos="100000">
                <a:srgbClr val="19181E">
                  <a:alpha val="0"/>
                </a:srgbClr>
              </a:gs>
            </a:gsLst>
            <a:lin ang="5400000" scaled="1"/>
            <a:tileRect/>
          </a:gradFill>
          <a:ln w="9525" cap="flat">
            <a:solidFill>
              <a:srgbClr val="61D6FE"/>
            </a:solidFill>
            <a:miter lim="800000"/>
          </a:ln>
          <a:effectLst/>
          <a:scene3d>
            <a:camera prst="orthographicFront"/>
            <a:lightRig rig="chilly" dir="t">
              <a:rot lat="0" lon="0" rev="0"/>
            </a:lightRig>
          </a:scene3d>
          <a:sp3d/>
        </p:spPr>
        <p:txBody>
          <a:bodyPr wrap="square" lIns="0" tIns="0" rIns="0" bIns="0" rtlCol="0" anchor="ctr">
            <a:noAutofit/>
          </a:bodyPr>
          <a:lstStyle/>
          <a:p>
            <a:pPr algn="ctr">
              <a:lnSpc>
                <a:spcPct val="130000"/>
              </a:lnSpc>
            </a:pPr>
            <a:endParaRPr lang="id-ID" altLang="zh-CN" sz="1400">
              <a:solidFill>
                <a:srgbClr val="44546A"/>
              </a:solidFill>
              <a:latin typeface="微软雅黑" panose="020B0503020204020204" pitchFamily="34" charset="-122"/>
              <a:ea typeface="微软雅黑" panose="020B0503020204020204" pitchFamily="34" charset="-122"/>
            </a:endParaRPr>
          </a:p>
        </p:txBody>
      </p:sp>
      <p:sp>
        <p:nvSpPr>
          <p:cNvPr id="28" name="TextBox 17"/>
          <p:cNvSpPr txBox="1"/>
          <p:nvPr/>
        </p:nvSpPr>
        <p:spPr>
          <a:xfrm>
            <a:off x="3552792" y="4981316"/>
            <a:ext cx="800219" cy="298800"/>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r>
              <a:rPr lang="zh-CN" altLang="en-US" sz="1200" dirty="0">
                <a:solidFill>
                  <a:srgbClr val="61D6FE"/>
                </a:solidFill>
                <a:latin typeface="微软雅黑" panose="020B0503020204020204" pitchFamily="34" charset="-122"/>
                <a:ea typeface="微软雅黑" panose="020B0503020204020204" pitchFamily="34" charset="-122"/>
              </a:rPr>
              <a:t>添加标题</a:t>
            </a:r>
          </a:p>
        </p:txBody>
      </p:sp>
      <p:sp>
        <p:nvSpPr>
          <p:cNvPr id="29" name="TextBox 17"/>
          <p:cNvSpPr txBox="1"/>
          <p:nvPr/>
        </p:nvSpPr>
        <p:spPr>
          <a:xfrm>
            <a:off x="4417126" y="4981316"/>
            <a:ext cx="800219" cy="313932"/>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r>
              <a:rPr lang="zh-CN" altLang="en-US" sz="1200" dirty="0">
                <a:solidFill>
                  <a:srgbClr val="CB545A"/>
                </a:solidFill>
                <a:latin typeface="微软雅黑" panose="020B0503020204020204" pitchFamily="34" charset="-122"/>
                <a:ea typeface="微软雅黑" panose="020B0503020204020204" pitchFamily="34" charset="-122"/>
              </a:rPr>
              <a:t>添加标题</a:t>
            </a:r>
          </a:p>
        </p:txBody>
      </p:sp>
      <p:sp>
        <p:nvSpPr>
          <p:cNvPr id="30" name="TextBox 17"/>
          <p:cNvSpPr txBox="1"/>
          <p:nvPr/>
        </p:nvSpPr>
        <p:spPr>
          <a:xfrm>
            <a:off x="5277611" y="4981316"/>
            <a:ext cx="800219" cy="298800"/>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r>
              <a:rPr lang="zh-CN" altLang="en-US" sz="1200" dirty="0">
                <a:solidFill>
                  <a:srgbClr val="61D6FE"/>
                </a:solidFill>
                <a:latin typeface="微软雅黑" panose="020B0503020204020204" pitchFamily="34" charset="-122"/>
                <a:ea typeface="微软雅黑" panose="020B0503020204020204" pitchFamily="34" charset="-122"/>
              </a:rPr>
              <a:t>添加标题</a:t>
            </a:r>
          </a:p>
        </p:txBody>
      </p:sp>
      <p:sp>
        <p:nvSpPr>
          <p:cNvPr id="31" name="TextBox 17"/>
          <p:cNvSpPr txBox="1"/>
          <p:nvPr/>
        </p:nvSpPr>
        <p:spPr>
          <a:xfrm>
            <a:off x="6141212" y="4981316"/>
            <a:ext cx="800219" cy="295145"/>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r>
              <a:rPr lang="zh-CN" altLang="en-US" sz="1200" dirty="0">
                <a:solidFill>
                  <a:schemeClr val="tx1"/>
                </a:solidFill>
                <a:latin typeface="微软雅黑" panose="020B0503020204020204" pitchFamily="34" charset="-122"/>
                <a:ea typeface="微软雅黑" panose="020B0503020204020204" pitchFamily="34" charset="-122"/>
              </a:rPr>
              <a:t>添加标题</a:t>
            </a:r>
          </a:p>
        </p:txBody>
      </p:sp>
      <p:sp>
        <p:nvSpPr>
          <p:cNvPr id="33" name="TextBox 17"/>
          <p:cNvSpPr txBox="1"/>
          <p:nvPr/>
        </p:nvSpPr>
        <p:spPr>
          <a:xfrm>
            <a:off x="7003223" y="4981316"/>
            <a:ext cx="800219" cy="295145"/>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r>
              <a:rPr lang="zh-CN" altLang="en-US" sz="1200" dirty="0">
                <a:solidFill>
                  <a:srgbClr val="61D6FE"/>
                </a:solidFill>
                <a:latin typeface="微软雅黑" panose="020B0503020204020204" pitchFamily="34" charset="-122"/>
                <a:ea typeface="微软雅黑" panose="020B0503020204020204" pitchFamily="34" charset="-122"/>
              </a:rPr>
              <a:t>添加标题</a:t>
            </a:r>
          </a:p>
        </p:txBody>
      </p:sp>
      <p:sp>
        <p:nvSpPr>
          <p:cNvPr id="34" name="TextBox 17"/>
          <p:cNvSpPr txBox="1"/>
          <p:nvPr/>
        </p:nvSpPr>
        <p:spPr>
          <a:xfrm>
            <a:off x="7865236" y="4981316"/>
            <a:ext cx="800219" cy="295145"/>
          </a:xfrm>
          <a:prstGeom prst="rect">
            <a:avLst/>
          </a:prstGeom>
          <a:noFill/>
        </p:spPr>
        <p:txBody>
          <a:bodyPr wrap="none" rtlCol="0">
            <a:spAutoFit/>
          </a:bodyPr>
          <a:lstStyle>
            <a:defPPr>
              <a:defRPr lang="zh-CN"/>
            </a:defPPr>
            <a:lvl1pPr algn="ctr">
              <a:lnSpc>
                <a:spcPct val="120000"/>
              </a:lnSpc>
              <a:defRPr sz="1400">
                <a:solidFill>
                  <a:srgbClr val="FFE339"/>
                </a:solidFill>
                <a:latin typeface="迷你简准圆" panose="03000509000000000000" pitchFamily="65" charset="-122"/>
                <a:ea typeface="迷你简准圆" panose="03000509000000000000" pitchFamily="65" charset="-122"/>
              </a:defRPr>
            </a:lvl1pPr>
          </a:lstStyle>
          <a:p>
            <a:r>
              <a:rPr lang="zh-CN" altLang="en-US" sz="1200" dirty="0">
                <a:solidFill>
                  <a:srgbClr val="61D6FE"/>
                </a:solidFill>
                <a:latin typeface="微软雅黑" panose="020B0503020204020204" pitchFamily="34" charset="-122"/>
                <a:ea typeface="微软雅黑" panose="020B0503020204020204" pitchFamily="34" charset="-122"/>
              </a:rPr>
              <a:t>添加标题</a:t>
            </a:r>
          </a:p>
        </p:txBody>
      </p:sp>
      <p:sp>
        <p:nvSpPr>
          <p:cNvPr id="32" name="文本框 31"/>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年度工作概述</a:t>
            </a:r>
          </a:p>
        </p:txBody>
      </p:sp>
      <p:sp>
        <p:nvSpPr>
          <p:cNvPr id="38" name="文本框 37"/>
          <p:cNvSpPr txBox="1"/>
          <p:nvPr/>
        </p:nvSpPr>
        <p:spPr>
          <a:xfrm>
            <a:off x="2381470" y="352039"/>
            <a:ext cx="157927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Annual work summary</a:t>
            </a:r>
            <a:endParaRPr lang="zh-CN" altLang="en-US"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7"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ppt_h/2"/>
                                          </p:val>
                                        </p:tav>
                                        <p:tav tm="100000">
                                          <p:val>
                                            <p:strVal val="#ppt_y"/>
                                          </p:val>
                                        </p:tav>
                                      </p:tavLst>
                                    </p:anim>
                                    <p:anim calcmode="lin" valueType="num">
                                      <p:cBhvr>
                                        <p:cTn id="34" dur="1000" fill="hold"/>
                                        <p:tgtEl>
                                          <p:spTgt spid="24"/>
                                        </p:tgtEl>
                                        <p:attrNameLst>
                                          <p:attrName>ppt_w</p:attrName>
                                        </p:attrNameLst>
                                      </p:cBhvr>
                                      <p:tavLst>
                                        <p:tav tm="0">
                                          <p:val>
                                            <p:strVal val="#ppt_w"/>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childTnLst>
                                </p:cTn>
                              </p:par>
                              <p:par>
                                <p:cTn id="36" presetID="17" presetClass="entr" presetSubtype="4" fill="hold" grpId="0" nodeType="withEffect">
                                  <p:stCondLst>
                                    <p:cond delay="2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ppt_h/2"/>
                                          </p:val>
                                        </p:tav>
                                        <p:tav tm="100000">
                                          <p:val>
                                            <p:strVal val="#ppt_y"/>
                                          </p:val>
                                        </p:tav>
                                      </p:tavLst>
                                    </p:anim>
                                    <p:anim calcmode="lin" valueType="num">
                                      <p:cBhvr>
                                        <p:cTn id="40" dur="1000" fill="hold"/>
                                        <p:tgtEl>
                                          <p:spTgt spid="23"/>
                                        </p:tgtEl>
                                        <p:attrNameLst>
                                          <p:attrName>ppt_w</p:attrName>
                                        </p:attrNameLst>
                                      </p:cBhvr>
                                      <p:tavLst>
                                        <p:tav tm="0">
                                          <p:val>
                                            <p:strVal val="#ppt_w"/>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childTnLst>
                                </p:cTn>
                              </p:par>
                              <p:par>
                                <p:cTn id="42" presetID="17"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ppt_h/2"/>
                                          </p:val>
                                        </p:tav>
                                        <p:tav tm="100000">
                                          <p:val>
                                            <p:strVal val="#ppt_y"/>
                                          </p:val>
                                        </p:tav>
                                      </p:tavLst>
                                    </p:anim>
                                    <p:anim calcmode="lin" valueType="num">
                                      <p:cBhvr>
                                        <p:cTn id="46" dur="1000" fill="hold"/>
                                        <p:tgtEl>
                                          <p:spTgt spid="22"/>
                                        </p:tgtEl>
                                        <p:attrNameLst>
                                          <p:attrName>ppt_w</p:attrName>
                                        </p:attrNameLst>
                                      </p:cBhvr>
                                      <p:tavLst>
                                        <p:tav tm="0">
                                          <p:val>
                                            <p:strVal val="#ppt_w"/>
                                          </p:val>
                                        </p:tav>
                                        <p:tav tm="100000">
                                          <p:val>
                                            <p:strVal val="#ppt_w"/>
                                          </p:val>
                                        </p:tav>
                                      </p:tavLst>
                                    </p:anim>
                                    <p:anim calcmode="lin" valueType="num">
                                      <p:cBhvr>
                                        <p:cTn id="47" dur="1000" fill="hold"/>
                                        <p:tgtEl>
                                          <p:spTgt spid="22"/>
                                        </p:tgtEl>
                                        <p:attrNameLst>
                                          <p:attrName>ppt_h</p:attrName>
                                        </p:attrNameLst>
                                      </p:cBhvr>
                                      <p:tavLst>
                                        <p:tav tm="0">
                                          <p:val>
                                            <p:fltVal val="0"/>
                                          </p:val>
                                        </p:tav>
                                        <p:tav tm="100000">
                                          <p:val>
                                            <p:strVal val="#ppt_h"/>
                                          </p:val>
                                        </p:tav>
                                      </p:tavLst>
                                    </p:anim>
                                  </p:childTnLst>
                                </p:cTn>
                              </p:par>
                              <p:par>
                                <p:cTn id="48" presetID="17" presetClass="entr" presetSubtype="4" fill="hold" grpId="0" nodeType="withEffect">
                                  <p:stCondLst>
                                    <p:cond delay="6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ppt_h/2"/>
                                          </p:val>
                                        </p:tav>
                                        <p:tav tm="100000">
                                          <p:val>
                                            <p:strVal val="#ppt_y"/>
                                          </p:val>
                                        </p:tav>
                                      </p:tavLst>
                                    </p:anim>
                                    <p:anim calcmode="lin" valueType="num">
                                      <p:cBhvr>
                                        <p:cTn id="52" dur="1000" fill="hold"/>
                                        <p:tgtEl>
                                          <p:spTgt spid="21"/>
                                        </p:tgtEl>
                                        <p:attrNameLst>
                                          <p:attrName>ppt_w</p:attrName>
                                        </p:attrNameLst>
                                      </p:cBhvr>
                                      <p:tavLst>
                                        <p:tav tm="0">
                                          <p:val>
                                            <p:strVal val="#ppt_w"/>
                                          </p:val>
                                        </p:tav>
                                        <p:tav tm="100000">
                                          <p:val>
                                            <p:strVal val="#ppt_w"/>
                                          </p:val>
                                        </p:tav>
                                      </p:tavLst>
                                    </p:anim>
                                    <p:anim calcmode="lin" valueType="num">
                                      <p:cBhvr>
                                        <p:cTn id="53" dur="1000" fill="hold"/>
                                        <p:tgtEl>
                                          <p:spTgt spid="21"/>
                                        </p:tgtEl>
                                        <p:attrNameLst>
                                          <p:attrName>ppt_h</p:attrName>
                                        </p:attrNameLst>
                                      </p:cBhvr>
                                      <p:tavLst>
                                        <p:tav tm="0">
                                          <p:val>
                                            <p:fltVal val="0"/>
                                          </p:val>
                                        </p:tav>
                                        <p:tav tm="100000">
                                          <p:val>
                                            <p:strVal val="#ppt_h"/>
                                          </p:val>
                                        </p:tav>
                                      </p:tavLst>
                                    </p:anim>
                                  </p:childTnLst>
                                </p:cTn>
                              </p:par>
                              <p:par>
                                <p:cTn id="54" presetID="17" presetClass="entr" presetSubtype="4" fill="hold" grpId="0" nodeType="withEffect">
                                  <p:stCondLst>
                                    <p:cond delay="8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ppt_h/2"/>
                                          </p:val>
                                        </p:tav>
                                        <p:tav tm="100000">
                                          <p:val>
                                            <p:strVal val="#ppt_y"/>
                                          </p:val>
                                        </p:tav>
                                      </p:tavLst>
                                    </p:anim>
                                    <p:anim calcmode="lin" valueType="num">
                                      <p:cBhvr>
                                        <p:cTn id="58" dur="1000" fill="hold"/>
                                        <p:tgtEl>
                                          <p:spTgt spid="25"/>
                                        </p:tgtEl>
                                        <p:attrNameLst>
                                          <p:attrName>ppt_w</p:attrName>
                                        </p:attrNameLst>
                                      </p:cBhvr>
                                      <p:tavLst>
                                        <p:tav tm="0">
                                          <p:val>
                                            <p:strVal val="#ppt_w"/>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childTnLst>
                                </p:cTn>
                              </p:par>
                              <p:par>
                                <p:cTn id="60" presetID="17" presetClass="entr" presetSubtype="4" fill="hold" grpId="0" nodeType="withEffect">
                                  <p:stCondLst>
                                    <p:cond delay="1000"/>
                                  </p:stCondLst>
                                  <p:childTnLst>
                                    <p:set>
                                      <p:cBhvr>
                                        <p:cTn id="61" dur="1" fill="hold">
                                          <p:stCondLst>
                                            <p:cond delay="0"/>
                                          </p:stCondLst>
                                        </p:cTn>
                                        <p:tgtEl>
                                          <p:spTgt spid="26"/>
                                        </p:tgtEl>
                                        <p:attrNameLst>
                                          <p:attrName>style.visibility</p:attrName>
                                        </p:attrNameLst>
                                      </p:cBhvr>
                                      <p:to>
                                        <p:strVal val="visible"/>
                                      </p:to>
                                    </p:se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ppt_h/2"/>
                                          </p:val>
                                        </p:tav>
                                        <p:tav tm="100000">
                                          <p:val>
                                            <p:strVal val="#ppt_y"/>
                                          </p:val>
                                        </p:tav>
                                      </p:tavLst>
                                    </p:anim>
                                    <p:anim calcmode="lin" valueType="num">
                                      <p:cBhvr>
                                        <p:cTn id="64" dur="1000" fill="hold"/>
                                        <p:tgtEl>
                                          <p:spTgt spid="26"/>
                                        </p:tgtEl>
                                        <p:attrNameLst>
                                          <p:attrName>ppt_w</p:attrName>
                                        </p:attrNameLst>
                                      </p:cBhvr>
                                      <p:tavLst>
                                        <p:tav tm="0">
                                          <p:val>
                                            <p:strVal val="#ppt_w"/>
                                          </p:val>
                                        </p:tav>
                                        <p:tav tm="100000">
                                          <p:val>
                                            <p:strVal val="#ppt_w"/>
                                          </p:val>
                                        </p:tav>
                                      </p:tavLst>
                                    </p:anim>
                                    <p:anim calcmode="lin" valueType="num">
                                      <p:cBhvr>
                                        <p:cTn id="65" dur="1000" fill="hold"/>
                                        <p:tgtEl>
                                          <p:spTgt spid="26"/>
                                        </p:tgtEl>
                                        <p:attrNameLst>
                                          <p:attrName>ppt_h</p:attrName>
                                        </p:attrNameLst>
                                      </p:cBhvr>
                                      <p:tavLst>
                                        <p:tav tm="0">
                                          <p:val>
                                            <p:fltVal val="0"/>
                                          </p:val>
                                        </p:tav>
                                        <p:tav tm="100000">
                                          <p:val>
                                            <p:strVal val="#ppt_h"/>
                                          </p:val>
                                        </p:tav>
                                      </p:tavLst>
                                    </p:anim>
                                  </p:childTnLst>
                                </p:cTn>
                              </p:par>
                              <p:par>
                                <p:cTn id="66" presetID="12" presetClass="entr" presetSubtype="4" fill="hold" grpId="0" nodeType="withEffect">
                                  <p:stCondLst>
                                    <p:cond delay="1000"/>
                                  </p:stCondLst>
                                  <p:iterate type="lt">
                                    <p:tmPct val="30000"/>
                                  </p:iterate>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p:tgtEl>
                                          <p:spTgt spid="15"/>
                                        </p:tgtEl>
                                        <p:attrNameLst>
                                          <p:attrName>ppt_y</p:attrName>
                                        </p:attrNameLst>
                                      </p:cBhvr>
                                      <p:tavLst>
                                        <p:tav tm="0">
                                          <p:val>
                                            <p:strVal val="#ppt_y+#ppt_h*1.125000"/>
                                          </p:val>
                                        </p:tav>
                                        <p:tav tm="100000">
                                          <p:val>
                                            <p:strVal val="#ppt_y"/>
                                          </p:val>
                                        </p:tav>
                                      </p:tavLst>
                                    </p:anim>
                                    <p:animEffect transition="in" filter="wipe(up)">
                                      <p:cBhvr>
                                        <p:cTn id="69" dur="500"/>
                                        <p:tgtEl>
                                          <p:spTgt spid="15"/>
                                        </p:tgtEl>
                                      </p:cBhvr>
                                    </p:animEffect>
                                  </p:childTnLst>
                                </p:cTn>
                              </p:par>
                              <p:par>
                                <p:cTn id="70" presetID="12" presetClass="entr" presetSubtype="4" fill="hold" grpId="0" nodeType="withEffect">
                                  <p:stCondLst>
                                    <p:cond delay="1000"/>
                                  </p:stCondLst>
                                  <p:iterate type="lt">
                                    <p:tmPct val="30000"/>
                                  </p:iterate>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ppt_y</p:attrName>
                                        </p:attrNameLst>
                                      </p:cBhvr>
                                      <p:tavLst>
                                        <p:tav tm="0">
                                          <p:val>
                                            <p:strVal val="#ppt_y+#ppt_h*1.125000"/>
                                          </p:val>
                                        </p:tav>
                                        <p:tav tm="100000">
                                          <p:val>
                                            <p:strVal val="#ppt_y"/>
                                          </p:val>
                                        </p:tav>
                                      </p:tavLst>
                                    </p:anim>
                                    <p:animEffect transition="in" filter="wipe(up)">
                                      <p:cBhvr>
                                        <p:cTn id="73" dur="500"/>
                                        <p:tgtEl>
                                          <p:spTgt spid="16"/>
                                        </p:tgtEl>
                                      </p:cBhvr>
                                    </p:animEffect>
                                  </p:childTnLst>
                                </p:cTn>
                              </p:par>
                              <p:par>
                                <p:cTn id="74" presetID="12" presetClass="entr" presetSubtype="4" fill="hold" grpId="0" nodeType="withEffect">
                                  <p:stCondLst>
                                    <p:cond delay="1000"/>
                                  </p:stCondLst>
                                  <p:iterate type="lt">
                                    <p:tmPct val="30000"/>
                                  </p:iterate>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ppt_y</p:attrName>
                                        </p:attrNameLst>
                                      </p:cBhvr>
                                      <p:tavLst>
                                        <p:tav tm="0">
                                          <p:val>
                                            <p:strVal val="#ppt_y+#ppt_h*1.125000"/>
                                          </p:val>
                                        </p:tav>
                                        <p:tav tm="100000">
                                          <p:val>
                                            <p:strVal val="#ppt_y"/>
                                          </p:val>
                                        </p:tav>
                                      </p:tavLst>
                                    </p:anim>
                                    <p:animEffect transition="in" filter="wipe(up)">
                                      <p:cBhvr>
                                        <p:cTn id="77" dur="500"/>
                                        <p:tgtEl>
                                          <p:spTgt spid="17"/>
                                        </p:tgtEl>
                                      </p:cBhvr>
                                    </p:animEffect>
                                  </p:childTnLst>
                                </p:cTn>
                              </p:par>
                              <p:par>
                                <p:cTn id="78" presetID="12" presetClass="entr" presetSubtype="4" fill="hold" grpId="0" nodeType="withEffect">
                                  <p:stCondLst>
                                    <p:cond delay="1000"/>
                                  </p:stCondLst>
                                  <p:iterate type="lt">
                                    <p:tmPct val="30000"/>
                                  </p:iterate>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p:tgtEl>
                                          <p:spTgt spid="18"/>
                                        </p:tgtEl>
                                        <p:attrNameLst>
                                          <p:attrName>ppt_y</p:attrName>
                                        </p:attrNameLst>
                                      </p:cBhvr>
                                      <p:tavLst>
                                        <p:tav tm="0">
                                          <p:val>
                                            <p:strVal val="#ppt_y+#ppt_h*1.125000"/>
                                          </p:val>
                                        </p:tav>
                                        <p:tav tm="100000">
                                          <p:val>
                                            <p:strVal val="#ppt_y"/>
                                          </p:val>
                                        </p:tav>
                                      </p:tavLst>
                                    </p:anim>
                                    <p:animEffect transition="in" filter="wipe(up)">
                                      <p:cBhvr>
                                        <p:cTn id="81" dur="500"/>
                                        <p:tgtEl>
                                          <p:spTgt spid="18"/>
                                        </p:tgtEl>
                                      </p:cBhvr>
                                    </p:animEffect>
                                  </p:childTnLst>
                                </p:cTn>
                              </p:par>
                              <p:par>
                                <p:cTn id="82" presetID="12" presetClass="entr" presetSubtype="4" fill="hold" grpId="0" nodeType="withEffect">
                                  <p:stCondLst>
                                    <p:cond delay="1000"/>
                                  </p:stCondLst>
                                  <p:iterate type="lt">
                                    <p:tmPct val="30000"/>
                                  </p:iterate>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up)">
                                      <p:cBhvr>
                                        <p:cTn id="85" dur="500"/>
                                        <p:tgtEl>
                                          <p:spTgt spid="19"/>
                                        </p:tgtEl>
                                      </p:cBhvr>
                                    </p:animEffect>
                                  </p:childTnLst>
                                </p:cTn>
                              </p:par>
                              <p:par>
                                <p:cTn id="86" presetID="12" presetClass="entr" presetSubtype="4" fill="hold" grpId="0" nodeType="withEffect">
                                  <p:stCondLst>
                                    <p:cond delay="1000"/>
                                  </p:stCondLst>
                                  <p:iterate type="lt">
                                    <p:tmPct val="30000"/>
                                  </p:iterate>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p:tgtEl>
                                          <p:spTgt spid="20"/>
                                        </p:tgtEl>
                                        <p:attrNameLst>
                                          <p:attrName>ppt_y</p:attrName>
                                        </p:attrNameLst>
                                      </p:cBhvr>
                                      <p:tavLst>
                                        <p:tav tm="0">
                                          <p:val>
                                            <p:strVal val="#ppt_y+#ppt_h*1.125000"/>
                                          </p:val>
                                        </p:tav>
                                        <p:tav tm="100000">
                                          <p:val>
                                            <p:strVal val="#ppt_y"/>
                                          </p:val>
                                        </p:tav>
                                      </p:tavLst>
                                    </p:anim>
                                    <p:animEffect transition="in" filter="wipe(up)">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8" grpId="0"/>
      <p:bldP spid="29" grpId="0"/>
      <p:bldP spid="30" grpId="0"/>
      <p:bldP spid="31"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60"/>
          <p:cNvSpPr txBox="1"/>
          <p:nvPr/>
        </p:nvSpPr>
        <p:spPr>
          <a:xfrm>
            <a:off x="2843022" y="2133504"/>
            <a:ext cx="1261884" cy="328936"/>
          </a:xfrm>
          <a:prstGeom prst="rect">
            <a:avLst/>
          </a:prstGeom>
          <a:noFill/>
        </p:spPr>
        <p:txBody>
          <a:bodyPr wrap="none" rtlCol="0">
            <a:spAutoFit/>
          </a:bodyPr>
          <a:lstStyle/>
          <a:p>
            <a:pPr>
              <a:lnSpc>
                <a:spcPct val="120000"/>
              </a:lnSpc>
            </a:pPr>
            <a:r>
              <a:rPr lang="zh-CN" altLang="en-US" sz="1400" dirty="0">
                <a:solidFill>
                  <a:srgbClr val="61D6FE"/>
                </a:solidFill>
                <a:latin typeface="微软雅黑" panose="020B0503020204020204" pitchFamily="34" charset="-122"/>
                <a:ea typeface="微软雅黑" panose="020B0503020204020204" pitchFamily="34" charset="-122"/>
              </a:rPr>
              <a:t>此处添加文字</a:t>
            </a:r>
            <a:endParaRPr lang="en-US" altLang="zh-CN" sz="1400" dirty="0">
              <a:solidFill>
                <a:srgbClr val="61D6FE"/>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404872" y="2499264"/>
            <a:ext cx="2165555" cy="646331"/>
          </a:xfrm>
          <a:prstGeom prst="rect">
            <a:avLst/>
          </a:prstGeom>
          <a:noFill/>
        </p:spPr>
        <p:txBody>
          <a:bodyPr wrap="square" rtlCol="0">
            <a:spAutoFit/>
          </a:bodyPr>
          <a:lstStyle/>
          <a:p>
            <a:pPr algn="just">
              <a:lnSpc>
                <a:spcPct val="120000"/>
              </a:lnSpc>
            </a:pPr>
            <a:r>
              <a:rPr lang="zh-CN" altLang="en-US" sz="10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a:t>
            </a:r>
          </a:p>
        </p:txBody>
      </p:sp>
      <p:sp>
        <p:nvSpPr>
          <p:cNvPr id="65" name="文本框 64"/>
          <p:cNvSpPr txBox="1"/>
          <p:nvPr/>
        </p:nvSpPr>
        <p:spPr>
          <a:xfrm>
            <a:off x="5449849" y="2133504"/>
            <a:ext cx="1261884" cy="328936"/>
          </a:xfrm>
          <a:prstGeom prst="rect">
            <a:avLst/>
          </a:prstGeom>
          <a:noFill/>
        </p:spPr>
        <p:txBody>
          <a:bodyPr wrap="none" rtlCol="0">
            <a:spAutoFit/>
          </a:bodyPr>
          <a:lstStyle/>
          <a:p>
            <a:pPr>
              <a:lnSpc>
                <a:spcPct val="120000"/>
              </a:lnSpc>
            </a:pPr>
            <a:r>
              <a:rPr lang="zh-CN" altLang="en-US" sz="1400" dirty="0">
                <a:solidFill>
                  <a:srgbClr val="CB545A"/>
                </a:solidFill>
                <a:latin typeface="微软雅黑" panose="020B0503020204020204" pitchFamily="34" charset="-122"/>
                <a:ea typeface="微软雅黑" panose="020B0503020204020204" pitchFamily="34" charset="-122"/>
              </a:rPr>
              <a:t>此处添加文字</a:t>
            </a:r>
            <a:endParaRPr lang="en-US" altLang="zh-CN" sz="1400" dirty="0">
              <a:solidFill>
                <a:srgbClr val="CB545A"/>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5011699" y="2499264"/>
            <a:ext cx="2165555" cy="646331"/>
          </a:xfrm>
          <a:prstGeom prst="rect">
            <a:avLst/>
          </a:prstGeom>
          <a:noFill/>
        </p:spPr>
        <p:txBody>
          <a:bodyPr wrap="square" rtlCol="0">
            <a:spAutoFit/>
          </a:bodyPr>
          <a:lstStyle/>
          <a:p>
            <a:pPr algn="just">
              <a:lnSpc>
                <a:spcPct val="120000"/>
              </a:lnSpc>
            </a:pPr>
            <a:r>
              <a:rPr lang="zh-CN" altLang="en-US" sz="10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a:t>
            </a:r>
          </a:p>
        </p:txBody>
      </p:sp>
      <p:sp>
        <p:nvSpPr>
          <p:cNvPr id="69" name="文本框 68"/>
          <p:cNvSpPr txBox="1"/>
          <p:nvPr/>
        </p:nvSpPr>
        <p:spPr>
          <a:xfrm>
            <a:off x="8056675" y="2133504"/>
            <a:ext cx="1261884" cy="328936"/>
          </a:xfrm>
          <a:prstGeom prst="rect">
            <a:avLst/>
          </a:prstGeom>
          <a:noFill/>
        </p:spPr>
        <p:txBody>
          <a:bodyPr wrap="none" rtlCol="0">
            <a:spAutoFit/>
          </a:bodyPr>
          <a:lstStyle/>
          <a:p>
            <a:pPr>
              <a:lnSpc>
                <a:spcPct val="120000"/>
              </a:lnSpc>
            </a:pPr>
            <a:r>
              <a:rPr lang="zh-CN" altLang="en-US" sz="1400" dirty="0">
                <a:solidFill>
                  <a:srgbClr val="61D6FE"/>
                </a:solidFill>
                <a:latin typeface="微软雅黑" panose="020B0503020204020204" pitchFamily="34" charset="-122"/>
                <a:ea typeface="微软雅黑" panose="020B0503020204020204" pitchFamily="34" charset="-122"/>
              </a:rPr>
              <a:t>此处添加文字</a:t>
            </a:r>
            <a:endParaRPr lang="en-US" altLang="zh-CN" sz="1400" dirty="0">
              <a:solidFill>
                <a:srgbClr val="61D6FE"/>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618525" y="2499264"/>
            <a:ext cx="2165555" cy="646331"/>
          </a:xfrm>
          <a:prstGeom prst="rect">
            <a:avLst/>
          </a:prstGeom>
          <a:noFill/>
        </p:spPr>
        <p:txBody>
          <a:bodyPr wrap="square" rtlCol="0">
            <a:spAutoFit/>
          </a:bodyPr>
          <a:lstStyle/>
          <a:p>
            <a:pPr algn="just">
              <a:lnSpc>
                <a:spcPct val="120000"/>
              </a:lnSpc>
            </a:pPr>
            <a:r>
              <a:rPr lang="zh-CN" altLang="en-US" sz="10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a:t>
            </a:r>
          </a:p>
        </p:txBody>
      </p:sp>
      <p:sp>
        <p:nvSpPr>
          <p:cNvPr id="75" name="文本框 74"/>
          <p:cNvSpPr txBox="1"/>
          <p:nvPr/>
        </p:nvSpPr>
        <p:spPr>
          <a:xfrm>
            <a:off x="2843022" y="3697128"/>
            <a:ext cx="1261884" cy="328936"/>
          </a:xfrm>
          <a:prstGeom prst="rect">
            <a:avLst/>
          </a:prstGeom>
          <a:noFill/>
        </p:spPr>
        <p:txBody>
          <a:bodyPr wrap="none" rtlCol="0">
            <a:spAutoFit/>
          </a:bodyPr>
          <a:lstStyle/>
          <a:p>
            <a:pPr>
              <a:lnSpc>
                <a:spcPct val="120000"/>
              </a:lnSpc>
            </a:pPr>
            <a:r>
              <a:rPr lang="zh-CN" altLang="en-US" sz="1400" dirty="0">
                <a:solidFill>
                  <a:srgbClr val="CB545A"/>
                </a:solidFill>
                <a:latin typeface="微软雅黑" panose="020B0503020204020204" pitchFamily="34" charset="-122"/>
                <a:ea typeface="微软雅黑" panose="020B0503020204020204" pitchFamily="34" charset="-122"/>
              </a:rPr>
              <a:t>此处添加文字</a:t>
            </a:r>
            <a:endParaRPr lang="en-US" altLang="zh-CN" sz="1400" dirty="0">
              <a:solidFill>
                <a:srgbClr val="CB545A"/>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2404872" y="4062888"/>
            <a:ext cx="2165555" cy="646331"/>
          </a:xfrm>
          <a:prstGeom prst="rect">
            <a:avLst/>
          </a:prstGeom>
          <a:noFill/>
        </p:spPr>
        <p:txBody>
          <a:bodyPr wrap="square" rtlCol="0">
            <a:spAutoFit/>
          </a:bodyPr>
          <a:lstStyle/>
          <a:p>
            <a:pPr algn="just">
              <a:lnSpc>
                <a:spcPct val="120000"/>
              </a:lnSpc>
            </a:pPr>
            <a:r>
              <a:rPr lang="zh-CN" altLang="en-US" sz="10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a:t>
            </a:r>
          </a:p>
        </p:txBody>
      </p:sp>
      <p:sp>
        <p:nvSpPr>
          <p:cNvPr id="79" name="文本框 78"/>
          <p:cNvSpPr txBox="1"/>
          <p:nvPr/>
        </p:nvSpPr>
        <p:spPr>
          <a:xfrm>
            <a:off x="5449849" y="3697128"/>
            <a:ext cx="1261884" cy="328936"/>
          </a:xfrm>
          <a:prstGeom prst="rect">
            <a:avLst/>
          </a:prstGeom>
          <a:noFill/>
        </p:spPr>
        <p:txBody>
          <a:bodyPr wrap="none" rtlCol="0">
            <a:spAutoFit/>
          </a:bodyPr>
          <a:lstStyle/>
          <a:p>
            <a:pPr>
              <a:lnSpc>
                <a:spcPct val="120000"/>
              </a:lnSpc>
            </a:pPr>
            <a:r>
              <a:rPr lang="zh-CN" altLang="en-US" sz="1400" dirty="0">
                <a:solidFill>
                  <a:srgbClr val="61D6FE"/>
                </a:solidFill>
                <a:latin typeface="微软雅黑" panose="020B0503020204020204" pitchFamily="34" charset="-122"/>
                <a:ea typeface="微软雅黑" panose="020B0503020204020204" pitchFamily="34" charset="-122"/>
              </a:rPr>
              <a:t>此处添加文字</a:t>
            </a:r>
            <a:endParaRPr lang="en-US" altLang="zh-CN" sz="1400" dirty="0">
              <a:solidFill>
                <a:srgbClr val="61D6FE"/>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5011699" y="4062888"/>
            <a:ext cx="2165555" cy="646331"/>
          </a:xfrm>
          <a:prstGeom prst="rect">
            <a:avLst/>
          </a:prstGeom>
          <a:noFill/>
        </p:spPr>
        <p:txBody>
          <a:bodyPr wrap="square" rtlCol="0">
            <a:spAutoFit/>
          </a:bodyPr>
          <a:lstStyle/>
          <a:p>
            <a:pPr algn="just">
              <a:lnSpc>
                <a:spcPct val="120000"/>
              </a:lnSpc>
            </a:pPr>
            <a:r>
              <a:rPr lang="zh-CN" altLang="en-US" sz="10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a:t>
            </a:r>
          </a:p>
        </p:txBody>
      </p:sp>
      <p:sp>
        <p:nvSpPr>
          <p:cNvPr id="83" name="文本框 82"/>
          <p:cNvSpPr txBox="1"/>
          <p:nvPr/>
        </p:nvSpPr>
        <p:spPr>
          <a:xfrm>
            <a:off x="8056675" y="3697128"/>
            <a:ext cx="1261884" cy="328936"/>
          </a:xfrm>
          <a:prstGeom prst="rect">
            <a:avLst/>
          </a:prstGeom>
          <a:noFill/>
        </p:spPr>
        <p:txBody>
          <a:bodyPr wrap="none" rtlCol="0">
            <a:spAutoFit/>
          </a:bodyPr>
          <a:lstStyle/>
          <a:p>
            <a:pPr>
              <a:lnSpc>
                <a:spcPct val="120000"/>
              </a:lnSpc>
            </a:pPr>
            <a:r>
              <a:rPr lang="zh-CN" altLang="en-US" sz="1400" dirty="0">
                <a:solidFill>
                  <a:srgbClr val="CB545A"/>
                </a:solidFill>
                <a:latin typeface="微软雅黑" panose="020B0503020204020204" pitchFamily="34" charset="-122"/>
                <a:ea typeface="微软雅黑" panose="020B0503020204020204" pitchFamily="34" charset="-122"/>
              </a:rPr>
              <a:t>此处添加文字</a:t>
            </a:r>
            <a:endParaRPr lang="en-US" altLang="zh-CN" sz="1400" dirty="0">
              <a:solidFill>
                <a:srgbClr val="CB545A"/>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7618525" y="4062888"/>
            <a:ext cx="2165555" cy="646331"/>
          </a:xfrm>
          <a:prstGeom prst="rect">
            <a:avLst/>
          </a:prstGeom>
          <a:noFill/>
        </p:spPr>
        <p:txBody>
          <a:bodyPr wrap="square" rtlCol="0">
            <a:spAutoFit/>
          </a:bodyPr>
          <a:lstStyle/>
          <a:p>
            <a:pPr algn="just">
              <a:lnSpc>
                <a:spcPct val="120000"/>
              </a:lnSpc>
            </a:pPr>
            <a:r>
              <a:rPr lang="zh-CN" altLang="en-US" sz="1000" dirty="0">
                <a:solidFill>
                  <a:prstClr val="white"/>
                </a:solidFill>
                <a:latin typeface="微软雅黑" panose="020B0503020204020204" pitchFamily="34" charset="-122"/>
                <a:ea typeface="微软雅黑" panose="020B0503020204020204" pitchFamily="34" charset="-122"/>
              </a:rPr>
              <a:t>单击此处添加文字内容单击此处添加文单击此处添加文字内容单击此处添加文字内容</a:t>
            </a:r>
          </a:p>
        </p:txBody>
      </p:sp>
      <p:sp>
        <p:nvSpPr>
          <p:cNvPr id="85" name="Freeform 7"/>
          <p:cNvSpPr>
            <a:spLocks noEditPoints="1"/>
          </p:cNvSpPr>
          <p:nvPr/>
        </p:nvSpPr>
        <p:spPr bwMode="auto">
          <a:xfrm>
            <a:off x="2533892" y="3705086"/>
            <a:ext cx="270788" cy="270788"/>
          </a:xfrm>
          <a:custGeom>
            <a:avLst/>
            <a:gdLst>
              <a:gd name="T0" fmla="*/ 108 w 128"/>
              <a:gd name="T1" fmla="*/ 68 h 128"/>
              <a:gd name="T2" fmla="*/ 104 w 128"/>
              <a:gd name="T3" fmla="*/ 72 h 128"/>
              <a:gd name="T4" fmla="*/ 104 w 128"/>
              <a:gd name="T5" fmla="*/ 75 h 128"/>
              <a:gd name="T6" fmla="*/ 104 w 128"/>
              <a:gd name="T7" fmla="*/ 112 h 128"/>
              <a:gd name="T8" fmla="*/ 96 w 128"/>
              <a:gd name="T9" fmla="*/ 120 h 128"/>
              <a:gd name="T10" fmla="*/ 16 w 128"/>
              <a:gd name="T11" fmla="*/ 120 h 128"/>
              <a:gd name="T12" fmla="*/ 8 w 128"/>
              <a:gd name="T13" fmla="*/ 112 h 128"/>
              <a:gd name="T14" fmla="*/ 8 w 128"/>
              <a:gd name="T15" fmla="*/ 32 h 128"/>
              <a:gd name="T16" fmla="*/ 16 w 128"/>
              <a:gd name="T17" fmla="*/ 24 h 128"/>
              <a:gd name="T18" fmla="*/ 49 w 128"/>
              <a:gd name="T19" fmla="*/ 24 h 128"/>
              <a:gd name="T20" fmla="*/ 52 w 128"/>
              <a:gd name="T21" fmla="*/ 24 h 128"/>
              <a:gd name="T22" fmla="*/ 56 w 128"/>
              <a:gd name="T23" fmla="*/ 20 h 128"/>
              <a:gd name="T24" fmla="*/ 52 w 128"/>
              <a:gd name="T25" fmla="*/ 16 h 128"/>
              <a:gd name="T26" fmla="*/ 12 w 128"/>
              <a:gd name="T27" fmla="*/ 16 h 128"/>
              <a:gd name="T28" fmla="*/ 0 w 128"/>
              <a:gd name="T29" fmla="*/ 28 h 128"/>
              <a:gd name="T30" fmla="*/ 0 w 128"/>
              <a:gd name="T31" fmla="*/ 116 h 128"/>
              <a:gd name="T32" fmla="*/ 12 w 128"/>
              <a:gd name="T33" fmla="*/ 128 h 128"/>
              <a:gd name="T34" fmla="*/ 100 w 128"/>
              <a:gd name="T35" fmla="*/ 128 h 128"/>
              <a:gd name="T36" fmla="*/ 112 w 128"/>
              <a:gd name="T37" fmla="*/ 116 h 128"/>
              <a:gd name="T38" fmla="*/ 112 w 128"/>
              <a:gd name="T39" fmla="*/ 72 h 128"/>
              <a:gd name="T40" fmla="*/ 108 w 128"/>
              <a:gd name="T41" fmla="*/ 68 h 128"/>
              <a:gd name="T42" fmla="*/ 124 w 128"/>
              <a:gd name="T43" fmla="*/ 0 h 128"/>
              <a:gd name="T44" fmla="*/ 84 w 128"/>
              <a:gd name="T45" fmla="*/ 0 h 128"/>
              <a:gd name="T46" fmla="*/ 80 w 128"/>
              <a:gd name="T47" fmla="*/ 4 h 128"/>
              <a:gd name="T48" fmla="*/ 84 w 128"/>
              <a:gd name="T49" fmla="*/ 8 h 128"/>
              <a:gd name="T50" fmla="*/ 114 w 128"/>
              <a:gd name="T51" fmla="*/ 8 h 128"/>
              <a:gd name="T52" fmla="*/ 61 w 128"/>
              <a:gd name="T53" fmla="*/ 61 h 128"/>
              <a:gd name="T54" fmla="*/ 61 w 128"/>
              <a:gd name="T55" fmla="*/ 67 h 128"/>
              <a:gd name="T56" fmla="*/ 67 w 128"/>
              <a:gd name="T57" fmla="*/ 67 h 128"/>
              <a:gd name="T58" fmla="*/ 120 w 128"/>
              <a:gd name="T59" fmla="*/ 14 h 128"/>
              <a:gd name="T60" fmla="*/ 120 w 128"/>
              <a:gd name="T61" fmla="*/ 40 h 128"/>
              <a:gd name="T62" fmla="*/ 124 w 128"/>
              <a:gd name="T63" fmla="*/ 44 h 128"/>
              <a:gd name="T64" fmla="*/ 128 w 128"/>
              <a:gd name="T65" fmla="*/ 40 h 128"/>
              <a:gd name="T66" fmla="*/ 128 w 128"/>
              <a:gd name="T67" fmla="*/ 4 h 128"/>
              <a:gd name="T68" fmla="*/ 124 w 128"/>
              <a:gd name="T6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8">
                <a:moveTo>
                  <a:pt x="108" y="68"/>
                </a:moveTo>
                <a:cubicBezTo>
                  <a:pt x="106" y="68"/>
                  <a:pt x="104" y="70"/>
                  <a:pt x="104" y="72"/>
                </a:cubicBezTo>
                <a:cubicBezTo>
                  <a:pt x="104" y="74"/>
                  <a:pt x="104" y="75"/>
                  <a:pt x="104" y="75"/>
                </a:cubicBezTo>
                <a:cubicBezTo>
                  <a:pt x="104" y="112"/>
                  <a:pt x="104" y="112"/>
                  <a:pt x="104" y="112"/>
                </a:cubicBezTo>
                <a:cubicBezTo>
                  <a:pt x="104" y="117"/>
                  <a:pt x="101" y="120"/>
                  <a:pt x="96" y="120"/>
                </a:cubicBezTo>
                <a:cubicBezTo>
                  <a:pt x="16" y="120"/>
                  <a:pt x="16" y="120"/>
                  <a:pt x="16" y="120"/>
                </a:cubicBezTo>
                <a:cubicBezTo>
                  <a:pt x="12" y="120"/>
                  <a:pt x="8" y="117"/>
                  <a:pt x="8" y="112"/>
                </a:cubicBezTo>
                <a:cubicBezTo>
                  <a:pt x="8" y="32"/>
                  <a:pt x="8" y="32"/>
                  <a:pt x="8" y="32"/>
                </a:cubicBezTo>
                <a:cubicBezTo>
                  <a:pt x="8" y="28"/>
                  <a:pt x="12" y="24"/>
                  <a:pt x="16" y="24"/>
                </a:cubicBezTo>
                <a:cubicBezTo>
                  <a:pt x="49" y="24"/>
                  <a:pt x="49" y="24"/>
                  <a:pt x="49" y="24"/>
                </a:cubicBezTo>
                <a:cubicBezTo>
                  <a:pt x="49" y="24"/>
                  <a:pt x="50" y="24"/>
                  <a:pt x="52" y="24"/>
                </a:cubicBezTo>
                <a:cubicBezTo>
                  <a:pt x="54" y="24"/>
                  <a:pt x="56" y="23"/>
                  <a:pt x="56" y="20"/>
                </a:cubicBezTo>
                <a:cubicBezTo>
                  <a:pt x="56" y="18"/>
                  <a:pt x="54" y="16"/>
                  <a:pt x="52" y="16"/>
                </a:cubicBezTo>
                <a:cubicBezTo>
                  <a:pt x="12" y="16"/>
                  <a:pt x="12" y="16"/>
                  <a:pt x="12" y="16"/>
                </a:cubicBezTo>
                <a:cubicBezTo>
                  <a:pt x="6" y="16"/>
                  <a:pt x="0" y="22"/>
                  <a:pt x="0" y="28"/>
                </a:cubicBezTo>
                <a:cubicBezTo>
                  <a:pt x="0" y="116"/>
                  <a:pt x="0" y="116"/>
                  <a:pt x="0" y="116"/>
                </a:cubicBezTo>
                <a:cubicBezTo>
                  <a:pt x="0" y="123"/>
                  <a:pt x="6" y="128"/>
                  <a:pt x="12" y="128"/>
                </a:cubicBezTo>
                <a:cubicBezTo>
                  <a:pt x="100" y="128"/>
                  <a:pt x="100" y="128"/>
                  <a:pt x="100" y="128"/>
                </a:cubicBezTo>
                <a:cubicBezTo>
                  <a:pt x="107" y="128"/>
                  <a:pt x="112" y="123"/>
                  <a:pt x="112" y="116"/>
                </a:cubicBezTo>
                <a:cubicBezTo>
                  <a:pt x="112" y="72"/>
                  <a:pt x="112" y="72"/>
                  <a:pt x="112" y="72"/>
                </a:cubicBezTo>
                <a:cubicBezTo>
                  <a:pt x="112" y="70"/>
                  <a:pt x="110" y="68"/>
                  <a:pt x="108" y="68"/>
                </a:cubicBezTo>
                <a:close/>
                <a:moveTo>
                  <a:pt x="124" y="0"/>
                </a:moveTo>
                <a:cubicBezTo>
                  <a:pt x="84" y="0"/>
                  <a:pt x="84" y="0"/>
                  <a:pt x="84" y="0"/>
                </a:cubicBezTo>
                <a:cubicBezTo>
                  <a:pt x="82" y="0"/>
                  <a:pt x="80" y="2"/>
                  <a:pt x="80" y="4"/>
                </a:cubicBezTo>
                <a:cubicBezTo>
                  <a:pt x="80" y="7"/>
                  <a:pt x="82" y="8"/>
                  <a:pt x="84" y="8"/>
                </a:cubicBezTo>
                <a:cubicBezTo>
                  <a:pt x="114" y="8"/>
                  <a:pt x="114" y="8"/>
                  <a:pt x="114" y="8"/>
                </a:cubicBezTo>
                <a:cubicBezTo>
                  <a:pt x="61" y="61"/>
                  <a:pt x="61" y="61"/>
                  <a:pt x="61" y="61"/>
                </a:cubicBezTo>
                <a:cubicBezTo>
                  <a:pt x="60" y="63"/>
                  <a:pt x="60" y="65"/>
                  <a:pt x="61" y="67"/>
                </a:cubicBezTo>
                <a:cubicBezTo>
                  <a:pt x="63" y="69"/>
                  <a:pt x="66" y="69"/>
                  <a:pt x="67" y="67"/>
                </a:cubicBezTo>
                <a:cubicBezTo>
                  <a:pt x="120" y="14"/>
                  <a:pt x="120" y="14"/>
                  <a:pt x="120" y="14"/>
                </a:cubicBezTo>
                <a:cubicBezTo>
                  <a:pt x="120" y="40"/>
                  <a:pt x="120" y="40"/>
                  <a:pt x="120" y="40"/>
                </a:cubicBezTo>
                <a:cubicBezTo>
                  <a:pt x="120" y="43"/>
                  <a:pt x="122" y="44"/>
                  <a:pt x="124" y="44"/>
                </a:cubicBezTo>
                <a:cubicBezTo>
                  <a:pt x="126" y="44"/>
                  <a:pt x="128" y="43"/>
                  <a:pt x="128" y="40"/>
                </a:cubicBezTo>
                <a:cubicBezTo>
                  <a:pt x="128" y="4"/>
                  <a:pt x="128" y="4"/>
                  <a:pt x="128" y="4"/>
                </a:cubicBezTo>
                <a:cubicBezTo>
                  <a:pt x="128" y="2"/>
                  <a:pt x="126" y="0"/>
                  <a:pt x="124" y="0"/>
                </a:cubicBezTo>
                <a:close/>
              </a:path>
            </a:pathLst>
          </a:custGeom>
          <a:solidFill>
            <a:srgbClr val="CB545A"/>
          </a:solidFill>
          <a:ln>
            <a:noFill/>
          </a:ln>
        </p:spPr>
        <p:txBody>
          <a:bodyPr vert="horz" wrap="square" lIns="91440" tIns="45720" rIns="91440" bIns="45720" numCol="1" anchor="t" anchorCtr="0" compatLnSpc="1"/>
          <a:lstStyle/>
          <a:p>
            <a:endParaRPr lang="zh-CN" altLang="en-US"/>
          </a:p>
        </p:txBody>
      </p:sp>
      <p:sp>
        <p:nvSpPr>
          <p:cNvPr id="86" name="Freeform 9"/>
          <p:cNvSpPr>
            <a:spLocks noEditPoints="1"/>
          </p:cNvSpPr>
          <p:nvPr/>
        </p:nvSpPr>
        <p:spPr bwMode="auto">
          <a:xfrm>
            <a:off x="7747992" y="2147474"/>
            <a:ext cx="269894" cy="270788"/>
          </a:xfrm>
          <a:custGeom>
            <a:avLst/>
            <a:gdLst>
              <a:gd name="T0" fmla="*/ 12 w 128"/>
              <a:gd name="T1" fmla="*/ 72 h 128"/>
              <a:gd name="T2" fmla="*/ 0 w 128"/>
              <a:gd name="T3" fmla="*/ 116 h 128"/>
              <a:gd name="T4" fmla="*/ 44 w 128"/>
              <a:gd name="T5" fmla="*/ 128 h 128"/>
              <a:gd name="T6" fmla="*/ 56 w 128"/>
              <a:gd name="T7" fmla="*/ 84 h 128"/>
              <a:gd name="T8" fmla="*/ 48 w 128"/>
              <a:gd name="T9" fmla="*/ 112 h 128"/>
              <a:gd name="T10" fmla="*/ 16 w 128"/>
              <a:gd name="T11" fmla="*/ 120 h 128"/>
              <a:gd name="T12" fmla="*/ 8 w 128"/>
              <a:gd name="T13" fmla="*/ 88 h 128"/>
              <a:gd name="T14" fmla="*/ 40 w 128"/>
              <a:gd name="T15" fmla="*/ 80 h 128"/>
              <a:gd name="T16" fmla="*/ 48 w 128"/>
              <a:gd name="T17" fmla="*/ 112 h 128"/>
              <a:gd name="T18" fmla="*/ 84 w 128"/>
              <a:gd name="T19" fmla="*/ 0 h 128"/>
              <a:gd name="T20" fmla="*/ 72 w 128"/>
              <a:gd name="T21" fmla="*/ 44 h 128"/>
              <a:gd name="T22" fmla="*/ 116 w 128"/>
              <a:gd name="T23" fmla="*/ 56 h 128"/>
              <a:gd name="T24" fmla="*/ 128 w 128"/>
              <a:gd name="T25" fmla="*/ 12 h 128"/>
              <a:gd name="T26" fmla="*/ 120 w 128"/>
              <a:gd name="T27" fmla="*/ 40 h 128"/>
              <a:gd name="T28" fmla="*/ 88 w 128"/>
              <a:gd name="T29" fmla="*/ 48 h 128"/>
              <a:gd name="T30" fmla="*/ 80 w 128"/>
              <a:gd name="T31" fmla="*/ 16 h 128"/>
              <a:gd name="T32" fmla="*/ 112 w 128"/>
              <a:gd name="T33" fmla="*/ 8 h 128"/>
              <a:gd name="T34" fmla="*/ 120 w 128"/>
              <a:gd name="T35" fmla="*/ 40 h 128"/>
              <a:gd name="T36" fmla="*/ 12 w 128"/>
              <a:gd name="T37" fmla="*/ 0 h 128"/>
              <a:gd name="T38" fmla="*/ 0 w 128"/>
              <a:gd name="T39" fmla="*/ 44 h 128"/>
              <a:gd name="T40" fmla="*/ 44 w 128"/>
              <a:gd name="T41" fmla="*/ 56 h 128"/>
              <a:gd name="T42" fmla="*/ 56 w 128"/>
              <a:gd name="T43" fmla="*/ 12 h 128"/>
              <a:gd name="T44" fmla="*/ 48 w 128"/>
              <a:gd name="T45" fmla="*/ 40 h 128"/>
              <a:gd name="T46" fmla="*/ 16 w 128"/>
              <a:gd name="T47" fmla="*/ 48 h 128"/>
              <a:gd name="T48" fmla="*/ 8 w 128"/>
              <a:gd name="T49" fmla="*/ 16 h 128"/>
              <a:gd name="T50" fmla="*/ 40 w 128"/>
              <a:gd name="T51" fmla="*/ 8 h 128"/>
              <a:gd name="T52" fmla="*/ 48 w 128"/>
              <a:gd name="T53" fmla="*/ 40 h 128"/>
              <a:gd name="T54" fmla="*/ 84 w 128"/>
              <a:gd name="T55" fmla="*/ 72 h 128"/>
              <a:gd name="T56" fmla="*/ 72 w 128"/>
              <a:gd name="T57" fmla="*/ 116 h 128"/>
              <a:gd name="T58" fmla="*/ 116 w 128"/>
              <a:gd name="T59" fmla="*/ 128 h 128"/>
              <a:gd name="T60" fmla="*/ 128 w 128"/>
              <a:gd name="T61" fmla="*/ 84 h 128"/>
              <a:gd name="T62" fmla="*/ 120 w 128"/>
              <a:gd name="T63" fmla="*/ 112 h 128"/>
              <a:gd name="T64" fmla="*/ 88 w 128"/>
              <a:gd name="T65" fmla="*/ 120 h 128"/>
              <a:gd name="T66" fmla="*/ 80 w 128"/>
              <a:gd name="T67" fmla="*/ 88 h 128"/>
              <a:gd name="T68" fmla="*/ 112 w 128"/>
              <a:gd name="T69" fmla="*/ 80 h 128"/>
              <a:gd name="T70" fmla="*/ 120 w 128"/>
              <a:gd name="T7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44" y="72"/>
                </a:moveTo>
                <a:cubicBezTo>
                  <a:pt x="12" y="72"/>
                  <a:pt x="12" y="72"/>
                  <a:pt x="12" y="72"/>
                </a:cubicBezTo>
                <a:cubicBezTo>
                  <a:pt x="6" y="72"/>
                  <a:pt x="0" y="78"/>
                  <a:pt x="0" y="84"/>
                </a:cubicBezTo>
                <a:cubicBezTo>
                  <a:pt x="0" y="116"/>
                  <a:pt x="0" y="116"/>
                  <a:pt x="0" y="116"/>
                </a:cubicBezTo>
                <a:cubicBezTo>
                  <a:pt x="0" y="123"/>
                  <a:pt x="6" y="128"/>
                  <a:pt x="12" y="128"/>
                </a:cubicBezTo>
                <a:cubicBezTo>
                  <a:pt x="44" y="128"/>
                  <a:pt x="44" y="128"/>
                  <a:pt x="44" y="128"/>
                </a:cubicBezTo>
                <a:cubicBezTo>
                  <a:pt x="51" y="128"/>
                  <a:pt x="56" y="123"/>
                  <a:pt x="56" y="116"/>
                </a:cubicBezTo>
                <a:cubicBezTo>
                  <a:pt x="56" y="84"/>
                  <a:pt x="56" y="84"/>
                  <a:pt x="56" y="84"/>
                </a:cubicBezTo>
                <a:cubicBezTo>
                  <a:pt x="56" y="78"/>
                  <a:pt x="51" y="72"/>
                  <a:pt x="44" y="72"/>
                </a:cubicBezTo>
                <a:close/>
                <a:moveTo>
                  <a:pt x="48" y="112"/>
                </a:moveTo>
                <a:cubicBezTo>
                  <a:pt x="48" y="117"/>
                  <a:pt x="45" y="120"/>
                  <a:pt x="40" y="120"/>
                </a:cubicBezTo>
                <a:cubicBezTo>
                  <a:pt x="16" y="120"/>
                  <a:pt x="16" y="120"/>
                  <a:pt x="16" y="120"/>
                </a:cubicBezTo>
                <a:cubicBezTo>
                  <a:pt x="12" y="120"/>
                  <a:pt x="8" y="117"/>
                  <a:pt x="8" y="112"/>
                </a:cubicBezTo>
                <a:cubicBezTo>
                  <a:pt x="8" y="88"/>
                  <a:pt x="8" y="88"/>
                  <a:pt x="8" y="88"/>
                </a:cubicBezTo>
                <a:cubicBezTo>
                  <a:pt x="8" y="84"/>
                  <a:pt x="12" y="80"/>
                  <a:pt x="16" y="80"/>
                </a:cubicBezTo>
                <a:cubicBezTo>
                  <a:pt x="40" y="80"/>
                  <a:pt x="40" y="80"/>
                  <a:pt x="40" y="80"/>
                </a:cubicBezTo>
                <a:cubicBezTo>
                  <a:pt x="45" y="80"/>
                  <a:pt x="48" y="84"/>
                  <a:pt x="48" y="88"/>
                </a:cubicBezTo>
                <a:lnTo>
                  <a:pt x="48" y="112"/>
                </a:lnTo>
                <a:close/>
                <a:moveTo>
                  <a:pt x="116" y="0"/>
                </a:moveTo>
                <a:cubicBezTo>
                  <a:pt x="84" y="0"/>
                  <a:pt x="84" y="0"/>
                  <a:pt x="84" y="0"/>
                </a:cubicBezTo>
                <a:cubicBezTo>
                  <a:pt x="78" y="0"/>
                  <a:pt x="72" y="6"/>
                  <a:pt x="72" y="12"/>
                </a:cubicBezTo>
                <a:cubicBezTo>
                  <a:pt x="72" y="44"/>
                  <a:pt x="72" y="44"/>
                  <a:pt x="72" y="44"/>
                </a:cubicBezTo>
                <a:cubicBezTo>
                  <a:pt x="72" y="51"/>
                  <a:pt x="78" y="56"/>
                  <a:pt x="84" y="56"/>
                </a:cubicBezTo>
                <a:cubicBezTo>
                  <a:pt x="116" y="56"/>
                  <a:pt x="116" y="56"/>
                  <a:pt x="116" y="56"/>
                </a:cubicBezTo>
                <a:cubicBezTo>
                  <a:pt x="123" y="56"/>
                  <a:pt x="128" y="51"/>
                  <a:pt x="128" y="44"/>
                </a:cubicBezTo>
                <a:cubicBezTo>
                  <a:pt x="128" y="12"/>
                  <a:pt x="128" y="12"/>
                  <a:pt x="128" y="12"/>
                </a:cubicBezTo>
                <a:cubicBezTo>
                  <a:pt x="128" y="6"/>
                  <a:pt x="123" y="0"/>
                  <a:pt x="116" y="0"/>
                </a:cubicBezTo>
                <a:close/>
                <a:moveTo>
                  <a:pt x="120" y="40"/>
                </a:moveTo>
                <a:cubicBezTo>
                  <a:pt x="120" y="45"/>
                  <a:pt x="117" y="48"/>
                  <a:pt x="112" y="48"/>
                </a:cubicBezTo>
                <a:cubicBezTo>
                  <a:pt x="88" y="48"/>
                  <a:pt x="88" y="48"/>
                  <a:pt x="88" y="48"/>
                </a:cubicBezTo>
                <a:cubicBezTo>
                  <a:pt x="84" y="48"/>
                  <a:pt x="80" y="45"/>
                  <a:pt x="80" y="40"/>
                </a:cubicBezTo>
                <a:cubicBezTo>
                  <a:pt x="80" y="16"/>
                  <a:pt x="80" y="16"/>
                  <a:pt x="80" y="16"/>
                </a:cubicBezTo>
                <a:cubicBezTo>
                  <a:pt x="80" y="12"/>
                  <a:pt x="84" y="8"/>
                  <a:pt x="88" y="8"/>
                </a:cubicBezTo>
                <a:cubicBezTo>
                  <a:pt x="112" y="8"/>
                  <a:pt x="112" y="8"/>
                  <a:pt x="112" y="8"/>
                </a:cubicBezTo>
                <a:cubicBezTo>
                  <a:pt x="117" y="8"/>
                  <a:pt x="120" y="12"/>
                  <a:pt x="120" y="16"/>
                </a:cubicBezTo>
                <a:lnTo>
                  <a:pt x="120" y="40"/>
                </a:lnTo>
                <a:close/>
                <a:moveTo>
                  <a:pt x="44" y="0"/>
                </a:moveTo>
                <a:cubicBezTo>
                  <a:pt x="12" y="0"/>
                  <a:pt x="12" y="0"/>
                  <a:pt x="12" y="0"/>
                </a:cubicBezTo>
                <a:cubicBezTo>
                  <a:pt x="6" y="0"/>
                  <a:pt x="0" y="6"/>
                  <a:pt x="0" y="12"/>
                </a:cubicBezTo>
                <a:cubicBezTo>
                  <a:pt x="0" y="44"/>
                  <a:pt x="0" y="44"/>
                  <a:pt x="0" y="44"/>
                </a:cubicBezTo>
                <a:cubicBezTo>
                  <a:pt x="0" y="51"/>
                  <a:pt x="6" y="56"/>
                  <a:pt x="12" y="56"/>
                </a:cubicBezTo>
                <a:cubicBezTo>
                  <a:pt x="44" y="56"/>
                  <a:pt x="44" y="56"/>
                  <a:pt x="44" y="56"/>
                </a:cubicBezTo>
                <a:cubicBezTo>
                  <a:pt x="51" y="56"/>
                  <a:pt x="56" y="51"/>
                  <a:pt x="56" y="44"/>
                </a:cubicBezTo>
                <a:cubicBezTo>
                  <a:pt x="56" y="12"/>
                  <a:pt x="56" y="12"/>
                  <a:pt x="56" y="12"/>
                </a:cubicBezTo>
                <a:cubicBezTo>
                  <a:pt x="56" y="6"/>
                  <a:pt x="51" y="0"/>
                  <a:pt x="44" y="0"/>
                </a:cubicBezTo>
                <a:close/>
                <a:moveTo>
                  <a:pt x="48" y="40"/>
                </a:moveTo>
                <a:cubicBezTo>
                  <a:pt x="48" y="45"/>
                  <a:pt x="45" y="48"/>
                  <a:pt x="40" y="48"/>
                </a:cubicBezTo>
                <a:cubicBezTo>
                  <a:pt x="16" y="48"/>
                  <a:pt x="16" y="48"/>
                  <a:pt x="16" y="48"/>
                </a:cubicBezTo>
                <a:cubicBezTo>
                  <a:pt x="12" y="48"/>
                  <a:pt x="8" y="45"/>
                  <a:pt x="8" y="40"/>
                </a:cubicBezTo>
                <a:cubicBezTo>
                  <a:pt x="8" y="16"/>
                  <a:pt x="8" y="16"/>
                  <a:pt x="8" y="16"/>
                </a:cubicBezTo>
                <a:cubicBezTo>
                  <a:pt x="8" y="12"/>
                  <a:pt x="12" y="8"/>
                  <a:pt x="16" y="8"/>
                </a:cubicBezTo>
                <a:cubicBezTo>
                  <a:pt x="40" y="8"/>
                  <a:pt x="40" y="8"/>
                  <a:pt x="40" y="8"/>
                </a:cubicBezTo>
                <a:cubicBezTo>
                  <a:pt x="45" y="8"/>
                  <a:pt x="48" y="12"/>
                  <a:pt x="48" y="16"/>
                </a:cubicBezTo>
                <a:lnTo>
                  <a:pt x="48" y="40"/>
                </a:lnTo>
                <a:close/>
                <a:moveTo>
                  <a:pt x="116" y="72"/>
                </a:moveTo>
                <a:cubicBezTo>
                  <a:pt x="84" y="72"/>
                  <a:pt x="84" y="72"/>
                  <a:pt x="84" y="72"/>
                </a:cubicBezTo>
                <a:cubicBezTo>
                  <a:pt x="78" y="72"/>
                  <a:pt x="72" y="78"/>
                  <a:pt x="72" y="84"/>
                </a:cubicBezTo>
                <a:cubicBezTo>
                  <a:pt x="72" y="116"/>
                  <a:pt x="72" y="116"/>
                  <a:pt x="72" y="116"/>
                </a:cubicBezTo>
                <a:cubicBezTo>
                  <a:pt x="72" y="123"/>
                  <a:pt x="78" y="128"/>
                  <a:pt x="84" y="128"/>
                </a:cubicBezTo>
                <a:cubicBezTo>
                  <a:pt x="116" y="128"/>
                  <a:pt x="116" y="128"/>
                  <a:pt x="116" y="128"/>
                </a:cubicBezTo>
                <a:cubicBezTo>
                  <a:pt x="123" y="128"/>
                  <a:pt x="128" y="123"/>
                  <a:pt x="128" y="116"/>
                </a:cubicBezTo>
                <a:cubicBezTo>
                  <a:pt x="128" y="84"/>
                  <a:pt x="128" y="84"/>
                  <a:pt x="128" y="84"/>
                </a:cubicBezTo>
                <a:cubicBezTo>
                  <a:pt x="128" y="78"/>
                  <a:pt x="123" y="72"/>
                  <a:pt x="116" y="72"/>
                </a:cubicBezTo>
                <a:close/>
                <a:moveTo>
                  <a:pt x="120" y="112"/>
                </a:moveTo>
                <a:cubicBezTo>
                  <a:pt x="120" y="117"/>
                  <a:pt x="117" y="120"/>
                  <a:pt x="112" y="120"/>
                </a:cubicBezTo>
                <a:cubicBezTo>
                  <a:pt x="88" y="120"/>
                  <a:pt x="88" y="120"/>
                  <a:pt x="88" y="120"/>
                </a:cubicBezTo>
                <a:cubicBezTo>
                  <a:pt x="84" y="120"/>
                  <a:pt x="80" y="117"/>
                  <a:pt x="80" y="112"/>
                </a:cubicBezTo>
                <a:cubicBezTo>
                  <a:pt x="80" y="88"/>
                  <a:pt x="80" y="88"/>
                  <a:pt x="80" y="88"/>
                </a:cubicBezTo>
                <a:cubicBezTo>
                  <a:pt x="80" y="84"/>
                  <a:pt x="84" y="80"/>
                  <a:pt x="88" y="80"/>
                </a:cubicBezTo>
                <a:cubicBezTo>
                  <a:pt x="112" y="80"/>
                  <a:pt x="112" y="80"/>
                  <a:pt x="112" y="80"/>
                </a:cubicBezTo>
                <a:cubicBezTo>
                  <a:pt x="117" y="80"/>
                  <a:pt x="120" y="84"/>
                  <a:pt x="120" y="88"/>
                </a:cubicBezTo>
                <a:lnTo>
                  <a:pt x="120" y="112"/>
                </a:lnTo>
                <a:close/>
              </a:path>
            </a:pathLst>
          </a:custGeom>
          <a:solidFill>
            <a:srgbClr val="61D6FE"/>
          </a:solidFill>
          <a:ln>
            <a:noFill/>
          </a:ln>
        </p:spPr>
        <p:txBody>
          <a:bodyPr vert="horz" wrap="square" lIns="91440" tIns="45720" rIns="91440" bIns="45720" numCol="1" anchor="t" anchorCtr="0" compatLnSpc="1"/>
          <a:lstStyle/>
          <a:p>
            <a:endParaRPr lang="zh-CN" altLang="en-US"/>
          </a:p>
        </p:txBody>
      </p:sp>
      <p:sp>
        <p:nvSpPr>
          <p:cNvPr id="87" name="Freeform 15"/>
          <p:cNvSpPr>
            <a:spLocks noEditPoints="1"/>
          </p:cNvSpPr>
          <p:nvPr/>
        </p:nvSpPr>
        <p:spPr bwMode="auto">
          <a:xfrm>
            <a:off x="7747098" y="3705086"/>
            <a:ext cx="270788" cy="270788"/>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0 w 128"/>
              <a:gd name="T11" fmla="*/ 33 h 128"/>
              <a:gd name="T12" fmla="*/ 93 w 128"/>
              <a:gd name="T13" fmla="*/ 43 h 128"/>
              <a:gd name="T14" fmla="*/ 86 w 128"/>
              <a:gd name="T15" fmla="*/ 35 h 128"/>
              <a:gd name="T16" fmla="*/ 96 w 128"/>
              <a:gd name="T17" fmla="*/ 18 h 128"/>
              <a:gd name="T18" fmla="*/ 110 w 128"/>
              <a:gd name="T19" fmla="*/ 33 h 128"/>
              <a:gd name="T20" fmla="*/ 92 w 128"/>
              <a:gd name="T21" fmla="*/ 64 h 128"/>
              <a:gd name="T22" fmla="*/ 64 w 128"/>
              <a:gd name="T23" fmla="*/ 92 h 128"/>
              <a:gd name="T24" fmla="*/ 36 w 128"/>
              <a:gd name="T25" fmla="*/ 64 h 128"/>
              <a:gd name="T26" fmla="*/ 64 w 128"/>
              <a:gd name="T27" fmla="*/ 36 h 128"/>
              <a:gd name="T28" fmla="*/ 92 w 128"/>
              <a:gd name="T29" fmla="*/ 64 h 128"/>
              <a:gd name="T30" fmla="*/ 64 w 128"/>
              <a:gd name="T31" fmla="*/ 8 h 128"/>
              <a:gd name="T32" fmla="*/ 89 w 128"/>
              <a:gd name="T33" fmla="*/ 14 h 128"/>
              <a:gd name="T34" fmla="*/ 79 w 128"/>
              <a:gd name="T35" fmla="*/ 31 h 128"/>
              <a:gd name="T36" fmla="*/ 64 w 128"/>
              <a:gd name="T37" fmla="*/ 28 h 128"/>
              <a:gd name="T38" fmla="*/ 52 w 128"/>
              <a:gd name="T39" fmla="*/ 30 h 128"/>
              <a:gd name="T40" fmla="*/ 42 w 128"/>
              <a:gd name="T41" fmla="*/ 13 h 128"/>
              <a:gd name="T42" fmla="*/ 64 w 128"/>
              <a:gd name="T43" fmla="*/ 8 h 128"/>
              <a:gd name="T44" fmla="*/ 35 w 128"/>
              <a:gd name="T45" fmla="*/ 16 h 128"/>
              <a:gd name="T46" fmla="*/ 45 w 128"/>
              <a:gd name="T47" fmla="*/ 34 h 128"/>
              <a:gd name="T48" fmla="*/ 37 w 128"/>
              <a:gd name="T49" fmla="*/ 41 h 128"/>
              <a:gd name="T50" fmla="*/ 19 w 128"/>
              <a:gd name="T51" fmla="*/ 31 h 128"/>
              <a:gd name="T52" fmla="*/ 35 w 128"/>
              <a:gd name="T53" fmla="*/ 16 h 128"/>
              <a:gd name="T54" fmla="*/ 8 w 128"/>
              <a:gd name="T55" fmla="*/ 64 h 128"/>
              <a:gd name="T56" fmla="*/ 15 w 128"/>
              <a:gd name="T57" fmla="*/ 37 h 128"/>
              <a:gd name="T58" fmla="*/ 32 w 128"/>
              <a:gd name="T59" fmla="*/ 47 h 128"/>
              <a:gd name="T60" fmla="*/ 28 w 128"/>
              <a:gd name="T61" fmla="*/ 64 h 128"/>
              <a:gd name="T62" fmla="*/ 31 w 128"/>
              <a:gd name="T63" fmla="*/ 79 h 128"/>
              <a:gd name="T64" fmla="*/ 14 w 128"/>
              <a:gd name="T65" fmla="*/ 89 h 128"/>
              <a:gd name="T66" fmla="*/ 8 w 128"/>
              <a:gd name="T67" fmla="*/ 64 h 128"/>
              <a:gd name="T68" fmla="*/ 18 w 128"/>
              <a:gd name="T69" fmla="*/ 96 h 128"/>
              <a:gd name="T70" fmla="*/ 35 w 128"/>
              <a:gd name="T71" fmla="*/ 85 h 128"/>
              <a:gd name="T72" fmla="*/ 43 w 128"/>
              <a:gd name="T73" fmla="*/ 93 h 128"/>
              <a:gd name="T74" fmla="*/ 33 w 128"/>
              <a:gd name="T75" fmla="*/ 111 h 128"/>
              <a:gd name="T76" fmla="*/ 18 w 128"/>
              <a:gd name="T77" fmla="*/ 96 h 128"/>
              <a:gd name="T78" fmla="*/ 64 w 128"/>
              <a:gd name="T79" fmla="*/ 120 h 128"/>
              <a:gd name="T80" fmla="*/ 40 w 128"/>
              <a:gd name="T81" fmla="*/ 115 h 128"/>
              <a:gd name="T82" fmla="*/ 50 w 128"/>
              <a:gd name="T83" fmla="*/ 97 h 128"/>
              <a:gd name="T84" fmla="*/ 64 w 128"/>
              <a:gd name="T85" fmla="*/ 100 h 128"/>
              <a:gd name="T86" fmla="*/ 81 w 128"/>
              <a:gd name="T87" fmla="*/ 96 h 128"/>
              <a:gd name="T88" fmla="*/ 91 w 128"/>
              <a:gd name="T89" fmla="*/ 113 h 128"/>
              <a:gd name="T90" fmla="*/ 64 w 128"/>
              <a:gd name="T91" fmla="*/ 120 h 128"/>
              <a:gd name="T92" fmla="*/ 98 w 128"/>
              <a:gd name="T93" fmla="*/ 109 h 128"/>
              <a:gd name="T94" fmla="*/ 88 w 128"/>
              <a:gd name="T95" fmla="*/ 92 h 128"/>
              <a:gd name="T96" fmla="*/ 95 w 128"/>
              <a:gd name="T97" fmla="*/ 83 h 128"/>
              <a:gd name="T98" fmla="*/ 112 w 128"/>
              <a:gd name="T99" fmla="*/ 93 h 128"/>
              <a:gd name="T100" fmla="*/ 98 w 128"/>
              <a:gd name="T101" fmla="*/ 109 h 128"/>
              <a:gd name="T102" fmla="*/ 98 w 128"/>
              <a:gd name="T103" fmla="*/ 76 h 128"/>
              <a:gd name="T104" fmla="*/ 100 w 128"/>
              <a:gd name="T105" fmla="*/ 64 h 128"/>
              <a:gd name="T106" fmla="*/ 97 w 128"/>
              <a:gd name="T107" fmla="*/ 50 h 128"/>
              <a:gd name="T108" fmla="*/ 114 w 128"/>
              <a:gd name="T109" fmla="*/ 40 h 128"/>
              <a:gd name="T110" fmla="*/ 120 w 128"/>
              <a:gd name="T111" fmla="*/ 64 h 128"/>
              <a:gd name="T112" fmla="*/ 116 w 128"/>
              <a:gd name="T113" fmla="*/ 86 h 128"/>
              <a:gd name="T114" fmla="*/ 98 w 128"/>
              <a:gd name="T115"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0" y="33"/>
                </a:moveTo>
                <a:cubicBezTo>
                  <a:pt x="93" y="43"/>
                  <a:pt x="93" y="43"/>
                  <a:pt x="93" y="43"/>
                </a:cubicBezTo>
                <a:cubicBezTo>
                  <a:pt x="91" y="40"/>
                  <a:pt x="88" y="38"/>
                  <a:pt x="86" y="35"/>
                </a:cubicBezTo>
                <a:cubicBezTo>
                  <a:pt x="96" y="18"/>
                  <a:pt x="96" y="18"/>
                  <a:pt x="96" y="18"/>
                </a:cubicBezTo>
                <a:cubicBezTo>
                  <a:pt x="102" y="22"/>
                  <a:pt x="106" y="27"/>
                  <a:pt x="110" y="33"/>
                </a:cubicBezTo>
                <a:close/>
                <a:moveTo>
                  <a:pt x="92" y="64"/>
                </a:moveTo>
                <a:cubicBezTo>
                  <a:pt x="92" y="80"/>
                  <a:pt x="80" y="92"/>
                  <a:pt x="64" y="92"/>
                </a:cubicBezTo>
                <a:cubicBezTo>
                  <a:pt x="49" y="92"/>
                  <a:pt x="36" y="80"/>
                  <a:pt x="36" y="64"/>
                </a:cubicBezTo>
                <a:cubicBezTo>
                  <a:pt x="36" y="49"/>
                  <a:pt x="49" y="36"/>
                  <a:pt x="64" y="36"/>
                </a:cubicBezTo>
                <a:cubicBezTo>
                  <a:pt x="80" y="36"/>
                  <a:pt x="92" y="49"/>
                  <a:pt x="92" y="64"/>
                </a:cubicBezTo>
                <a:close/>
                <a:moveTo>
                  <a:pt x="64" y="8"/>
                </a:moveTo>
                <a:cubicBezTo>
                  <a:pt x="73" y="8"/>
                  <a:pt x="81" y="10"/>
                  <a:pt x="89" y="14"/>
                </a:cubicBezTo>
                <a:cubicBezTo>
                  <a:pt x="79" y="31"/>
                  <a:pt x="79" y="31"/>
                  <a:pt x="79" y="31"/>
                </a:cubicBezTo>
                <a:cubicBezTo>
                  <a:pt x="74" y="29"/>
                  <a:pt x="69" y="28"/>
                  <a:pt x="64" y="28"/>
                </a:cubicBezTo>
                <a:cubicBezTo>
                  <a:pt x="60" y="28"/>
                  <a:pt x="56" y="29"/>
                  <a:pt x="52" y="30"/>
                </a:cubicBezTo>
                <a:cubicBezTo>
                  <a:pt x="42" y="13"/>
                  <a:pt x="42" y="13"/>
                  <a:pt x="42" y="13"/>
                </a:cubicBezTo>
                <a:cubicBezTo>
                  <a:pt x="49" y="10"/>
                  <a:pt x="56" y="8"/>
                  <a:pt x="64" y="8"/>
                </a:cubicBezTo>
                <a:close/>
                <a:moveTo>
                  <a:pt x="35" y="16"/>
                </a:moveTo>
                <a:cubicBezTo>
                  <a:pt x="45" y="34"/>
                  <a:pt x="45" y="34"/>
                  <a:pt x="45" y="34"/>
                </a:cubicBezTo>
                <a:cubicBezTo>
                  <a:pt x="42" y="36"/>
                  <a:pt x="39" y="38"/>
                  <a:pt x="37" y="41"/>
                </a:cubicBezTo>
                <a:cubicBezTo>
                  <a:pt x="19" y="31"/>
                  <a:pt x="19" y="31"/>
                  <a:pt x="19" y="31"/>
                </a:cubicBezTo>
                <a:cubicBezTo>
                  <a:pt x="24" y="25"/>
                  <a:pt x="29" y="20"/>
                  <a:pt x="35" y="16"/>
                </a:cubicBezTo>
                <a:close/>
                <a:moveTo>
                  <a:pt x="8" y="64"/>
                </a:moveTo>
                <a:cubicBezTo>
                  <a:pt x="8" y="55"/>
                  <a:pt x="11" y="45"/>
                  <a:pt x="15" y="37"/>
                </a:cubicBezTo>
                <a:cubicBezTo>
                  <a:pt x="32" y="47"/>
                  <a:pt x="32" y="47"/>
                  <a:pt x="32" y="47"/>
                </a:cubicBezTo>
                <a:cubicBezTo>
                  <a:pt x="30" y="52"/>
                  <a:pt x="28" y="58"/>
                  <a:pt x="28" y="64"/>
                </a:cubicBezTo>
                <a:cubicBezTo>
                  <a:pt x="28" y="69"/>
                  <a:pt x="29" y="74"/>
                  <a:pt x="31" y="79"/>
                </a:cubicBezTo>
                <a:cubicBezTo>
                  <a:pt x="14" y="89"/>
                  <a:pt x="14" y="89"/>
                  <a:pt x="14" y="89"/>
                </a:cubicBezTo>
                <a:cubicBezTo>
                  <a:pt x="10" y="81"/>
                  <a:pt x="8" y="73"/>
                  <a:pt x="8" y="64"/>
                </a:cubicBezTo>
                <a:close/>
                <a:moveTo>
                  <a:pt x="18" y="96"/>
                </a:moveTo>
                <a:cubicBezTo>
                  <a:pt x="35" y="85"/>
                  <a:pt x="35" y="85"/>
                  <a:pt x="35" y="85"/>
                </a:cubicBezTo>
                <a:cubicBezTo>
                  <a:pt x="37" y="89"/>
                  <a:pt x="40" y="91"/>
                  <a:pt x="43" y="93"/>
                </a:cubicBezTo>
                <a:cubicBezTo>
                  <a:pt x="33" y="111"/>
                  <a:pt x="33" y="111"/>
                  <a:pt x="33" y="111"/>
                </a:cubicBezTo>
                <a:cubicBezTo>
                  <a:pt x="27" y="107"/>
                  <a:pt x="22" y="102"/>
                  <a:pt x="18" y="96"/>
                </a:cubicBezTo>
                <a:close/>
                <a:moveTo>
                  <a:pt x="64" y="120"/>
                </a:moveTo>
                <a:cubicBezTo>
                  <a:pt x="55" y="120"/>
                  <a:pt x="47" y="118"/>
                  <a:pt x="40" y="115"/>
                </a:cubicBezTo>
                <a:cubicBezTo>
                  <a:pt x="50" y="97"/>
                  <a:pt x="50" y="97"/>
                  <a:pt x="50" y="97"/>
                </a:cubicBezTo>
                <a:cubicBezTo>
                  <a:pt x="54" y="99"/>
                  <a:pt x="59" y="100"/>
                  <a:pt x="64" y="100"/>
                </a:cubicBezTo>
                <a:cubicBezTo>
                  <a:pt x="70" y="100"/>
                  <a:pt x="76" y="99"/>
                  <a:pt x="81" y="96"/>
                </a:cubicBezTo>
                <a:cubicBezTo>
                  <a:pt x="91" y="113"/>
                  <a:pt x="91" y="113"/>
                  <a:pt x="91" y="113"/>
                </a:cubicBezTo>
                <a:cubicBezTo>
                  <a:pt x="83" y="118"/>
                  <a:pt x="74" y="120"/>
                  <a:pt x="64" y="120"/>
                </a:cubicBezTo>
                <a:close/>
                <a:moveTo>
                  <a:pt x="98" y="109"/>
                </a:moveTo>
                <a:cubicBezTo>
                  <a:pt x="88" y="92"/>
                  <a:pt x="88" y="92"/>
                  <a:pt x="88" y="92"/>
                </a:cubicBezTo>
                <a:cubicBezTo>
                  <a:pt x="90" y="89"/>
                  <a:pt x="93" y="86"/>
                  <a:pt x="95" y="83"/>
                </a:cubicBezTo>
                <a:cubicBezTo>
                  <a:pt x="112" y="93"/>
                  <a:pt x="112" y="93"/>
                  <a:pt x="112" y="93"/>
                </a:cubicBezTo>
                <a:cubicBezTo>
                  <a:pt x="108" y="99"/>
                  <a:pt x="103" y="105"/>
                  <a:pt x="98" y="109"/>
                </a:cubicBezTo>
                <a:close/>
                <a:moveTo>
                  <a:pt x="98" y="76"/>
                </a:moveTo>
                <a:cubicBezTo>
                  <a:pt x="99" y="72"/>
                  <a:pt x="100" y="68"/>
                  <a:pt x="100" y="64"/>
                </a:cubicBezTo>
                <a:cubicBezTo>
                  <a:pt x="100" y="59"/>
                  <a:pt x="99" y="54"/>
                  <a:pt x="97" y="50"/>
                </a:cubicBezTo>
                <a:cubicBezTo>
                  <a:pt x="114" y="40"/>
                  <a:pt x="114" y="40"/>
                  <a:pt x="114" y="40"/>
                </a:cubicBezTo>
                <a:cubicBezTo>
                  <a:pt x="118" y="47"/>
                  <a:pt x="120" y="55"/>
                  <a:pt x="120" y="64"/>
                </a:cubicBezTo>
                <a:cubicBezTo>
                  <a:pt x="120" y="72"/>
                  <a:pt x="119" y="80"/>
                  <a:pt x="116" y="86"/>
                </a:cubicBezTo>
                <a:lnTo>
                  <a:pt x="98" y="76"/>
                </a:lnTo>
                <a:close/>
              </a:path>
            </a:pathLst>
          </a:custGeom>
          <a:solidFill>
            <a:srgbClr val="CB545A"/>
          </a:solidFill>
          <a:ln>
            <a:noFill/>
          </a:ln>
        </p:spPr>
        <p:txBody>
          <a:bodyPr vert="horz" wrap="square" lIns="91440" tIns="45720" rIns="91440" bIns="45720" numCol="1" anchor="t" anchorCtr="0" compatLnSpc="1"/>
          <a:lstStyle/>
          <a:p>
            <a:endParaRPr lang="zh-CN" altLang="en-US"/>
          </a:p>
        </p:txBody>
      </p:sp>
      <p:sp>
        <p:nvSpPr>
          <p:cNvPr id="88" name="Freeform 16"/>
          <p:cNvSpPr>
            <a:spLocks noEditPoints="1"/>
          </p:cNvSpPr>
          <p:nvPr/>
        </p:nvSpPr>
        <p:spPr bwMode="auto">
          <a:xfrm>
            <a:off x="5177175" y="3705086"/>
            <a:ext cx="218954" cy="270788"/>
          </a:xfrm>
          <a:custGeom>
            <a:avLst/>
            <a:gdLst>
              <a:gd name="T0" fmla="*/ 52 w 104"/>
              <a:gd name="T1" fmla="*/ 20 h 128"/>
              <a:gd name="T2" fmla="*/ 24 w 104"/>
              <a:gd name="T3" fmla="*/ 48 h 128"/>
              <a:gd name="T4" fmla="*/ 52 w 104"/>
              <a:gd name="T5" fmla="*/ 76 h 128"/>
              <a:gd name="T6" fmla="*/ 80 w 104"/>
              <a:gd name="T7" fmla="*/ 48 h 128"/>
              <a:gd name="T8" fmla="*/ 52 w 104"/>
              <a:gd name="T9" fmla="*/ 20 h 128"/>
              <a:gd name="T10" fmla="*/ 52 w 104"/>
              <a:gd name="T11" fmla="*/ 68 h 128"/>
              <a:gd name="T12" fmla="*/ 32 w 104"/>
              <a:gd name="T13" fmla="*/ 48 h 128"/>
              <a:gd name="T14" fmla="*/ 52 w 104"/>
              <a:gd name="T15" fmla="*/ 28 h 128"/>
              <a:gd name="T16" fmla="*/ 72 w 104"/>
              <a:gd name="T17" fmla="*/ 48 h 128"/>
              <a:gd name="T18" fmla="*/ 52 w 104"/>
              <a:gd name="T19" fmla="*/ 68 h 128"/>
              <a:gd name="T20" fmla="*/ 88 w 104"/>
              <a:gd name="T21" fmla="*/ 80 h 128"/>
              <a:gd name="T22" fmla="*/ 100 w 104"/>
              <a:gd name="T23" fmla="*/ 48 h 128"/>
              <a:gd name="T24" fmla="*/ 52 w 104"/>
              <a:gd name="T25" fmla="*/ 0 h 128"/>
              <a:gd name="T26" fmla="*/ 4 w 104"/>
              <a:gd name="T27" fmla="*/ 48 h 128"/>
              <a:gd name="T28" fmla="*/ 16 w 104"/>
              <a:gd name="T29" fmla="*/ 80 h 128"/>
              <a:gd name="T30" fmla="*/ 0 w 104"/>
              <a:gd name="T31" fmla="*/ 108 h 128"/>
              <a:gd name="T32" fmla="*/ 21 w 104"/>
              <a:gd name="T33" fmla="*/ 112 h 128"/>
              <a:gd name="T34" fmla="*/ 34 w 104"/>
              <a:gd name="T35" fmla="*/ 128 h 128"/>
              <a:gd name="T36" fmla="*/ 52 w 104"/>
              <a:gd name="T37" fmla="*/ 97 h 128"/>
              <a:gd name="T38" fmla="*/ 70 w 104"/>
              <a:gd name="T39" fmla="*/ 128 h 128"/>
              <a:gd name="T40" fmla="*/ 83 w 104"/>
              <a:gd name="T41" fmla="*/ 112 h 128"/>
              <a:gd name="T42" fmla="*/ 104 w 104"/>
              <a:gd name="T43" fmla="*/ 108 h 128"/>
              <a:gd name="T44" fmla="*/ 88 w 104"/>
              <a:gd name="T45" fmla="*/ 80 h 128"/>
              <a:gd name="T46" fmla="*/ 32 w 104"/>
              <a:gd name="T47" fmla="*/ 116 h 128"/>
              <a:gd name="T48" fmla="*/ 26 w 104"/>
              <a:gd name="T49" fmla="*/ 103 h 128"/>
              <a:gd name="T50" fmla="*/ 12 w 104"/>
              <a:gd name="T51" fmla="*/ 104 h 128"/>
              <a:gd name="T52" fmla="*/ 22 w 104"/>
              <a:gd name="T53" fmla="*/ 86 h 128"/>
              <a:gd name="T54" fmla="*/ 44 w 104"/>
              <a:gd name="T55" fmla="*/ 96 h 128"/>
              <a:gd name="T56" fmla="*/ 32 w 104"/>
              <a:gd name="T57" fmla="*/ 116 h 128"/>
              <a:gd name="T58" fmla="*/ 12 w 104"/>
              <a:gd name="T59" fmla="*/ 48 h 128"/>
              <a:gd name="T60" fmla="*/ 52 w 104"/>
              <a:gd name="T61" fmla="*/ 8 h 128"/>
              <a:gd name="T62" fmla="*/ 92 w 104"/>
              <a:gd name="T63" fmla="*/ 48 h 128"/>
              <a:gd name="T64" fmla="*/ 52 w 104"/>
              <a:gd name="T65" fmla="*/ 88 h 128"/>
              <a:gd name="T66" fmla="*/ 12 w 104"/>
              <a:gd name="T67" fmla="*/ 48 h 128"/>
              <a:gd name="T68" fmla="*/ 78 w 104"/>
              <a:gd name="T69" fmla="*/ 103 h 128"/>
              <a:gd name="T70" fmla="*/ 72 w 104"/>
              <a:gd name="T71" fmla="*/ 116 h 128"/>
              <a:gd name="T72" fmla="*/ 60 w 104"/>
              <a:gd name="T73" fmla="*/ 96 h 128"/>
              <a:gd name="T74" fmla="*/ 82 w 104"/>
              <a:gd name="T75" fmla="*/ 86 h 128"/>
              <a:gd name="T76" fmla="*/ 93 w 104"/>
              <a:gd name="T77" fmla="*/ 104 h 128"/>
              <a:gd name="T78" fmla="*/ 78 w 104"/>
              <a:gd name="T79" fmla="*/ 10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28">
                <a:moveTo>
                  <a:pt x="52" y="20"/>
                </a:moveTo>
                <a:cubicBezTo>
                  <a:pt x="37" y="20"/>
                  <a:pt x="24" y="33"/>
                  <a:pt x="24" y="48"/>
                </a:cubicBezTo>
                <a:cubicBezTo>
                  <a:pt x="24" y="64"/>
                  <a:pt x="37" y="76"/>
                  <a:pt x="52" y="76"/>
                </a:cubicBezTo>
                <a:cubicBezTo>
                  <a:pt x="68" y="76"/>
                  <a:pt x="80" y="64"/>
                  <a:pt x="80" y="48"/>
                </a:cubicBezTo>
                <a:cubicBezTo>
                  <a:pt x="80" y="33"/>
                  <a:pt x="68" y="20"/>
                  <a:pt x="52" y="20"/>
                </a:cubicBezTo>
                <a:close/>
                <a:moveTo>
                  <a:pt x="52" y="68"/>
                </a:moveTo>
                <a:cubicBezTo>
                  <a:pt x="41" y="68"/>
                  <a:pt x="32" y="59"/>
                  <a:pt x="32" y="48"/>
                </a:cubicBezTo>
                <a:cubicBezTo>
                  <a:pt x="32" y="37"/>
                  <a:pt x="41" y="28"/>
                  <a:pt x="52" y="28"/>
                </a:cubicBezTo>
                <a:cubicBezTo>
                  <a:pt x="63" y="28"/>
                  <a:pt x="72" y="37"/>
                  <a:pt x="72" y="48"/>
                </a:cubicBezTo>
                <a:cubicBezTo>
                  <a:pt x="72" y="59"/>
                  <a:pt x="63" y="68"/>
                  <a:pt x="52" y="68"/>
                </a:cubicBezTo>
                <a:close/>
                <a:moveTo>
                  <a:pt x="88" y="80"/>
                </a:moveTo>
                <a:cubicBezTo>
                  <a:pt x="96" y="72"/>
                  <a:pt x="100" y="61"/>
                  <a:pt x="100" y="48"/>
                </a:cubicBezTo>
                <a:cubicBezTo>
                  <a:pt x="100" y="22"/>
                  <a:pt x="79" y="0"/>
                  <a:pt x="52" y="0"/>
                </a:cubicBezTo>
                <a:cubicBezTo>
                  <a:pt x="26" y="0"/>
                  <a:pt x="4" y="22"/>
                  <a:pt x="4" y="48"/>
                </a:cubicBezTo>
                <a:cubicBezTo>
                  <a:pt x="4" y="61"/>
                  <a:pt x="9" y="72"/>
                  <a:pt x="16" y="80"/>
                </a:cubicBezTo>
                <a:cubicBezTo>
                  <a:pt x="9" y="94"/>
                  <a:pt x="0" y="108"/>
                  <a:pt x="0" y="108"/>
                </a:cubicBezTo>
                <a:cubicBezTo>
                  <a:pt x="21" y="112"/>
                  <a:pt x="21" y="112"/>
                  <a:pt x="21" y="112"/>
                </a:cubicBezTo>
                <a:cubicBezTo>
                  <a:pt x="34" y="128"/>
                  <a:pt x="34" y="128"/>
                  <a:pt x="34" y="128"/>
                </a:cubicBezTo>
                <a:cubicBezTo>
                  <a:pt x="34" y="128"/>
                  <a:pt x="44" y="111"/>
                  <a:pt x="52" y="97"/>
                </a:cubicBezTo>
                <a:cubicBezTo>
                  <a:pt x="60" y="111"/>
                  <a:pt x="70" y="128"/>
                  <a:pt x="70" y="128"/>
                </a:cubicBezTo>
                <a:cubicBezTo>
                  <a:pt x="83" y="112"/>
                  <a:pt x="83" y="112"/>
                  <a:pt x="83" y="112"/>
                </a:cubicBezTo>
                <a:cubicBezTo>
                  <a:pt x="104" y="108"/>
                  <a:pt x="104" y="108"/>
                  <a:pt x="104" y="108"/>
                </a:cubicBezTo>
                <a:cubicBezTo>
                  <a:pt x="104" y="108"/>
                  <a:pt x="96" y="94"/>
                  <a:pt x="88" y="80"/>
                </a:cubicBezTo>
                <a:close/>
                <a:moveTo>
                  <a:pt x="32" y="116"/>
                </a:moveTo>
                <a:cubicBezTo>
                  <a:pt x="26" y="103"/>
                  <a:pt x="26" y="103"/>
                  <a:pt x="26" y="103"/>
                </a:cubicBezTo>
                <a:cubicBezTo>
                  <a:pt x="12" y="104"/>
                  <a:pt x="12" y="104"/>
                  <a:pt x="12" y="104"/>
                </a:cubicBezTo>
                <a:cubicBezTo>
                  <a:pt x="12" y="104"/>
                  <a:pt x="17" y="95"/>
                  <a:pt x="22" y="86"/>
                </a:cubicBezTo>
                <a:cubicBezTo>
                  <a:pt x="28" y="91"/>
                  <a:pt x="36" y="94"/>
                  <a:pt x="44" y="96"/>
                </a:cubicBezTo>
                <a:cubicBezTo>
                  <a:pt x="38" y="106"/>
                  <a:pt x="32" y="116"/>
                  <a:pt x="32" y="116"/>
                </a:cubicBezTo>
                <a:close/>
                <a:moveTo>
                  <a:pt x="12" y="48"/>
                </a:moveTo>
                <a:cubicBezTo>
                  <a:pt x="12" y="26"/>
                  <a:pt x="30" y="8"/>
                  <a:pt x="52" y="8"/>
                </a:cubicBezTo>
                <a:cubicBezTo>
                  <a:pt x="74" y="8"/>
                  <a:pt x="92" y="26"/>
                  <a:pt x="92" y="48"/>
                </a:cubicBezTo>
                <a:cubicBezTo>
                  <a:pt x="92" y="70"/>
                  <a:pt x="74" y="88"/>
                  <a:pt x="52" y="88"/>
                </a:cubicBezTo>
                <a:cubicBezTo>
                  <a:pt x="30" y="88"/>
                  <a:pt x="12" y="70"/>
                  <a:pt x="12" y="48"/>
                </a:cubicBezTo>
                <a:close/>
                <a:moveTo>
                  <a:pt x="78" y="103"/>
                </a:moveTo>
                <a:cubicBezTo>
                  <a:pt x="72" y="116"/>
                  <a:pt x="72" y="116"/>
                  <a:pt x="72" y="116"/>
                </a:cubicBezTo>
                <a:cubicBezTo>
                  <a:pt x="72" y="116"/>
                  <a:pt x="66" y="106"/>
                  <a:pt x="60" y="96"/>
                </a:cubicBezTo>
                <a:cubicBezTo>
                  <a:pt x="69" y="94"/>
                  <a:pt x="76" y="91"/>
                  <a:pt x="82" y="86"/>
                </a:cubicBezTo>
                <a:cubicBezTo>
                  <a:pt x="88" y="95"/>
                  <a:pt x="93" y="104"/>
                  <a:pt x="93" y="104"/>
                </a:cubicBezTo>
                <a:lnTo>
                  <a:pt x="78" y="103"/>
                </a:lnTo>
                <a:close/>
              </a:path>
            </a:pathLst>
          </a:custGeom>
          <a:solidFill>
            <a:srgbClr val="61D6FE"/>
          </a:solidFill>
          <a:ln>
            <a:noFill/>
          </a:ln>
        </p:spPr>
        <p:txBody>
          <a:bodyPr vert="horz" wrap="square" lIns="91440" tIns="45720" rIns="91440" bIns="45720" numCol="1" anchor="t" anchorCtr="0" compatLnSpc="1"/>
          <a:lstStyle/>
          <a:p>
            <a:endParaRPr lang="zh-CN" altLang="en-US"/>
          </a:p>
        </p:txBody>
      </p:sp>
      <p:sp>
        <p:nvSpPr>
          <p:cNvPr id="89" name="Freeform 32"/>
          <p:cNvSpPr>
            <a:spLocks noEditPoints="1"/>
          </p:cNvSpPr>
          <p:nvPr/>
        </p:nvSpPr>
        <p:spPr bwMode="auto">
          <a:xfrm>
            <a:off x="5151258" y="2141462"/>
            <a:ext cx="270788" cy="270788"/>
          </a:xfrm>
          <a:custGeom>
            <a:avLst/>
            <a:gdLst>
              <a:gd name="T0" fmla="*/ 45 w 128"/>
              <a:gd name="T1" fmla="*/ 77 h 128"/>
              <a:gd name="T2" fmla="*/ 34 w 128"/>
              <a:gd name="T3" fmla="*/ 77 h 128"/>
              <a:gd name="T4" fmla="*/ 29 w 128"/>
              <a:gd name="T5" fmla="*/ 82 h 128"/>
              <a:gd name="T6" fmla="*/ 29 w 128"/>
              <a:gd name="T7" fmla="*/ 93 h 128"/>
              <a:gd name="T8" fmla="*/ 34 w 128"/>
              <a:gd name="T9" fmla="*/ 99 h 128"/>
              <a:gd name="T10" fmla="*/ 45 w 128"/>
              <a:gd name="T11" fmla="*/ 99 h 128"/>
              <a:gd name="T12" fmla="*/ 51 w 128"/>
              <a:gd name="T13" fmla="*/ 93 h 128"/>
              <a:gd name="T14" fmla="*/ 51 w 128"/>
              <a:gd name="T15" fmla="*/ 82 h 128"/>
              <a:gd name="T16" fmla="*/ 52 w 128"/>
              <a:gd name="T17" fmla="*/ 36 h 128"/>
              <a:gd name="T18" fmla="*/ 44 w 128"/>
              <a:gd name="T19" fmla="*/ 28 h 128"/>
              <a:gd name="T20" fmla="*/ 36 w 128"/>
              <a:gd name="T21" fmla="*/ 28 h 128"/>
              <a:gd name="T22" fmla="*/ 28 w 128"/>
              <a:gd name="T23" fmla="*/ 36 h 128"/>
              <a:gd name="T24" fmla="*/ 28 w 128"/>
              <a:gd name="T25" fmla="*/ 44 h 128"/>
              <a:gd name="T26" fmla="*/ 36 w 128"/>
              <a:gd name="T27" fmla="*/ 52 h 128"/>
              <a:gd name="T28" fmla="*/ 44 w 128"/>
              <a:gd name="T29" fmla="*/ 52 h 128"/>
              <a:gd name="T30" fmla="*/ 52 w 128"/>
              <a:gd name="T31" fmla="*/ 44 h 128"/>
              <a:gd name="T32" fmla="*/ 52 w 128"/>
              <a:gd name="T33" fmla="*/ 36 h 128"/>
              <a:gd name="T34" fmla="*/ 12 w 128"/>
              <a:gd name="T35" fmla="*/ 0 h 128"/>
              <a:gd name="T36" fmla="*/ 0 w 128"/>
              <a:gd name="T37" fmla="*/ 116 h 128"/>
              <a:gd name="T38" fmla="*/ 116 w 128"/>
              <a:gd name="T39" fmla="*/ 128 h 128"/>
              <a:gd name="T40" fmla="*/ 128 w 128"/>
              <a:gd name="T41" fmla="*/ 12 h 128"/>
              <a:gd name="T42" fmla="*/ 120 w 128"/>
              <a:gd name="T43" fmla="*/ 112 h 128"/>
              <a:gd name="T44" fmla="*/ 16 w 128"/>
              <a:gd name="T45" fmla="*/ 120 h 128"/>
              <a:gd name="T46" fmla="*/ 8 w 128"/>
              <a:gd name="T47" fmla="*/ 16 h 128"/>
              <a:gd name="T48" fmla="*/ 112 w 128"/>
              <a:gd name="T49" fmla="*/ 8 h 128"/>
              <a:gd name="T50" fmla="*/ 120 w 128"/>
              <a:gd name="T51" fmla="*/ 112 h 128"/>
              <a:gd name="T52" fmla="*/ 76 w 128"/>
              <a:gd name="T53" fmla="*/ 36 h 128"/>
              <a:gd name="T54" fmla="*/ 76 w 128"/>
              <a:gd name="T55" fmla="*/ 44 h 128"/>
              <a:gd name="T56" fmla="*/ 104 w 128"/>
              <a:gd name="T57" fmla="*/ 40 h 128"/>
              <a:gd name="T58" fmla="*/ 100 w 128"/>
              <a:gd name="T59" fmla="*/ 76 h 128"/>
              <a:gd name="T60" fmla="*/ 72 w 128"/>
              <a:gd name="T61" fmla="*/ 80 h 128"/>
              <a:gd name="T62" fmla="*/ 100 w 128"/>
              <a:gd name="T63" fmla="*/ 84 h 128"/>
              <a:gd name="T64" fmla="*/ 100 w 128"/>
              <a:gd name="T65" fmla="*/ 76 h 128"/>
              <a:gd name="T66" fmla="*/ 76 w 128"/>
              <a:gd name="T67" fmla="*/ 92 h 128"/>
              <a:gd name="T68" fmla="*/ 76 w 128"/>
              <a:gd name="T69" fmla="*/ 100 h 128"/>
              <a:gd name="T70" fmla="*/ 104 w 12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51" y="77"/>
                </a:moveTo>
                <a:cubicBezTo>
                  <a:pt x="49" y="75"/>
                  <a:pt x="47" y="75"/>
                  <a:pt x="45" y="77"/>
                </a:cubicBezTo>
                <a:cubicBezTo>
                  <a:pt x="40" y="82"/>
                  <a:pt x="40" y="82"/>
                  <a:pt x="40" y="82"/>
                </a:cubicBezTo>
                <a:cubicBezTo>
                  <a:pt x="34" y="77"/>
                  <a:pt x="34" y="77"/>
                  <a:pt x="34" y="77"/>
                </a:cubicBezTo>
                <a:cubicBezTo>
                  <a:pt x="33" y="75"/>
                  <a:pt x="30" y="75"/>
                  <a:pt x="29" y="77"/>
                </a:cubicBezTo>
                <a:cubicBezTo>
                  <a:pt x="27" y="78"/>
                  <a:pt x="27" y="81"/>
                  <a:pt x="29" y="82"/>
                </a:cubicBezTo>
                <a:cubicBezTo>
                  <a:pt x="34" y="88"/>
                  <a:pt x="34" y="88"/>
                  <a:pt x="34" y="88"/>
                </a:cubicBezTo>
                <a:cubicBezTo>
                  <a:pt x="29" y="93"/>
                  <a:pt x="29" y="93"/>
                  <a:pt x="29" y="93"/>
                </a:cubicBezTo>
                <a:cubicBezTo>
                  <a:pt x="27" y="95"/>
                  <a:pt x="27" y="97"/>
                  <a:pt x="29" y="99"/>
                </a:cubicBezTo>
                <a:cubicBezTo>
                  <a:pt x="30" y="100"/>
                  <a:pt x="33" y="100"/>
                  <a:pt x="34" y="99"/>
                </a:cubicBezTo>
                <a:cubicBezTo>
                  <a:pt x="40" y="93"/>
                  <a:pt x="40" y="93"/>
                  <a:pt x="40" y="93"/>
                </a:cubicBezTo>
                <a:cubicBezTo>
                  <a:pt x="45" y="99"/>
                  <a:pt x="45" y="99"/>
                  <a:pt x="45" y="99"/>
                </a:cubicBezTo>
                <a:cubicBezTo>
                  <a:pt x="47" y="100"/>
                  <a:pt x="49" y="100"/>
                  <a:pt x="51" y="99"/>
                </a:cubicBezTo>
                <a:cubicBezTo>
                  <a:pt x="52" y="97"/>
                  <a:pt x="52" y="95"/>
                  <a:pt x="51" y="93"/>
                </a:cubicBezTo>
                <a:cubicBezTo>
                  <a:pt x="45" y="88"/>
                  <a:pt x="45" y="88"/>
                  <a:pt x="45" y="88"/>
                </a:cubicBezTo>
                <a:cubicBezTo>
                  <a:pt x="51" y="82"/>
                  <a:pt x="51" y="82"/>
                  <a:pt x="51" y="82"/>
                </a:cubicBezTo>
                <a:cubicBezTo>
                  <a:pt x="52" y="81"/>
                  <a:pt x="52" y="78"/>
                  <a:pt x="51" y="77"/>
                </a:cubicBezTo>
                <a:close/>
                <a:moveTo>
                  <a:pt x="52" y="36"/>
                </a:moveTo>
                <a:cubicBezTo>
                  <a:pt x="44" y="36"/>
                  <a:pt x="44" y="36"/>
                  <a:pt x="44" y="36"/>
                </a:cubicBezTo>
                <a:cubicBezTo>
                  <a:pt x="44" y="28"/>
                  <a:pt x="44" y="28"/>
                  <a:pt x="44" y="28"/>
                </a:cubicBezTo>
                <a:cubicBezTo>
                  <a:pt x="44" y="26"/>
                  <a:pt x="42" y="24"/>
                  <a:pt x="40" y="24"/>
                </a:cubicBezTo>
                <a:cubicBezTo>
                  <a:pt x="37" y="24"/>
                  <a:pt x="36" y="26"/>
                  <a:pt x="36" y="28"/>
                </a:cubicBezTo>
                <a:cubicBezTo>
                  <a:pt x="36" y="36"/>
                  <a:pt x="36" y="36"/>
                  <a:pt x="36" y="36"/>
                </a:cubicBezTo>
                <a:cubicBezTo>
                  <a:pt x="28" y="36"/>
                  <a:pt x="28" y="36"/>
                  <a:pt x="28" y="36"/>
                </a:cubicBezTo>
                <a:cubicBezTo>
                  <a:pt x="25" y="36"/>
                  <a:pt x="24" y="38"/>
                  <a:pt x="24" y="40"/>
                </a:cubicBezTo>
                <a:cubicBezTo>
                  <a:pt x="24" y="42"/>
                  <a:pt x="25" y="44"/>
                  <a:pt x="28" y="44"/>
                </a:cubicBezTo>
                <a:cubicBezTo>
                  <a:pt x="36" y="44"/>
                  <a:pt x="36" y="44"/>
                  <a:pt x="36" y="44"/>
                </a:cubicBezTo>
                <a:cubicBezTo>
                  <a:pt x="36" y="52"/>
                  <a:pt x="36" y="52"/>
                  <a:pt x="36" y="52"/>
                </a:cubicBezTo>
                <a:cubicBezTo>
                  <a:pt x="36" y="54"/>
                  <a:pt x="37" y="56"/>
                  <a:pt x="40" y="56"/>
                </a:cubicBezTo>
                <a:cubicBezTo>
                  <a:pt x="42" y="56"/>
                  <a:pt x="44" y="54"/>
                  <a:pt x="44" y="52"/>
                </a:cubicBezTo>
                <a:cubicBezTo>
                  <a:pt x="44" y="44"/>
                  <a:pt x="44" y="44"/>
                  <a:pt x="44" y="44"/>
                </a:cubicBezTo>
                <a:cubicBezTo>
                  <a:pt x="52" y="44"/>
                  <a:pt x="52" y="44"/>
                  <a:pt x="52" y="44"/>
                </a:cubicBezTo>
                <a:cubicBezTo>
                  <a:pt x="54" y="44"/>
                  <a:pt x="56" y="42"/>
                  <a:pt x="56" y="40"/>
                </a:cubicBezTo>
                <a:cubicBezTo>
                  <a:pt x="56" y="38"/>
                  <a:pt x="54" y="36"/>
                  <a:pt x="52" y="36"/>
                </a:cubicBezTo>
                <a:close/>
                <a:moveTo>
                  <a:pt x="116" y="0"/>
                </a:moveTo>
                <a:cubicBezTo>
                  <a:pt x="12" y="0"/>
                  <a:pt x="12" y="0"/>
                  <a:pt x="12" y="0"/>
                </a:cubicBezTo>
                <a:cubicBezTo>
                  <a:pt x="5" y="0"/>
                  <a:pt x="0" y="5"/>
                  <a:pt x="0" y="12"/>
                </a:cubicBezTo>
                <a:cubicBezTo>
                  <a:pt x="0" y="116"/>
                  <a:pt x="0" y="116"/>
                  <a:pt x="0" y="116"/>
                </a:cubicBezTo>
                <a:cubicBezTo>
                  <a:pt x="0" y="122"/>
                  <a:pt x="5" y="128"/>
                  <a:pt x="12" y="128"/>
                </a:cubicBezTo>
                <a:cubicBezTo>
                  <a:pt x="116" y="128"/>
                  <a:pt x="116" y="128"/>
                  <a:pt x="116" y="128"/>
                </a:cubicBezTo>
                <a:cubicBezTo>
                  <a:pt x="122" y="128"/>
                  <a:pt x="128" y="122"/>
                  <a:pt x="128" y="116"/>
                </a:cubicBezTo>
                <a:cubicBezTo>
                  <a:pt x="128" y="12"/>
                  <a:pt x="128" y="12"/>
                  <a:pt x="128" y="12"/>
                </a:cubicBezTo>
                <a:cubicBezTo>
                  <a:pt x="128" y="5"/>
                  <a:pt x="122" y="0"/>
                  <a:pt x="116" y="0"/>
                </a:cubicBezTo>
                <a:close/>
                <a:moveTo>
                  <a:pt x="120" y="112"/>
                </a:moveTo>
                <a:cubicBezTo>
                  <a:pt x="120" y="116"/>
                  <a:pt x="116" y="120"/>
                  <a:pt x="112" y="120"/>
                </a:cubicBezTo>
                <a:cubicBezTo>
                  <a:pt x="16" y="120"/>
                  <a:pt x="16" y="120"/>
                  <a:pt x="16" y="120"/>
                </a:cubicBezTo>
                <a:cubicBezTo>
                  <a:pt x="11" y="120"/>
                  <a:pt x="8" y="116"/>
                  <a:pt x="8" y="112"/>
                </a:cubicBezTo>
                <a:cubicBezTo>
                  <a:pt x="8" y="16"/>
                  <a:pt x="8" y="16"/>
                  <a:pt x="8" y="16"/>
                </a:cubicBezTo>
                <a:cubicBezTo>
                  <a:pt x="8" y="11"/>
                  <a:pt x="11" y="8"/>
                  <a:pt x="16" y="8"/>
                </a:cubicBezTo>
                <a:cubicBezTo>
                  <a:pt x="112" y="8"/>
                  <a:pt x="112" y="8"/>
                  <a:pt x="112" y="8"/>
                </a:cubicBezTo>
                <a:cubicBezTo>
                  <a:pt x="116" y="8"/>
                  <a:pt x="120" y="11"/>
                  <a:pt x="120" y="16"/>
                </a:cubicBezTo>
                <a:lnTo>
                  <a:pt x="120" y="112"/>
                </a:lnTo>
                <a:close/>
                <a:moveTo>
                  <a:pt x="100" y="36"/>
                </a:moveTo>
                <a:cubicBezTo>
                  <a:pt x="76" y="36"/>
                  <a:pt x="76" y="36"/>
                  <a:pt x="76" y="36"/>
                </a:cubicBezTo>
                <a:cubicBezTo>
                  <a:pt x="73" y="36"/>
                  <a:pt x="72" y="38"/>
                  <a:pt x="72" y="40"/>
                </a:cubicBezTo>
                <a:cubicBezTo>
                  <a:pt x="72" y="42"/>
                  <a:pt x="73" y="44"/>
                  <a:pt x="76" y="44"/>
                </a:cubicBezTo>
                <a:cubicBezTo>
                  <a:pt x="100" y="44"/>
                  <a:pt x="100" y="44"/>
                  <a:pt x="100" y="44"/>
                </a:cubicBezTo>
                <a:cubicBezTo>
                  <a:pt x="102" y="44"/>
                  <a:pt x="104" y="42"/>
                  <a:pt x="104" y="40"/>
                </a:cubicBezTo>
                <a:cubicBezTo>
                  <a:pt x="104" y="38"/>
                  <a:pt x="102" y="36"/>
                  <a:pt x="100" y="36"/>
                </a:cubicBezTo>
                <a:close/>
                <a:moveTo>
                  <a:pt x="100" y="76"/>
                </a:moveTo>
                <a:cubicBezTo>
                  <a:pt x="76" y="76"/>
                  <a:pt x="76" y="76"/>
                  <a:pt x="76" y="76"/>
                </a:cubicBezTo>
                <a:cubicBezTo>
                  <a:pt x="73" y="76"/>
                  <a:pt x="72" y="78"/>
                  <a:pt x="72" y="80"/>
                </a:cubicBezTo>
                <a:cubicBezTo>
                  <a:pt x="72" y="82"/>
                  <a:pt x="73" y="84"/>
                  <a:pt x="76" y="84"/>
                </a:cubicBezTo>
                <a:cubicBezTo>
                  <a:pt x="100" y="84"/>
                  <a:pt x="100" y="84"/>
                  <a:pt x="100" y="84"/>
                </a:cubicBezTo>
                <a:cubicBezTo>
                  <a:pt x="102" y="84"/>
                  <a:pt x="104" y="82"/>
                  <a:pt x="104" y="80"/>
                </a:cubicBezTo>
                <a:cubicBezTo>
                  <a:pt x="104" y="78"/>
                  <a:pt x="102" y="76"/>
                  <a:pt x="100" y="76"/>
                </a:cubicBezTo>
                <a:close/>
                <a:moveTo>
                  <a:pt x="100" y="92"/>
                </a:moveTo>
                <a:cubicBezTo>
                  <a:pt x="76" y="92"/>
                  <a:pt x="76" y="92"/>
                  <a:pt x="76" y="92"/>
                </a:cubicBezTo>
                <a:cubicBezTo>
                  <a:pt x="73" y="92"/>
                  <a:pt x="72" y="94"/>
                  <a:pt x="72" y="96"/>
                </a:cubicBezTo>
                <a:cubicBezTo>
                  <a:pt x="72" y="98"/>
                  <a:pt x="73" y="100"/>
                  <a:pt x="76" y="100"/>
                </a:cubicBezTo>
                <a:cubicBezTo>
                  <a:pt x="100" y="100"/>
                  <a:pt x="100" y="100"/>
                  <a:pt x="100" y="100"/>
                </a:cubicBezTo>
                <a:cubicBezTo>
                  <a:pt x="102" y="100"/>
                  <a:pt x="104" y="98"/>
                  <a:pt x="104" y="96"/>
                </a:cubicBezTo>
                <a:cubicBezTo>
                  <a:pt x="104" y="94"/>
                  <a:pt x="102" y="92"/>
                  <a:pt x="100" y="92"/>
                </a:cubicBezTo>
                <a:close/>
              </a:path>
            </a:pathLst>
          </a:custGeom>
          <a:solidFill>
            <a:srgbClr val="CB545A"/>
          </a:solidFill>
          <a:ln>
            <a:noFill/>
          </a:ln>
        </p:spPr>
        <p:txBody>
          <a:bodyPr vert="horz" wrap="square" lIns="91440" tIns="45720" rIns="91440" bIns="45720" numCol="1" anchor="t" anchorCtr="0" compatLnSpc="1"/>
          <a:lstStyle/>
          <a:p>
            <a:endParaRPr lang="zh-CN" altLang="en-US"/>
          </a:p>
        </p:txBody>
      </p:sp>
      <p:sp>
        <p:nvSpPr>
          <p:cNvPr id="90" name="Freeform 58"/>
          <p:cNvSpPr>
            <a:spLocks noEditPoints="1"/>
          </p:cNvSpPr>
          <p:nvPr/>
        </p:nvSpPr>
        <p:spPr bwMode="auto">
          <a:xfrm>
            <a:off x="2553213" y="2133504"/>
            <a:ext cx="236828" cy="270788"/>
          </a:xfrm>
          <a:custGeom>
            <a:avLst/>
            <a:gdLst>
              <a:gd name="T0" fmla="*/ 100 w 112"/>
              <a:gd name="T1" fmla="*/ 32 h 128"/>
              <a:gd name="T2" fmla="*/ 84 w 112"/>
              <a:gd name="T3" fmla="*/ 32 h 128"/>
              <a:gd name="T4" fmla="*/ 84 w 112"/>
              <a:gd name="T5" fmla="*/ 29 h 128"/>
              <a:gd name="T6" fmla="*/ 56 w 112"/>
              <a:gd name="T7" fmla="*/ 0 h 128"/>
              <a:gd name="T8" fmla="*/ 28 w 112"/>
              <a:gd name="T9" fmla="*/ 29 h 128"/>
              <a:gd name="T10" fmla="*/ 28 w 112"/>
              <a:gd name="T11" fmla="*/ 32 h 128"/>
              <a:gd name="T12" fmla="*/ 12 w 112"/>
              <a:gd name="T13" fmla="*/ 32 h 128"/>
              <a:gd name="T14" fmla="*/ 0 w 112"/>
              <a:gd name="T15" fmla="*/ 44 h 128"/>
              <a:gd name="T16" fmla="*/ 0 w 112"/>
              <a:gd name="T17" fmla="*/ 116 h 128"/>
              <a:gd name="T18" fmla="*/ 12 w 112"/>
              <a:gd name="T19" fmla="*/ 128 h 128"/>
              <a:gd name="T20" fmla="*/ 100 w 112"/>
              <a:gd name="T21" fmla="*/ 128 h 128"/>
              <a:gd name="T22" fmla="*/ 112 w 112"/>
              <a:gd name="T23" fmla="*/ 116 h 128"/>
              <a:gd name="T24" fmla="*/ 112 w 112"/>
              <a:gd name="T25" fmla="*/ 44 h 128"/>
              <a:gd name="T26" fmla="*/ 100 w 112"/>
              <a:gd name="T27" fmla="*/ 32 h 128"/>
              <a:gd name="T28" fmla="*/ 36 w 112"/>
              <a:gd name="T29" fmla="*/ 29 h 128"/>
              <a:gd name="T30" fmla="*/ 56 w 112"/>
              <a:gd name="T31" fmla="*/ 8 h 128"/>
              <a:gd name="T32" fmla="*/ 76 w 112"/>
              <a:gd name="T33" fmla="*/ 29 h 128"/>
              <a:gd name="T34" fmla="*/ 76 w 112"/>
              <a:gd name="T35" fmla="*/ 32 h 128"/>
              <a:gd name="T36" fmla="*/ 36 w 112"/>
              <a:gd name="T37" fmla="*/ 32 h 128"/>
              <a:gd name="T38" fmla="*/ 36 w 112"/>
              <a:gd name="T39" fmla="*/ 29 h 128"/>
              <a:gd name="T40" fmla="*/ 104 w 112"/>
              <a:gd name="T41" fmla="*/ 112 h 128"/>
              <a:gd name="T42" fmla="*/ 96 w 112"/>
              <a:gd name="T43" fmla="*/ 120 h 128"/>
              <a:gd name="T44" fmla="*/ 16 w 112"/>
              <a:gd name="T45" fmla="*/ 120 h 128"/>
              <a:gd name="T46" fmla="*/ 8 w 112"/>
              <a:gd name="T47" fmla="*/ 112 h 128"/>
              <a:gd name="T48" fmla="*/ 8 w 112"/>
              <a:gd name="T49" fmla="*/ 48 h 128"/>
              <a:gd name="T50" fmla="*/ 16 w 112"/>
              <a:gd name="T51" fmla="*/ 40 h 128"/>
              <a:gd name="T52" fmla="*/ 28 w 112"/>
              <a:gd name="T53" fmla="*/ 40 h 128"/>
              <a:gd name="T54" fmla="*/ 28 w 112"/>
              <a:gd name="T55" fmla="*/ 53 h 128"/>
              <a:gd name="T56" fmla="*/ 24 w 112"/>
              <a:gd name="T57" fmla="*/ 60 h 128"/>
              <a:gd name="T58" fmla="*/ 32 w 112"/>
              <a:gd name="T59" fmla="*/ 68 h 128"/>
              <a:gd name="T60" fmla="*/ 40 w 112"/>
              <a:gd name="T61" fmla="*/ 60 h 128"/>
              <a:gd name="T62" fmla="*/ 36 w 112"/>
              <a:gd name="T63" fmla="*/ 53 h 128"/>
              <a:gd name="T64" fmla="*/ 36 w 112"/>
              <a:gd name="T65" fmla="*/ 40 h 128"/>
              <a:gd name="T66" fmla="*/ 76 w 112"/>
              <a:gd name="T67" fmla="*/ 40 h 128"/>
              <a:gd name="T68" fmla="*/ 76 w 112"/>
              <a:gd name="T69" fmla="*/ 53 h 128"/>
              <a:gd name="T70" fmla="*/ 72 w 112"/>
              <a:gd name="T71" fmla="*/ 60 h 128"/>
              <a:gd name="T72" fmla="*/ 80 w 112"/>
              <a:gd name="T73" fmla="*/ 68 h 128"/>
              <a:gd name="T74" fmla="*/ 88 w 112"/>
              <a:gd name="T75" fmla="*/ 60 h 128"/>
              <a:gd name="T76" fmla="*/ 84 w 112"/>
              <a:gd name="T77" fmla="*/ 53 h 128"/>
              <a:gd name="T78" fmla="*/ 84 w 112"/>
              <a:gd name="T79" fmla="*/ 40 h 128"/>
              <a:gd name="T80" fmla="*/ 96 w 112"/>
              <a:gd name="T81" fmla="*/ 40 h 128"/>
              <a:gd name="T82" fmla="*/ 104 w 112"/>
              <a:gd name="T83" fmla="*/ 48 h 128"/>
              <a:gd name="T84" fmla="*/ 104 w 112"/>
              <a:gd name="T8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128">
                <a:moveTo>
                  <a:pt x="100" y="32"/>
                </a:moveTo>
                <a:cubicBezTo>
                  <a:pt x="84" y="32"/>
                  <a:pt x="84" y="32"/>
                  <a:pt x="84" y="32"/>
                </a:cubicBezTo>
                <a:cubicBezTo>
                  <a:pt x="84" y="29"/>
                  <a:pt x="84" y="29"/>
                  <a:pt x="84" y="29"/>
                </a:cubicBezTo>
                <a:cubicBezTo>
                  <a:pt x="84" y="13"/>
                  <a:pt x="72" y="0"/>
                  <a:pt x="56" y="0"/>
                </a:cubicBezTo>
                <a:cubicBezTo>
                  <a:pt x="40" y="0"/>
                  <a:pt x="28" y="13"/>
                  <a:pt x="28" y="29"/>
                </a:cubicBezTo>
                <a:cubicBezTo>
                  <a:pt x="28" y="32"/>
                  <a:pt x="28" y="32"/>
                  <a:pt x="28" y="32"/>
                </a:cubicBezTo>
                <a:cubicBezTo>
                  <a:pt x="12" y="32"/>
                  <a:pt x="12" y="32"/>
                  <a:pt x="12" y="32"/>
                </a:cubicBezTo>
                <a:cubicBezTo>
                  <a:pt x="5" y="32"/>
                  <a:pt x="0" y="37"/>
                  <a:pt x="0" y="44"/>
                </a:cubicBezTo>
                <a:cubicBezTo>
                  <a:pt x="0" y="116"/>
                  <a:pt x="0" y="116"/>
                  <a:pt x="0" y="116"/>
                </a:cubicBezTo>
                <a:cubicBezTo>
                  <a:pt x="0" y="123"/>
                  <a:pt x="5" y="128"/>
                  <a:pt x="12" y="128"/>
                </a:cubicBezTo>
                <a:cubicBezTo>
                  <a:pt x="100" y="128"/>
                  <a:pt x="100" y="128"/>
                  <a:pt x="100" y="128"/>
                </a:cubicBezTo>
                <a:cubicBezTo>
                  <a:pt x="107" y="128"/>
                  <a:pt x="112" y="123"/>
                  <a:pt x="112" y="116"/>
                </a:cubicBezTo>
                <a:cubicBezTo>
                  <a:pt x="112" y="44"/>
                  <a:pt x="112" y="44"/>
                  <a:pt x="112" y="44"/>
                </a:cubicBezTo>
                <a:cubicBezTo>
                  <a:pt x="112" y="37"/>
                  <a:pt x="107" y="32"/>
                  <a:pt x="100" y="32"/>
                </a:cubicBezTo>
                <a:close/>
                <a:moveTo>
                  <a:pt x="36" y="29"/>
                </a:moveTo>
                <a:cubicBezTo>
                  <a:pt x="36" y="17"/>
                  <a:pt x="44" y="8"/>
                  <a:pt x="56" y="8"/>
                </a:cubicBezTo>
                <a:cubicBezTo>
                  <a:pt x="68" y="8"/>
                  <a:pt x="76" y="17"/>
                  <a:pt x="76" y="29"/>
                </a:cubicBezTo>
                <a:cubicBezTo>
                  <a:pt x="76" y="32"/>
                  <a:pt x="76" y="32"/>
                  <a:pt x="76" y="32"/>
                </a:cubicBezTo>
                <a:cubicBezTo>
                  <a:pt x="36" y="32"/>
                  <a:pt x="36" y="32"/>
                  <a:pt x="36" y="32"/>
                </a:cubicBezTo>
                <a:lnTo>
                  <a:pt x="36" y="29"/>
                </a:lnTo>
                <a:close/>
                <a:moveTo>
                  <a:pt x="104" y="112"/>
                </a:moveTo>
                <a:cubicBezTo>
                  <a:pt x="104" y="116"/>
                  <a:pt x="100" y="120"/>
                  <a:pt x="96" y="120"/>
                </a:cubicBezTo>
                <a:cubicBezTo>
                  <a:pt x="16" y="120"/>
                  <a:pt x="16" y="120"/>
                  <a:pt x="16" y="120"/>
                </a:cubicBezTo>
                <a:cubicBezTo>
                  <a:pt x="12" y="120"/>
                  <a:pt x="8" y="116"/>
                  <a:pt x="8" y="112"/>
                </a:cubicBezTo>
                <a:cubicBezTo>
                  <a:pt x="8" y="48"/>
                  <a:pt x="8" y="48"/>
                  <a:pt x="8" y="48"/>
                </a:cubicBezTo>
                <a:cubicBezTo>
                  <a:pt x="8" y="44"/>
                  <a:pt x="12" y="40"/>
                  <a:pt x="16" y="40"/>
                </a:cubicBezTo>
                <a:cubicBezTo>
                  <a:pt x="28" y="40"/>
                  <a:pt x="28" y="40"/>
                  <a:pt x="28" y="40"/>
                </a:cubicBezTo>
                <a:cubicBezTo>
                  <a:pt x="28" y="53"/>
                  <a:pt x="28" y="53"/>
                  <a:pt x="28" y="53"/>
                </a:cubicBezTo>
                <a:cubicBezTo>
                  <a:pt x="26" y="54"/>
                  <a:pt x="24" y="57"/>
                  <a:pt x="24" y="60"/>
                </a:cubicBezTo>
                <a:cubicBezTo>
                  <a:pt x="24" y="64"/>
                  <a:pt x="28" y="68"/>
                  <a:pt x="32" y="68"/>
                </a:cubicBezTo>
                <a:cubicBezTo>
                  <a:pt x="36" y="68"/>
                  <a:pt x="40" y="64"/>
                  <a:pt x="40" y="60"/>
                </a:cubicBezTo>
                <a:cubicBezTo>
                  <a:pt x="40" y="57"/>
                  <a:pt x="38" y="54"/>
                  <a:pt x="36" y="53"/>
                </a:cubicBezTo>
                <a:cubicBezTo>
                  <a:pt x="36" y="40"/>
                  <a:pt x="36" y="40"/>
                  <a:pt x="36" y="40"/>
                </a:cubicBezTo>
                <a:cubicBezTo>
                  <a:pt x="76" y="40"/>
                  <a:pt x="76" y="40"/>
                  <a:pt x="76" y="40"/>
                </a:cubicBezTo>
                <a:cubicBezTo>
                  <a:pt x="76" y="53"/>
                  <a:pt x="76" y="53"/>
                  <a:pt x="76" y="53"/>
                </a:cubicBezTo>
                <a:cubicBezTo>
                  <a:pt x="74" y="54"/>
                  <a:pt x="72" y="57"/>
                  <a:pt x="72" y="60"/>
                </a:cubicBezTo>
                <a:cubicBezTo>
                  <a:pt x="72" y="64"/>
                  <a:pt x="76" y="68"/>
                  <a:pt x="80" y="68"/>
                </a:cubicBezTo>
                <a:cubicBezTo>
                  <a:pt x="84" y="68"/>
                  <a:pt x="88" y="64"/>
                  <a:pt x="88" y="60"/>
                </a:cubicBezTo>
                <a:cubicBezTo>
                  <a:pt x="88" y="57"/>
                  <a:pt x="86" y="54"/>
                  <a:pt x="84" y="53"/>
                </a:cubicBezTo>
                <a:cubicBezTo>
                  <a:pt x="84" y="40"/>
                  <a:pt x="84" y="40"/>
                  <a:pt x="84" y="40"/>
                </a:cubicBezTo>
                <a:cubicBezTo>
                  <a:pt x="96" y="40"/>
                  <a:pt x="96" y="40"/>
                  <a:pt x="96" y="40"/>
                </a:cubicBezTo>
                <a:cubicBezTo>
                  <a:pt x="100" y="40"/>
                  <a:pt x="104" y="44"/>
                  <a:pt x="104" y="48"/>
                </a:cubicBezTo>
                <a:lnTo>
                  <a:pt x="104" y="112"/>
                </a:lnTo>
                <a:close/>
              </a:path>
            </a:pathLst>
          </a:custGeom>
          <a:solidFill>
            <a:srgbClr val="61D6FE"/>
          </a:solidFill>
          <a:ln>
            <a:noFill/>
          </a:ln>
        </p:spPr>
        <p:txBody>
          <a:bodyPr vert="horz" wrap="square" lIns="91440" tIns="45720" rIns="91440" bIns="45720" numCol="1" anchor="t" anchorCtr="0" compatLnSpc="1"/>
          <a:lstStyle/>
          <a:p>
            <a:endParaRPr lang="zh-CN" altLang="en-US"/>
          </a:p>
        </p:txBody>
      </p:sp>
      <p:sp>
        <p:nvSpPr>
          <p:cNvPr id="23" name="文本框 22"/>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年度工作概述</a:t>
            </a:r>
          </a:p>
        </p:txBody>
      </p:sp>
      <p:sp>
        <p:nvSpPr>
          <p:cNvPr id="24" name="文本框 23"/>
          <p:cNvSpPr txBox="1"/>
          <p:nvPr/>
        </p:nvSpPr>
        <p:spPr>
          <a:xfrm>
            <a:off x="2381470" y="352039"/>
            <a:ext cx="157927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Annual work summary</a:t>
            </a:r>
            <a:endParaRPr lang="zh-CN" altLang="en-US"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1"/>
                                        </p:tgtEl>
                                        <p:attrNameLst>
                                          <p:attrName>style.visibility</p:attrName>
                                        </p:attrNameLst>
                                      </p:cBhvr>
                                      <p:to>
                                        <p:strVal val="visible"/>
                                      </p:to>
                                    </p:set>
                                    <p:anim calcmode="lin" valueType="num">
                                      <p:cBhvr>
                                        <p:cTn id="13" dur="1000" fill="hold"/>
                                        <p:tgtEl>
                                          <p:spTgt spid="61"/>
                                        </p:tgtEl>
                                        <p:attrNameLst>
                                          <p:attrName>ppt_w</p:attrName>
                                        </p:attrNameLst>
                                      </p:cBhvr>
                                      <p:tavLst>
                                        <p:tav tm="0">
                                          <p:val>
                                            <p:fltVal val="0"/>
                                          </p:val>
                                        </p:tav>
                                        <p:tav tm="100000">
                                          <p:val>
                                            <p:strVal val="#ppt_w"/>
                                          </p:val>
                                        </p:tav>
                                      </p:tavLst>
                                    </p:anim>
                                    <p:anim calcmode="lin" valueType="num">
                                      <p:cBhvr>
                                        <p:cTn id="14" dur="1000" fill="hold"/>
                                        <p:tgtEl>
                                          <p:spTgt spid="61"/>
                                        </p:tgtEl>
                                        <p:attrNameLst>
                                          <p:attrName>ppt_h</p:attrName>
                                        </p:attrNameLst>
                                      </p:cBhvr>
                                      <p:tavLst>
                                        <p:tav tm="0">
                                          <p:val>
                                            <p:fltVal val="0"/>
                                          </p:val>
                                        </p:tav>
                                        <p:tav tm="100000">
                                          <p:val>
                                            <p:strVal val="#ppt_h"/>
                                          </p:val>
                                        </p:tav>
                                      </p:tavLst>
                                    </p:anim>
                                    <p:anim calcmode="lin" valueType="num">
                                      <p:cBhvr>
                                        <p:cTn id="15" dur="1000" fill="hold"/>
                                        <p:tgtEl>
                                          <p:spTgt spid="61"/>
                                        </p:tgtEl>
                                        <p:attrNameLst>
                                          <p:attrName>style.rotation</p:attrName>
                                        </p:attrNameLst>
                                      </p:cBhvr>
                                      <p:tavLst>
                                        <p:tav tm="0">
                                          <p:val>
                                            <p:fltVal val="90"/>
                                          </p:val>
                                        </p:tav>
                                        <p:tav tm="100000">
                                          <p:val>
                                            <p:fltVal val="0"/>
                                          </p:val>
                                        </p:tav>
                                      </p:tavLst>
                                    </p:anim>
                                    <p:animEffect transition="in" filter="fade">
                                      <p:cBhvr>
                                        <p:cTn id="16" dur="1000"/>
                                        <p:tgtEl>
                                          <p:spTgt spid="61"/>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500" fill="hold"/>
                                        <p:tgtEl>
                                          <p:spTgt spid="89"/>
                                        </p:tgtEl>
                                        <p:attrNameLst>
                                          <p:attrName>ppt_w</p:attrName>
                                        </p:attrNameLst>
                                      </p:cBhvr>
                                      <p:tavLst>
                                        <p:tav tm="0">
                                          <p:val>
                                            <p:fltVal val="0"/>
                                          </p:val>
                                        </p:tav>
                                        <p:tav tm="100000">
                                          <p:val>
                                            <p:strVal val="#ppt_w"/>
                                          </p:val>
                                        </p:tav>
                                      </p:tavLst>
                                    </p:anim>
                                    <p:anim calcmode="lin" valueType="num">
                                      <p:cBhvr>
                                        <p:cTn id="25" dur="500" fill="hold"/>
                                        <p:tgtEl>
                                          <p:spTgt spid="89"/>
                                        </p:tgtEl>
                                        <p:attrNameLst>
                                          <p:attrName>ppt_h</p:attrName>
                                        </p:attrNameLst>
                                      </p:cBhvr>
                                      <p:tavLst>
                                        <p:tav tm="0">
                                          <p:val>
                                            <p:fltVal val="0"/>
                                          </p:val>
                                        </p:tav>
                                        <p:tav tm="100000">
                                          <p:val>
                                            <p:strVal val="#ppt_h"/>
                                          </p:val>
                                        </p:tav>
                                      </p:tavLst>
                                    </p:anim>
                                    <p:animEffect transition="in" filter="fade">
                                      <p:cBhvr>
                                        <p:cTn id="26" dur="500"/>
                                        <p:tgtEl>
                                          <p:spTgt spid="89"/>
                                        </p:tgtEl>
                                      </p:cBhvr>
                                    </p:animEffect>
                                  </p:childTnLst>
                                </p:cTn>
                              </p:par>
                            </p:childTnLst>
                          </p:cTn>
                        </p:par>
                        <p:par>
                          <p:cTn id="27" fill="hold">
                            <p:stCondLst>
                              <p:cond delay="275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65"/>
                                        </p:tgtEl>
                                        <p:attrNameLst>
                                          <p:attrName>style.visibility</p:attrName>
                                        </p:attrNameLst>
                                      </p:cBhvr>
                                      <p:to>
                                        <p:strVal val="visible"/>
                                      </p:to>
                                    </p:set>
                                    <p:anim calcmode="lin" valueType="num">
                                      <p:cBhvr>
                                        <p:cTn id="30" dur="1000" fill="hold"/>
                                        <p:tgtEl>
                                          <p:spTgt spid="65"/>
                                        </p:tgtEl>
                                        <p:attrNameLst>
                                          <p:attrName>ppt_w</p:attrName>
                                        </p:attrNameLst>
                                      </p:cBhvr>
                                      <p:tavLst>
                                        <p:tav tm="0">
                                          <p:val>
                                            <p:fltVal val="0"/>
                                          </p:val>
                                        </p:tav>
                                        <p:tav tm="100000">
                                          <p:val>
                                            <p:strVal val="#ppt_w"/>
                                          </p:val>
                                        </p:tav>
                                      </p:tavLst>
                                    </p:anim>
                                    <p:anim calcmode="lin" valueType="num">
                                      <p:cBhvr>
                                        <p:cTn id="31" dur="1000" fill="hold"/>
                                        <p:tgtEl>
                                          <p:spTgt spid="65"/>
                                        </p:tgtEl>
                                        <p:attrNameLst>
                                          <p:attrName>ppt_h</p:attrName>
                                        </p:attrNameLst>
                                      </p:cBhvr>
                                      <p:tavLst>
                                        <p:tav tm="0">
                                          <p:val>
                                            <p:fltVal val="0"/>
                                          </p:val>
                                        </p:tav>
                                        <p:tav tm="100000">
                                          <p:val>
                                            <p:strVal val="#ppt_h"/>
                                          </p:val>
                                        </p:tav>
                                      </p:tavLst>
                                    </p:anim>
                                    <p:anim calcmode="lin" valueType="num">
                                      <p:cBhvr>
                                        <p:cTn id="32" dur="1000" fill="hold"/>
                                        <p:tgtEl>
                                          <p:spTgt spid="65"/>
                                        </p:tgtEl>
                                        <p:attrNameLst>
                                          <p:attrName>style.rotation</p:attrName>
                                        </p:attrNameLst>
                                      </p:cBhvr>
                                      <p:tavLst>
                                        <p:tav tm="0">
                                          <p:val>
                                            <p:fltVal val="90"/>
                                          </p:val>
                                        </p:tav>
                                        <p:tav tm="100000">
                                          <p:val>
                                            <p:fltVal val="0"/>
                                          </p:val>
                                        </p:tav>
                                      </p:tavLst>
                                    </p:anim>
                                    <p:animEffect transition="in" filter="fade">
                                      <p:cBhvr>
                                        <p:cTn id="33" dur="1000"/>
                                        <p:tgtEl>
                                          <p:spTgt spid="65"/>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p:cTn id="41" dur="500" fill="hold"/>
                                        <p:tgtEl>
                                          <p:spTgt spid="86"/>
                                        </p:tgtEl>
                                        <p:attrNameLst>
                                          <p:attrName>ppt_w</p:attrName>
                                        </p:attrNameLst>
                                      </p:cBhvr>
                                      <p:tavLst>
                                        <p:tav tm="0">
                                          <p:val>
                                            <p:fltVal val="0"/>
                                          </p:val>
                                        </p:tav>
                                        <p:tav tm="100000">
                                          <p:val>
                                            <p:strVal val="#ppt_w"/>
                                          </p:val>
                                        </p:tav>
                                      </p:tavLst>
                                    </p:anim>
                                    <p:anim calcmode="lin" valueType="num">
                                      <p:cBhvr>
                                        <p:cTn id="42" dur="500" fill="hold"/>
                                        <p:tgtEl>
                                          <p:spTgt spid="86"/>
                                        </p:tgtEl>
                                        <p:attrNameLst>
                                          <p:attrName>ppt_h</p:attrName>
                                        </p:attrNameLst>
                                      </p:cBhvr>
                                      <p:tavLst>
                                        <p:tav tm="0">
                                          <p:val>
                                            <p:fltVal val="0"/>
                                          </p:val>
                                        </p:tav>
                                        <p:tav tm="100000">
                                          <p:val>
                                            <p:strVal val="#ppt_h"/>
                                          </p:val>
                                        </p:tav>
                                      </p:tavLst>
                                    </p:anim>
                                    <p:animEffect transition="in" filter="fade">
                                      <p:cBhvr>
                                        <p:cTn id="43" dur="500"/>
                                        <p:tgtEl>
                                          <p:spTgt spid="86"/>
                                        </p:tgtEl>
                                      </p:cBhvr>
                                    </p:animEffect>
                                  </p:childTnLst>
                                </p:cTn>
                              </p:par>
                            </p:childTnLst>
                          </p:cTn>
                        </p:par>
                        <p:par>
                          <p:cTn id="44" fill="hold">
                            <p:stCondLst>
                              <p:cond delay="5000"/>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0" fill="hold"/>
                                        <p:tgtEl>
                                          <p:spTgt spid="69"/>
                                        </p:tgtEl>
                                        <p:attrNameLst>
                                          <p:attrName>ppt_w</p:attrName>
                                        </p:attrNameLst>
                                      </p:cBhvr>
                                      <p:tavLst>
                                        <p:tav tm="0">
                                          <p:val>
                                            <p:fltVal val="0"/>
                                          </p:val>
                                        </p:tav>
                                        <p:tav tm="100000">
                                          <p:val>
                                            <p:strVal val="#ppt_w"/>
                                          </p:val>
                                        </p:tav>
                                      </p:tavLst>
                                    </p:anim>
                                    <p:anim calcmode="lin" valueType="num">
                                      <p:cBhvr>
                                        <p:cTn id="48" dur="1000" fill="hold"/>
                                        <p:tgtEl>
                                          <p:spTgt spid="69"/>
                                        </p:tgtEl>
                                        <p:attrNameLst>
                                          <p:attrName>ppt_h</p:attrName>
                                        </p:attrNameLst>
                                      </p:cBhvr>
                                      <p:tavLst>
                                        <p:tav tm="0">
                                          <p:val>
                                            <p:fltVal val="0"/>
                                          </p:val>
                                        </p:tav>
                                        <p:tav tm="100000">
                                          <p:val>
                                            <p:strVal val="#ppt_h"/>
                                          </p:val>
                                        </p:tav>
                                      </p:tavLst>
                                    </p:anim>
                                    <p:anim calcmode="lin" valueType="num">
                                      <p:cBhvr>
                                        <p:cTn id="49" dur="1000" fill="hold"/>
                                        <p:tgtEl>
                                          <p:spTgt spid="69"/>
                                        </p:tgtEl>
                                        <p:attrNameLst>
                                          <p:attrName>style.rotation</p:attrName>
                                        </p:attrNameLst>
                                      </p:cBhvr>
                                      <p:tavLst>
                                        <p:tav tm="0">
                                          <p:val>
                                            <p:fltVal val="90"/>
                                          </p:val>
                                        </p:tav>
                                        <p:tav tm="100000">
                                          <p:val>
                                            <p:fltVal val="0"/>
                                          </p:val>
                                        </p:tav>
                                      </p:tavLst>
                                    </p:anim>
                                    <p:animEffect transition="in" filter="fade">
                                      <p:cBhvr>
                                        <p:cTn id="50" dur="1000"/>
                                        <p:tgtEl>
                                          <p:spTgt spid="69"/>
                                        </p:tgtEl>
                                      </p:cBhvr>
                                    </p:animEffect>
                                  </p:childTnLst>
                                </p:cTn>
                              </p:par>
                            </p:childTnLst>
                          </p:cTn>
                        </p:par>
                        <p:par>
                          <p:cTn id="51" fill="hold">
                            <p:stCondLst>
                              <p:cond delay="6250"/>
                            </p:stCondLst>
                            <p:childTnLst>
                              <p:par>
                                <p:cTn id="52" presetID="22" presetClass="entr" presetSubtype="8"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500"/>
                                        <p:tgtEl>
                                          <p:spTgt spid="70"/>
                                        </p:tgtEl>
                                      </p:cBhvr>
                                    </p:animEffect>
                                  </p:childTnLst>
                                </p:cTn>
                              </p:par>
                            </p:childTnLst>
                          </p:cTn>
                        </p:par>
                        <p:par>
                          <p:cTn id="55" fill="hold">
                            <p:stCondLst>
                              <p:cond delay="6750"/>
                            </p:stCondLst>
                            <p:childTnLst>
                              <p:par>
                                <p:cTn id="56" presetID="53" presetClass="entr" presetSubtype="16" fill="hold" grpId="0" nodeType="after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p:cTn id="58" dur="500" fill="hold"/>
                                        <p:tgtEl>
                                          <p:spTgt spid="85"/>
                                        </p:tgtEl>
                                        <p:attrNameLst>
                                          <p:attrName>ppt_w</p:attrName>
                                        </p:attrNameLst>
                                      </p:cBhvr>
                                      <p:tavLst>
                                        <p:tav tm="0">
                                          <p:val>
                                            <p:fltVal val="0"/>
                                          </p:val>
                                        </p:tav>
                                        <p:tav tm="100000">
                                          <p:val>
                                            <p:strVal val="#ppt_w"/>
                                          </p:val>
                                        </p:tav>
                                      </p:tavLst>
                                    </p:anim>
                                    <p:anim calcmode="lin" valueType="num">
                                      <p:cBhvr>
                                        <p:cTn id="59" dur="500" fill="hold"/>
                                        <p:tgtEl>
                                          <p:spTgt spid="85"/>
                                        </p:tgtEl>
                                        <p:attrNameLst>
                                          <p:attrName>ppt_h</p:attrName>
                                        </p:attrNameLst>
                                      </p:cBhvr>
                                      <p:tavLst>
                                        <p:tav tm="0">
                                          <p:val>
                                            <p:fltVal val="0"/>
                                          </p:val>
                                        </p:tav>
                                        <p:tav tm="100000">
                                          <p:val>
                                            <p:strVal val="#ppt_h"/>
                                          </p:val>
                                        </p:tav>
                                      </p:tavLst>
                                    </p:anim>
                                    <p:animEffect transition="in" filter="fade">
                                      <p:cBhvr>
                                        <p:cTn id="60" dur="500"/>
                                        <p:tgtEl>
                                          <p:spTgt spid="85"/>
                                        </p:tgtEl>
                                      </p:cBhvr>
                                    </p:animEffect>
                                  </p:childTnLst>
                                </p:cTn>
                              </p:par>
                            </p:childTnLst>
                          </p:cTn>
                        </p:par>
                        <p:par>
                          <p:cTn id="61" fill="hold">
                            <p:stCondLst>
                              <p:cond delay="725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75"/>
                                        </p:tgtEl>
                                        <p:attrNameLst>
                                          <p:attrName>style.visibility</p:attrName>
                                        </p:attrNameLst>
                                      </p:cBhvr>
                                      <p:to>
                                        <p:strVal val="visible"/>
                                      </p:to>
                                    </p:set>
                                    <p:anim calcmode="lin" valueType="num">
                                      <p:cBhvr>
                                        <p:cTn id="64" dur="1000" fill="hold"/>
                                        <p:tgtEl>
                                          <p:spTgt spid="75"/>
                                        </p:tgtEl>
                                        <p:attrNameLst>
                                          <p:attrName>ppt_w</p:attrName>
                                        </p:attrNameLst>
                                      </p:cBhvr>
                                      <p:tavLst>
                                        <p:tav tm="0">
                                          <p:val>
                                            <p:fltVal val="0"/>
                                          </p:val>
                                        </p:tav>
                                        <p:tav tm="100000">
                                          <p:val>
                                            <p:strVal val="#ppt_w"/>
                                          </p:val>
                                        </p:tav>
                                      </p:tavLst>
                                    </p:anim>
                                    <p:anim calcmode="lin" valueType="num">
                                      <p:cBhvr>
                                        <p:cTn id="65" dur="1000" fill="hold"/>
                                        <p:tgtEl>
                                          <p:spTgt spid="75"/>
                                        </p:tgtEl>
                                        <p:attrNameLst>
                                          <p:attrName>ppt_h</p:attrName>
                                        </p:attrNameLst>
                                      </p:cBhvr>
                                      <p:tavLst>
                                        <p:tav tm="0">
                                          <p:val>
                                            <p:fltVal val="0"/>
                                          </p:val>
                                        </p:tav>
                                        <p:tav tm="100000">
                                          <p:val>
                                            <p:strVal val="#ppt_h"/>
                                          </p:val>
                                        </p:tav>
                                      </p:tavLst>
                                    </p:anim>
                                    <p:anim calcmode="lin" valueType="num">
                                      <p:cBhvr>
                                        <p:cTn id="66" dur="1000" fill="hold"/>
                                        <p:tgtEl>
                                          <p:spTgt spid="75"/>
                                        </p:tgtEl>
                                        <p:attrNameLst>
                                          <p:attrName>style.rotation</p:attrName>
                                        </p:attrNameLst>
                                      </p:cBhvr>
                                      <p:tavLst>
                                        <p:tav tm="0">
                                          <p:val>
                                            <p:fltVal val="90"/>
                                          </p:val>
                                        </p:tav>
                                        <p:tav tm="100000">
                                          <p:val>
                                            <p:fltVal val="0"/>
                                          </p:val>
                                        </p:tav>
                                      </p:tavLst>
                                    </p:anim>
                                    <p:animEffect transition="in" filter="fade">
                                      <p:cBhvr>
                                        <p:cTn id="67" dur="1000"/>
                                        <p:tgtEl>
                                          <p:spTgt spid="7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ipe(left)">
                                      <p:cBhvr>
                                        <p:cTn id="71" dur="500"/>
                                        <p:tgtEl>
                                          <p:spTgt spid="76"/>
                                        </p:tgtEl>
                                      </p:cBhvr>
                                    </p:animEffect>
                                  </p:childTnLst>
                                </p:cTn>
                              </p:par>
                            </p:childTnLst>
                          </p:cTn>
                        </p:par>
                        <p:par>
                          <p:cTn id="72" fill="hold">
                            <p:stCondLst>
                              <p:cond delay="9000"/>
                            </p:stCondLst>
                            <p:childTnLst>
                              <p:par>
                                <p:cTn id="73" presetID="53" presetClass="entr" presetSubtype="16"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childTnLst>
                          </p:cTn>
                        </p:par>
                        <p:par>
                          <p:cTn id="78" fill="hold">
                            <p:stCondLst>
                              <p:cond delay="9500"/>
                            </p:stCondLst>
                            <p:childTnLst>
                              <p:par>
                                <p:cTn id="79" presetID="31" presetClass="entr" presetSubtype="0" fill="hold" grpId="0" nodeType="afterEffect">
                                  <p:stCondLst>
                                    <p:cond delay="0"/>
                                  </p:stCondLst>
                                  <p:iterate type="lt">
                                    <p:tmPct val="5000"/>
                                  </p:iterate>
                                  <p:childTnLst>
                                    <p:set>
                                      <p:cBhvr>
                                        <p:cTn id="80" dur="1" fill="hold">
                                          <p:stCondLst>
                                            <p:cond delay="0"/>
                                          </p:stCondLst>
                                        </p:cTn>
                                        <p:tgtEl>
                                          <p:spTgt spid="79"/>
                                        </p:tgtEl>
                                        <p:attrNameLst>
                                          <p:attrName>style.visibility</p:attrName>
                                        </p:attrNameLst>
                                      </p:cBhvr>
                                      <p:to>
                                        <p:strVal val="visible"/>
                                      </p:to>
                                    </p:set>
                                    <p:anim calcmode="lin" valueType="num">
                                      <p:cBhvr>
                                        <p:cTn id="81" dur="1000" fill="hold"/>
                                        <p:tgtEl>
                                          <p:spTgt spid="79"/>
                                        </p:tgtEl>
                                        <p:attrNameLst>
                                          <p:attrName>ppt_w</p:attrName>
                                        </p:attrNameLst>
                                      </p:cBhvr>
                                      <p:tavLst>
                                        <p:tav tm="0">
                                          <p:val>
                                            <p:fltVal val="0"/>
                                          </p:val>
                                        </p:tav>
                                        <p:tav tm="100000">
                                          <p:val>
                                            <p:strVal val="#ppt_w"/>
                                          </p:val>
                                        </p:tav>
                                      </p:tavLst>
                                    </p:anim>
                                    <p:anim calcmode="lin" valueType="num">
                                      <p:cBhvr>
                                        <p:cTn id="82" dur="1000" fill="hold"/>
                                        <p:tgtEl>
                                          <p:spTgt spid="79"/>
                                        </p:tgtEl>
                                        <p:attrNameLst>
                                          <p:attrName>ppt_h</p:attrName>
                                        </p:attrNameLst>
                                      </p:cBhvr>
                                      <p:tavLst>
                                        <p:tav tm="0">
                                          <p:val>
                                            <p:fltVal val="0"/>
                                          </p:val>
                                        </p:tav>
                                        <p:tav tm="100000">
                                          <p:val>
                                            <p:strVal val="#ppt_h"/>
                                          </p:val>
                                        </p:tav>
                                      </p:tavLst>
                                    </p:anim>
                                    <p:anim calcmode="lin" valueType="num">
                                      <p:cBhvr>
                                        <p:cTn id="83" dur="1000" fill="hold"/>
                                        <p:tgtEl>
                                          <p:spTgt spid="79"/>
                                        </p:tgtEl>
                                        <p:attrNameLst>
                                          <p:attrName>style.rotation</p:attrName>
                                        </p:attrNameLst>
                                      </p:cBhvr>
                                      <p:tavLst>
                                        <p:tav tm="0">
                                          <p:val>
                                            <p:fltVal val="90"/>
                                          </p:val>
                                        </p:tav>
                                        <p:tav tm="100000">
                                          <p:val>
                                            <p:fltVal val="0"/>
                                          </p:val>
                                        </p:tav>
                                      </p:tavLst>
                                    </p:anim>
                                    <p:animEffect transition="in" filter="fade">
                                      <p:cBhvr>
                                        <p:cTn id="84" dur="1000"/>
                                        <p:tgtEl>
                                          <p:spTgt spid="79"/>
                                        </p:tgtEl>
                                      </p:cBhvr>
                                    </p:animEffect>
                                  </p:childTnLst>
                                </p:cTn>
                              </p:par>
                            </p:childTnLst>
                          </p:cTn>
                        </p:par>
                        <p:par>
                          <p:cTn id="85" fill="hold">
                            <p:stCondLst>
                              <p:cond delay="10750"/>
                            </p:stCondLst>
                            <p:childTnLst>
                              <p:par>
                                <p:cTn id="86" presetID="22" presetClass="entr" presetSubtype="8" fill="hold" grpId="0"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87"/>
                                        </p:tgtEl>
                                        <p:attrNameLst>
                                          <p:attrName>style.visibility</p:attrName>
                                        </p:attrNameLst>
                                      </p:cBhvr>
                                      <p:to>
                                        <p:strVal val="visible"/>
                                      </p:to>
                                    </p:set>
                                    <p:anim calcmode="lin" valueType="num">
                                      <p:cBhvr>
                                        <p:cTn id="92" dur="500" fill="hold"/>
                                        <p:tgtEl>
                                          <p:spTgt spid="87"/>
                                        </p:tgtEl>
                                        <p:attrNameLst>
                                          <p:attrName>ppt_w</p:attrName>
                                        </p:attrNameLst>
                                      </p:cBhvr>
                                      <p:tavLst>
                                        <p:tav tm="0">
                                          <p:val>
                                            <p:fltVal val="0"/>
                                          </p:val>
                                        </p:tav>
                                        <p:tav tm="100000">
                                          <p:val>
                                            <p:strVal val="#ppt_w"/>
                                          </p:val>
                                        </p:tav>
                                      </p:tavLst>
                                    </p:anim>
                                    <p:anim calcmode="lin" valueType="num">
                                      <p:cBhvr>
                                        <p:cTn id="93" dur="500" fill="hold"/>
                                        <p:tgtEl>
                                          <p:spTgt spid="87"/>
                                        </p:tgtEl>
                                        <p:attrNameLst>
                                          <p:attrName>ppt_h</p:attrName>
                                        </p:attrNameLst>
                                      </p:cBhvr>
                                      <p:tavLst>
                                        <p:tav tm="0">
                                          <p:val>
                                            <p:fltVal val="0"/>
                                          </p:val>
                                        </p:tav>
                                        <p:tav tm="100000">
                                          <p:val>
                                            <p:strVal val="#ppt_h"/>
                                          </p:val>
                                        </p:tav>
                                      </p:tavLst>
                                    </p:anim>
                                    <p:animEffect transition="in" filter="fade">
                                      <p:cBhvr>
                                        <p:cTn id="94" dur="500"/>
                                        <p:tgtEl>
                                          <p:spTgt spid="87"/>
                                        </p:tgtEl>
                                      </p:cBhvr>
                                    </p:animEffect>
                                  </p:childTnLst>
                                </p:cTn>
                              </p:par>
                            </p:childTnLst>
                          </p:cTn>
                        </p:par>
                        <p:par>
                          <p:cTn id="95" fill="hold">
                            <p:stCondLst>
                              <p:cond delay="11750"/>
                            </p:stCondLst>
                            <p:childTnLst>
                              <p:par>
                                <p:cTn id="96" presetID="31" presetClass="entr" presetSubtype="0" fill="hold" grpId="0" nodeType="afterEffect">
                                  <p:stCondLst>
                                    <p:cond delay="0"/>
                                  </p:stCondLst>
                                  <p:iterate type="lt">
                                    <p:tmPct val="5000"/>
                                  </p:iterate>
                                  <p:childTnLst>
                                    <p:set>
                                      <p:cBhvr>
                                        <p:cTn id="97" dur="1" fill="hold">
                                          <p:stCondLst>
                                            <p:cond delay="0"/>
                                          </p:stCondLst>
                                        </p:cTn>
                                        <p:tgtEl>
                                          <p:spTgt spid="83"/>
                                        </p:tgtEl>
                                        <p:attrNameLst>
                                          <p:attrName>style.visibility</p:attrName>
                                        </p:attrNameLst>
                                      </p:cBhvr>
                                      <p:to>
                                        <p:strVal val="visible"/>
                                      </p:to>
                                    </p:set>
                                    <p:anim calcmode="lin" valueType="num">
                                      <p:cBhvr>
                                        <p:cTn id="98" dur="1000" fill="hold"/>
                                        <p:tgtEl>
                                          <p:spTgt spid="83"/>
                                        </p:tgtEl>
                                        <p:attrNameLst>
                                          <p:attrName>ppt_w</p:attrName>
                                        </p:attrNameLst>
                                      </p:cBhvr>
                                      <p:tavLst>
                                        <p:tav tm="0">
                                          <p:val>
                                            <p:fltVal val="0"/>
                                          </p:val>
                                        </p:tav>
                                        <p:tav tm="100000">
                                          <p:val>
                                            <p:strVal val="#ppt_w"/>
                                          </p:val>
                                        </p:tav>
                                      </p:tavLst>
                                    </p:anim>
                                    <p:anim calcmode="lin" valueType="num">
                                      <p:cBhvr>
                                        <p:cTn id="99" dur="1000" fill="hold"/>
                                        <p:tgtEl>
                                          <p:spTgt spid="83"/>
                                        </p:tgtEl>
                                        <p:attrNameLst>
                                          <p:attrName>ppt_h</p:attrName>
                                        </p:attrNameLst>
                                      </p:cBhvr>
                                      <p:tavLst>
                                        <p:tav tm="0">
                                          <p:val>
                                            <p:fltVal val="0"/>
                                          </p:val>
                                        </p:tav>
                                        <p:tav tm="100000">
                                          <p:val>
                                            <p:strVal val="#ppt_h"/>
                                          </p:val>
                                        </p:tav>
                                      </p:tavLst>
                                    </p:anim>
                                    <p:anim calcmode="lin" valueType="num">
                                      <p:cBhvr>
                                        <p:cTn id="100" dur="1000" fill="hold"/>
                                        <p:tgtEl>
                                          <p:spTgt spid="83"/>
                                        </p:tgtEl>
                                        <p:attrNameLst>
                                          <p:attrName>style.rotation</p:attrName>
                                        </p:attrNameLst>
                                      </p:cBhvr>
                                      <p:tavLst>
                                        <p:tav tm="0">
                                          <p:val>
                                            <p:fltVal val="90"/>
                                          </p:val>
                                        </p:tav>
                                        <p:tav tm="100000">
                                          <p:val>
                                            <p:fltVal val="0"/>
                                          </p:val>
                                        </p:tav>
                                      </p:tavLst>
                                    </p:anim>
                                    <p:animEffect transition="in" filter="fade">
                                      <p:cBhvr>
                                        <p:cTn id="101" dur="1000"/>
                                        <p:tgtEl>
                                          <p:spTgt spid="83"/>
                                        </p:tgtEl>
                                      </p:cBhvr>
                                    </p:animEffect>
                                  </p:childTnLst>
                                </p:cTn>
                              </p:par>
                            </p:childTnLst>
                          </p:cTn>
                        </p:par>
                        <p:par>
                          <p:cTn id="102" fill="hold">
                            <p:stCondLst>
                              <p:cond delay="13000"/>
                            </p:stCondLst>
                            <p:childTnLst>
                              <p:par>
                                <p:cTn id="103" presetID="22" presetClass="entr" presetSubtype="8" fill="hold" grpId="0" nodeType="afterEffect">
                                  <p:stCondLst>
                                    <p:cond delay="0"/>
                                  </p:stCondLst>
                                  <p:childTnLst>
                                    <p:set>
                                      <p:cBhvr>
                                        <p:cTn id="104" dur="1" fill="hold">
                                          <p:stCondLst>
                                            <p:cond delay="0"/>
                                          </p:stCondLst>
                                        </p:cTn>
                                        <p:tgtEl>
                                          <p:spTgt spid="84"/>
                                        </p:tgtEl>
                                        <p:attrNameLst>
                                          <p:attrName>style.visibility</p:attrName>
                                        </p:attrNameLst>
                                      </p:cBhvr>
                                      <p:to>
                                        <p:strVal val="visible"/>
                                      </p:to>
                                    </p:set>
                                    <p:animEffect transition="in" filter="wipe(left)">
                                      <p:cBhvr>
                                        <p:cTn id="10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5" grpId="0"/>
      <p:bldP spid="66" grpId="0"/>
      <p:bldP spid="69" grpId="0"/>
      <p:bldP spid="70" grpId="0"/>
      <p:bldP spid="75" grpId="0"/>
      <p:bldP spid="76" grpId="0"/>
      <p:bldP spid="79" grpId="0"/>
      <p:bldP spid="80" grpId="0"/>
      <p:bldP spid="83" grpId="0"/>
      <p:bldP spid="84" grpId="0"/>
      <p:bldP spid="85" grpId="0" animBg="1"/>
      <p:bldP spid="86" grpId="0" animBg="1"/>
      <p:bldP spid="87" grpId="0" animBg="1"/>
      <p:bldP spid="88" grpId="0" animBg="1"/>
      <p:bldP spid="89" grpId="0" animBg="1"/>
      <p:bldP spid="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2561" y="3511560"/>
            <a:ext cx="2646879" cy="584775"/>
          </a:xfrm>
          <a:prstGeom prst="rect">
            <a:avLst/>
          </a:prstGeom>
          <a:noFill/>
        </p:spPr>
        <p:txBody>
          <a:bodyPr wrap="none" rtlCol="0">
            <a:spAutoFit/>
          </a:bodyPr>
          <a:lstStyle/>
          <a:p>
            <a:pPr algn="ctr"/>
            <a:r>
              <a:rPr lang="zh-CN" altLang="en-US" sz="3200" dirty="0">
                <a:solidFill>
                  <a:prstClr val="white"/>
                </a:solidFill>
                <a:latin typeface="微软雅黑" panose="020B0503020204020204" pitchFamily="34" charset="-122"/>
                <a:ea typeface="微软雅黑" panose="020B0503020204020204" pitchFamily="34" charset="-122"/>
              </a:rPr>
              <a:t>工作完成情况</a:t>
            </a:r>
          </a:p>
        </p:txBody>
      </p:sp>
      <p:sp>
        <p:nvSpPr>
          <p:cNvPr id="58" name="Freeform 8"/>
          <p:cNvSpPr>
            <a:spLocks noEditPoints="1"/>
          </p:cNvSpPr>
          <p:nvPr/>
        </p:nvSpPr>
        <p:spPr bwMode="auto">
          <a:xfrm>
            <a:off x="5873316" y="2761100"/>
            <a:ext cx="445369" cy="443906"/>
          </a:xfrm>
          <a:custGeom>
            <a:avLst/>
            <a:gdLst>
              <a:gd name="T0" fmla="*/ 20 w 128"/>
              <a:gd name="T1" fmla="*/ 0 h 128"/>
              <a:gd name="T2" fmla="*/ 12 w 128"/>
              <a:gd name="T3" fmla="*/ 0 h 128"/>
              <a:gd name="T4" fmla="*/ 0 w 128"/>
              <a:gd name="T5" fmla="*/ 12 h 128"/>
              <a:gd name="T6" fmla="*/ 0 w 128"/>
              <a:gd name="T7" fmla="*/ 116 h 128"/>
              <a:gd name="T8" fmla="*/ 12 w 128"/>
              <a:gd name="T9" fmla="*/ 128 h 128"/>
              <a:gd name="T10" fmla="*/ 20 w 128"/>
              <a:gd name="T11" fmla="*/ 128 h 128"/>
              <a:gd name="T12" fmla="*/ 32 w 128"/>
              <a:gd name="T13" fmla="*/ 116 h 128"/>
              <a:gd name="T14" fmla="*/ 32 w 128"/>
              <a:gd name="T15" fmla="*/ 12 h 128"/>
              <a:gd name="T16" fmla="*/ 20 w 128"/>
              <a:gd name="T17" fmla="*/ 0 h 128"/>
              <a:gd name="T18" fmla="*/ 24 w 128"/>
              <a:gd name="T19" fmla="*/ 112 h 128"/>
              <a:gd name="T20" fmla="*/ 16 w 128"/>
              <a:gd name="T21" fmla="*/ 120 h 128"/>
              <a:gd name="T22" fmla="*/ 8 w 128"/>
              <a:gd name="T23" fmla="*/ 112 h 128"/>
              <a:gd name="T24" fmla="*/ 8 w 128"/>
              <a:gd name="T25" fmla="*/ 16 h 128"/>
              <a:gd name="T26" fmla="*/ 16 w 128"/>
              <a:gd name="T27" fmla="*/ 8 h 128"/>
              <a:gd name="T28" fmla="*/ 24 w 128"/>
              <a:gd name="T29" fmla="*/ 16 h 128"/>
              <a:gd name="T30" fmla="*/ 24 w 128"/>
              <a:gd name="T31" fmla="*/ 112 h 128"/>
              <a:gd name="T32" fmla="*/ 68 w 128"/>
              <a:gd name="T33" fmla="*/ 48 h 128"/>
              <a:gd name="T34" fmla="*/ 60 w 128"/>
              <a:gd name="T35" fmla="*/ 48 h 128"/>
              <a:gd name="T36" fmla="*/ 48 w 128"/>
              <a:gd name="T37" fmla="*/ 60 h 128"/>
              <a:gd name="T38" fmla="*/ 48 w 128"/>
              <a:gd name="T39" fmla="*/ 116 h 128"/>
              <a:gd name="T40" fmla="*/ 60 w 128"/>
              <a:gd name="T41" fmla="*/ 128 h 128"/>
              <a:gd name="T42" fmla="*/ 68 w 128"/>
              <a:gd name="T43" fmla="*/ 128 h 128"/>
              <a:gd name="T44" fmla="*/ 80 w 128"/>
              <a:gd name="T45" fmla="*/ 116 h 128"/>
              <a:gd name="T46" fmla="*/ 80 w 128"/>
              <a:gd name="T47" fmla="*/ 60 h 128"/>
              <a:gd name="T48" fmla="*/ 68 w 128"/>
              <a:gd name="T49" fmla="*/ 48 h 128"/>
              <a:gd name="T50" fmla="*/ 72 w 128"/>
              <a:gd name="T51" fmla="*/ 112 h 128"/>
              <a:gd name="T52" fmla="*/ 64 w 128"/>
              <a:gd name="T53" fmla="*/ 120 h 128"/>
              <a:gd name="T54" fmla="*/ 56 w 128"/>
              <a:gd name="T55" fmla="*/ 112 h 128"/>
              <a:gd name="T56" fmla="*/ 56 w 128"/>
              <a:gd name="T57" fmla="*/ 64 h 128"/>
              <a:gd name="T58" fmla="*/ 64 w 128"/>
              <a:gd name="T59" fmla="*/ 56 h 128"/>
              <a:gd name="T60" fmla="*/ 72 w 128"/>
              <a:gd name="T61" fmla="*/ 64 h 128"/>
              <a:gd name="T62" fmla="*/ 72 w 128"/>
              <a:gd name="T63" fmla="*/ 112 h 128"/>
              <a:gd name="T64" fmla="*/ 116 w 128"/>
              <a:gd name="T65" fmla="*/ 24 h 128"/>
              <a:gd name="T66" fmla="*/ 108 w 128"/>
              <a:gd name="T67" fmla="*/ 24 h 128"/>
              <a:gd name="T68" fmla="*/ 96 w 128"/>
              <a:gd name="T69" fmla="*/ 36 h 128"/>
              <a:gd name="T70" fmla="*/ 96 w 128"/>
              <a:gd name="T71" fmla="*/ 116 h 128"/>
              <a:gd name="T72" fmla="*/ 108 w 128"/>
              <a:gd name="T73" fmla="*/ 128 h 128"/>
              <a:gd name="T74" fmla="*/ 116 w 128"/>
              <a:gd name="T75" fmla="*/ 128 h 128"/>
              <a:gd name="T76" fmla="*/ 128 w 128"/>
              <a:gd name="T77" fmla="*/ 116 h 128"/>
              <a:gd name="T78" fmla="*/ 128 w 128"/>
              <a:gd name="T79" fmla="*/ 36 h 128"/>
              <a:gd name="T80" fmla="*/ 116 w 128"/>
              <a:gd name="T81" fmla="*/ 24 h 128"/>
              <a:gd name="T82" fmla="*/ 120 w 128"/>
              <a:gd name="T83" fmla="*/ 112 h 128"/>
              <a:gd name="T84" fmla="*/ 112 w 128"/>
              <a:gd name="T85" fmla="*/ 120 h 128"/>
              <a:gd name="T86" fmla="*/ 104 w 128"/>
              <a:gd name="T87" fmla="*/ 112 h 128"/>
              <a:gd name="T88" fmla="*/ 104 w 128"/>
              <a:gd name="T89" fmla="*/ 40 h 128"/>
              <a:gd name="T90" fmla="*/ 112 w 128"/>
              <a:gd name="T91" fmla="*/ 32 h 128"/>
              <a:gd name="T92" fmla="*/ 120 w 128"/>
              <a:gd name="T93" fmla="*/ 40 h 128"/>
              <a:gd name="T94" fmla="*/ 120 w 128"/>
              <a:gd name="T9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20" y="0"/>
                </a:moveTo>
                <a:cubicBezTo>
                  <a:pt x="12" y="0"/>
                  <a:pt x="12" y="0"/>
                  <a:pt x="12" y="0"/>
                </a:cubicBezTo>
                <a:cubicBezTo>
                  <a:pt x="5" y="0"/>
                  <a:pt x="0" y="5"/>
                  <a:pt x="0" y="12"/>
                </a:cubicBezTo>
                <a:cubicBezTo>
                  <a:pt x="0" y="116"/>
                  <a:pt x="0" y="116"/>
                  <a:pt x="0" y="116"/>
                </a:cubicBezTo>
                <a:cubicBezTo>
                  <a:pt x="0" y="123"/>
                  <a:pt x="5" y="128"/>
                  <a:pt x="12" y="128"/>
                </a:cubicBezTo>
                <a:cubicBezTo>
                  <a:pt x="20" y="128"/>
                  <a:pt x="20" y="128"/>
                  <a:pt x="20" y="128"/>
                </a:cubicBezTo>
                <a:cubicBezTo>
                  <a:pt x="27" y="128"/>
                  <a:pt x="32" y="123"/>
                  <a:pt x="32" y="116"/>
                </a:cubicBezTo>
                <a:cubicBezTo>
                  <a:pt x="32" y="12"/>
                  <a:pt x="32" y="12"/>
                  <a:pt x="32" y="12"/>
                </a:cubicBezTo>
                <a:cubicBezTo>
                  <a:pt x="32" y="5"/>
                  <a:pt x="27" y="0"/>
                  <a:pt x="20" y="0"/>
                </a:cubicBezTo>
                <a:close/>
                <a:moveTo>
                  <a:pt x="24" y="112"/>
                </a:moveTo>
                <a:cubicBezTo>
                  <a:pt x="24" y="116"/>
                  <a:pt x="20" y="120"/>
                  <a:pt x="16" y="120"/>
                </a:cubicBezTo>
                <a:cubicBezTo>
                  <a:pt x="12" y="120"/>
                  <a:pt x="8" y="116"/>
                  <a:pt x="8" y="112"/>
                </a:cubicBezTo>
                <a:cubicBezTo>
                  <a:pt x="8" y="16"/>
                  <a:pt x="8" y="16"/>
                  <a:pt x="8" y="16"/>
                </a:cubicBezTo>
                <a:cubicBezTo>
                  <a:pt x="8" y="12"/>
                  <a:pt x="12" y="8"/>
                  <a:pt x="16" y="8"/>
                </a:cubicBezTo>
                <a:cubicBezTo>
                  <a:pt x="20" y="8"/>
                  <a:pt x="24" y="12"/>
                  <a:pt x="24" y="16"/>
                </a:cubicBezTo>
                <a:lnTo>
                  <a:pt x="24" y="112"/>
                </a:lnTo>
                <a:close/>
                <a:moveTo>
                  <a:pt x="68" y="48"/>
                </a:moveTo>
                <a:cubicBezTo>
                  <a:pt x="60" y="48"/>
                  <a:pt x="60" y="48"/>
                  <a:pt x="60" y="48"/>
                </a:cubicBezTo>
                <a:cubicBezTo>
                  <a:pt x="53" y="48"/>
                  <a:pt x="48" y="53"/>
                  <a:pt x="48" y="60"/>
                </a:cubicBezTo>
                <a:cubicBezTo>
                  <a:pt x="48" y="116"/>
                  <a:pt x="48" y="116"/>
                  <a:pt x="48" y="116"/>
                </a:cubicBezTo>
                <a:cubicBezTo>
                  <a:pt x="48" y="123"/>
                  <a:pt x="53" y="128"/>
                  <a:pt x="60" y="128"/>
                </a:cubicBezTo>
                <a:cubicBezTo>
                  <a:pt x="68" y="128"/>
                  <a:pt x="68" y="128"/>
                  <a:pt x="68" y="128"/>
                </a:cubicBezTo>
                <a:cubicBezTo>
                  <a:pt x="75" y="128"/>
                  <a:pt x="80" y="123"/>
                  <a:pt x="80" y="116"/>
                </a:cubicBezTo>
                <a:cubicBezTo>
                  <a:pt x="80" y="60"/>
                  <a:pt x="80" y="60"/>
                  <a:pt x="80" y="60"/>
                </a:cubicBezTo>
                <a:cubicBezTo>
                  <a:pt x="80" y="53"/>
                  <a:pt x="75" y="48"/>
                  <a:pt x="68" y="48"/>
                </a:cubicBezTo>
                <a:close/>
                <a:moveTo>
                  <a:pt x="72" y="112"/>
                </a:moveTo>
                <a:cubicBezTo>
                  <a:pt x="72" y="116"/>
                  <a:pt x="68" y="120"/>
                  <a:pt x="64" y="120"/>
                </a:cubicBezTo>
                <a:cubicBezTo>
                  <a:pt x="60" y="120"/>
                  <a:pt x="56" y="116"/>
                  <a:pt x="56" y="112"/>
                </a:cubicBezTo>
                <a:cubicBezTo>
                  <a:pt x="56" y="64"/>
                  <a:pt x="56" y="64"/>
                  <a:pt x="56" y="64"/>
                </a:cubicBezTo>
                <a:cubicBezTo>
                  <a:pt x="56" y="60"/>
                  <a:pt x="60" y="56"/>
                  <a:pt x="64" y="56"/>
                </a:cubicBezTo>
                <a:cubicBezTo>
                  <a:pt x="68" y="56"/>
                  <a:pt x="72" y="60"/>
                  <a:pt x="72" y="64"/>
                </a:cubicBezTo>
                <a:lnTo>
                  <a:pt x="72" y="112"/>
                </a:lnTo>
                <a:close/>
                <a:moveTo>
                  <a:pt x="116" y="24"/>
                </a:moveTo>
                <a:cubicBezTo>
                  <a:pt x="108" y="24"/>
                  <a:pt x="108" y="24"/>
                  <a:pt x="108" y="24"/>
                </a:cubicBezTo>
                <a:cubicBezTo>
                  <a:pt x="101" y="24"/>
                  <a:pt x="96" y="29"/>
                  <a:pt x="96" y="36"/>
                </a:cubicBezTo>
                <a:cubicBezTo>
                  <a:pt x="96" y="116"/>
                  <a:pt x="96" y="116"/>
                  <a:pt x="96" y="116"/>
                </a:cubicBezTo>
                <a:cubicBezTo>
                  <a:pt x="96" y="123"/>
                  <a:pt x="101" y="128"/>
                  <a:pt x="108" y="128"/>
                </a:cubicBezTo>
                <a:cubicBezTo>
                  <a:pt x="116" y="128"/>
                  <a:pt x="116" y="128"/>
                  <a:pt x="116" y="128"/>
                </a:cubicBezTo>
                <a:cubicBezTo>
                  <a:pt x="123" y="128"/>
                  <a:pt x="128" y="123"/>
                  <a:pt x="128" y="116"/>
                </a:cubicBezTo>
                <a:cubicBezTo>
                  <a:pt x="128" y="36"/>
                  <a:pt x="128" y="36"/>
                  <a:pt x="128" y="36"/>
                </a:cubicBezTo>
                <a:cubicBezTo>
                  <a:pt x="128" y="29"/>
                  <a:pt x="123" y="24"/>
                  <a:pt x="116" y="24"/>
                </a:cubicBezTo>
                <a:close/>
                <a:moveTo>
                  <a:pt x="120" y="112"/>
                </a:moveTo>
                <a:cubicBezTo>
                  <a:pt x="120" y="116"/>
                  <a:pt x="116" y="120"/>
                  <a:pt x="112" y="120"/>
                </a:cubicBezTo>
                <a:cubicBezTo>
                  <a:pt x="108" y="120"/>
                  <a:pt x="104" y="116"/>
                  <a:pt x="104" y="112"/>
                </a:cubicBezTo>
                <a:cubicBezTo>
                  <a:pt x="104" y="40"/>
                  <a:pt x="104" y="40"/>
                  <a:pt x="104" y="40"/>
                </a:cubicBezTo>
                <a:cubicBezTo>
                  <a:pt x="104" y="36"/>
                  <a:pt x="108" y="32"/>
                  <a:pt x="112" y="32"/>
                </a:cubicBezTo>
                <a:cubicBezTo>
                  <a:pt x="116" y="32"/>
                  <a:pt x="120" y="36"/>
                  <a:pt x="120" y="40"/>
                </a:cubicBezTo>
                <a:lnTo>
                  <a:pt x="120" y="112"/>
                </a:lnTo>
                <a:close/>
              </a:path>
            </a:pathLst>
          </a:custGeom>
          <a:solidFill>
            <a:srgbClr val="61D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2" name="任意多边形 21"/>
          <p:cNvSpPr/>
          <p:nvPr/>
        </p:nvSpPr>
        <p:spPr>
          <a:xfrm rot="1253686">
            <a:off x="6274642" y="2627721"/>
            <a:ext cx="228056" cy="228056"/>
          </a:xfrm>
          <a:custGeom>
            <a:avLst/>
            <a:gdLst>
              <a:gd name="connsiteX0" fmla="*/ 141518 w 864174"/>
              <a:gd name="connsiteY0" fmla="*/ 0 h 864174"/>
              <a:gd name="connsiteX1" fmla="*/ 414449 w 864174"/>
              <a:gd name="connsiteY1" fmla="*/ 335414 h 864174"/>
              <a:gd name="connsiteX2" fmla="*/ 432087 w 864174"/>
              <a:gd name="connsiteY2" fmla="*/ 142210 h 864174"/>
              <a:gd name="connsiteX3" fmla="*/ 452598 w 864174"/>
              <a:gd name="connsiteY3" fmla="*/ 366887 h 864174"/>
              <a:gd name="connsiteX4" fmla="*/ 864174 w 864174"/>
              <a:gd name="connsiteY4" fmla="*/ 141518 h 864174"/>
              <a:gd name="connsiteX5" fmla="*/ 528759 w 864174"/>
              <a:gd name="connsiteY5" fmla="*/ 414450 h 864174"/>
              <a:gd name="connsiteX6" fmla="*/ 721965 w 864174"/>
              <a:gd name="connsiteY6" fmla="*/ 432088 h 864174"/>
              <a:gd name="connsiteX7" fmla="*/ 497286 w 864174"/>
              <a:gd name="connsiteY7" fmla="*/ 452599 h 864174"/>
              <a:gd name="connsiteX8" fmla="*/ 722656 w 864174"/>
              <a:gd name="connsiteY8" fmla="*/ 864174 h 864174"/>
              <a:gd name="connsiteX9" fmla="*/ 449724 w 864174"/>
              <a:gd name="connsiteY9" fmla="*/ 528762 h 864174"/>
              <a:gd name="connsiteX10" fmla="*/ 432087 w 864174"/>
              <a:gd name="connsiteY10" fmla="*/ 721966 h 864174"/>
              <a:gd name="connsiteX11" fmla="*/ 411576 w 864174"/>
              <a:gd name="connsiteY11" fmla="*/ 497287 h 864174"/>
              <a:gd name="connsiteX12" fmla="*/ 0 w 864174"/>
              <a:gd name="connsiteY12" fmla="*/ 722657 h 864174"/>
              <a:gd name="connsiteX13" fmla="*/ 335412 w 864174"/>
              <a:gd name="connsiteY13" fmla="*/ 449725 h 864174"/>
              <a:gd name="connsiteX14" fmla="*/ 142209 w 864174"/>
              <a:gd name="connsiteY14" fmla="*/ 432088 h 864174"/>
              <a:gd name="connsiteX15" fmla="*/ 366888 w 864174"/>
              <a:gd name="connsiteY15" fmla="*/ 411577 h 86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4174" h="864174">
                <a:moveTo>
                  <a:pt x="141518" y="0"/>
                </a:moveTo>
                <a:lnTo>
                  <a:pt x="414449" y="335414"/>
                </a:lnTo>
                <a:lnTo>
                  <a:pt x="432087" y="142210"/>
                </a:lnTo>
                <a:lnTo>
                  <a:pt x="452598" y="366887"/>
                </a:lnTo>
                <a:lnTo>
                  <a:pt x="864174" y="141518"/>
                </a:lnTo>
                <a:lnTo>
                  <a:pt x="528759" y="414450"/>
                </a:lnTo>
                <a:lnTo>
                  <a:pt x="721965" y="432088"/>
                </a:lnTo>
                <a:lnTo>
                  <a:pt x="497286" y="452599"/>
                </a:lnTo>
                <a:lnTo>
                  <a:pt x="722656" y="864174"/>
                </a:lnTo>
                <a:lnTo>
                  <a:pt x="449724" y="528762"/>
                </a:lnTo>
                <a:lnTo>
                  <a:pt x="432087" y="721966"/>
                </a:lnTo>
                <a:lnTo>
                  <a:pt x="411576" y="497287"/>
                </a:lnTo>
                <a:lnTo>
                  <a:pt x="0" y="722657"/>
                </a:lnTo>
                <a:lnTo>
                  <a:pt x="335412" y="449725"/>
                </a:lnTo>
                <a:lnTo>
                  <a:pt x="142209" y="432088"/>
                </a:lnTo>
                <a:lnTo>
                  <a:pt x="366888" y="41157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032"/>
          <p:cNvSpPr/>
          <p:nvPr/>
        </p:nvSpPr>
        <p:spPr>
          <a:xfrm>
            <a:off x="1509837" y="-1157165"/>
            <a:ext cx="9172326" cy="9172330"/>
          </a:xfrm>
          <a:custGeom>
            <a:avLst/>
            <a:gdLst>
              <a:gd name="connsiteX0" fmla="*/ 3911588 w 7895764"/>
              <a:gd name="connsiteY0" fmla="*/ 7778039 h 7895769"/>
              <a:gd name="connsiteX1" fmla="*/ 3947882 w 7895764"/>
              <a:gd name="connsiteY1" fmla="*/ 7778956 h 7895769"/>
              <a:gd name="connsiteX2" fmla="*/ 3984168 w 7895764"/>
              <a:gd name="connsiteY2" fmla="*/ 7778039 h 7895769"/>
              <a:gd name="connsiteX3" fmla="*/ 3984168 w 7895764"/>
              <a:gd name="connsiteY3" fmla="*/ 7877681 h 7895769"/>
              <a:gd name="connsiteX4" fmla="*/ 3966080 w 7895764"/>
              <a:gd name="connsiteY4" fmla="*/ 7895769 h 7895769"/>
              <a:gd name="connsiteX5" fmla="*/ 3929685 w 7895764"/>
              <a:gd name="connsiteY5" fmla="*/ 7895769 h 7895769"/>
              <a:gd name="connsiteX6" fmla="*/ 3929683 w 7895764"/>
              <a:gd name="connsiteY6" fmla="*/ 7895769 h 7895769"/>
              <a:gd name="connsiteX7" fmla="*/ 3929675 w 7895764"/>
              <a:gd name="connsiteY7" fmla="*/ 7895768 h 7895769"/>
              <a:gd name="connsiteX8" fmla="*/ 3911588 w 7895764"/>
              <a:gd name="connsiteY8" fmla="*/ 7877680 h 7895769"/>
              <a:gd name="connsiteX9" fmla="*/ 3744536 w 7895764"/>
              <a:gd name="connsiteY9" fmla="*/ 7773500 h 7895769"/>
              <a:gd name="connsiteX10" fmla="*/ 3750736 w 7895764"/>
              <a:gd name="connsiteY10" fmla="*/ 7773971 h 7895769"/>
              <a:gd name="connsiteX11" fmla="*/ 3817080 w 7895764"/>
              <a:gd name="connsiteY11" fmla="*/ 7775649 h 7895769"/>
              <a:gd name="connsiteX12" fmla="*/ 3812719 w 7895764"/>
              <a:gd name="connsiteY12" fmla="*/ 7875523 h 7895769"/>
              <a:gd name="connsiteX13" fmla="*/ 3793858 w 7895764"/>
              <a:gd name="connsiteY13" fmla="*/ 7892805 h 7895769"/>
              <a:gd name="connsiteX14" fmla="*/ 3793850 w 7895764"/>
              <a:gd name="connsiteY14" fmla="*/ 7892805 h 7895769"/>
              <a:gd name="connsiteX15" fmla="*/ 3757501 w 7895764"/>
              <a:gd name="connsiteY15" fmla="*/ 7891218 h 7895769"/>
              <a:gd name="connsiteX16" fmla="*/ 3740219 w 7895764"/>
              <a:gd name="connsiteY16" fmla="*/ 7872358 h 7895769"/>
              <a:gd name="connsiteX17" fmla="*/ 4151233 w 7895764"/>
              <a:gd name="connsiteY17" fmla="*/ 7773499 h 7895769"/>
              <a:gd name="connsiteX18" fmla="*/ 4155549 w 7895764"/>
              <a:gd name="connsiteY18" fmla="*/ 7872357 h 7895769"/>
              <a:gd name="connsiteX19" fmla="*/ 4138267 w 7895764"/>
              <a:gd name="connsiteY19" fmla="*/ 7891218 h 7895769"/>
              <a:gd name="connsiteX20" fmla="*/ 4101906 w 7895764"/>
              <a:gd name="connsiteY20" fmla="*/ 7892805 h 7895769"/>
              <a:gd name="connsiteX21" fmla="*/ 4101904 w 7895764"/>
              <a:gd name="connsiteY21" fmla="*/ 7892804 h 7895769"/>
              <a:gd name="connsiteX22" fmla="*/ 4101896 w 7895764"/>
              <a:gd name="connsiteY22" fmla="*/ 7892805 h 7895769"/>
              <a:gd name="connsiteX23" fmla="*/ 4083037 w 7895764"/>
              <a:gd name="connsiteY23" fmla="*/ 7875523 h 7895769"/>
              <a:gd name="connsiteX24" fmla="*/ 4078677 w 7895764"/>
              <a:gd name="connsiteY24" fmla="*/ 7775649 h 7895769"/>
              <a:gd name="connsiteX25" fmla="*/ 4145029 w 7895764"/>
              <a:gd name="connsiteY25" fmla="*/ 7773971 h 7895769"/>
              <a:gd name="connsiteX26" fmla="*/ 3577873 w 7895764"/>
              <a:gd name="connsiteY26" fmla="*/ 7760827 h 7895769"/>
              <a:gd name="connsiteX27" fmla="*/ 3650241 w 7895764"/>
              <a:gd name="connsiteY27" fmla="*/ 7766330 h 7895769"/>
              <a:gd name="connsiteX28" fmla="*/ 3641530 w 7895764"/>
              <a:gd name="connsiteY28" fmla="*/ 7865889 h 7895769"/>
              <a:gd name="connsiteX29" fmla="*/ 3621934 w 7895764"/>
              <a:gd name="connsiteY29" fmla="*/ 7882332 h 7895769"/>
              <a:gd name="connsiteX30" fmla="*/ 3585676 w 7895764"/>
              <a:gd name="connsiteY30" fmla="*/ 7879160 h 7895769"/>
              <a:gd name="connsiteX31" fmla="*/ 3569234 w 7895764"/>
              <a:gd name="connsiteY31" fmla="*/ 7859565 h 7895769"/>
              <a:gd name="connsiteX32" fmla="*/ 4317897 w 7895764"/>
              <a:gd name="connsiteY32" fmla="*/ 7760826 h 7895769"/>
              <a:gd name="connsiteX33" fmla="*/ 4326535 w 7895764"/>
              <a:gd name="connsiteY33" fmla="*/ 7859565 h 7895769"/>
              <a:gd name="connsiteX34" fmla="*/ 4310091 w 7895764"/>
              <a:gd name="connsiteY34" fmla="*/ 7879160 h 7895769"/>
              <a:gd name="connsiteX35" fmla="*/ 4273834 w 7895764"/>
              <a:gd name="connsiteY35" fmla="*/ 7882332 h 7895769"/>
              <a:gd name="connsiteX36" fmla="*/ 4273831 w 7895764"/>
              <a:gd name="connsiteY36" fmla="*/ 7882331 h 7895769"/>
              <a:gd name="connsiteX37" fmla="*/ 4273825 w 7895764"/>
              <a:gd name="connsiteY37" fmla="*/ 7882332 h 7895769"/>
              <a:gd name="connsiteX38" fmla="*/ 4254230 w 7895764"/>
              <a:gd name="connsiteY38" fmla="*/ 7865889 h 7895769"/>
              <a:gd name="connsiteX39" fmla="*/ 4245520 w 7895764"/>
              <a:gd name="connsiteY39" fmla="*/ 7766330 h 7895769"/>
              <a:gd name="connsiteX40" fmla="*/ 3411934 w 7895764"/>
              <a:gd name="connsiteY40" fmla="*/ 7740848 h 7895769"/>
              <a:gd name="connsiteX41" fmla="*/ 3483928 w 7895764"/>
              <a:gd name="connsiteY41" fmla="*/ 7749996 h 7895769"/>
              <a:gd name="connsiteX42" fmla="*/ 3470920 w 7895764"/>
              <a:gd name="connsiteY42" fmla="*/ 7848797 h 7895769"/>
              <a:gd name="connsiteX43" fmla="*/ 3450626 w 7895764"/>
              <a:gd name="connsiteY43" fmla="*/ 7864370 h 7895769"/>
              <a:gd name="connsiteX44" fmla="*/ 3414541 w 7895764"/>
              <a:gd name="connsiteY44" fmla="*/ 7859619 h 7895769"/>
              <a:gd name="connsiteX45" fmla="*/ 3398969 w 7895764"/>
              <a:gd name="connsiteY45" fmla="*/ 7839324 h 7895769"/>
              <a:gd name="connsiteX46" fmla="*/ 4483834 w 7895764"/>
              <a:gd name="connsiteY46" fmla="*/ 7740847 h 7895769"/>
              <a:gd name="connsiteX47" fmla="*/ 4496799 w 7895764"/>
              <a:gd name="connsiteY47" fmla="*/ 7839325 h 7895769"/>
              <a:gd name="connsiteX48" fmla="*/ 4481227 w 7895764"/>
              <a:gd name="connsiteY48" fmla="*/ 7859619 h 7895769"/>
              <a:gd name="connsiteX49" fmla="*/ 4445142 w 7895764"/>
              <a:gd name="connsiteY49" fmla="*/ 7864370 h 7895769"/>
              <a:gd name="connsiteX50" fmla="*/ 4445138 w 7895764"/>
              <a:gd name="connsiteY50" fmla="*/ 7864369 h 7895769"/>
              <a:gd name="connsiteX51" fmla="*/ 4445133 w 7895764"/>
              <a:gd name="connsiteY51" fmla="*/ 7864369 h 7895769"/>
              <a:gd name="connsiteX52" fmla="*/ 4424839 w 7895764"/>
              <a:gd name="connsiteY52" fmla="*/ 7848797 h 7895769"/>
              <a:gd name="connsiteX53" fmla="*/ 4411832 w 7895764"/>
              <a:gd name="connsiteY53" fmla="*/ 7749997 h 7895769"/>
              <a:gd name="connsiteX54" fmla="*/ 3247001 w 7895764"/>
              <a:gd name="connsiteY54" fmla="*/ 7713840 h 7895769"/>
              <a:gd name="connsiteX55" fmla="*/ 3318443 w 7895764"/>
              <a:gd name="connsiteY55" fmla="*/ 7726598 h 7895769"/>
              <a:gd name="connsiteX56" fmla="*/ 3301219 w 7895764"/>
              <a:gd name="connsiteY56" fmla="*/ 7824279 h 7895769"/>
              <a:gd name="connsiteX57" fmla="*/ 3280265 w 7895764"/>
              <a:gd name="connsiteY57" fmla="*/ 7838952 h 7895769"/>
              <a:gd name="connsiteX58" fmla="*/ 3244421 w 7895764"/>
              <a:gd name="connsiteY58" fmla="*/ 7832632 h 7895769"/>
              <a:gd name="connsiteX59" fmla="*/ 3229749 w 7895764"/>
              <a:gd name="connsiteY59" fmla="*/ 7811678 h 7895769"/>
              <a:gd name="connsiteX60" fmla="*/ 4648768 w 7895764"/>
              <a:gd name="connsiteY60" fmla="*/ 7713839 h 7895769"/>
              <a:gd name="connsiteX61" fmla="*/ 4666019 w 7895764"/>
              <a:gd name="connsiteY61" fmla="*/ 7811677 h 7895769"/>
              <a:gd name="connsiteX62" fmla="*/ 4651346 w 7895764"/>
              <a:gd name="connsiteY62" fmla="*/ 7832632 h 7895769"/>
              <a:gd name="connsiteX63" fmla="*/ 4615503 w 7895764"/>
              <a:gd name="connsiteY63" fmla="*/ 7838952 h 7895769"/>
              <a:gd name="connsiteX64" fmla="*/ 4615499 w 7895764"/>
              <a:gd name="connsiteY64" fmla="*/ 7838950 h 7895769"/>
              <a:gd name="connsiteX65" fmla="*/ 4615495 w 7895764"/>
              <a:gd name="connsiteY65" fmla="*/ 7838951 h 7895769"/>
              <a:gd name="connsiteX66" fmla="*/ 4594541 w 7895764"/>
              <a:gd name="connsiteY66" fmla="*/ 7824279 h 7895769"/>
              <a:gd name="connsiteX67" fmla="*/ 4577317 w 7895764"/>
              <a:gd name="connsiteY67" fmla="*/ 7726599 h 7895769"/>
              <a:gd name="connsiteX68" fmla="*/ 3083375 w 7895764"/>
              <a:gd name="connsiteY68" fmla="*/ 7679794 h 7895769"/>
              <a:gd name="connsiteX69" fmla="*/ 3154091 w 7895764"/>
              <a:gd name="connsiteY69" fmla="*/ 7696115 h 7895769"/>
              <a:gd name="connsiteX70" fmla="*/ 3132748 w 7895764"/>
              <a:gd name="connsiteY70" fmla="*/ 7792383 h 7895769"/>
              <a:gd name="connsiteX71" fmla="*/ 3111174 w 7895764"/>
              <a:gd name="connsiteY71" fmla="*/ 7806127 h 7895769"/>
              <a:gd name="connsiteX72" fmla="*/ 3075641 w 7895764"/>
              <a:gd name="connsiteY72" fmla="*/ 7798250 h 7895769"/>
              <a:gd name="connsiteX73" fmla="*/ 3061896 w 7895764"/>
              <a:gd name="connsiteY73" fmla="*/ 7776676 h 7895769"/>
              <a:gd name="connsiteX74" fmla="*/ 4812394 w 7895764"/>
              <a:gd name="connsiteY74" fmla="*/ 7679793 h 7895769"/>
              <a:gd name="connsiteX75" fmla="*/ 4833872 w 7895764"/>
              <a:gd name="connsiteY75" fmla="*/ 7776675 h 7895769"/>
              <a:gd name="connsiteX76" fmla="*/ 4820127 w 7895764"/>
              <a:gd name="connsiteY76" fmla="*/ 7798249 h 7895769"/>
              <a:gd name="connsiteX77" fmla="*/ 4784594 w 7895764"/>
              <a:gd name="connsiteY77" fmla="*/ 7806127 h 7895769"/>
              <a:gd name="connsiteX78" fmla="*/ 4784589 w 7895764"/>
              <a:gd name="connsiteY78" fmla="*/ 7806126 h 7895769"/>
              <a:gd name="connsiteX79" fmla="*/ 4784586 w 7895764"/>
              <a:gd name="connsiteY79" fmla="*/ 7806127 h 7895769"/>
              <a:gd name="connsiteX80" fmla="*/ 4763012 w 7895764"/>
              <a:gd name="connsiteY80" fmla="*/ 7792383 h 7895769"/>
              <a:gd name="connsiteX81" fmla="*/ 4741670 w 7895764"/>
              <a:gd name="connsiteY81" fmla="*/ 7696116 h 7895769"/>
              <a:gd name="connsiteX82" fmla="*/ 2921362 w 7895764"/>
              <a:gd name="connsiteY82" fmla="*/ 7638729 h 7895769"/>
              <a:gd name="connsiteX83" fmla="*/ 2990438 w 7895764"/>
              <a:gd name="connsiteY83" fmla="*/ 7658344 h 7895769"/>
              <a:gd name="connsiteX84" fmla="*/ 2991191 w 7895764"/>
              <a:gd name="connsiteY84" fmla="*/ 7658518 h 7895769"/>
              <a:gd name="connsiteX85" fmla="*/ 2965829 w 7895764"/>
              <a:gd name="connsiteY85" fmla="*/ 7753168 h 7895769"/>
              <a:gd name="connsiteX86" fmla="*/ 2943676 w 7895764"/>
              <a:gd name="connsiteY86" fmla="*/ 7765958 h 7895769"/>
              <a:gd name="connsiteX87" fmla="*/ 2908520 w 7895764"/>
              <a:gd name="connsiteY87" fmla="*/ 7756539 h 7895769"/>
              <a:gd name="connsiteX88" fmla="*/ 2895730 w 7895764"/>
              <a:gd name="connsiteY88" fmla="*/ 7734385 h 7895769"/>
              <a:gd name="connsiteX89" fmla="*/ 4974407 w 7895764"/>
              <a:gd name="connsiteY89" fmla="*/ 7638728 h 7895769"/>
              <a:gd name="connsiteX90" fmla="*/ 5000038 w 7895764"/>
              <a:gd name="connsiteY90" fmla="*/ 7734385 h 7895769"/>
              <a:gd name="connsiteX91" fmla="*/ 4987248 w 7895764"/>
              <a:gd name="connsiteY91" fmla="*/ 7756538 h 7895769"/>
              <a:gd name="connsiteX92" fmla="*/ 4952092 w 7895764"/>
              <a:gd name="connsiteY92" fmla="*/ 7765958 h 7895769"/>
              <a:gd name="connsiteX93" fmla="*/ 4952086 w 7895764"/>
              <a:gd name="connsiteY93" fmla="*/ 7765958 h 7895769"/>
              <a:gd name="connsiteX94" fmla="*/ 4952084 w 7895764"/>
              <a:gd name="connsiteY94" fmla="*/ 7765958 h 7895769"/>
              <a:gd name="connsiteX95" fmla="*/ 4929931 w 7895764"/>
              <a:gd name="connsiteY95" fmla="*/ 7753167 h 7895769"/>
              <a:gd name="connsiteX96" fmla="*/ 4904570 w 7895764"/>
              <a:gd name="connsiteY96" fmla="*/ 7658519 h 7895769"/>
              <a:gd name="connsiteX97" fmla="*/ 4905327 w 7895764"/>
              <a:gd name="connsiteY97" fmla="*/ 7658344 h 7895769"/>
              <a:gd name="connsiteX98" fmla="*/ 2761268 w 7895764"/>
              <a:gd name="connsiteY98" fmla="*/ 7590690 h 7895769"/>
              <a:gd name="connsiteX99" fmla="*/ 2808639 w 7895764"/>
              <a:gd name="connsiteY99" fmla="*/ 7606719 h 7895769"/>
              <a:gd name="connsiteX100" fmla="*/ 2830362 w 7895764"/>
              <a:gd name="connsiteY100" fmla="*/ 7612888 h 7895769"/>
              <a:gd name="connsiteX101" fmla="*/ 2800780 w 7895764"/>
              <a:gd name="connsiteY101" fmla="*/ 7706710 h 7895769"/>
              <a:gd name="connsiteX102" fmla="*/ 2778090 w 7895764"/>
              <a:gd name="connsiteY102" fmla="*/ 7718521 h 7895769"/>
              <a:gd name="connsiteX103" fmla="*/ 2743378 w 7895764"/>
              <a:gd name="connsiteY103" fmla="*/ 7707577 h 7895769"/>
              <a:gd name="connsiteX104" fmla="*/ 2731567 w 7895764"/>
              <a:gd name="connsiteY104" fmla="*/ 7684887 h 7895769"/>
              <a:gd name="connsiteX105" fmla="*/ 5134502 w 7895764"/>
              <a:gd name="connsiteY105" fmla="*/ 7590689 h 7895769"/>
              <a:gd name="connsiteX106" fmla="*/ 5164202 w 7895764"/>
              <a:gd name="connsiteY106" fmla="*/ 7684887 h 7895769"/>
              <a:gd name="connsiteX107" fmla="*/ 5152390 w 7895764"/>
              <a:gd name="connsiteY107" fmla="*/ 7707576 h 7895769"/>
              <a:gd name="connsiteX108" fmla="*/ 5117679 w 7895764"/>
              <a:gd name="connsiteY108" fmla="*/ 7718521 h 7895769"/>
              <a:gd name="connsiteX109" fmla="*/ 5117672 w 7895764"/>
              <a:gd name="connsiteY109" fmla="*/ 7718520 h 7895769"/>
              <a:gd name="connsiteX110" fmla="*/ 5117671 w 7895764"/>
              <a:gd name="connsiteY110" fmla="*/ 7718520 h 7895769"/>
              <a:gd name="connsiteX111" fmla="*/ 5094981 w 7895764"/>
              <a:gd name="connsiteY111" fmla="*/ 7706709 h 7895769"/>
              <a:gd name="connsiteX112" fmla="*/ 5065400 w 7895764"/>
              <a:gd name="connsiteY112" fmla="*/ 7612888 h 7895769"/>
              <a:gd name="connsiteX113" fmla="*/ 5087126 w 7895764"/>
              <a:gd name="connsiteY113" fmla="*/ 7606719 h 7895769"/>
              <a:gd name="connsiteX114" fmla="*/ 2603395 w 7895764"/>
              <a:gd name="connsiteY114" fmla="*/ 7535749 h 7895769"/>
              <a:gd name="connsiteX115" fmla="*/ 2630631 w 7895764"/>
              <a:gd name="connsiteY115" fmla="*/ 7546488 h 7895769"/>
              <a:gd name="connsiteX116" fmla="*/ 2671663 w 7895764"/>
              <a:gd name="connsiteY116" fmla="*/ 7560372 h 7895769"/>
              <a:gd name="connsiteX117" fmla="*/ 2637914 w 7895764"/>
              <a:gd name="connsiteY117" fmla="*/ 7653095 h 7895769"/>
              <a:gd name="connsiteX118" fmla="*/ 2614730 w 7895764"/>
              <a:gd name="connsiteY118" fmla="*/ 7663907 h 7895769"/>
              <a:gd name="connsiteX119" fmla="*/ 2580529 w 7895764"/>
              <a:gd name="connsiteY119" fmla="*/ 7651459 h 7895769"/>
              <a:gd name="connsiteX120" fmla="*/ 2569718 w 7895764"/>
              <a:gd name="connsiteY120" fmla="*/ 7628275 h 7895769"/>
              <a:gd name="connsiteX121" fmla="*/ 5292373 w 7895764"/>
              <a:gd name="connsiteY121" fmla="*/ 7535748 h 7895769"/>
              <a:gd name="connsiteX122" fmla="*/ 5326050 w 7895764"/>
              <a:gd name="connsiteY122" fmla="*/ 7628275 h 7895769"/>
              <a:gd name="connsiteX123" fmla="*/ 5315239 w 7895764"/>
              <a:gd name="connsiteY123" fmla="*/ 7651458 h 7895769"/>
              <a:gd name="connsiteX124" fmla="*/ 5281038 w 7895764"/>
              <a:gd name="connsiteY124" fmla="*/ 7663906 h 7895769"/>
              <a:gd name="connsiteX125" fmla="*/ 5267207 w 7895764"/>
              <a:gd name="connsiteY125" fmla="*/ 7663302 h 7895769"/>
              <a:gd name="connsiteX126" fmla="*/ 5267201 w 7895764"/>
              <a:gd name="connsiteY126" fmla="*/ 7663302 h 7895769"/>
              <a:gd name="connsiteX127" fmla="*/ 5257847 w 7895764"/>
              <a:gd name="connsiteY127" fmla="*/ 7653095 h 7895769"/>
              <a:gd name="connsiteX128" fmla="*/ 5224099 w 7895764"/>
              <a:gd name="connsiteY128" fmla="*/ 7560372 h 7895769"/>
              <a:gd name="connsiteX129" fmla="*/ 5265133 w 7895764"/>
              <a:gd name="connsiteY129" fmla="*/ 7546488 h 7895769"/>
              <a:gd name="connsiteX130" fmla="*/ 2448045 w 7895764"/>
              <a:gd name="connsiteY130" fmla="*/ 7473999 h 7895769"/>
              <a:gd name="connsiteX131" fmla="*/ 2456656 w 7895764"/>
              <a:gd name="connsiteY131" fmla="*/ 7477892 h 7895769"/>
              <a:gd name="connsiteX132" fmla="*/ 2515392 w 7895764"/>
              <a:gd name="connsiteY132" fmla="*/ 7501050 h 7895769"/>
              <a:gd name="connsiteX133" fmla="*/ 2477541 w 7895764"/>
              <a:gd name="connsiteY133" fmla="*/ 7592429 h 7895769"/>
              <a:gd name="connsiteX134" fmla="*/ 2453908 w 7895764"/>
              <a:gd name="connsiteY134" fmla="*/ 7602218 h 7895769"/>
              <a:gd name="connsiteX135" fmla="*/ 2420283 w 7895764"/>
              <a:gd name="connsiteY135" fmla="*/ 7588290 h 7895769"/>
              <a:gd name="connsiteX136" fmla="*/ 2410493 w 7895764"/>
              <a:gd name="connsiteY136" fmla="*/ 7564657 h 7895769"/>
              <a:gd name="connsiteX137" fmla="*/ 5447723 w 7895764"/>
              <a:gd name="connsiteY137" fmla="*/ 7473997 h 7895769"/>
              <a:gd name="connsiteX138" fmla="*/ 5485275 w 7895764"/>
              <a:gd name="connsiteY138" fmla="*/ 7564656 h 7895769"/>
              <a:gd name="connsiteX139" fmla="*/ 5475485 w 7895764"/>
              <a:gd name="connsiteY139" fmla="*/ 7588290 h 7895769"/>
              <a:gd name="connsiteX140" fmla="*/ 5441860 w 7895764"/>
              <a:gd name="connsiteY140" fmla="*/ 7602218 h 7895769"/>
              <a:gd name="connsiteX141" fmla="*/ 5428016 w 7895764"/>
              <a:gd name="connsiteY141" fmla="*/ 7602219 h 7895769"/>
              <a:gd name="connsiteX142" fmla="*/ 5428015 w 7895764"/>
              <a:gd name="connsiteY142" fmla="*/ 7602219 h 7895769"/>
              <a:gd name="connsiteX143" fmla="*/ 5428009 w 7895764"/>
              <a:gd name="connsiteY143" fmla="*/ 7602218 h 7895769"/>
              <a:gd name="connsiteX144" fmla="*/ 5418220 w 7895764"/>
              <a:gd name="connsiteY144" fmla="*/ 7592429 h 7895769"/>
              <a:gd name="connsiteX145" fmla="*/ 5380370 w 7895764"/>
              <a:gd name="connsiteY145" fmla="*/ 7501051 h 7895769"/>
              <a:gd name="connsiteX146" fmla="*/ 5439108 w 7895764"/>
              <a:gd name="connsiteY146" fmla="*/ 7477892 h 7895769"/>
              <a:gd name="connsiteX147" fmla="*/ 2295709 w 7895764"/>
              <a:gd name="connsiteY147" fmla="*/ 7405129 h 7895769"/>
              <a:gd name="connsiteX148" fmla="*/ 2361842 w 7895764"/>
              <a:gd name="connsiteY148" fmla="*/ 7435027 h 7895769"/>
              <a:gd name="connsiteX149" fmla="*/ 2319968 w 7895764"/>
              <a:gd name="connsiteY149" fmla="*/ 7524825 h 7895769"/>
              <a:gd name="connsiteX150" fmla="*/ 2295930 w 7895764"/>
              <a:gd name="connsiteY150" fmla="*/ 7533574 h 7895769"/>
              <a:gd name="connsiteX151" fmla="*/ 2262944 w 7895764"/>
              <a:gd name="connsiteY151" fmla="*/ 7518192 h 7895769"/>
              <a:gd name="connsiteX152" fmla="*/ 2254195 w 7895764"/>
              <a:gd name="connsiteY152" fmla="*/ 7494155 h 7895769"/>
              <a:gd name="connsiteX153" fmla="*/ 5600059 w 7895764"/>
              <a:gd name="connsiteY153" fmla="*/ 7405128 h 7895769"/>
              <a:gd name="connsiteX154" fmla="*/ 5641572 w 7895764"/>
              <a:gd name="connsiteY154" fmla="*/ 7494154 h 7895769"/>
              <a:gd name="connsiteX155" fmla="*/ 5632823 w 7895764"/>
              <a:gd name="connsiteY155" fmla="*/ 7518192 h 7895769"/>
              <a:gd name="connsiteX156" fmla="*/ 5599838 w 7895764"/>
              <a:gd name="connsiteY156" fmla="*/ 7533574 h 7895769"/>
              <a:gd name="connsiteX157" fmla="*/ 5586007 w 7895764"/>
              <a:gd name="connsiteY157" fmla="*/ 7534177 h 7895769"/>
              <a:gd name="connsiteX158" fmla="*/ 5586006 w 7895764"/>
              <a:gd name="connsiteY158" fmla="*/ 7534177 h 7895769"/>
              <a:gd name="connsiteX159" fmla="*/ 5586000 w 7895764"/>
              <a:gd name="connsiteY159" fmla="*/ 7534177 h 7895769"/>
              <a:gd name="connsiteX160" fmla="*/ 5575793 w 7895764"/>
              <a:gd name="connsiteY160" fmla="*/ 7524824 h 7895769"/>
              <a:gd name="connsiteX161" fmla="*/ 5533920 w 7895764"/>
              <a:gd name="connsiteY161" fmla="*/ 7435028 h 7895769"/>
              <a:gd name="connsiteX162" fmla="*/ 2146703 w 7895764"/>
              <a:gd name="connsiteY162" fmla="*/ 7329339 h 7895769"/>
              <a:gd name="connsiteX163" fmla="*/ 2211299 w 7895764"/>
              <a:gd name="connsiteY163" fmla="*/ 7362423 h 7895769"/>
              <a:gd name="connsiteX164" fmla="*/ 2165494 w 7895764"/>
              <a:gd name="connsiteY164" fmla="*/ 7450412 h 7895769"/>
              <a:gd name="connsiteX165" fmla="*/ 2141097 w 7895764"/>
              <a:gd name="connsiteY165" fmla="*/ 7458104 h 7895769"/>
              <a:gd name="connsiteX166" fmla="*/ 2108814 w 7895764"/>
              <a:gd name="connsiteY166" fmla="*/ 7441298 h 7895769"/>
              <a:gd name="connsiteX167" fmla="*/ 2101121 w 7895764"/>
              <a:gd name="connsiteY167" fmla="*/ 7416901 h 7895769"/>
              <a:gd name="connsiteX168" fmla="*/ 5749064 w 7895764"/>
              <a:gd name="connsiteY168" fmla="*/ 7329337 h 7895769"/>
              <a:gd name="connsiteX169" fmla="*/ 5794647 w 7895764"/>
              <a:gd name="connsiteY169" fmla="*/ 7416901 h 7895769"/>
              <a:gd name="connsiteX170" fmla="*/ 5786956 w 7895764"/>
              <a:gd name="connsiteY170" fmla="*/ 7441298 h 7895769"/>
              <a:gd name="connsiteX171" fmla="*/ 5754670 w 7895764"/>
              <a:gd name="connsiteY171" fmla="*/ 7458104 h 7895769"/>
              <a:gd name="connsiteX172" fmla="*/ 5740880 w 7895764"/>
              <a:gd name="connsiteY172" fmla="*/ 7459311 h 7895769"/>
              <a:gd name="connsiteX173" fmla="*/ 5740878 w 7895764"/>
              <a:gd name="connsiteY173" fmla="*/ 7459309 h 7895769"/>
              <a:gd name="connsiteX174" fmla="*/ 5740872 w 7895764"/>
              <a:gd name="connsiteY174" fmla="*/ 7459310 h 7895769"/>
              <a:gd name="connsiteX175" fmla="*/ 5730267 w 7895764"/>
              <a:gd name="connsiteY175" fmla="*/ 7450411 h 7895769"/>
              <a:gd name="connsiteX176" fmla="*/ 5684464 w 7895764"/>
              <a:gd name="connsiteY176" fmla="*/ 7362424 h 7895769"/>
              <a:gd name="connsiteX177" fmla="*/ 2001125 w 7895764"/>
              <a:gd name="connsiteY177" fmla="*/ 7247200 h 7895769"/>
              <a:gd name="connsiteX178" fmla="*/ 2064039 w 7895764"/>
              <a:gd name="connsiteY178" fmla="*/ 7283375 h 7895769"/>
              <a:gd name="connsiteX179" fmla="*/ 2014412 w 7895764"/>
              <a:gd name="connsiteY179" fmla="*/ 7369331 h 7895769"/>
              <a:gd name="connsiteX180" fmla="*/ 1989703 w 7895764"/>
              <a:gd name="connsiteY180" fmla="*/ 7375952 h 7895769"/>
              <a:gd name="connsiteX181" fmla="*/ 1958183 w 7895764"/>
              <a:gd name="connsiteY181" fmla="*/ 7357754 h 7895769"/>
              <a:gd name="connsiteX182" fmla="*/ 1951562 w 7895764"/>
              <a:gd name="connsiteY182" fmla="*/ 7333045 h 7895769"/>
              <a:gd name="connsiteX183" fmla="*/ 5894641 w 7895764"/>
              <a:gd name="connsiteY183" fmla="*/ 7247199 h 7895769"/>
              <a:gd name="connsiteX184" fmla="*/ 5944204 w 7895764"/>
              <a:gd name="connsiteY184" fmla="*/ 7333045 h 7895769"/>
              <a:gd name="connsiteX185" fmla="*/ 5937584 w 7895764"/>
              <a:gd name="connsiteY185" fmla="*/ 7357754 h 7895769"/>
              <a:gd name="connsiteX186" fmla="*/ 5906064 w 7895764"/>
              <a:gd name="connsiteY186" fmla="*/ 7375951 h 7895769"/>
              <a:gd name="connsiteX187" fmla="*/ 5892338 w 7895764"/>
              <a:gd name="connsiteY187" fmla="*/ 7377758 h 7895769"/>
              <a:gd name="connsiteX188" fmla="*/ 5892336 w 7895764"/>
              <a:gd name="connsiteY188" fmla="*/ 7377757 h 7895769"/>
              <a:gd name="connsiteX189" fmla="*/ 5892329 w 7895764"/>
              <a:gd name="connsiteY189" fmla="*/ 7377758 h 7895769"/>
              <a:gd name="connsiteX190" fmla="*/ 5881346 w 7895764"/>
              <a:gd name="connsiteY190" fmla="*/ 7369330 h 7895769"/>
              <a:gd name="connsiteX191" fmla="*/ 5831721 w 7895764"/>
              <a:gd name="connsiteY191" fmla="*/ 7283377 h 7895769"/>
              <a:gd name="connsiteX192" fmla="*/ 1859239 w 7895764"/>
              <a:gd name="connsiteY192" fmla="*/ 7158869 h 7895769"/>
              <a:gd name="connsiteX193" fmla="*/ 1920334 w 7895764"/>
              <a:gd name="connsiteY193" fmla="*/ 7198036 h 7895769"/>
              <a:gd name="connsiteX194" fmla="*/ 1867010 w 7895764"/>
              <a:gd name="connsiteY194" fmla="*/ 7281738 h 7895769"/>
              <a:gd name="connsiteX195" fmla="*/ 1842037 w 7895764"/>
              <a:gd name="connsiteY195" fmla="*/ 7287275 h 7895769"/>
              <a:gd name="connsiteX196" fmla="*/ 1811340 w 7895764"/>
              <a:gd name="connsiteY196" fmla="*/ 7267719 h 7895769"/>
              <a:gd name="connsiteX197" fmla="*/ 1805804 w 7895764"/>
              <a:gd name="connsiteY197" fmla="*/ 7242745 h 7895769"/>
              <a:gd name="connsiteX198" fmla="*/ 6036528 w 7895764"/>
              <a:gd name="connsiteY198" fmla="*/ 7158867 h 7895769"/>
              <a:gd name="connsiteX199" fmla="*/ 6089963 w 7895764"/>
              <a:gd name="connsiteY199" fmla="*/ 7242744 h 7895769"/>
              <a:gd name="connsiteX200" fmla="*/ 6084426 w 7895764"/>
              <a:gd name="connsiteY200" fmla="*/ 7267718 h 7895769"/>
              <a:gd name="connsiteX201" fmla="*/ 6053730 w 7895764"/>
              <a:gd name="connsiteY201" fmla="*/ 7287274 h 7895769"/>
              <a:gd name="connsiteX202" fmla="*/ 6040096 w 7895764"/>
              <a:gd name="connsiteY202" fmla="*/ 7289678 h 7895769"/>
              <a:gd name="connsiteX203" fmla="*/ 6040094 w 7895764"/>
              <a:gd name="connsiteY203" fmla="*/ 7289677 h 7895769"/>
              <a:gd name="connsiteX204" fmla="*/ 6040088 w 7895764"/>
              <a:gd name="connsiteY204" fmla="*/ 7289677 h 7895769"/>
              <a:gd name="connsiteX205" fmla="*/ 6028747 w 7895764"/>
              <a:gd name="connsiteY205" fmla="*/ 7281737 h 7895769"/>
              <a:gd name="connsiteX206" fmla="*/ 5975426 w 7895764"/>
              <a:gd name="connsiteY206" fmla="*/ 7198039 h 7895769"/>
              <a:gd name="connsiteX207" fmla="*/ 1722727 w 7895764"/>
              <a:gd name="connsiteY207" fmla="*/ 7062479 h 7895769"/>
              <a:gd name="connsiteX208" fmla="*/ 1780874 w 7895764"/>
              <a:gd name="connsiteY208" fmla="*/ 7105960 h 7895769"/>
              <a:gd name="connsiteX209" fmla="*/ 1723570 w 7895764"/>
              <a:gd name="connsiteY209" fmla="*/ 7187798 h 7895769"/>
              <a:gd name="connsiteX210" fmla="*/ 1698379 w 7895764"/>
              <a:gd name="connsiteY210" fmla="*/ 7192240 h 7895769"/>
              <a:gd name="connsiteX211" fmla="*/ 1668565 w 7895764"/>
              <a:gd name="connsiteY211" fmla="*/ 7171365 h 7895769"/>
              <a:gd name="connsiteX212" fmla="*/ 1664123 w 7895764"/>
              <a:gd name="connsiteY212" fmla="*/ 7146173 h 7895769"/>
              <a:gd name="connsiteX213" fmla="*/ 6173040 w 7895764"/>
              <a:gd name="connsiteY213" fmla="*/ 7062477 h 7895769"/>
              <a:gd name="connsiteX214" fmla="*/ 6231644 w 7895764"/>
              <a:gd name="connsiteY214" fmla="*/ 7146172 h 7895769"/>
              <a:gd name="connsiteX215" fmla="*/ 6227201 w 7895764"/>
              <a:gd name="connsiteY215" fmla="*/ 7171363 h 7895769"/>
              <a:gd name="connsiteX216" fmla="*/ 6197388 w 7895764"/>
              <a:gd name="connsiteY216" fmla="*/ 7192240 h 7895769"/>
              <a:gd name="connsiteX217" fmla="*/ 6183872 w 7895764"/>
              <a:gd name="connsiteY217" fmla="*/ 7195236 h 7895769"/>
              <a:gd name="connsiteX218" fmla="*/ 6183869 w 7895764"/>
              <a:gd name="connsiteY218" fmla="*/ 7195234 h 7895769"/>
              <a:gd name="connsiteX219" fmla="*/ 6183863 w 7895764"/>
              <a:gd name="connsiteY219" fmla="*/ 7195236 h 7895769"/>
              <a:gd name="connsiteX220" fmla="*/ 6172187 w 7895764"/>
              <a:gd name="connsiteY220" fmla="*/ 7187797 h 7895769"/>
              <a:gd name="connsiteX221" fmla="*/ 6114887 w 7895764"/>
              <a:gd name="connsiteY221" fmla="*/ 7105963 h 7895769"/>
              <a:gd name="connsiteX222" fmla="*/ 1588980 w 7895764"/>
              <a:gd name="connsiteY222" fmla="*/ 6962464 h 7895769"/>
              <a:gd name="connsiteX223" fmla="*/ 1647103 w 7895764"/>
              <a:gd name="connsiteY223" fmla="*/ 7005928 h 7895769"/>
              <a:gd name="connsiteX224" fmla="*/ 1584364 w 7895764"/>
              <a:gd name="connsiteY224" fmla="*/ 7087691 h 7895769"/>
              <a:gd name="connsiteX225" fmla="*/ 1559003 w 7895764"/>
              <a:gd name="connsiteY225" fmla="*/ 7091030 h 7895769"/>
              <a:gd name="connsiteX226" fmla="*/ 1530128 w 7895764"/>
              <a:gd name="connsiteY226" fmla="*/ 7068873 h 7895769"/>
              <a:gd name="connsiteX227" fmla="*/ 1526789 w 7895764"/>
              <a:gd name="connsiteY227" fmla="*/ 7043512 h 7895769"/>
              <a:gd name="connsiteX228" fmla="*/ 6306786 w 7895764"/>
              <a:gd name="connsiteY228" fmla="*/ 6962463 h 7895769"/>
              <a:gd name="connsiteX229" fmla="*/ 6368977 w 7895764"/>
              <a:gd name="connsiteY229" fmla="*/ 7043512 h 7895769"/>
              <a:gd name="connsiteX230" fmla="*/ 6365638 w 7895764"/>
              <a:gd name="connsiteY230" fmla="*/ 7068873 h 7895769"/>
              <a:gd name="connsiteX231" fmla="*/ 6336764 w 7895764"/>
              <a:gd name="connsiteY231" fmla="*/ 7091030 h 7895769"/>
              <a:gd name="connsiteX232" fmla="*/ 6323391 w 7895764"/>
              <a:gd name="connsiteY232" fmla="*/ 7094613 h 7895769"/>
              <a:gd name="connsiteX233" fmla="*/ 6323388 w 7895764"/>
              <a:gd name="connsiteY233" fmla="*/ 7094611 h 7895769"/>
              <a:gd name="connsiteX234" fmla="*/ 6323383 w 7895764"/>
              <a:gd name="connsiteY234" fmla="*/ 7094613 h 7895769"/>
              <a:gd name="connsiteX235" fmla="*/ 6311393 w 7895764"/>
              <a:gd name="connsiteY235" fmla="*/ 7087690 h 7895769"/>
              <a:gd name="connsiteX236" fmla="*/ 6248657 w 7895764"/>
              <a:gd name="connsiteY236" fmla="*/ 7005931 h 7895769"/>
              <a:gd name="connsiteX237" fmla="*/ 1459321 w 7895764"/>
              <a:gd name="connsiteY237" fmla="*/ 6857189 h 7895769"/>
              <a:gd name="connsiteX238" fmla="*/ 1510965 w 7895764"/>
              <a:gd name="connsiteY238" fmla="*/ 6904126 h 7895769"/>
              <a:gd name="connsiteX239" fmla="*/ 1513243 w 7895764"/>
              <a:gd name="connsiteY239" fmla="*/ 6905829 h 7895769"/>
              <a:gd name="connsiteX240" fmla="*/ 1449657 w 7895764"/>
              <a:gd name="connsiteY240" fmla="*/ 6981607 h 7895769"/>
              <a:gd name="connsiteX241" fmla="*/ 1424174 w 7895764"/>
              <a:gd name="connsiteY241" fmla="*/ 6983837 h 7895769"/>
              <a:gd name="connsiteX242" fmla="*/ 1396294 w 7895764"/>
              <a:gd name="connsiteY242" fmla="*/ 6960442 h 7895769"/>
              <a:gd name="connsiteX243" fmla="*/ 1394064 w 7895764"/>
              <a:gd name="connsiteY243" fmla="*/ 6934959 h 7895769"/>
              <a:gd name="connsiteX244" fmla="*/ 6436444 w 7895764"/>
              <a:gd name="connsiteY244" fmla="*/ 6857188 h 7895769"/>
              <a:gd name="connsiteX245" fmla="*/ 6501702 w 7895764"/>
              <a:gd name="connsiteY245" fmla="*/ 6934959 h 7895769"/>
              <a:gd name="connsiteX246" fmla="*/ 6499473 w 7895764"/>
              <a:gd name="connsiteY246" fmla="*/ 6960441 h 7895769"/>
              <a:gd name="connsiteX247" fmla="*/ 6471592 w 7895764"/>
              <a:gd name="connsiteY247" fmla="*/ 6983836 h 7895769"/>
              <a:gd name="connsiteX248" fmla="*/ 6458388 w 7895764"/>
              <a:gd name="connsiteY248" fmla="*/ 6987999 h 7895769"/>
              <a:gd name="connsiteX249" fmla="*/ 6458385 w 7895764"/>
              <a:gd name="connsiteY249" fmla="*/ 6987997 h 7895769"/>
              <a:gd name="connsiteX250" fmla="*/ 6458380 w 7895764"/>
              <a:gd name="connsiteY250" fmla="*/ 6987999 h 7895769"/>
              <a:gd name="connsiteX251" fmla="*/ 6446100 w 7895764"/>
              <a:gd name="connsiteY251" fmla="*/ 6981606 h 7895769"/>
              <a:gd name="connsiteX252" fmla="*/ 6382518 w 7895764"/>
              <a:gd name="connsiteY252" fmla="*/ 6905832 h 7895769"/>
              <a:gd name="connsiteX253" fmla="*/ 6384800 w 7895764"/>
              <a:gd name="connsiteY253" fmla="*/ 6904126 h 7895769"/>
              <a:gd name="connsiteX254" fmla="*/ 1335720 w 7895764"/>
              <a:gd name="connsiteY254" fmla="*/ 6744853 h 7895769"/>
              <a:gd name="connsiteX255" fmla="*/ 1389425 w 7895764"/>
              <a:gd name="connsiteY255" fmla="*/ 6793663 h 7895769"/>
              <a:gd name="connsiteX256" fmla="*/ 1319706 w 7895764"/>
              <a:gd name="connsiteY256" fmla="*/ 6869748 h 7895769"/>
              <a:gd name="connsiteX257" fmla="*/ 1294150 w 7895764"/>
              <a:gd name="connsiteY257" fmla="*/ 6870865 h 7895769"/>
              <a:gd name="connsiteX258" fmla="*/ 1267316 w 7895764"/>
              <a:gd name="connsiteY258" fmla="*/ 6846276 h 7895769"/>
              <a:gd name="connsiteX259" fmla="*/ 1266200 w 7895764"/>
              <a:gd name="connsiteY259" fmla="*/ 6820720 h 7895769"/>
              <a:gd name="connsiteX260" fmla="*/ 6560045 w 7895764"/>
              <a:gd name="connsiteY260" fmla="*/ 6744852 h 7895769"/>
              <a:gd name="connsiteX261" fmla="*/ 6629566 w 7895764"/>
              <a:gd name="connsiteY261" fmla="*/ 6820720 h 7895769"/>
              <a:gd name="connsiteX262" fmla="*/ 6628450 w 7895764"/>
              <a:gd name="connsiteY262" fmla="*/ 6846275 h 7895769"/>
              <a:gd name="connsiteX263" fmla="*/ 6601616 w 7895764"/>
              <a:gd name="connsiteY263" fmla="*/ 6870864 h 7895769"/>
              <a:gd name="connsiteX264" fmla="*/ 6588607 w 7895764"/>
              <a:gd name="connsiteY264" fmla="*/ 6875599 h 7895769"/>
              <a:gd name="connsiteX265" fmla="*/ 6588603 w 7895764"/>
              <a:gd name="connsiteY265" fmla="*/ 6875597 h 7895769"/>
              <a:gd name="connsiteX266" fmla="*/ 6588598 w 7895764"/>
              <a:gd name="connsiteY266" fmla="*/ 6875599 h 7895769"/>
              <a:gd name="connsiteX267" fmla="*/ 6576051 w 7895764"/>
              <a:gd name="connsiteY267" fmla="*/ 6869748 h 7895769"/>
              <a:gd name="connsiteX268" fmla="*/ 6506335 w 7895764"/>
              <a:gd name="connsiteY268" fmla="*/ 6793667 h 7895769"/>
              <a:gd name="connsiteX269" fmla="*/ 1214474 w 7895764"/>
              <a:gd name="connsiteY269" fmla="*/ 6629980 h 7895769"/>
              <a:gd name="connsiteX270" fmla="*/ 1238905 w 7895764"/>
              <a:gd name="connsiteY270" fmla="*/ 6656861 h 7895769"/>
              <a:gd name="connsiteX271" fmla="*/ 1265790 w 7895764"/>
              <a:gd name="connsiteY271" fmla="*/ 6681296 h 7895769"/>
              <a:gd name="connsiteX272" fmla="*/ 1194758 w 7895764"/>
              <a:gd name="connsiteY272" fmla="*/ 6752328 h 7895769"/>
              <a:gd name="connsiteX273" fmla="*/ 1169177 w 7895764"/>
              <a:gd name="connsiteY273" fmla="*/ 6752328 h 7895769"/>
              <a:gd name="connsiteX274" fmla="*/ 1143441 w 7895764"/>
              <a:gd name="connsiteY274" fmla="*/ 6726592 h 7895769"/>
              <a:gd name="connsiteX275" fmla="*/ 1143441 w 7895764"/>
              <a:gd name="connsiteY275" fmla="*/ 6701012 h 7895769"/>
              <a:gd name="connsiteX276" fmla="*/ 6681292 w 7895764"/>
              <a:gd name="connsiteY276" fmla="*/ 6629978 h 7895769"/>
              <a:gd name="connsiteX277" fmla="*/ 6752325 w 7895764"/>
              <a:gd name="connsiteY277" fmla="*/ 6701011 h 7895769"/>
              <a:gd name="connsiteX278" fmla="*/ 6752325 w 7895764"/>
              <a:gd name="connsiteY278" fmla="*/ 6726592 h 7895769"/>
              <a:gd name="connsiteX279" fmla="*/ 6726589 w 7895764"/>
              <a:gd name="connsiteY279" fmla="*/ 6752328 h 7895769"/>
              <a:gd name="connsiteX280" fmla="*/ 6713799 w 7895764"/>
              <a:gd name="connsiteY280" fmla="*/ 6757626 h 7895769"/>
              <a:gd name="connsiteX281" fmla="*/ 6713795 w 7895764"/>
              <a:gd name="connsiteY281" fmla="*/ 6757624 h 7895769"/>
              <a:gd name="connsiteX282" fmla="*/ 6713791 w 7895764"/>
              <a:gd name="connsiteY282" fmla="*/ 6757625 h 7895769"/>
              <a:gd name="connsiteX283" fmla="*/ 6700999 w 7895764"/>
              <a:gd name="connsiteY283" fmla="*/ 6752327 h 7895769"/>
              <a:gd name="connsiteX284" fmla="*/ 6629971 w 7895764"/>
              <a:gd name="connsiteY284" fmla="*/ 6681299 h 7895769"/>
              <a:gd name="connsiteX285" fmla="*/ 6656859 w 7895764"/>
              <a:gd name="connsiteY285" fmla="*/ 6656861 h 7895769"/>
              <a:gd name="connsiteX286" fmla="*/ 1102106 w 7895764"/>
              <a:gd name="connsiteY286" fmla="*/ 6506344 h 7895769"/>
              <a:gd name="connsiteX287" fmla="*/ 1150917 w 7895764"/>
              <a:gd name="connsiteY287" fmla="*/ 6560050 h 7895769"/>
              <a:gd name="connsiteX288" fmla="*/ 1075050 w 7895764"/>
              <a:gd name="connsiteY288" fmla="*/ 6629569 h 7895769"/>
              <a:gd name="connsiteX289" fmla="*/ 1049494 w 7895764"/>
              <a:gd name="connsiteY289" fmla="*/ 6628453 h 7895769"/>
              <a:gd name="connsiteX290" fmla="*/ 1024905 w 7895764"/>
              <a:gd name="connsiteY290" fmla="*/ 6601619 h 7895769"/>
              <a:gd name="connsiteX291" fmla="*/ 1026020 w 7895764"/>
              <a:gd name="connsiteY291" fmla="*/ 6576064 h 7895769"/>
              <a:gd name="connsiteX292" fmla="*/ 6793659 w 7895764"/>
              <a:gd name="connsiteY292" fmla="*/ 6506343 h 7895769"/>
              <a:gd name="connsiteX293" fmla="*/ 6869745 w 7895764"/>
              <a:gd name="connsiteY293" fmla="*/ 6576063 h 7895769"/>
              <a:gd name="connsiteX294" fmla="*/ 6870861 w 7895764"/>
              <a:gd name="connsiteY294" fmla="*/ 6601619 h 7895769"/>
              <a:gd name="connsiteX295" fmla="*/ 6846272 w 7895764"/>
              <a:gd name="connsiteY295" fmla="*/ 6628453 h 7895769"/>
              <a:gd name="connsiteX296" fmla="*/ 6833725 w 7895764"/>
              <a:gd name="connsiteY296" fmla="*/ 6634304 h 7895769"/>
              <a:gd name="connsiteX297" fmla="*/ 6833720 w 7895764"/>
              <a:gd name="connsiteY297" fmla="*/ 6634301 h 7895769"/>
              <a:gd name="connsiteX298" fmla="*/ 6833716 w 7895764"/>
              <a:gd name="connsiteY298" fmla="*/ 6634303 h 7895769"/>
              <a:gd name="connsiteX299" fmla="*/ 6820707 w 7895764"/>
              <a:gd name="connsiteY299" fmla="*/ 6629568 h 7895769"/>
              <a:gd name="connsiteX300" fmla="*/ 6744845 w 7895764"/>
              <a:gd name="connsiteY300" fmla="*/ 6560053 h 7895769"/>
              <a:gd name="connsiteX301" fmla="*/ 989940 w 7895764"/>
              <a:gd name="connsiteY301" fmla="*/ 6382527 h 7895769"/>
              <a:gd name="connsiteX302" fmla="*/ 991641 w 7895764"/>
              <a:gd name="connsiteY302" fmla="*/ 6384802 h 7895769"/>
              <a:gd name="connsiteX303" fmla="*/ 1038580 w 7895764"/>
              <a:gd name="connsiteY303" fmla="*/ 6436448 h 7895769"/>
              <a:gd name="connsiteX304" fmla="*/ 960810 w 7895764"/>
              <a:gd name="connsiteY304" fmla="*/ 6501705 h 7895769"/>
              <a:gd name="connsiteX305" fmla="*/ 935327 w 7895764"/>
              <a:gd name="connsiteY305" fmla="*/ 6499476 h 7895769"/>
              <a:gd name="connsiteX306" fmla="*/ 911932 w 7895764"/>
              <a:gd name="connsiteY306" fmla="*/ 6471595 h 7895769"/>
              <a:gd name="connsiteX307" fmla="*/ 914162 w 7895764"/>
              <a:gd name="connsiteY307" fmla="*/ 6446112 h 7895769"/>
              <a:gd name="connsiteX308" fmla="*/ 6905826 w 7895764"/>
              <a:gd name="connsiteY308" fmla="*/ 6382526 h 7895769"/>
              <a:gd name="connsiteX309" fmla="*/ 6981605 w 7895764"/>
              <a:gd name="connsiteY309" fmla="*/ 6446112 h 7895769"/>
              <a:gd name="connsiteX310" fmla="*/ 6983834 w 7895764"/>
              <a:gd name="connsiteY310" fmla="*/ 6471594 h 7895769"/>
              <a:gd name="connsiteX311" fmla="*/ 6960439 w 7895764"/>
              <a:gd name="connsiteY311" fmla="*/ 6499475 h 7895769"/>
              <a:gd name="connsiteX312" fmla="*/ 6948159 w 7895764"/>
              <a:gd name="connsiteY312" fmla="*/ 6505869 h 7895769"/>
              <a:gd name="connsiteX313" fmla="*/ 6948154 w 7895764"/>
              <a:gd name="connsiteY313" fmla="*/ 6505867 h 7895769"/>
              <a:gd name="connsiteX314" fmla="*/ 6948152 w 7895764"/>
              <a:gd name="connsiteY314" fmla="*/ 6505869 h 7895769"/>
              <a:gd name="connsiteX315" fmla="*/ 6934949 w 7895764"/>
              <a:gd name="connsiteY315" fmla="*/ 6501705 h 7895769"/>
              <a:gd name="connsiteX316" fmla="*/ 6857182 w 7895764"/>
              <a:gd name="connsiteY316" fmla="*/ 6436451 h 7895769"/>
              <a:gd name="connsiteX317" fmla="*/ 6904123 w 7895764"/>
              <a:gd name="connsiteY317" fmla="*/ 6384802 h 7895769"/>
              <a:gd name="connsiteX318" fmla="*/ 889841 w 7895764"/>
              <a:gd name="connsiteY318" fmla="*/ 6248667 h 7895769"/>
              <a:gd name="connsiteX319" fmla="*/ 933305 w 7895764"/>
              <a:gd name="connsiteY319" fmla="*/ 6306790 h 7895769"/>
              <a:gd name="connsiteX320" fmla="*/ 852257 w 7895764"/>
              <a:gd name="connsiteY320" fmla="*/ 6368980 h 7895769"/>
              <a:gd name="connsiteX321" fmla="*/ 826896 w 7895764"/>
              <a:gd name="connsiteY321" fmla="*/ 6365642 h 7895769"/>
              <a:gd name="connsiteX322" fmla="*/ 804739 w 7895764"/>
              <a:gd name="connsiteY322" fmla="*/ 6336767 h 7895769"/>
              <a:gd name="connsiteX323" fmla="*/ 808078 w 7895764"/>
              <a:gd name="connsiteY323" fmla="*/ 6311405 h 7895769"/>
              <a:gd name="connsiteX324" fmla="*/ 7005924 w 7895764"/>
              <a:gd name="connsiteY324" fmla="*/ 6248666 h 7895769"/>
              <a:gd name="connsiteX325" fmla="*/ 7087688 w 7895764"/>
              <a:gd name="connsiteY325" fmla="*/ 6311405 h 7895769"/>
              <a:gd name="connsiteX326" fmla="*/ 7091027 w 7895764"/>
              <a:gd name="connsiteY326" fmla="*/ 6336766 h 7895769"/>
              <a:gd name="connsiteX327" fmla="*/ 7068871 w 7895764"/>
              <a:gd name="connsiteY327" fmla="*/ 6365641 h 7895769"/>
              <a:gd name="connsiteX328" fmla="*/ 7056881 w 7895764"/>
              <a:gd name="connsiteY328" fmla="*/ 6372563 h 7895769"/>
              <a:gd name="connsiteX329" fmla="*/ 7056876 w 7895764"/>
              <a:gd name="connsiteY329" fmla="*/ 6372562 h 7895769"/>
              <a:gd name="connsiteX330" fmla="*/ 7056874 w 7895764"/>
              <a:gd name="connsiteY330" fmla="*/ 6372563 h 7895769"/>
              <a:gd name="connsiteX331" fmla="*/ 7043502 w 7895764"/>
              <a:gd name="connsiteY331" fmla="*/ 6368980 h 7895769"/>
              <a:gd name="connsiteX332" fmla="*/ 6962458 w 7895764"/>
              <a:gd name="connsiteY332" fmla="*/ 6306793 h 7895769"/>
              <a:gd name="connsiteX333" fmla="*/ 789809 w 7895764"/>
              <a:gd name="connsiteY333" fmla="*/ 6114896 h 7895769"/>
              <a:gd name="connsiteX334" fmla="*/ 833291 w 7895764"/>
              <a:gd name="connsiteY334" fmla="*/ 6173044 h 7895769"/>
              <a:gd name="connsiteX335" fmla="*/ 749597 w 7895764"/>
              <a:gd name="connsiteY335" fmla="*/ 6231646 h 7895769"/>
              <a:gd name="connsiteX336" fmla="*/ 724405 w 7895764"/>
              <a:gd name="connsiteY336" fmla="*/ 6227204 h 7895769"/>
              <a:gd name="connsiteX337" fmla="*/ 703529 w 7895764"/>
              <a:gd name="connsiteY337" fmla="*/ 6197390 h 7895769"/>
              <a:gd name="connsiteX338" fmla="*/ 707971 w 7895764"/>
              <a:gd name="connsiteY338" fmla="*/ 6172199 h 7895769"/>
              <a:gd name="connsiteX339" fmla="*/ 7105956 w 7895764"/>
              <a:gd name="connsiteY339" fmla="*/ 6114895 h 7895769"/>
              <a:gd name="connsiteX340" fmla="*/ 7187795 w 7895764"/>
              <a:gd name="connsiteY340" fmla="*/ 6172199 h 7895769"/>
              <a:gd name="connsiteX341" fmla="*/ 7192237 w 7895764"/>
              <a:gd name="connsiteY341" fmla="*/ 6197390 h 7895769"/>
              <a:gd name="connsiteX342" fmla="*/ 7171361 w 7895764"/>
              <a:gd name="connsiteY342" fmla="*/ 6227204 h 7895769"/>
              <a:gd name="connsiteX343" fmla="*/ 7159685 w 7895764"/>
              <a:gd name="connsiteY343" fmla="*/ 6234643 h 7895769"/>
              <a:gd name="connsiteX344" fmla="*/ 7159679 w 7895764"/>
              <a:gd name="connsiteY344" fmla="*/ 6234642 h 7895769"/>
              <a:gd name="connsiteX345" fmla="*/ 7159678 w 7895764"/>
              <a:gd name="connsiteY345" fmla="*/ 6234642 h 7895769"/>
              <a:gd name="connsiteX346" fmla="*/ 7146162 w 7895764"/>
              <a:gd name="connsiteY346" fmla="*/ 6231646 h 7895769"/>
              <a:gd name="connsiteX347" fmla="*/ 7062472 w 7895764"/>
              <a:gd name="connsiteY347" fmla="*/ 6173046 h 7895769"/>
              <a:gd name="connsiteX348" fmla="*/ 697733 w 7895764"/>
              <a:gd name="connsiteY348" fmla="*/ 5975436 h 7895769"/>
              <a:gd name="connsiteX349" fmla="*/ 736900 w 7895764"/>
              <a:gd name="connsiteY349" fmla="*/ 6036531 h 7895769"/>
              <a:gd name="connsiteX350" fmla="*/ 653024 w 7895764"/>
              <a:gd name="connsiteY350" fmla="*/ 6089966 h 7895769"/>
              <a:gd name="connsiteX351" fmla="*/ 628050 w 7895764"/>
              <a:gd name="connsiteY351" fmla="*/ 6084429 h 7895769"/>
              <a:gd name="connsiteX352" fmla="*/ 608495 w 7895764"/>
              <a:gd name="connsiteY352" fmla="*/ 6053733 h 7895769"/>
              <a:gd name="connsiteX353" fmla="*/ 614031 w 7895764"/>
              <a:gd name="connsiteY353" fmla="*/ 6028759 h 7895769"/>
              <a:gd name="connsiteX354" fmla="*/ 7198032 w 7895764"/>
              <a:gd name="connsiteY354" fmla="*/ 5975435 h 7895769"/>
              <a:gd name="connsiteX355" fmla="*/ 7281734 w 7895764"/>
              <a:gd name="connsiteY355" fmla="*/ 6028759 h 7895769"/>
              <a:gd name="connsiteX356" fmla="*/ 7287271 w 7895764"/>
              <a:gd name="connsiteY356" fmla="*/ 6053732 h 7895769"/>
              <a:gd name="connsiteX357" fmla="*/ 7267715 w 7895764"/>
              <a:gd name="connsiteY357" fmla="*/ 6084429 h 7895769"/>
              <a:gd name="connsiteX358" fmla="*/ 7256375 w 7895764"/>
              <a:gd name="connsiteY358" fmla="*/ 6092369 h 7895769"/>
              <a:gd name="connsiteX359" fmla="*/ 7256369 w 7895764"/>
              <a:gd name="connsiteY359" fmla="*/ 6092368 h 7895769"/>
              <a:gd name="connsiteX360" fmla="*/ 7256367 w 7895764"/>
              <a:gd name="connsiteY360" fmla="*/ 6092369 h 7895769"/>
              <a:gd name="connsiteX361" fmla="*/ 7242734 w 7895764"/>
              <a:gd name="connsiteY361" fmla="*/ 6089965 h 7895769"/>
              <a:gd name="connsiteX362" fmla="*/ 7158863 w 7895764"/>
              <a:gd name="connsiteY362" fmla="*/ 6036533 h 7895769"/>
              <a:gd name="connsiteX363" fmla="*/ 612394 w 7895764"/>
              <a:gd name="connsiteY363" fmla="*/ 5831731 h 7895769"/>
              <a:gd name="connsiteX364" fmla="*/ 648568 w 7895764"/>
              <a:gd name="connsiteY364" fmla="*/ 5894644 h 7895769"/>
              <a:gd name="connsiteX365" fmla="*/ 562724 w 7895764"/>
              <a:gd name="connsiteY365" fmla="*/ 5944206 h 7895769"/>
              <a:gd name="connsiteX366" fmla="*/ 538015 w 7895764"/>
              <a:gd name="connsiteY366" fmla="*/ 5937586 h 7895769"/>
              <a:gd name="connsiteX367" fmla="*/ 519818 w 7895764"/>
              <a:gd name="connsiteY367" fmla="*/ 5906066 h 7895769"/>
              <a:gd name="connsiteX368" fmla="*/ 526438 w 7895764"/>
              <a:gd name="connsiteY368" fmla="*/ 5881357 h 7895769"/>
              <a:gd name="connsiteX369" fmla="*/ 7283371 w 7895764"/>
              <a:gd name="connsiteY369" fmla="*/ 5831730 h 7895769"/>
              <a:gd name="connsiteX370" fmla="*/ 7369328 w 7895764"/>
              <a:gd name="connsiteY370" fmla="*/ 5881357 h 7895769"/>
              <a:gd name="connsiteX371" fmla="*/ 7375948 w 7895764"/>
              <a:gd name="connsiteY371" fmla="*/ 5906066 h 7895769"/>
              <a:gd name="connsiteX372" fmla="*/ 7357750 w 7895764"/>
              <a:gd name="connsiteY372" fmla="*/ 5937585 h 7895769"/>
              <a:gd name="connsiteX373" fmla="*/ 7346767 w 7895764"/>
              <a:gd name="connsiteY373" fmla="*/ 5946013 h 7895769"/>
              <a:gd name="connsiteX374" fmla="*/ 7346760 w 7895764"/>
              <a:gd name="connsiteY374" fmla="*/ 5946013 h 7895769"/>
              <a:gd name="connsiteX375" fmla="*/ 7346759 w 7895764"/>
              <a:gd name="connsiteY375" fmla="*/ 5946013 h 7895769"/>
              <a:gd name="connsiteX376" fmla="*/ 7333034 w 7895764"/>
              <a:gd name="connsiteY376" fmla="*/ 5944206 h 7895769"/>
              <a:gd name="connsiteX377" fmla="*/ 7247194 w 7895764"/>
              <a:gd name="connsiteY377" fmla="*/ 5894647 h 7895769"/>
              <a:gd name="connsiteX378" fmla="*/ 533346 w 7895764"/>
              <a:gd name="connsiteY378" fmla="*/ 5684473 h 7895769"/>
              <a:gd name="connsiteX379" fmla="*/ 566429 w 7895764"/>
              <a:gd name="connsiteY379" fmla="*/ 5749067 h 7895769"/>
              <a:gd name="connsiteX380" fmla="*/ 478868 w 7895764"/>
              <a:gd name="connsiteY380" fmla="*/ 5794648 h 7895769"/>
              <a:gd name="connsiteX381" fmla="*/ 454471 w 7895764"/>
              <a:gd name="connsiteY381" fmla="*/ 5786956 h 7895769"/>
              <a:gd name="connsiteX382" fmla="*/ 437666 w 7895764"/>
              <a:gd name="connsiteY382" fmla="*/ 5754672 h 7895769"/>
              <a:gd name="connsiteX383" fmla="*/ 445358 w 7895764"/>
              <a:gd name="connsiteY383" fmla="*/ 5730276 h 7895769"/>
              <a:gd name="connsiteX384" fmla="*/ 7362419 w 7895764"/>
              <a:gd name="connsiteY384" fmla="*/ 5684471 h 7895769"/>
              <a:gd name="connsiteX385" fmla="*/ 7450408 w 7895764"/>
              <a:gd name="connsiteY385" fmla="*/ 5730275 h 7895769"/>
              <a:gd name="connsiteX386" fmla="*/ 7458100 w 7895764"/>
              <a:gd name="connsiteY386" fmla="*/ 5754672 h 7895769"/>
              <a:gd name="connsiteX387" fmla="*/ 7441294 w 7895764"/>
              <a:gd name="connsiteY387" fmla="*/ 5786955 h 7895769"/>
              <a:gd name="connsiteX388" fmla="*/ 7430689 w 7895764"/>
              <a:gd name="connsiteY388" fmla="*/ 5795854 h 7895769"/>
              <a:gd name="connsiteX389" fmla="*/ 7430682 w 7895764"/>
              <a:gd name="connsiteY389" fmla="*/ 5795853 h 7895769"/>
              <a:gd name="connsiteX390" fmla="*/ 7430681 w 7895764"/>
              <a:gd name="connsiteY390" fmla="*/ 5795854 h 7895769"/>
              <a:gd name="connsiteX391" fmla="*/ 7416890 w 7895764"/>
              <a:gd name="connsiteY391" fmla="*/ 5794647 h 7895769"/>
              <a:gd name="connsiteX392" fmla="*/ 7329334 w 7895764"/>
              <a:gd name="connsiteY392" fmla="*/ 5749069 h 7895769"/>
              <a:gd name="connsiteX393" fmla="*/ 460741 w 7895764"/>
              <a:gd name="connsiteY393" fmla="*/ 5533928 h 7895769"/>
              <a:gd name="connsiteX394" fmla="*/ 490639 w 7895764"/>
              <a:gd name="connsiteY394" fmla="*/ 5600061 h 7895769"/>
              <a:gd name="connsiteX395" fmla="*/ 401614 w 7895764"/>
              <a:gd name="connsiteY395" fmla="*/ 5641574 h 7895769"/>
              <a:gd name="connsiteX396" fmla="*/ 377577 w 7895764"/>
              <a:gd name="connsiteY396" fmla="*/ 5632825 h 7895769"/>
              <a:gd name="connsiteX397" fmla="*/ 362195 w 7895764"/>
              <a:gd name="connsiteY397" fmla="*/ 5599839 h 7895769"/>
              <a:gd name="connsiteX398" fmla="*/ 370944 w 7895764"/>
              <a:gd name="connsiteY398" fmla="*/ 5575801 h 7895769"/>
              <a:gd name="connsiteX399" fmla="*/ 7435023 w 7895764"/>
              <a:gd name="connsiteY399" fmla="*/ 5533928 h 7895769"/>
              <a:gd name="connsiteX400" fmla="*/ 7524821 w 7895764"/>
              <a:gd name="connsiteY400" fmla="*/ 5575801 h 7895769"/>
              <a:gd name="connsiteX401" fmla="*/ 7533570 w 7895764"/>
              <a:gd name="connsiteY401" fmla="*/ 5599839 h 7895769"/>
              <a:gd name="connsiteX402" fmla="*/ 7518188 w 7895764"/>
              <a:gd name="connsiteY402" fmla="*/ 5632825 h 7895769"/>
              <a:gd name="connsiteX403" fmla="*/ 7507982 w 7895764"/>
              <a:gd name="connsiteY403" fmla="*/ 5642177 h 7895769"/>
              <a:gd name="connsiteX404" fmla="*/ 7507974 w 7895764"/>
              <a:gd name="connsiteY404" fmla="*/ 5642177 h 7895769"/>
              <a:gd name="connsiteX405" fmla="*/ 7494143 w 7895764"/>
              <a:gd name="connsiteY405" fmla="*/ 5641573 h 7895769"/>
              <a:gd name="connsiteX406" fmla="*/ 7405124 w 7895764"/>
              <a:gd name="connsiteY406" fmla="*/ 5600063 h 7895769"/>
              <a:gd name="connsiteX407" fmla="*/ 394717 w 7895764"/>
              <a:gd name="connsiteY407" fmla="*/ 5380379 h 7895769"/>
              <a:gd name="connsiteX408" fmla="*/ 417875 w 7895764"/>
              <a:gd name="connsiteY408" fmla="*/ 5439111 h 7895769"/>
              <a:gd name="connsiteX409" fmla="*/ 421769 w 7895764"/>
              <a:gd name="connsiteY409" fmla="*/ 5447724 h 7895769"/>
              <a:gd name="connsiteX410" fmla="*/ 331112 w 7895764"/>
              <a:gd name="connsiteY410" fmla="*/ 5485275 h 7895769"/>
              <a:gd name="connsiteX411" fmla="*/ 307479 w 7895764"/>
              <a:gd name="connsiteY411" fmla="*/ 5475486 h 7895769"/>
              <a:gd name="connsiteX412" fmla="*/ 293551 w 7895764"/>
              <a:gd name="connsiteY412" fmla="*/ 5441861 h 7895769"/>
              <a:gd name="connsiteX413" fmla="*/ 303340 w 7895764"/>
              <a:gd name="connsiteY413" fmla="*/ 5418228 h 7895769"/>
              <a:gd name="connsiteX414" fmla="*/ 7501047 w 7895764"/>
              <a:gd name="connsiteY414" fmla="*/ 5380378 h 7895769"/>
              <a:gd name="connsiteX415" fmla="*/ 7592425 w 7895764"/>
              <a:gd name="connsiteY415" fmla="*/ 5418228 h 7895769"/>
              <a:gd name="connsiteX416" fmla="*/ 7602214 w 7895764"/>
              <a:gd name="connsiteY416" fmla="*/ 5441861 h 7895769"/>
              <a:gd name="connsiteX417" fmla="*/ 7588286 w 7895764"/>
              <a:gd name="connsiteY417" fmla="*/ 5475486 h 7895769"/>
              <a:gd name="connsiteX418" fmla="*/ 7564653 w 7895764"/>
              <a:gd name="connsiteY418" fmla="*/ 5485275 h 7895769"/>
              <a:gd name="connsiteX419" fmla="*/ 7564652 w 7895764"/>
              <a:gd name="connsiteY419" fmla="*/ 5485275 h 7895769"/>
              <a:gd name="connsiteX420" fmla="*/ 7564645 w 7895764"/>
              <a:gd name="connsiteY420" fmla="*/ 5485275 h 7895769"/>
              <a:gd name="connsiteX421" fmla="*/ 7473994 w 7895764"/>
              <a:gd name="connsiteY421" fmla="*/ 5447726 h 7895769"/>
              <a:gd name="connsiteX422" fmla="*/ 7477889 w 7895764"/>
              <a:gd name="connsiteY422" fmla="*/ 5439111 h 7895769"/>
              <a:gd name="connsiteX423" fmla="*/ 335396 w 7895764"/>
              <a:gd name="connsiteY423" fmla="*/ 5224107 h 7895769"/>
              <a:gd name="connsiteX424" fmla="*/ 349279 w 7895764"/>
              <a:gd name="connsiteY424" fmla="*/ 5265135 h 7895769"/>
              <a:gd name="connsiteX425" fmla="*/ 360019 w 7895764"/>
              <a:gd name="connsiteY425" fmla="*/ 5292375 h 7895769"/>
              <a:gd name="connsiteX426" fmla="*/ 267494 w 7895764"/>
              <a:gd name="connsiteY426" fmla="*/ 5326051 h 7895769"/>
              <a:gd name="connsiteX427" fmla="*/ 244311 w 7895764"/>
              <a:gd name="connsiteY427" fmla="*/ 5315240 h 7895769"/>
              <a:gd name="connsiteX428" fmla="*/ 231863 w 7895764"/>
              <a:gd name="connsiteY428" fmla="*/ 5281039 h 7895769"/>
              <a:gd name="connsiteX429" fmla="*/ 242673 w 7895764"/>
              <a:gd name="connsiteY429" fmla="*/ 5257855 h 7895769"/>
              <a:gd name="connsiteX430" fmla="*/ 7560368 w 7895764"/>
              <a:gd name="connsiteY430" fmla="*/ 5224107 h 7895769"/>
              <a:gd name="connsiteX431" fmla="*/ 7653092 w 7895764"/>
              <a:gd name="connsiteY431" fmla="*/ 5257855 h 7895769"/>
              <a:gd name="connsiteX432" fmla="*/ 7663902 w 7895764"/>
              <a:gd name="connsiteY432" fmla="*/ 5281039 h 7895769"/>
              <a:gd name="connsiteX433" fmla="*/ 7651454 w 7895764"/>
              <a:gd name="connsiteY433" fmla="*/ 5315240 h 7895769"/>
              <a:gd name="connsiteX434" fmla="*/ 7628271 w 7895764"/>
              <a:gd name="connsiteY434" fmla="*/ 5326050 h 7895769"/>
              <a:gd name="connsiteX435" fmla="*/ 7628269 w 7895764"/>
              <a:gd name="connsiteY435" fmla="*/ 5326050 h 7895769"/>
              <a:gd name="connsiteX436" fmla="*/ 7628263 w 7895764"/>
              <a:gd name="connsiteY436" fmla="*/ 5326050 h 7895769"/>
              <a:gd name="connsiteX437" fmla="*/ 7535745 w 7895764"/>
              <a:gd name="connsiteY437" fmla="*/ 5292376 h 7895769"/>
              <a:gd name="connsiteX438" fmla="*/ 7546486 w 7895764"/>
              <a:gd name="connsiteY438" fmla="*/ 5265135 h 7895769"/>
              <a:gd name="connsiteX439" fmla="*/ 282880 w 7895764"/>
              <a:gd name="connsiteY439" fmla="*/ 5065409 h 7895769"/>
              <a:gd name="connsiteX440" fmla="*/ 289048 w 7895764"/>
              <a:gd name="connsiteY440" fmla="*/ 5087128 h 7895769"/>
              <a:gd name="connsiteX441" fmla="*/ 305078 w 7895764"/>
              <a:gd name="connsiteY441" fmla="*/ 5134504 h 7895769"/>
              <a:gd name="connsiteX442" fmla="*/ 210883 w 7895764"/>
              <a:gd name="connsiteY442" fmla="*/ 5164203 h 7895769"/>
              <a:gd name="connsiteX443" fmla="*/ 188192 w 7895764"/>
              <a:gd name="connsiteY443" fmla="*/ 5152391 h 7895769"/>
              <a:gd name="connsiteX444" fmla="*/ 177248 w 7895764"/>
              <a:gd name="connsiteY444" fmla="*/ 5117680 h 7895769"/>
              <a:gd name="connsiteX445" fmla="*/ 189060 w 7895764"/>
              <a:gd name="connsiteY445" fmla="*/ 5094990 h 7895769"/>
              <a:gd name="connsiteX446" fmla="*/ 7612884 w 7895764"/>
              <a:gd name="connsiteY446" fmla="*/ 5065408 h 7895769"/>
              <a:gd name="connsiteX447" fmla="*/ 7706705 w 7895764"/>
              <a:gd name="connsiteY447" fmla="*/ 5094989 h 7895769"/>
              <a:gd name="connsiteX448" fmla="*/ 7718517 w 7895764"/>
              <a:gd name="connsiteY448" fmla="*/ 5117679 h 7895769"/>
              <a:gd name="connsiteX449" fmla="*/ 7707572 w 7895764"/>
              <a:gd name="connsiteY449" fmla="*/ 5152391 h 7895769"/>
              <a:gd name="connsiteX450" fmla="*/ 7684882 w 7895764"/>
              <a:gd name="connsiteY450" fmla="*/ 5164202 h 7895769"/>
              <a:gd name="connsiteX451" fmla="*/ 7684880 w 7895764"/>
              <a:gd name="connsiteY451" fmla="*/ 5164202 h 7895769"/>
              <a:gd name="connsiteX452" fmla="*/ 7684874 w 7895764"/>
              <a:gd name="connsiteY452" fmla="*/ 5164202 h 7895769"/>
              <a:gd name="connsiteX453" fmla="*/ 7590686 w 7895764"/>
              <a:gd name="connsiteY453" fmla="*/ 5134505 h 7895769"/>
              <a:gd name="connsiteX454" fmla="*/ 7606717 w 7895764"/>
              <a:gd name="connsiteY454" fmla="*/ 5087128 h 7895769"/>
              <a:gd name="connsiteX455" fmla="*/ 237249 w 7895764"/>
              <a:gd name="connsiteY455" fmla="*/ 4904579 h 7895769"/>
              <a:gd name="connsiteX456" fmla="*/ 237423 w 7895764"/>
              <a:gd name="connsiteY456" fmla="*/ 4905329 h 7895769"/>
              <a:gd name="connsiteX457" fmla="*/ 257039 w 7895764"/>
              <a:gd name="connsiteY457" fmla="*/ 4974409 h 7895769"/>
              <a:gd name="connsiteX458" fmla="*/ 161384 w 7895764"/>
              <a:gd name="connsiteY458" fmla="*/ 5000039 h 7895769"/>
              <a:gd name="connsiteX459" fmla="*/ 139231 w 7895764"/>
              <a:gd name="connsiteY459" fmla="*/ 4987249 h 7895769"/>
              <a:gd name="connsiteX460" fmla="*/ 129811 w 7895764"/>
              <a:gd name="connsiteY460" fmla="*/ 4952093 h 7895769"/>
              <a:gd name="connsiteX461" fmla="*/ 142601 w 7895764"/>
              <a:gd name="connsiteY461" fmla="*/ 4929940 h 7895769"/>
              <a:gd name="connsiteX462" fmla="*/ 7658515 w 7895764"/>
              <a:gd name="connsiteY462" fmla="*/ 4904579 h 7895769"/>
              <a:gd name="connsiteX463" fmla="*/ 7753164 w 7895764"/>
              <a:gd name="connsiteY463" fmla="*/ 4929940 h 7895769"/>
              <a:gd name="connsiteX464" fmla="*/ 7765954 w 7895764"/>
              <a:gd name="connsiteY464" fmla="*/ 4952093 h 7895769"/>
              <a:gd name="connsiteX465" fmla="*/ 7756534 w 7895764"/>
              <a:gd name="connsiteY465" fmla="*/ 4987249 h 7895769"/>
              <a:gd name="connsiteX466" fmla="*/ 7734381 w 7895764"/>
              <a:gd name="connsiteY466" fmla="*/ 5000039 h 7895769"/>
              <a:gd name="connsiteX467" fmla="*/ 7734377 w 7895764"/>
              <a:gd name="connsiteY467" fmla="*/ 5000038 h 7895769"/>
              <a:gd name="connsiteX468" fmla="*/ 7734372 w 7895764"/>
              <a:gd name="connsiteY468" fmla="*/ 5000039 h 7895769"/>
              <a:gd name="connsiteX469" fmla="*/ 7638725 w 7895764"/>
              <a:gd name="connsiteY469" fmla="*/ 4974411 h 7895769"/>
              <a:gd name="connsiteX470" fmla="*/ 7658342 w 7895764"/>
              <a:gd name="connsiteY470" fmla="*/ 4905329 h 7895769"/>
              <a:gd name="connsiteX471" fmla="*/ 199652 w 7895764"/>
              <a:gd name="connsiteY471" fmla="*/ 4741680 h 7895769"/>
              <a:gd name="connsiteX472" fmla="*/ 215974 w 7895764"/>
              <a:gd name="connsiteY472" fmla="*/ 4812396 h 7895769"/>
              <a:gd name="connsiteX473" fmla="*/ 119094 w 7895764"/>
              <a:gd name="connsiteY473" fmla="*/ 4833873 h 7895769"/>
              <a:gd name="connsiteX474" fmla="*/ 97519 w 7895764"/>
              <a:gd name="connsiteY474" fmla="*/ 4820129 h 7895769"/>
              <a:gd name="connsiteX475" fmla="*/ 89642 w 7895764"/>
              <a:gd name="connsiteY475" fmla="*/ 4784595 h 7895769"/>
              <a:gd name="connsiteX476" fmla="*/ 103386 w 7895764"/>
              <a:gd name="connsiteY476" fmla="*/ 4763021 h 7895769"/>
              <a:gd name="connsiteX477" fmla="*/ 7696112 w 7895764"/>
              <a:gd name="connsiteY477" fmla="*/ 4741679 h 7895769"/>
              <a:gd name="connsiteX478" fmla="*/ 7792378 w 7895764"/>
              <a:gd name="connsiteY478" fmla="*/ 4763021 h 7895769"/>
              <a:gd name="connsiteX479" fmla="*/ 7806123 w 7895764"/>
              <a:gd name="connsiteY479" fmla="*/ 4784595 h 7895769"/>
              <a:gd name="connsiteX480" fmla="*/ 7798245 w 7895764"/>
              <a:gd name="connsiteY480" fmla="*/ 4820128 h 7895769"/>
              <a:gd name="connsiteX481" fmla="*/ 7776671 w 7895764"/>
              <a:gd name="connsiteY481" fmla="*/ 4833873 h 7895769"/>
              <a:gd name="connsiteX482" fmla="*/ 7776666 w 7895764"/>
              <a:gd name="connsiteY482" fmla="*/ 4833871 h 7895769"/>
              <a:gd name="connsiteX483" fmla="*/ 7776663 w 7895764"/>
              <a:gd name="connsiteY483" fmla="*/ 4833872 h 7895769"/>
              <a:gd name="connsiteX484" fmla="*/ 7679791 w 7895764"/>
              <a:gd name="connsiteY484" fmla="*/ 4812396 h 7895769"/>
              <a:gd name="connsiteX485" fmla="*/ 169169 w 7895764"/>
              <a:gd name="connsiteY485" fmla="*/ 4577327 h 7895769"/>
              <a:gd name="connsiteX486" fmla="*/ 181927 w 7895764"/>
              <a:gd name="connsiteY486" fmla="*/ 4648769 h 7895769"/>
              <a:gd name="connsiteX487" fmla="*/ 84091 w 7895764"/>
              <a:gd name="connsiteY487" fmla="*/ 4666020 h 7895769"/>
              <a:gd name="connsiteX488" fmla="*/ 63137 w 7895764"/>
              <a:gd name="connsiteY488" fmla="*/ 4651348 h 7895769"/>
              <a:gd name="connsiteX489" fmla="*/ 56817 w 7895764"/>
              <a:gd name="connsiteY489" fmla="*/ 4615505 h 7895769"/>
              <a:gd name="connsiteX490" fmla="*/ 71489 w 7895764"/>
              <a:gd name="connsiteY490" fmla="*/ 4594550 h 7895769"/>
              <a:gd name="connsiteX491" fmla="*/ 7726595 w 7895764"/>
              <a:gd name="connsiteY491" fmla="*/ 4577327 h 7895769"/>
              <a:gd name="connsiteX492" fmla="*/ 7824275 w 7895764"/>
              <a:gd name="connsiteY492" fmla="*/ 4594550 h 7895769"/>
              <a:gd name="connsiteX493" fmla="*/ 7838947 w 7895764"/>
              <a:gd name="connsiteY493" fmla="*/ 4615504 h 7895769"/>
              <a:gd name="connsiteX494" fmla="*/ 7832627 w 7895764"/>
              <a:gd name="connsiteY494" fmla="*/ 4651348 h 7895769"/>
              <a:gd name="connsiteX495" fmla="*/ 7811673 w 7895764"/>
              <a:gd name="connsiteY495" fmla="*/ 4666020 h 7895769"/>
              <a:gd name="connsiteX496" fmla="*/ 7811668 w 7895764"/>
              <a:gd name="connsiteY496" fmla="*/ 4666018 h 7895769"/>
              <a:gd name="connsiteX497" fmla="*/ 7811665 w 7895764"/>
              <a:gd name="connsiteY497" fmla="*/ 4666019 h 7895769"/>
              <a:gd name="connsiteX498" fmla="*/ 7713837 w 7895764"/>
              <a:gd name="connsiteY498" fmla="*/ 4648770 h 7895769"/>
              <a:gd name="connsiteX499" fmla="*/ 145771 w 7895764"/>
              <a:gd name="connsiteY499" fmla="*/ 4411842 h 7895769"/>
              <a:gd name="connsiteX500" fmla="*/ 154919 w 7895764"/>
              <a:gd name="connsiteY500" fmla="*/ 4483836 h 7895769"/>
              <a:gd name="connsiteX501" fmla="*/ 56444 w 7895764"/>
              <a:gd name="connsiteY501" fmla="*/ 4496800 h 7895769"/>
              <a:gd name="connsiteX502" fmla="*/ 36150 w 7895764"/>
              <a:gd name="connsiteY502" fmla="*/ 4481228 h 7895769"/>
              <a:gd name="connsiteX503" fmla="*/ 31399 w 7895764"/>
              <a:gd name="connsiteY503" fmla="*/ 4445143 h 7895769"/>
              <a:gd name="connsiteX504" fmla="*/ 46972 w 7895764"/>
              <a:gd name="connsiteY504" fmla="*/ 4424849 h 7895769"/>
              <a:gd name="connsiteX505" fmla="*/ 7749993 w 7895764"/>
              <a:gd name="connsiteY505" fmla="*/ 4411842 h 7895769"/>
              <a:gd name="connsiteX506" fmla="*/ 7848793 w 7895764"/>
              <a:gd name="connsiteY506" fmla="*/ 4424849 h 7895769"/>
              <a:gd name="connsiteX507" fmla="*/ 7864365 w 7895764"/>
              <a:gd name="connsiteY507" fmla="*/ 4445143 h 7895769"/>
              <a:gd name="connsiteX508" fmla="*/ 7859614 w 7895764"/>
              <a:gd name="connsiteY508" fmla="*/ 4481227 h 7895769"/>
              <a:gd name="connsiteX509" fmla="*/ 7839320 w 7895764"/>
              <a:gd name="connsiteY509" fmla="*/ 4496800 h 7895769"/>
              <a:gd name="connsiteX510" fmla="*/ 7839314 w 7895764"/>
              <a:gd name="connsiteY510" fmla="*/ 4496799 h 7895769"/>
              <a:gd name="connsiteX511" fmla="*/ 7839312 w 7895764"/>
              <a:gd name="connsiteY511" fmla="*/ 4496800 h 7895769"/>
              <a:gd name="connsiteX512" fmla="*/ 7740845 w 7895764"/>
              <a:gd name="connsiteY512" fmla="*/ 4483837 h 7895769"/>
              <a:gd name="connsiteX513" fmla="*/ 129437 w 7895764"/>
              <a:gd name="connsiteY513" fmla="*/ 4245530 h 7895769"/>
              <a:gd name="connsiteX514" fmla="*/ 134940 w 7895764"/>
              <a:gd name="connsiteY514" fmla="*/ 4317897 h 7895769"/>
              <a:gd name="connsiteX515" fmla="*/ 36204 w 7895764"/>
              <a:gd name="connsiteY515" fmla="*/ 4326535 h 7895769"/>
              <a:gd name="connsiteX516" fmla="*/ 16609 w 7895764"/>
              <a:gd name="connsiteY516" fmla="*/ 4310093 h 7895769"/>
              <a:gd name="connsiteX517" fmla="*/ 13437 w 7895764"/>
              <a:gd name="connsiteY517" fmla="*/ 4273835 h 7895769"/>
              <a:gd name="connsiteX518" fmla="*/ 29879 w 7895764"/>
              <a:gd name="connsiteY518" fmla="*/ 4254240 h 7895769"/>
              <a:gd name="connsiteX519" fmla="*/ 7766327 w 7895764"/>
              <a:gd name="connsiteY519" fmla="*/ 4245529 h 7895769"/>
              <a:gd name="connsiteX520" fmla="*/ 7865885 w 7895764"/>
              <a:gd name="connsiteY520" fmla="*/ 4254239 h 7895769"/>
              <a:gd name="connsiteX521" fmla="*/ 7882327 w 7895764"/>
              <a:gd name="connsiteY521" fmla="*/ 4273835 h 7895769"/>
              <a:gd name="connsiteX522" fmla="*/ 7879155 w 7895764"/>
              <a:gd name="connsiteY522" fmla="*/ 4310092 h 7895769"/>
              <a:gd name="connsiteX523" fmla="*/ 7859560 w 7895764"/>
              <a:gd name="connsiteY523" fmla="*/ 4326535 h 7895769"/>
              <a:gd name="connsiteX524" fmla="*/ 7859552 w 7895764"/>
              <a:gd name="connsiteY524" fmla="*/ 4326534 h 7895769"/>
              <a:gd name="connsiteX525" fmla="*/ 7859551 w 7895764"/>
              <a:gd name="connsiteY525" fmla="*/ 4326535 h 7895769"/>
              <a:gd name="connsiteX526" fmla="*/ 7760824 w 7895764"/>
              <a:gd name="connsiteY526" fmla="*/ 4317898 h 7895769"/>
              <a:gd name="connsiteX527" fmla="*/ 120118 w 7895764"/>
              <a:gd name="connsiteY527" fmla="*/ 4078687 h 7895769"/>
              <a:gd name="connsiteX528" fmla="*/ 121795 w 7895764"/>
              <a:gd name="connsiteY528" fmla="*/ 4145031 h 7895769"/>
              <a:gd name="connsiteX529" fmla="*/ 122267 w 7895764"/>
              <a:gd name="connsiteY529" fmla="*/ 4151234 h 7895769"/>
              <a:gd name="connsiteX530" fmla="*/ 23411 w 7895764"/>
              <a:gd name="connsiteY530" fmla="*/ 4155550 h 7895769"/>
              <a:gd name="connsiteX531" fmla="*/ 4551 w 7895764"/>
              <a:gd name="connsiteY531" fmla="*/ 4138268 h 7895769"/>
              <a:gd name="connsiteX532" fmla="*/ 2964 w 7895764"/>
              <a:gd name="connsiteY532" fmla="*/ 4101907 h 7895769"/>
              <a:gd name="connsiteX533" fmla="*/ 20245 w 7895764"/>
              <a:gd name="connsiteY533" fmla="*/ 4083047 h 7895769"/>
              <a:gd name="connsiteX534" fmla="*/ 7775647 w 7895764"/>
              <a:gd name="connsiteY534" fmla="*/ 4078686 h 7895769"/>
              <a:gd name="connsiteX535" fmla="*/ 7875510 w 7895764"/>
              <a:gd name="connsiteY535" fmla="*/ 4083046 h 7895769"/>
              <a:gd name="connsiteX536" fmla="*/ 7875519 w 7895764"/>
              <a:gd name="connsiteY536" fmla="*/ 4083047 h 7895769"/>
              <a:gd name="connsiteX537" fmla="*/ 7892800 w 7895764"/>
              <a:gd name="connsiteY537" fmla="*/ 4101906 h 7895769"/>
              <a:gd name="connsiteX538" fmla="*/ 7891213 w 7895764"/>
              <a:gd name="connsiteY538" fmla="*/ 4138268 h 7895769"/>
              <a:gd name="connsiteX539" fmla="*/ 7872353 w 7895764"/>
              <a:gd name="connsiteY539" fmla="*/ 4155549 h 7895769"/>
              <a:gd name="connsiteX540" fmla="*/ 7872345 w 7895764"/>
              <a:gd name="connsiteY540" fmla="*/ 4155549 h 7895769"/>
              <a:gd name="connsiteX541" fmla="*/ 7773497 w 7895764"/>
              <a:gd name="connsiteY541" fmla="*/ 4151233 h 7895769"/>
              <a:gd name="connsiteX542" fmla="*/ 7773969 w 7895764"/>
              <a:gd name="connsiteY542" fmla="*/ 4145031 h 7895769"/>
              <a:gd name="connsiteX543" fmla="*/ 18088 w 7895764"/>
              <a:gd name="connsiteY543" fmla="*/ 3911597 h 7895769"/>
              <a:gd name="connsiteX544" fmla="*/ 117728 w 7895764"/>
              <a:gd name="connsiteY544" fmla="*/ 3911597 h 7895769"/>
              <a:gd name="connsiteX545" fmla="*/ 116810 w 7895764"/>
              <a:gd name="connsiteY545" fmla="*/ 3947884 h 7895769"/>
              <a:gd name="connsiteX546" fmla="*/ 117728 w 7895764"/>
              <a:gd name="connsiteY546" fmla="*/ 3984169 h 7895769"/>
              <a:gd name="connsiteX547" fmla="*/ 18088 w 7895764"/>
              <a:gd name="connsiteY547" fmla="*/ 3984169 h 7895769"/>
              <a:gd name="connsiteX548" fmla="*/ 0 w 7895764"/>
              <a:gd name="connsiteY548" fmla="*/ 3966081 h 7895769"/>
              <a:gd name="connsiteX549" fmla="*/ 0 w 7895764"/>
              <a:gd name="connsiteY549" fmla="*/ 3929685 h 7895769"/>
              <a:gd name="connsiteX550" fmla="*/ 18088 w 7895764"/>
              <a:gd name="connsiteY550" fmla="*/ 3911597 h 7895769"/>
              <a:gd name="connsiteX551" fmla="*/ 7877668 w 7895764"/>
              <a:gd name="connsiteY551" fmla="*/ 3911596 h 7895769"/>
              <a:gd name="connsiteX552" fmla="*/ 7877669 w 7895764"/>
              <a:gd name="connsiteY552" fmla="*/ 3911597 h 7895769"/>
              <a:gd name="connsiteX553" fmla="*/ 7877676 w 7895764"/>
              <a:gd name="connsiteY553" fmla="*/ 3911596 h 7895769"/>
              <a:gd name="connsiteX554" fmla="*/ 7895764 w 7895764"/>
              <a:gd name="connsiteY554" fmla="*/ 3929685 h 7895769"/>
              <a:gd name="connsiteX555" fmla="*/ 7895764 w 7895764"/>
              <a:gd name="connsiteY555" fmla="*/ 3966081 h 7895769"/>
              <a:gd name="connsiteX556" fmla="*/ 7877676 w 7895764"/>
              <a:gd name="connsiteY556" fmla="*/ 3984169 h 7895769"/>
              <a:gd name="connsiteX557" fmla="*/ 7778037 w 7895764"/>
              <a:gd name="connsiteY557" fmla="*/ 3984169 h 7895769"/>
              <a:gd name="connsiteX558" fmla="*/ 7778954 w 7895764"/>
              <a:gd name="connsiteY558" fmla="*/ 3947884 h 7895769"/>
              <a:gd name="connsiteX559" fmla="*/ 7778036 w 7895764"/>
              <a:gd name="connsiteY559" fmla="*/ 3911597 h 7895769"/>
              <a:gd name="connsiteX560" fmla="*/ 7872353 w 7895764"/>
              <a:gd name="connsiteY560" fmla="*/ 3740216 h 7895769"/>
              <a:gd name="connsiteX561" fmla="*/ 7872355 w 7895764"/>
              <a:gd name="connsiteY561" fmla="*/ 3740216 h 7895769"/>
              <a:gd name="connsiteX562" fmla="*/ 7872361 w 7895764"/>
              <a:gd name="connsiteY562" fmla="*/ 3740216 h 7895769"/>
              <a:gd name="connsiteX563" fmla="*/ 7891221 w 7895764"/>
              <a:gd name="connsiteY563" fmla="*/ 3757498 h 7895769"/>
              <a:gd name="connsiteX564" fmla="*/ 7892808 w 7895764"/>
              <a:gd name="connsiteY564" fmla="*/ 3793859 h 7895769"/>
              <a:gd name="connsiteX565" fmla="*/ 7875527 w 7895764"/>
              <a:gd name="connsiteY565" fmla="*/ 3812719 h 7895769"/>
              <a:gd name="connsiteX566" fmla="*/ 7775647 w 7895764"/>
              <a:gd name="connsiteY566" fmla="*/ 3817080 h 7895769"/>
              <a:gd name="connsiteX567" fmla="*/ 7773969 w 7895764"/>
              <a:gd name="connsiteY567" fmla="*/ 3750738 h 7895769"/>
              <a:gd name="connsiteX568" fmla="*/ 7773497 w 7895764"/>
              <a:gd name="connsiteY568" fmla="*/ 3744532 h 7895769"/>
              <a:gd name="connsiteX569" fmla="*/ 23411 w 7895764"/>
              <a:gd name="connsiteY569" fmla="*/ 3740216 h 7895769"/>
              <a:gd name="connsiteX570" fmla="*/ 122267 w 7895764"/>
              <a:gd name="connsiteY570" fmla="*/ 3744532 h 7895769"/>
              <a:gd name="connsiteX571" fmla="*/ 121795 w 7895764"/>
              <a:gd name="connsiteY571" fmla="*/ 3750738 h 7895769"/>
              <a:gd name="connsiteX572" fmla="*/ 120118 w 7895764"/>
              <a:gd name="connsiteY572" fmla="*/ 3817080 h 7895769"/>
              <a:gd name="connsiteX573" fmla="*/ 20246 w 7895764"/>
              <a:gd name="connsiteY573" fmla="*/ 3812719 h 7895769"/>
              <a:gd name="connsiteX574" fmla="*/ 2964 w 7895764"/>
              <a:gd name="connsiteY574" fmla="*/ 3793859 h 7895769"/>
              <a:gd name="connsiteX575" fmla="*/ 4551 w 7895764"/>
              <a:gd name="connsiteY575" fmla="*/ 3757498 h 7895769"/>
              <a:gd name="connsiteX576" fmla="*/ 23411 w 7895764"/>
              <a:gd name="connsiteY576" fmla="*/ 3740216 h 7895769"/>
              <a:gd name="connsiteX577" fmla="*/ 7859559 w 7895764"/>
              <a:gd name="connsiteY577" fmla="*/ 3569230 h 7895769"/>
              <a:gd name="connsiteX578" fmla="*/ 7859562 w 7895764"/>
              <a:gd name="connsiteY578" fmla="*/ 3569231 h 7895769"/>
              <a:gd name="connsiteX579" fmla="*/ 7859567 w 7895764"/>
              <a:gd name="connsiteY579" fmla="*/ 3569231 h 7895769"/>
              <a:gd name="connsiteX580" fmla="*/ 7879163 w 7895764"/>
              <a:gd name="connsiteY580" fmla="*/ 3585673 h 7895769"/>
              <a:gd name="connsiteX581" fmla="*/ 7882335 w 7895764"/>
              <a:gd name="connsiteY581" fmla="*/ 3621931 h 7895769"/>
              <a:gd name="connsiteX582" fmla="*/ 7865892 w 7895764"/>
              <a:gd name="connsiteY582" fmla="*/ 3641526 h 7895769"/>
              <a:gd name="connsiteX583" fmla="*/ 7766327 w 7895764"/>
              <a:gd name="connsiteY583" fmla="*/ 3650237 h 7895769"/>
              <a:gd name="connsiteX584" fmla="*/ 7760824 w 7895764"/>
              <a:gd name="connsiteY584" fmla="*/ 3577868 h 7895769"/>
              <a:gd name="connsiteX585" fmla="*/ 36205 w 7895764"/>
              <a:gd name="connsiteY585" fmla="*/ 3569230 h 7895769"/>
              <a:gd name="connsiteX586" fmla="*/ 134940 w 7895764"/>
              <a:gd name="connsiteY586" fmla="*/ 3577868 h 7895769"/>
              <a:gd name="connsiteX587" fmla="*/ 129437 w 7895764"/>
              <a:gd name="connsiteY587" fmla="*/ 3650236 h 7895769"/>
              <a:gd name="connsiteX588" fmla="*/ 29880 w 7895764"/>
              <a:gd name="connsiteY588" fmla="*/ 3641526 h 7895769"/>
              <a:gd name="connsiteX589" fmla="*/ 13437 w 7895764"/>
              <a:gd name="connsiteY589" fmla="*/ 3621931 h 7895769"/>
              <a:gd name="connsiteX590" fmla="*/ 16609 w 7895764"/>
              <a:gd name="connsiteY590" fmla="*/ 3585673 h 7895769"/>
              <a:gd name="connsiteX591" fmla="*/ 36205 w 7895764"/>
              <a:gd name="connsiteY591" fmla="*/ 3569230 h 7895769"/>
              <a:gd name="connsiteX592" fmla="*/ 56444 w 7895764"/>
              <a:gd name="connsiteY592" fmla="*/ 3398966 h 7895769"/>
              <a:gd name="connsiteX593" fmla="*/ 154919 w 7895764"/>
              <a:gd name="connsiteY593" fmla="*/ 3411931 h 7895769"/>
              <a:gd name="connsiteX594" fmla="*/ 145771 w 7895764"/>
              <a:gd name="connsiteY594" fmla="*/ 3483924 h 7895769"/>
              <a:gd name="connsiteX595" fmla="*/ 46972 w 7895764"/>
              <a:gd name="connsiteY595" fmla="*/ 3470917 h 7895769"/>
              <a:gd name="connsiteX596" fmla="*/ 31400 w 7895764"/>
              <a:gd name="connsiteY596" fmla="*/ 3450623 h 7895769"/>
              <a:gd name="connsiteX597" fmla="*/ 36150 w 7895764"/>
              <a:gd name="connsiteY597" fmla="*/ 3414538 h 7895769"/>
              <a:gd name="connsiteX598" fmla="*/ 56444 w 7895764"/>
              <a:gd name="connsiteY598" fmla="*/ 3398966 h 7895769"/>
              <a:gd name="connsiteX599" fmla="*/ 7839319 w 7895764"/>
              <a:gd name="connsiteY599" fmla="*/ 3398965 h 7895769"/>
              <a:gd name="connsiteX600" fmla="*/ 7839323 w 7895764"/>
              <a:gd name="connsiteY600" fmla="*/ 3398967 h 7895769"/>
              <a:gd name="connsiteX601" fmla="*/ 7839328 w 7895764"/>
              <a:gd name="connsiteY601" fmla="*/ 3398966 h 7895769"/>
              <a:gd name="connsiteX602" fmla="*/ 7859622 w 7895764"/>
              <a:gd name="connsiteY602" fmla="*/ 3414538 h 7895769"/>
              <a:gd name="connsiteX603" fmla="*/ 7864373 w 7895764"/>
              <a:gd name="connsiteY603" fmla="*/ 3450623 h 7895769"/>
              <a:gd name="connsiteX604" fmla="*/ 7848800 w 7895764"/>
              <a:gd name="connsiteY604" fmla="*/ 3470917 h 7895769"/>
              <a:gd name="connsiteX605" fmla="*/ 7749993 w 7895764"/>
              <a:gd name="connsiteY605" fmla="*/ 3483925 h 7895769"/>
              <a:gd name="connsiteX606" fmla="*/ 7740845 w 7895764"/>
              <a:gd name="connsiteY606" fmla="*/ 3411930 h 7895769"/>
              <a:gd name="connsiteX607" fmla="*/ 84091 w 7895764"/>
              <a:gd name="connsiteY607" fmla="*/ 3229746 h 7895769"/>
              <a:gd name="connsiteX608" fmla="*/ 181928 w 7895764"/>
              <a:gd name="connsiteY608" fmla="*/ 3246997 h 7895769"/>
              <a:gd name="connsiteX609" fmla="*/ 169169 w 7895764"/>
              <a:gd name="connsiteY609" fmla="*/ 3318439 h 7895769"/>
              <a:gd name="connsiteX610" fmla="*/ 71489 w 7895764"/>
              <a:gd name="connsiteY610" fmla="*/ 3301215 h 7895769"/>
              <a:gd name="connsiteX611" fmla="*/ 56817 w 7895764"/>
              <a:gd name="connsiteY611" fmla="*/ 3280262 h 7895769"/>
              <a:gd name="connsiteX612" fmla="*/ 63137 w 7895764"/>
              <a:gd name="connsiteY612" fmla="*/ 3244418 h 7895769"/>
              <a:gd name="connsiteX613" fmla="*/ 84091 w 7895764"/>
              <a:gd name="connsiteY613" fmla="*/ 3229746 h 7895769"/>
              <a:gd name="connsiteX614" fmla="*/ 7811672 w 7895764"/>
              <a:gd name="connsiteY614" fmla="*/ 3229745 h 7895769"/>
              <a:gd name="connsiteX615" fmla="*/ 7811677 w 7895764"/>
              <a:gd name="connsiteY615" fmla="*/ 3229747 h 7895769"/>
              <a:gd name="connsiteX616" fmla="*/ 7811680 w 7895764"/>
              <a:gd name="connsiteY616" fmla="*/ 3229746 h 7895769"/>
              <a:gd name="connsiteX617" fmla="*/ 7832634 w 7895764"/>
              <a:gd name="connsiteY617" fmla="*/ 3244418 h 7895769"/>
              <a:gd name="connsiteX618" fmla="*/ 7838955 w 7895764"/>
              <a:gd name="connsiteY618" fmla="*/ 3280261 h 7895769"/>
              <a:gd name="connsiteX619" fmla="*/ 7824282 w 7895764"/>
              <a:gd name="connsiteY619" fmla="*/ 3301216 h 7895769"/>
              <a:gd name="connsiteX620" fmla="*/ 7726595 w 7895764"/>
              <a:gd name="connsiteY620" fmla="*/ 3318441 h 7895769"/>
              <a:gd name="connsiteX621" fmla="*/ 7713837 w 7895764"/>
              <a:gd name="connsiteY621" fmla="*/ 3246996 h 7895769"/>
              <a:gd name="connsiteX622" fmla="*/ 7776670 w 7895764"/>
              <a:gd name="connsiteY622" fmla="*/ 3061893 h 7895769"/>
              <a:gd name="connsiteX623" fmla="*/ 7776675 w 7895764"/>
              <a:gd name="connsiteY623" fmla="*/ 3061894 h 7895769"/>
              <a:gd name="connsiteX624" fmla="*/ 7776678 w 7895764"/>
              <a:gd name="connsiteY624" fmla="*/ 3061893 h 7895769"/>
              <a:gd name="connsiteX625" fmla="*/ 7798252 w 7895764"/>
              <a:gd name="connsiteY625" fmla="*/ 3075637 h 7895769"/>
              <a:gd name="connsiteX626" fmla="*/ 7806130 w 7895764"/>
              <a:gd name="connsiteY626" fmla="*/ 3111171 h 7895769"/>
              <a:gd name="connsiteX627" fmla="*/ 7792385 w 7895764"/>
              <a:gd name="connsiteY627" fmla="*/ 3132745 h 7895769"/>
              <a:gd name="connsiteX628" fmla="*/ 7696112 w 7895764"/>
              <a:gd name="connsiteY628" fmla="*/ 3154088 h 7895769"/>
              <a:gd name="connsiteX629" fmla="*/ 7679790 w 7895764"/>
              <a:gd name="connsiteY629" fmla="*/ 3083371 h 7895769"/>
              <a:gd name="connsiteX630" fmla="*/ 119094 w 7895764"/>
              <a:gd name="connsiteY630" fmla="*/ 3061893 h 7895769"/>
              <a:gd name="connsiteX631" fmla="*/ 215974 w 7895764"/>
              <a:gd name="connsiteY631" fmla="*/ 3083371 h 7895769"/>
              <a:gd name="connsiteX632" fmla="*/ 199653 w 7895764"/>
              <a:gd name="connsiteY632" fmla="*/ 3154087 h 7895769"/>
              <a:gd name="connsiteX633" fmla="*/ 103386 w 7895764"/>
              <a:gd name="connsiteY633" fmla="*/ 3132745 h 7895769"/>
              <a:gd name="connsiteX634" fmla="*/ 89642 w 7895764"/>
              <a:gd name="connsiteY634" fmla="*/ 3111171 h 7895769"/>
              <a:gd name="connsiteX635" fmla="*/ 97520 w 7895764"/>
              <a:gd name="connsiteY635" fmla="*/ 3075638 h 7895769"/>
              <a:gd name="connsiteX636" fmla="*/ 119094 w 7895764"/>
              <a:gd name="connsiteY636" fmla="*/ 3061893 h 7895769"/>
              <a:gd name="connsiteX637" fmla="*/ 7734379 w 7895764"/>
              <a:gd name="connsiteY637" fmla="*/ 2895727 h 7895769"/>
              <a:gd name="connsiteX638" fmla="*/ 7734386 w 7895764"/>
              <a:gd name="connsiteY638" fmla="*/ 2895727 h 7895769"/>
              <a:gd name="connsiteX639" fmla="*/ 7734388 w 7895764"/>
              <a:gd name="connsiteY639" fmla="*/ 2895727 h 7895769"/>
              <a:gd name="connsiteX640" fmla="*/ 7756541 w 7895764"/>
              <a:gd name="connsiteY640" fmla="*/ 2908517 h 7895769"/>
              <a:gd name="connsiteX641" fmla="*/ 7765961 w 7895764"/>
              <a:gd name="connsiteY641" fmla="*/ 2943673 h 7895769"/>
              <a:gd name="connsiteX642" fmla="*/ 7753170 w 7895764"/>
              <a:gd name="connsiteY642" fmla="*/ 2965826 h 7895769"/>
              <a:gd name="connsiteX643" fmla="*/ 7658515 w 7895764"/>
              <a:gd name="connsiteY643" fmla="*/ 2991189 h 7895769"/>
              <a:gd name="connsiteX644" fmla="*/ 7658342 w 7895764"/>
              <a:gd name="connsiteY644" fmla="*/ 2990440 h 7895769"/>
              <a:gd name="connsiteX645" fmla="*/ 7638725 w 7895764"/>
              <a:gd name="connsiteY645" fmla="*/ 2921358 h 7895769"/>
              <a:gd name="connsiteX646" fmla="*/ 161384 w 7895764"/>
              <a:gd name="connsiteY646" fmla="*/ 2895727 h 7895769"/>
              <a:gd name="connsiteX647" fmla="*/ 257039 w 7895764"/>
              <a:gd name="connsiteY647" fmla="*/ 2921358 h 7895769"/>
              <a:gd name="connsiteX648" fmla="*/ 237423 w 7895764"/>
              <a:gd name="connsiteY648" fmla="*/ 2990440 h 7895769"/>
              <a:gd name="connsiteX649" fmla="*/ 237250 w 7895764"/>
              <a:gd name="connsiteY649" fmla="*/ 2991187 h 7895769"/>
              <a:gd name="connsiteX650" fmla="*/ 142601 w 7895764"/>
              <a:gd name="connsiteY650" fmla="*/ 2965826 h 7895769"/>
              <a:gd name="connsiteX651" fmla="*/ 129811 w 7895764"/>
              <a:gd name="connsiteY651" fmla="*/ 2943673 h 7895769"/>
              <a:gd name="connsiteX652" fmla="*/ 139231 w 7895764"/>
              <a:gd name="connsiteY652" fmla="*/ 2908517 h 7895769"/>
              <a:gd name="connsiteX653" fmla="*/ 161384 w 7895764"/>
              <a:gd name="connsiteY653" fmla="*/ 2895727 h 7895769"/>
              <a:gd name="connsiteX654" fmla="*/ 7684881 w 7895764"/>
              <a:gd name="connsiteY654" fmla="*/ 2731563 h 7895769"/>
              <a:gd name="connsiteX655" fmla="*/ 7684888 w 7895764"/>
              <a:gd name="connsiteY655" fmla="*/ 2731564 h 7895769"/>
              <a:gd name="connsiteX656" fmla="*/ 7684889 w 7895764"/>
              <a:gd name="connsiteY656" fmla="*/ 2731563 h 7895769"/>
              <a:gd name="connsiteX657" fmla="*/ 7707579 w 7895764"/>
              <a:gd name="connsiteY657" fmla="*/ 2743375 h 7895769"/>
              <a:gd name="connsiteX658" fmla="*/ 7718523 w 7895764"/>
              <a:gd name="connsiteY658" fmla="*/ 2778086 h 7895769"/>
              <a:gd name="connsiteX659" fmla="*/ 7706712 w 7895764"/>
              <a:gd name="connsiteY659" fmla="*/ 2800776 h 7895769"/>
              <a:gd name="connsiteX660" fmla="*/ 7612884 w 7895764"/>
              <a:gd name="connsiteY660" fmla="*/ 2830360 h 7895769"/>
              <a:gd name="connsiteX661" fmla="*/ 7606717 w 7895764"/>
              <a:gd name="connsiteY661" fmla="*/ 2808640 h 7895769"/>
              <a:gd name="connsiteX662" fmla="*/ 7590686 w 7895764"/>
              <a:gd name="connsiteY662" fmla="*/ 2761263 h 7895769"/>
              <a:gd name="connsiteX663" fmla="*/ 210882 w 7895764"/>
              <a:gd name="connsiteY663" fmla="*/ 2731563 h 7895769"/>
              <a:gd name="connsiteX664" fmla="*/ 305078 w 7895764"/>
              <a:gd name="connsiteY664" fmla="*/ 2761263 h 7895769"/>
              <a:gd name="connsiteX665" fmla="*/ 289048 w 7895764"/>
              <a:gd name="connsiteY665" fmla="*/ 2808640 h 7895769"/>
              <a:gd name="connsiteX666" fmla="*/ 282881 w 7895764"/>
              <a:gd name="connsiteY666" fmla="*/ 2830358 h 7895769"/>
              <a:gd name="connsiteX667" fmla="*/ 189060 w 7895764"/>
              <a:gd name="connsiteY667" fmla="*/ 2800776 h 7895769"/>
              <a:gd name="connsiteX668" fmla="*/ 177248 w 7895764"/>
              <a:gd name="connsiteY668" fmla="*/ 2778087 h 7895769"/>
              <a:gd name="connsiteX669" fmla="*/ 188193 w 7895764"/>
              <a:gd name="connsiteY669" fmla="*/ 2743375 h 7895769"/>
              <a:gd name="connsiteX670" fmla="*/ 210882 w 7895764"/>
              <a:gd name="connsiteY670" fmla="*/ 2731563 h 7895769"/>
              <a:gd name="connsiteX671" fmla="*/ 7628269 w 7895764"/>
              <a:gd name="connsiteY671" fmla="*/ 2569715 h 7895769"/>
              <a:gd name="connsiteX672" fmla="*/ 7642100 w 7895764"/>
              <a:gd name="connsiteY672" fmla="*/ 2570319 h 7895769"/>
              <a:gd name="connsiteX673" fmla="*/ 7642108 w 7895764"/>
              <a:gd name="connsiteY673" fmla="*/ 2570319 h 7895769"/>
              <a:gd name="connsiteX674" fmla="*/ 7651461 w 7895764"/>
              <a:gd name="connsiteY674" fmla="*/ 2580526 h 7895769"/>
              <a:gd name="connsiteX675" fmla="*/ 7663909 w 7895764"/>
              <a:gd name="connsiteY675" fmla="*/ 2614727 h 7895769"/>
              <a:gd name="connsiteX676" fmla="*/ 7653098 w 7895764"/>
              <a:gd name="connsiteY676" fmla="*/ 2637911 h 7895769"/>
              <a:gd name="connsiteX677" fmla="*/ 7560368 w 7895764"/>
              <a:gd name="connsiteY677" fmla="*/ 2671662 h 7895769"/>
              <a:gd name="connsiteX678" fmla="*/ 7546486 w 7895764"/>
              <a:gd name="connsiteY678" fmla="*/ 2630633 h 7895769"/>
              <a:gd name="connsiteX679" fmla="*/ 7535745 w 7895764"/>
              <a:gd name="connsiteY679" fmla="*/ 2603391 h 7895769"/>
              <a:gd name="connsiteX680" fmla="*/ 267494 w 7895764"/>
              <a:gd name="connsiteY680" fmla="*/ 2569715 h 7895769"/>
              <a:gd name="connsiteX681" fmla="*/ 360020 w 7895764"/>
              <a:gd name="connsiteY681" fmla="*/ 2603392 h 7895769"/>
              <a:gd name="connsiteX682" fmla="*/ 349279 w 7895764"/>
              <a:gd name="connsiteY682" fmla="*/ 2630633 h 7895769"/>
              <a:gd name="connsiteX683" fmla="*/ 335397 w 7895764"/>
              <a:gd name="connsiteY683" fmla="*/ 2671660 h 7895769"/>
              <a:gd name="connsiteX684" fmla="*/ 242673 w 7895764"/>
              <a:gd name="connsiteY684" fmla="*/ 2637911 h 7895769"/>
              <a:gd name="connsiteX685" fmla="*/ 231863 w 7895764"/>
              <a:gd name="connsiteY685" fmla="*/ 2614727 h 7895769"/>
              <a:gd name="connsiteX686" fmla="*/ 244311 w 7895764"/>
              <a:gd name="connsiteY686" fmla="*/ 2580526 h 7895769"/>
              <a:gd name="connsiteX687" fmla="*/ 267494 w 7895764"/>
              <a:gd name="connsiteY687" fmla="*/ 2569715 h 7895769"/>
              <a:gd name="connsiteX688" fmla="*/ 7564651 w 7895764"/>
              <a:gd name="connsiteY688" fmla="*/ 2410490 h 7895769"/>
              <a:gd name="connsiteX689" fmla="*/ 7578495 w 7895764"/>
              <a:gd name="connsiteY689" fmla="*/ 2410490 h 7895769"/>
              <a:gd name="connsiteX690" fmla="*/ 7578496 w 7895764"/>
              <a:gd name="connsiteY690" fmla="*/ 2410491 h 7895769"/>
              <a:gd name="connsiteX691" fmla="*/ 7578503 w 7895764"/>
              <a:gd name="connsiteY691" fmla="*/ 2410490 h 7895769"/>
              <a:gd name="connsiteX692" fmla="*/ 7588292 w 7895764"/>
              <a:gd name="connsiteY692" fmla="*/ 2420280 h 7895769"/>
              <a:gd name="connsiteX693" fmla="*/ 7602220 w 7895764"/>
              <a:gd name="connsiteY693" fmla="*/ 2453905 h 7895769"/>
              <a:gd name="connsiteX694" fmla="*/ 7592431 w 7895764"/>
              <a:gd name="connsiteY694" fmla="*/ 2477538 h 7895769"/>
              <a:gd name="connsiteX695" fmla="*/ 7501047 w 7895764"/>
              <a:gd name="connsiteY695" fmla="*/ 2515391 h 7895769"/>
              <a:gd name="connsiteX696" fmla="*/ 7477889 w 7895764"/>
              <a:gd name="connsiteY696" fmla="*/ 2456658 h 7895769"/>
              <a:gd name="connsiteX697" fmla="*/ 7473994 w 7895764"/>
              <a:gd name="connsiteY697" fmla="*/ 2448042 h 7895769"/>
              <a:gd name="connsiteX698" fmla="*/ 331112 w 7895764"/>
              <a:gd name="connsiteY698" fmla="*/ 2410490 h 7895769"/>
              <a:gd name="connsiteX699" fmla="*/ 421770 w 7895764"/>
              <a:gd name="connsiteY699" fmla="*/ 2448042 h 7895769"/>
              <a:gd name="connsiteX700" fmla="*/ 417875 w 7895764"/>
              <a:gd name="connsiteY700" fmla="*/ 2456658 h 7895769"/>
              <a:gd name="connsiteX701" fmla="*/ 394718 w 7895764"/>
              <a:gd name="connsiteY701" fmla="*/ 2515388 h 7895769"/>
              <a:gd name="connsiteX702" fmla="*/ 303340 w 7895764"/>
              <a:gd name="connsiteY702" fmla="*/ 2477538 h 7895769"/>
              <a:gd name="connsiteX703" fmla="*/ 293551 w 7895764"/>
              <a:gd name="connsiteY703" fmla="*/ 2453905 h 7895769"/>
              <a:gd name="connsiteX704" fmla="*/ 307479 w 7895764"/>
              <a:gd name="connsiteY704" fmla="*/ 2420280 h 7895769"/>
              <a:gd name="connsiteX705" fmla="*/ 331112 w 7895764"/>
              <a:gd name="connsiteY705" fmla="*/ 2410490 h 7895769"/>
              <a:gd name="connsiteX706" fmla="*/ 7507988 w 7895764"/>
              <a:gd name="connsiteY706" fmla="*/ 2253588 h 7895769"/>
              <a:gd name="connsiteX707" fmla="*/ 7518194 w 7895764"/>
              <a:gd name="connsiteY707" fmla="*/ 2262941 h 7895769"/>
              <a:gd name="connsiteX708" fmla="*/ 7533576 w 7895764"/>
              <a:gd name="connsiteY708" fmla="*/ 2295927 h 7895769"/>
              <a:gd name="connsiteX709" fmla="*/ 7524827 w 7895764"/>
              <a:gd name="connsiteY709" fmla="*/ 2319965 h 7895769"/>
              <a:gd name="connsiteX710" fmla="*/ 7435024 w 7895764"/>
              <a:gd name="connsiteY710" fmla="*/ 2361841 h 7895769"/>
              <a:gd name="connsiteX711" fmla="*/ 7405125 w 7895764"/>
              <a:gd name="connsiteY711" fmla="*/ 2295708 h 7895769"/>
              <a:gd name="connsiteX712" fmla="*/ 7494149 w 7895764"/>
              <a:gd name="connsiteY712" fmla="*/ 2254195 h 7895769"/>
              <a:gd name="connsiteX713" fmla="*/ 7494150 w 7895764"/>
              <a:gd name="connsiteY713" fmla="*/ 2254196 h 7895769"/>
              <a:gd name="connsiteX714" fmla="*/ 7494157 w 7895764"/>
              <a:gd name="connsiteY714" fmla="*/ 2254192 h 7895769"/>
              <a:gd name="connsiteX715" fmla="*/ 7507988 w 7895764"/>
              <a:gd name="connsiteY715" fmla="*/ 2253588 h 7895769"/>
              <a:gd name="connsiteX716" fmla="*/ 387784 w 7895764"/>
              <a:gd name="connsiteY716" fmla="*/ 2253588 h 7895769"/>
              <a:gd name="connsiteX717" fmla="*/ 401615 w 7895764"/>
              <a:gd name="connsiteY717" fmla="*/ 2254192 h 7895769"/>
              <a:gd name="connsiteX718" fmla="*/ 490640 w 7895764"/>
              <a:gd name="connsiteY718" fmla="*/ 2295705 h 7895769"/>
              <a:gd name="connsiteX719" fmla="*/ 460742 w 7895764"/>
              <a:gd name="connsiteY719" fmla="*/ 2361839 h 7895769"/>
              <a:gd name="connsiteX720" fmla="*/ 370944 w 7895764"/>
              <a:gd name="connsiteY720" fmla="*/ 2319965 h 7895769"/>
              <a:gd name="connsiteX721" fmla="*/ 362196 w 7895764"/>
              <a:gd name="connsiteY721" fmla="*/ 2295927 h 7895769"/>
              <a:gd name="connsiteX722" fmla="*/ 377577 w 7895764"/>
              <a:gd name="connsiteY722" fmla="*/ 2262941 h 7895769"/>
              <a:gd name="connsiteX723" fmla="*/ 387784 w 7895764"/>
              <a:gd name="connsiteY723" fmla="*/ 2253588 h 7895769"/>
              <a:gd name="connsiteX724" fmla="*/ 7430695 w 7895764"/>
              <a:gd name="connsiteY724" fmla="*/ 2099912 h 7895769"/>
              <a:gd name="connsiteX725" fmla="*/ 7441300 w 7895764"/>
              <a:gd name="connsiteY725" fmla="*/ 2108810 h 7895769"/>
              <a:gd name="connsiteX726" fmla="*/ 7458106 w 7895764"/>
              <a:gd name="connsiteY726" fmla="*/ 2141094 h 7895769"/>
              <a:gd name="connsiteX727" fmla="*/ 7450413 w 7895764"/>
              <a:gd name="connsiteY727" fmla="*/ 2165490 h 7895769"/>
              <a:gd name="connsiteX728" fmla="*/ 7362419 w 7895764"/>
              <a:gd name="connsiteY728" fmla="*/ 2211297 h 7895769"/>
              <a:gd name="connsiteX729" fmla="*/ 7329335 w 7895764"/>
              <a:gd name="connsiteY729" fmla="*/ 2146702 h 7895769"/>
              <a:gd name="connsiteX730" fmla="*/ 7416896 w 7895764"/>
              <a:gd name="connsiteY730" fmla="*/ 2101120 h 7895769"/>
              <a:gd name="connsiteX731" fmla="*/ 7416900 w 7895764"/>
              <a:gd name="connsiteY731" fmla="*/ 2101120 h 7895769"/>
              <a:gd name="connsiteX732" fmla="*/ 7416903 w 7895764"/>
              <a:gd name="connsiteY732" fmla="*/ 2101118 h 7895769"/>
              <a:gd name="connsiteX733" fmla="*/ 7430695 w 7895764"/>
              <a:gd name="connsiteY733" fmla="*/ 2099912 h 7895769"/>
              <a:gd name="connsiteX734" fmla="*/ 465076 w 7895764"/>
              <a:gd name="connsiteY734" fmla="*/ 2099911 h 7895769"/>
              <a:gd name="connsiteX735" fmla="*/ 478868 w 7895764"/>
              <a:gd name="connsiteY735" fmla="*/ 2101118 h 7895769"/>
              <a:gd name="connsiteX736" fmla="*/ 566430 w 7895764"/>
              <a:gd name="connsiteY736" fmla="*/ 2146700 h 7895769"/>
              <a:gd name="connsiteX737" fmla="*/ 533347 w 7895764"/>
              <a:gd name="connsiteY737" fmla="*/ 2211294 h 7895769"/>
              <a:gd name="connsiteX738" fmla="*/ 445358 w 7895764"/>
              <a:gd name="connsiteY738" fmla="*/ 2165490 h 7895769"/>
              <a:gd name="connsiteX739" fmla="*/ 437666 w 7895764"/>
              <a:gd name="connsiteY739" fmla="*/ 2141094 h 7895769"/>
              <a:gd name="connsiteX740" fmla="*/ 454471 w 7895764"/>
              <a:gd name="connsiteY740" fmla="*/ 2108810 h 7895769"/>
              <a:gd name="connsiteX741" fmla="*/ 465076 w 7895764"/>
              <a:gd name="connsiteY741" fmla="*/ 2099911 h 7895769"/>
              <a:gd name="connsiteX742" fmla="*/ 548999 w 7895764"/>
              <a:gd name="connsiteY742" fmla="*/ 1949755 h 7895769"/>
              <a:gd name="connsiteX743" fmla="*/ 562724 w 7895764"/>
              <a:gd name="connsiteY743" fmla="*/ 1951563 h 7895769"/>
              <a:gd name="connsiteX744" fmla="*/ 648568 w 7895764"/>
              <a:gd name="connsiteY744" fmla="*/ 2001125 h 7895769"/>
              <a:gd name="connsiteX745" fmla="*/ 612395 w 7895764"/>
              <a:gd name="connsiteY745" fmla="*/ 2064036 h 7895769"/>
              <a:gd name="connsiteX746" fmla="*/ 526438 w 7895764"/>
              <a:gd name="connsiteY746" fmla="*/ 2014409 h 7895769"/>
              <a:gd name="connsiteX747" fmla="*/ 519817 w 7895764"/>
              <a:gd name="connsiteY747" fmla="*/ 1989700 h 7895769"/>
              <a:gd name="connsiteX748" fmla="*/ 538016 w 7895764"/>
              <a:gd name="connsiteY748" fmla="*/ 1958183 h 7895769"/>
              <a:gd name="connsiteX749" fmla="*/ 548999 w 7895764"/>
              <a:gd name="connsiteY749" fmla="*/ 1949755 h 7895769"/>
              <a:gd name="connsiteX750" fmla="*/ 7346773 w 7895764"/>
              <a:gd name="connsiteY750" fmla="*/ 1949753 h 7895769"/>
              <a:gd name="connsiteX751" fmla="*/ 7357756 w 7895764"/>
              <a:gd name="connsiteY751" fmla="*/ 1958180 h 7895769"/>
              <a:gd name="connsiteX752" fmla="*/ 7375953 w 7895764"/>
              <a:gd name="connsiteY752" fmla="*/ 1989700 h 7895769"/>
              <a:gd name="connsiteX753" fmla="*/ 7369333 w 7895764"/>
              <a:gd name="connsiteY753" fmla="*/ 2014409 h 7895769"/>
              <a:gd name="connsiteX754" fmla="*/ 7283371 w 7895764"/>
              <a:gd name="connsiteY754" fmla="*/ 2064039 h 7895769"/>
              <a:gd name="connsiteX755" fmla="*/ 7247196 w 7895764"/>
              <a:gd name="connsiteY755" fmla="*/ 2001124 h 7895769"/>
              <a:gd name="connsiteX756" fmla="*/ 7333039 w 7895764"/>
              <a:gd name="connsiteY756" fmla="*/ 1951563 h 7895769"/>
              <a:gd name="connsiteX757" fmla="*/ 7333042 w 7895764"/>
              <a:gd name="connsiteY757" fmla="*/ 1951563 h 7895769"/>
              <a:gd name="connsiteX758" fmla="*/ 7333047 w 7895764"/>
              <a:gd name="connsiteY758" fmla="*/ 1951559 h 7895769"/>
              <a:gd name="connsiteX759" fmla="*/ 7346773 w 7895764"/>
              <a:gd name="connsiteY759" fmla="*/ 1949753 h 7895769"/>
              <a:gd name="connsiteX760" fmla="*/ 639391 w 7895764"/>
              <a:gd name="connsiteY760" fmla="*/ 1803400 h 7895769"/>
              <a:gd name="connsiteX761" fmla="*/ 653024 w 7895764"/>
              <a:gd name="connsiteY761" fmla="*/ 1805803 h 7895769"/>
              <a:gd name="connsiteX762" fmla="*/ 736900 w 7895764"/>
              <a:gd name="connsiteY762" fmla="*/ 1859238 h 7895769"/>
              <a:gd name="connsiteX763" fmla="*/ 697731 w 7895764"/>
              <a:gd name="connsiteY763" fmla="*/ 1920335 h 7895769"/>
              <a:gd name="connsiteX764" fmla="*/ 614031 w 7895764"/>
              <a:gd name="connsiteY764" fmla="*/ 1867013 h 7895769"/>
              <a:gd name="connsiteX765" fmla="*/ 606091 w 7895764"/>
              <a:gd name="connsiteY765" fmla="*/ 1855673 h 7895769"/>
              <a:gd name="connsiteX766" fmla="*/ 606091 w 7895764"/>
              <a:gd name="connsiteY766" fmla="*/ 1855670 h 7895769"/>
              <a:gd name="connsiteX767" fmla="*/ 606091 w 7895764"/>
              <a:gd name="connsiteY767" fmla="*/ 1855669 h 7895769"/>
              <a:gd name="connsiteX768" fmla="*/ 608495 w 7895764"/>
              <a:gd name="connsiteY768" fmla="*/ 1842035 h 7895769"/>
              <a:gd name="connsiteX769" fmla="*/ 628050 w 7895764"/>
              <a:gd name="connsiteY769" fmla="*/ 1811340 h 7895769"/>
              <a:gd name="connsiteX770" fmla="*/ 639391 w 7895764"/>
              <a:gd name="connsiteY770" fmla="*/ 1803400 h 7895769"/>
              <a:gd name="connsiteX771" fmla="*/ 7256380 w 7895764"/>
              <a:gd name="connsiteY771" fmla="*/ 1803397 h 7895769"/>
              <a:gd name="connsiteX772" fmla="*/ 7267720 w 7895764"/>
              <a:gd name="connsiteY772" fmla="*/ 1811338 h 7895769"/>
              <a:gd name="connsiteX773" fmla="*/ 7287276 w 7895764"/>
              <a:gd name="connsiteY773" fmla="*/ 1842033 h 7895769"/>
              <a:gd name="connsiteX774" fmla="*/ 7281739 w 7895764"/>
              <a:gd name="connsiteY774" fmla="*/ 1867007 h 7895769"/>
              <a:gd name="connsiteX775" fmla="*/ 7198033 w 7895764"/>
              <a:gd name="connsiteY775" fmla="*/ 1920334 h 7895769"/>
              <a:gd name="connsiteX776" fmla="*/ 7158865 w 7895764"/>
              <a:gd name="connsiteY776" fmla="*/ 1859238 h 7895769"/>
              <a:gd name="connsiteX777" fmla="*/ 7242739 w 7895764"/>
              <a:gd name="connsiteY777" fmla="*/ 1805804 h 7895769"/>
              <a:gd name="connsiteX778" fmla="*/ 7242743 w 7895764"/>
              <a:gd name="connsiteY778" fmla="*/ 1805803 h 7895769"/>
              <a:gd name="connsiteX779" fmla="*/ 7242746 w 7895764"/>
              <a:gd name="connsiteY779" fmla="*/ 1805802 h 7895769"/>
              <a:gd name="connsiteX780" fmla="*/ 7256380 w 7895764"/>
              <a:gd name="connsiteY780" fmla="*/ 1803397 h 7895769"/>
              <a:gd name="connsiteX781" fmla="*/ 736081 w 7895764"/>
              <a:gd name="connsiteY781" fmla="*/ 1661126 h 7895769"/>
              <a:gd name="connsiteX782" fmla="*/ 749597 w 7895764"/>
              <a:gd name="connsiteY782" fmla="*/ 1664123 h 7895769"/>
              <a:gd name="connsiteX783" fmla="*/ 833290 w 7895764"/>
              <a:gd name="connsiteY783" fmla="*/ 1722725 h 7895769"/>
              <a:gd name="connsiteX784" fmla="*/ 789806 w 7895764"/>
              <a:gd name="connsiteY784" fmla="*/ 1780875 h 7895769"/>
              <a:gd name="connsiteX785" fmla="*/ 707971 w 7895764"/>
              <a:gd name="connsiteY785" fmla="*/ 1723574 h 7895769"/>
              <a:gd name="connsiteX786" fmla="*/ 700533 w 7895764"/>
              <a:gd name="connsiteY786" fmla="*/ 1711898 h 7895769"/>
              <a:gd name="connsiteX787" fmla="*/ 700533 w 7895764"/>
              <a:gd name="connsiteY787" fmla="*/ 1711895 h 7895769"/>
              <a:gd name="connsiteX788" fmla="*/ 700533 w 7895764"/>
              <a:gd name="connsiteY788" fmla="*/ 1711894 h 7895769"/>
              <a:gd name="connsiteX789" fmla="*/ 703529 w 7895764"/>
              <a:gd name="connsiteY789" fmla="*/ 1698379 h 7895769"/>
              <a:gd name="connsiteX790" fmla="*/ 724405 w 7895764"/>
              <a:gd name="connsiteY790" fmla="*/ 1668566 h 7895769"/>
              <a:gd name="connsiteX791" fmla="*/ 736081 w 7895764"/>
              <a:gd name="connsiteY791" fmla="*/ 1661126 h 7895769"/>
              <a:gd name="connsiteX792" fmla="*/ 7159690 w 7895764"/>
              <a:gd name="connsiteY792" fmla="*/ 1661123 h 7895769"/>
              <a:gd name="connsiteX793" fmla="*/ 7171366 w 7895764"/>
              <a:gd name="connsiteY793" fmla="*/ 1668562 h 7895769"/>
              <a:gd name="connsiteX794" fmla="*/ 7192242 w 7895764"/>
              <a:gd name="connsiteY794" fmla="*/ 1698375 h 7895769"/>
              <a:gd name="connsiteX795" fmla="*/ 7187800 w 7895764"/>
              <a:gd name="connsiteY795" fmla="*/ 1723568 h 7895769"/>
              <a:gd name="connsiteX796" fmla="*/ 7105957 w 7895764"/>
              <a:gd name="connsiteY796" fmla="*/ 1780875 h 7895769"/>
              <a:gd name="connsiteX797" fmla="*/ 7062474 w 7895764"/>
              <a:gd name="connsiteY797" fmla="*/ 1722725 h 7895769"/>
              <a:gd name="connsiteX798" fmla="*/ 7146167 w 7895764"/>
              <a:gd name="connsiteY798" fmla="*/ 1664122 h 7895769"/>
              <a:gd name="connsiteX799" fmla="*/ 7146172 w 7895764"/>
              <a:gd name="connsiteY799" fmla="*/ 1664121 h 7895769"/>
              <a:gd name="connsiteX800" fmla="*/ 7146174 w 7895764"/>
              <a:gd name="connsiteY800" fmla="*/ 1664120 h 7895769"/>
              <a:gd name="connsiteX801" fmla="*/ 7159690 w 7895764"/>
              <a:gd name="connsiteY801" fmla="*/ 1661123 h 7895769"/>
              <a:gd name="connsiteX802" fmla="*/ 838885 w 7895764"/>
              <a:gd name="connsiteY802" fmla="*/ 1523205 h 7895769"/>
              <a:gd name="connsiteX803" fmla="*/ 852257 w 7895764"/>
              <a:gd name="connsiteY803" fmla="*/ 1526789 h 7895769"/>
              <a:gd name="connsiteX804" fmla="*/ 933304 w 7895764"/>
              <a:gd name="connsiteY804" fmla="*/ 1588979 h 7895769"/>
              <a:gd name="connsiteX805" fmla="*/ 889839 w 7895764"/>
              <a:gd name="connsiteY805" fmla="*/ 1647104 h 7895769"/>
              <a:gd name="connsiteX806" fmla="*/ 808078 w 7895764"/>
              <a:gd name="connsiteY806" fmla="*/ 1584367 h 7895769"/>
              <a:gd name="connsiteX807" fmla="*/ 801156 w 7895764"/>
              <a:gd name="connsiteY807" fmla="*/ 1572378 h 7895769"/>
              <a:gd name="connsiteX808" fmla="*/ 801157 w 7895764"/>
              <a:gd name="connsiteY808" fmla="*/ 1572376 h 7895769"/>
              <a:gd name="connsiteX809" fmla="*/ 801156 w 7895764"/>
              <a:gd name="connsiteY809" fmla="*/ 1572374 h 7895769"/>
              <a:gd name="connsiteX810" fmla="*/ 804739 w 7895764"/>
              <a:gd name="connsiteY810" fmla="*/ 1559002 h 7895769"/>
              <a:gd name="connsiteX811" fmla="*/ 826896 w 7895764"/>
              <a:gd name="connsiteY811" fmla="*/ 1530126 h 7895769"/>
              <a:gd name="connsiteX812" fmla="*/ 838885 w 7895764"/>
              <a:gd name="connsiteY812" fmla="*/ 1523205 h 7895769"/>
              <a:gd name="connsiteX813" fmla="*/ 7056885 w 7895764"/>
              <a:gd name="connsiteY813" fmla="*/ 1523203 h 7895769"/>
              <a:gd name="connsiteX814" fmla="*/ 7068875 w 7895764"/>
              <a:gd name="connsiteY814" fmla="*/ 1530125 h 7895769"/>
              <a:gd name="connsiteX815" fmla="*/ 7091031 w 7895764"/>
              <a:gd name="connsiteY815" fmla="*/ 1559000 h 7895769"/>
              <a:gd name="connsiteX816" fmla="*/ 7087692 w 7895764"/>
              <a:gd name="connsiteY816" fmla="*/ 1584361 h 7895769"/>
              <a:gd name="connsiteX817" fmla="*/ 7005925 w 7895764"/>
              <a:gd name="connsiteY817" fmla="*/ 1647103 h 7895769"/>
              <a:gd name="connsiteX818" fmla="*/ 6962458 w 7895764"/>
              <a:gd name="connsiteY818" fmla="*/ 1588976 h 7895769"/>
              <a:gd name="connsiteX819" fmla="*/ 7043504 w 7895764"/>
              <a:gd name="connsiteY819" fmla="*/ 1526787 h 7895769"/>
              <a:gd name="connsiteX820" fmla="*/ 7056876 w 7895764"/>
              <a:gd name="connsiteY820" fmla="*/ 1523205 h 7895769"/>
              <a:gd name="connsiteX821" fmla="*/ 7056877 w 7895764"/>
              <a:gd name="connsiteY821" fmla="*/ 1523205 h 7895769"/>
              <a:gd name="connsiteX822" fmla="*/ 947607 w 7895764"/>
              <a:gd name="connsiteY822" fmla="*/ 1389901 h 7895769"/>
              <a:gd name="connsiteX823" fmla="*/ 960810 w 7895764"/>
              <a:gd name="connsiteY823" fmla="*/ 1394064 h 7895769"/>
              <a:gd name="connsiteX824" fmla="*/ 1038580 w 7895764"/>
              <a:gd name="connsiteY824" fmla="*/ 1459320 h 7895769"/>
              <a:gd name="connsiteX825" fmla="*/ 991641 w 7895764"/>
              <a:gd name="connsiteY825" fmla="*/ 1510967 h 7895769"/>
              <a:gd name="connsiteX826" fmla="*/ 989938 w 7895764"/>
              <a:gd name="connsiteY826" fmla="*/ 1513244 h 7895769"/>
              <a:gd name="connsiteX827" fmla="*/ 914162 w 7895764"/>
              <a:gd name="connsiteY827" fmla="*/ 1449661 h 7895769"/>
              <a:gd name="connsiteX828" fmla="*/ 907769 w 7895764"/>
              <a:gd name="connsiteY828" fmla="*/ 1437381 h 7895769"/>
              <a:gd name="connsiteX829" fmla="*/ 907770 w 7895764"/>
              <a:gd name="connsiteY829" fmla="*/ 1437378 h 7895769"/>
              <a:gd name="connsiteX830" fmla="*/ 907769 w 7895764"/>
              <a:gd name="connsiteY830" fmla="*/ 1437377 h 7895769"/>
              <a:gd name="connsiteX831" fmla="*/ 911932 w 7895764"/>
              <a:gd name="connsiteY831" fmla="*/ 1424174 h 7895769"/>
              <a:gd name="connsiteX832" fmla="*/ 935327 w 7895764"/>
              <a:gd name="connsiteY832" fmla="*/ 1396293 h 7895769"/>
              <a:gd name="connsiteX833" fmla="*/ 947607 w 7895764"/>
              <a:gd name="connsiteY833" fmla="*/ 1389901 h 7895769"/>
              <a:gd name="connsiteX834" fmla="*/ 6948163 w 7895764"/>
              <a:gd name="connsiteY834" fmla="*/ 1389898 h 7895769"/>
              <a:gd name="connsiteX835" fmla="*/ 6960443 w 7895764"/>
              <a:gd name="connsiteY835" fmla="*/ 1396290 h 7895769"/>
              <a:gd name="connsiteX836" fmla="*/ 6983838 w 7895764"/>
              <a:gd name="connsiteY836" fmla="*/ 1424172 h 7895769"/>
              <a:gd name="connsiteX837" fmla="*/ 6981609 w 7895764"/>
              <a:gd name="connsiteY837" fmla="*/ 1449654 h 7895769"/>
              <a:gd name="connsiteX838" fmla="*/ 6905826 w 7895764"/>
              <a:gd name="connsiteY838" fmla="*/ 1513243 h 7895769"/>
              <a:gd name="connsiteX839" fmla="*/ 6904123 w 7895764"/>
              <a:gd name="connsiteY839" fmla="*/ 1510967 h 7895769"/>
              <a:gd name="connsiteX840" fmla="*/ 6857183 w 7895764"/>
              <a:gd name="connsiteY840" fmla="*/ 1459319 h 7895769"/>
              <a:gd name="connsiteX841" fmla="*/ 6934951 w 7895764"/>
              <a:gd name="connsiteY841" fmla="*/ 1394063 h 7895769"/>
              <a:gd name="connsiteX842" fmla="*/ 6948155 w 7895764"/>
              <a:gd name="connsiteY842" fmla="*/ 1389900 h 7895769"/>
              <a:gd name="connsiteX843" fmla="*/ 6948156 w 7895764"/>
              <a:gd name="connsiteY843" fmla="*/ 1389900 h 7895769"/>
              <a:gd name="connsiteX844" fmla="*/ 1062041 w 7895764"/>
              <a:gd name="connsiteY844" fmla="*/ 1261465 h 7895769"/>
              <a:gd name="connsiteX845" fmla="*/ 1075050 w 7895764"/>
              <a:gd name="connsiteY845" fmla="*/ 1266199 h 7895769"/>
              <a:gd name="connsiteX846" fmla="*/ 1150917 w 7895764"/>
              <a:gd name="connsiteY846" fmla="*/ 1335718 h 7895769"/>
              <a:gd name="connsiteX847" fmla="*/ 1102104 w 7895764"/>
              <a:gd name="connsiteY847" fmla="*/ 1389427 h 7895769"/>
              <a:gd name="connsiteX848" fmla="*/ 1026020 w 7895764"/>
              <a:gd name="connsiteY848" fmla="*/ 1319709 h 7895769"/>
              <a:gd name="connsiteX849" fmla="*/ 1020170 w 7895764"/>
              <a:gd name="connsiteY849" fmla="*/ 1307163 h 7895769"/>
              <a:gd name="connsiteX850" fmla="*/ 1020170 w 7895764"/>
              <a:gd name="connsiteY850" fmla="*/ 1307161 h 7895769"/>
              <a:gd name="connsiteX851" fmla="*/ 1020170 w 7895764"/>
              <a:gd name="connsiteY851" fmla="*/ 1307159 h 7895769"/>
              <a:gd name="connsiteX852" fmla="*/ 1024905 w 7895764"/>
              <a:gd name="connsiteY852" fmla="*/ 1294150 h 7895769"/>
              <a:gd name="connsiteX853" fmla="*/ 1049494 w 7895764"/>
              <a:gd name="connsiteY853" fmla="*/ 1267315 h 7895769"/>
              <a:gd name="connsiteX854" fmla="*/ 1062041 w 7895764"/>
              <a:gd name="connsiteY854" fmla="*/ 1261465 h 7895769"/>
              <a:gd name="connsiteX855" fmla="*/ 6833730 w 7895764"/>
              <a:gd name="connsiteY855" fmla="*/ 1261463 h 7895769"/>
              <a:gd name="connsiteX856" fmla="*/ 6846277 w 7895764"/>
              <a:gd name="connsiteY856" fmla="*/ 1267313 h 7895769"/>
              <a:gd name="connsiteX857" fmla="*/ 6870865 w 7895764"/>
              <a:gd name="connsiteY857" fmla="*/ 1294147 h 7895769"/>
              <a:gd name="connsiteX858" fmla="*/ 6869750 w 7895764"/>
              <a:gd name="connsiteY858" fmla="*/ 1319704 h 7895769"/>
              <a:gd name="connsiteX859" fmla="*/ 6793661 w 7895764"/>
              <a:gd name="connsiteY859" fmla="*/ 1389427 h 7895769"/>
              <a:gd name="connsiteX860" fmla="*/ 6744846 w 7895764"/>
              <a:gd name="connsiteY860" fmla="*/ 1335717 h 7895769"/>
              <a:gd name="connsiteX861" fmla="*/ 6820712 w 7895764"/>
              <a:gd name="connsiteY861" fmla="*/ 1266199 h 7895769"/>
              <a:gd name="connsiteX862" fmla="*/ 6833721 w 7895764"/>
              <a:gd name="connsiteY862" fmla="*/ 1261464 h 7895769"/>
              <a:gd name="connsiteX863" fmla="*/ 6833722 w 7895764"/>
              <a:gd name="connsiteY863" fmla="*/ 1261465 h 7895769"/>
              <a:gd name="connsiteX864" fmla="*/ 1181967 w 7895764"/>
              <a:gd name="connsiteY864" fmla="*/ 1138143 h 7895769"/>
              <a:gd name="connsiteX865" fmla="*/ 1194757 w 7895764"/>
              <a:gd name="connsiteY865" fmla="*/ 1143440 h 7895769"/>
              <a:gd name="connsiteX866" fmla="*/ 1265790 w 7895764"/>
              <a:gd name="connsiteY866" fmla="*/ 1214473 h 7895769"/>
              <a:gd name="connsiteX867" fmla="*/ 1238905 w 7895764"/>
              <a:gd name="connsiteY867" fmla="*/ 1238907 h 7895769"/>
              <a:gd name="connsiteX868" fmla="*/ 1214471 w 7895764"/>
              <a:gd name="connsiteY868" fmla="*/ 1265791 h 7895769"/>
              <a:gd name="connsiteX869" fmla="*/ 1143441 w 7895764"/>
              <a:gd name="connsiteY869" fmla="*/ 1194761 h 7895769"/>
              <a:gd name="connsiteX870" fmla="*/ 1138143 w 7895764"/>
              <a:gd name="connsiteY870" fmla="*/ 1181971 h 7895769"/>
              <a:gd name="connsiteX871" fmla="*/ 1138144 w 7895764"/>
              <a:gd name="connsiteY871" fmla="*/ 1181969 h 7895769"/>
              <a:gd name="connsiteX872" fmla="*/ 1138143 w 7895764"/>
              <a:gd name="connsiteY872" fmla="*/ 1181967 h 7895769"/>
              <a:gd name="connsiteX873" fmla="*/ 1143441 w 7895764"/>
              <a:gd name="connsiteY873" fmla="*/ 1169177 h 7895769"/>
              <a:gd name="connsiteX874" fmla="*/ 1169177 w 7895764"/>
              <a:gd name="connsiteY874" fmla="*/ 1143440 h 7895769"/>
              <a:gd name="connsiteX875" fmla="*/ 1181967 w 7895764"/>
              <a:gd name="connsiteY875" fmla="*/ 1138143 h 7895769"/>
              <a:gd name="connsiteX876" fmla="*/ 6713803 w 7895764"/>
              <a:gd name="connsiteY876" fmla="*/ 1138140 h 7895769"/>
              <a:gd name="connsiteX877" fmla="*/ 6726593 w 7895764"/>
              <a:gd name="connsiteY877" fmla="*/ 1143439 h 7895769"/>
              <a:gd name="connsiteX878" fmla="*/ 6752329 w 7895764"/>
              <a:gd name="connsiteY878" fmla="*/ 1169174 h 7895769"/>
              <a:gd name="connsiteX879" fmla="*/ 6752329 w 7895764"/>
              <a:gd name="connsiteY879" fmla="*/ 1194755 h 7895769"/>
              <a:gd name="connsiteX880" fmla="*/ 6681293 w 7895764"/>
              <a:gd name="connsiteY880" fmla="*/ 1265791 h 7895769"/>
              <a:gd name="connsiteX881" fmla="*/ 6656859 w 7895764"/>
              <a:gd name="connsiteY881" fmla="*/ 1238907 h 7895769"/>
              <a:gd name="connsiteX882" fmla="*/ 6629973 w 7895764"/>
              <a:gd name="connsiteY882" fmla="*/ 1214471 h 7895769"/>
              <a:gd name="connsiteX883" fmla="*/ 6701004 w 7895764"/>
              <a:gd name="connsiteY883" fmla="*/ 1143440 h 7895769"/>
              <a:gd name="connsiteX884" fmla="*/ 6713794 w 7895764"/>
              <a:gd name="connsiteY884" fmla="*/ 1138143 h 7895769"/>
              <a:gd name="connsiteX885" fmla="*/ 6713796 w 7895764"/>
              <a:gd name="connsiteY885" fmla="*/ 1138143 h 7895769"/>
              <a:gd name="connsiteX886" fmla="*/ 1307159 w 7895764"/>
              <a:gd name="connsiteY886" fmla="*/ 1020169 h 7895769"/>
              <a:gd name="connsiteX887" fmla="*/ 1319706 w 7895764"/>
              <a:gd name="connsiteY887" fmla="*/ 1026020 h 7895769"/>
              <a:gd name="connsiteX888" fmla="*/ 1389425 w 7895764"/>
              <a:gd name="connsiteY888" fmla="*/ 1102105 h 7895769"/>
              <a:gd name="connsiteX889" fmla="*/ 1335718 w 7895764"/>
              <a:gd name="connsiteY889" fmla="*/ 1150918 h 7895769"/>
              <a:gd name="connsiteX890" fmla="*/ 1266200 w 7895764"/>
              <a:gd name="connsiteY890" fmla="*/ 1075053 h 7895769"/>
              <a:gd name="connsiteX891" fmla="*/ 1261465 w 7895764"/>
              <a:gd name="connsiteY891" fmla="*/ 1062044 h 7895769"/>
              <a:gd name="connsiteX892" fmla="*/ 1261465 w 7895764"/>
              <a:gd name="connsiteY892" fmla="*/ 1062042 h 7895769"/>
              <a:gd name="connsiteX893" fmla="*/ 1261465 w 7895764"/>
              <a:gd name="connsiteY893" fmla="*/ 1062040 h 7895769"/>
              <a:gd name="connsiteX894" fmla="*/ 1267316 w 7895764"/>
              <a:gd name="connsiteY894" fmla="*/ 1049493 h 7895769"/>
              <a:gd name="connsiteX895" fmla="*/ 1294150 w 7895764"/>
              <a:gd name="connsiteY895" fmla="*/ 1024904 h 7895769"/>
              <a:gd name="connsiteX896" fmla="*/ 1307159 w 7895764"/>
              <a:gd name="connsiteY896" fmla="*/ 1020169 h 7895769"/>
              <a:gd name="connsiteX897" fmla="*/ 6588611 w 7895764"/>
              <a:gd name="connsiteY897" fmla="*/ 1020167 h 7895769"/>
              <a:gd name="connsiteX898" fmla="*/ 6601620 w 7895764"/>
              <a:gd name="connsiteY898" fmla="*/ 1024902 h 7895769"/>
              <a:gd name="connsiteX899" fmla="*/ 6628454 w 7895764"/>
              <a:gd name="connsiteY899" fmla="*/ 1049491 h 7895769"/>
              <a:gd name="connsiteX900" fmla="*/ 6629570 w 7895764"/>
              <a:gd name="connsiteY900" fmla="*/ 1075047 h 7895769"/>
              <a:gd name="connsiteX901" fmla="*/ 6560047 w 7895764"/>
              <a:gd name="connsiteY901" fmla="*/ 1150918 h 7895769"/>
              <a:gd name="connsiteX902" fmla="*/ 6506337 w 7895764"/>
              <a:gd name="connsiteY902" fmla="*/ 1102104 h 7895769"/>
              <a:gd name="connsiteX903" fmla="*/ 6576055 w 7895764"/>
              <a:gd name="connsiteY903" fmla="*/ 1026020 h 7895769"/>
              <a:gd name="connsiteX904" fmla="*/ 6588602 w 7895764"/>
              <a:gd name="connsiteY904" fmla="*/ 1020169 h 7895769"/>
              <a:gd name="connsiteX905" fmla="*/ 6588605 w 7895764"/>
              <a:gd name="connsiteY905" fmla="*/ 1020171 h 7895769"/>
              <a:gd name="connsiteX906" fmla="*/ 1437378 w 7895764"/>
              <a:gd name="connsiteY906" fmla="*/ 907770 h 7895769"/>
              <a:gd name="connsiteX907" fmla="*/ 1449657 w 7895764"/>
              <a:gd name="connsiteY907" fmla="*/ 914162 h 7895769"/>
              <a:gd name="connsiteX908" fmla="*/ 1513242 w 7895764"/>
              <a:gd name="connsiteY908" fmla="*/ 989940 h 7895769"/>
              <a:gd name="connsiteX909" fmla="*/ 1510965 w 7895764"/>
              <a:gd name="connsiteY909" fmla="*/ 991643 h 7895769"/>
              <a:gd name="connsiteX910" fmla="*/ 1459319 w 7895764"/>
              <a:gd name="connsiteY910" fmla="*/ 1038581 h 7895769"/>
              <a:gd name="connsiteX911" fmla="*/ 1394064 w 7895764"/>
              <a:gd name="connsiteY911" fmla="*/ 960813 h 7895769"/>
              <a:gd name="connsiteX912" fmla="*/ 1389900 w 7895764"/>
              <a:gd name="connsiteY912" fmla="*/ 947611 h 7895769"/>
              <a:gd name="connsiteX913" fmla="*/ 1389902 w 7895764"/>
              <a:gd name="connsiteY913" fmla="*/ 947610 h 7895769"/>
              <a:gd name="connsiteX914" fmla="*/ 1389901 w 7895764"/>
              <a:gd name="connsiteY914" fmla="*/ 947607 h 7895769"/>
              <a:gd name="connsiteX915" fmla="*/ 1396293 w 7895764"/>
              <a:gd name="connsiteY915" fmla="*/ 935327 h 7895769"/>
              <a:gd name="connsiteX916" fmla="*/ 1424174 w 7895764"/>
              <a:gd name="connsiteY916" fmla="*/ 911933 h 7895769"/>
              <a:gd name="connsiteX917" fmla="*/ 1437378 w 7895764"/>
              <a:gd name="connsiteY917" fmla="*/ 907770 h 7895769"/>
              <a:gd name="connsiteX918" fmla="*/ 6458392 w 7895764"/>
              <a:gd name="connsiteY918" fmla="*/ 907767 h 7895769"/>
              <a:gd name="connsiteX919" fmla="*/ 6471595 w 7895764"/>
              <a:gd name="connsiteY919" fmla="*/ 911931 h 7895769"/>
              <a:gd name="connsiteX920" fmla="*/ 6499476 w 7895764"/>
              <a:gd name="connsiteY920" fmla="*/ 935325 h 7895769"/>
              <a:gd name="connsiteX921" fmla="*/ 6501706 w 7895764"/>
              <a:gd name="connsiteY921" fmla="*/ 960808 h 7895769"/>
              <a:gd name="connsiteX922" fmla="*/ 6436446 w 7895764"/>
              <a:gd name="connsiteY922" fmla="*/ 1038582 h 7895769"/>
              <a:gd name="connsiteX923" fmla="*/ 6384800 w 7895764"/>
              <a:gd name="connsiteY923" fmla="*/ 991643 h 7895769"/>
              <a:gd name="connsiteX924" fmla="*/ 6382521 w 7895764"/>
              <a:gd name="connsiteY924" fmla="*/ 989938 h 7895769"/>
              <a:gd name="connsiteX925" fmla="*/ 6446104 w 7895764"/>
              <a:gd name="connsiteY925" fmla="*/ 914162 h 7895769"/>
              <a:gd name="connsiteX926" fmla="*/ 6458384 w 7895764"/>
              <a:gd name="connsiteY926" fmla="*/ 907769 h 7895769"/>
              <a:gd name="connsiteX927" fmla="*/ 6458387 w 7895764"/>
              <a:gd name="connsiteY927" fmla="*/ 907770 h 7895769"/>
              <a:gd name="connsiteX928" fmla="*/ 1572375 w 7895764"/>
              <a:gd name="connsiteY928" fmla="*/ 801156 h 7895769"/>
              <a:gd name="connsiteX929" fmla="*/ 1584364 w 7895764"/>
              <a:gd name="connsiteY929" fmla="*/ 808078 h 7895769"/>
              <a:gd name="connsiteX930" fmla="*/ 1647103 w 7895764"/>
              <a:gd name="connsiteY930" fmla="*/ 889840 h 7895769"/>
              <a:gd name="connsiteX931" fmla="*/ 1588978 w 7895764"/>
              <a:gd name="connsiteY931" fmla="*/ 933305 h 7895769"/>
              <a:gd name="connsiteX932" fmla="*/ 1526789 w 7895764"/>
              <a:gd name="connsiteY932" fmla="*/ 852260 h 7895769"/>
              <a:gd name="connsiteX933" fmla="*/ 1523206 w 7895764"/>
              <a:gd name="connsiteY933" fmla="*/ 838889 h 7895769"/>
              <a:gd name="connsiteX934" fmla="*/ 1523206 w 7895764"/>
              <a:gd name="connsiteY934" fmla="*/ 838887 h 7895769"/>
              <a:gd name="connsiteX935" fmla="*/ 1523206 w 7895764"/>
              <a:gd name="connsiteY935" fmla="*/ 838885 h 7895769"/>
              <a:gd name="connsiteX936" fmla="*/ 1530128 w 7895764"/>
              <a:gd name="connsiteY936" fmla="*/ 826896 h 7895769"/>
              <a:gd name="connsiteX937" fmla="*/ 1559003 w 7895764"/>
              <a:gd name="connsiteY937" fmla="*/ 804739 h 7895769"/>
              <a:gd name="connsiteX938" fmla="*/ 1572375 w 7895764"/>
              <a:gd name="connsiteY938" fmla="*/ 801156 h 7895769"/>
              <a:gd name="connsiteX939" fmla="*/ 6323395 w 7895764"/>
              <a:gd name="connsiteY939" fmla="*/ 801154 h 7895769"/>
              <a:gd name="connsiteX940" fmla="*/ 6336767 w 7895764"/>
              <a:gd name="connsiteY940" fmla="*/ 804737 h 7895769"/>
              <a:gd name="connsiteX941" fmla="*/ 6365642 w 7895764"/>
              <a:gd name="connsiteY941" fmla="*/ 826893 h 7895769"/>
              <a:gd name="connsiteX942" fmla="*/ 6368981 w 7895764"/>
              <a:gd name="connsiteY942" fmla="*/ 852256 h 7895769"/>
              <a:gd name="connsiteX943" fmla="*/ 6306789 w 7895764"/>
              <a:gd name="connsiteY943" fmla="*/ 933307 h 7895769"/>
              <a:gd name="connsiteX944" fmla="*/ 6248660 w 7895764"/>
              <a:gd name="connsiteY944" fmla="*/ 889839 h 7895769"/>
              <a:gd name="connsiteX945" fmla="*/ 6311397 w 7895764"/>
              <a:gd name="connsiteY945" fmla="*/ 808078 h 7895769"/>
              <a:gd name="connsiteX946" fmla="*/ 6323386 w 7895764"/>
              <a:gd name="connsiteY946" fmla="*/ 801156 h 7895769"/>
              <a:gd name="connsiteX947" fmla="*/ 6323389 w 7895764"/>
              <a:gd name="connsiteY947" fmla="*/ 801157 h 7895769"/>
              <a:gd name="connsiteX948" fmla="*/ 1711895 w 7895764"/>
              <a:gd name="connsiteY948" fmla="*/ 700532 h 7895769"/>
              <a:gd name="connsiteX949" fmla="*/ 1723570 w 7895764"/>
              <a:gd name="connsiteY949" fmla="*/ 707971 h 7895769"/>
              <a:gd name="connsiteX950" fmla="*/ 1780873 w 7895764"/>
              <a:gd name="connsiteY950" fmla="*/ 789808 h 7895769"/>
              <a:gd name="connsiteX951" fmla="*/ 1722725 w 7895764"/>
              <a:gd name="connsiteY951" fmla="*/ 833291 h 7895769"/>
              <a:gd name="connsiteX952" fmla="*/ 1664123 w 7895764"/>
              <a:gd name="connsiteY952" fmla="*/ 749600 h 7895769"/>
              <a:gd name="connsiteX953" fmla="*/ 1661126 w 7895764"/>
              <a:gd name="connsiteY953" fmla="*/ 736083 h 7895769"/>
              <a:gd name="connsiteX954" fmla="*/ 1661127 w 7895764"/>
              <a:gd name="connsiteY954" fmla="*/ 736083 h 7895769"/>
              <a:gd name="connsiteX955" fmla="*/ 1661126 w 7895764"/>
              <a:gd name="connsiteY955" fmla="*/ 736081 h 7895769"/>
              <a:gd name="connsiteX956" fmla="*/ 1668565 w 7895764"/>
              <a:gd name="connsiteY956" fmla="*/ 724404 h 7895769"/>
              <a:gd name="connsiteX957" fmla="*/ 1698378 w 7895764"/>
              <a:gd name="connsiteY957" fmla="*/ 703528 h 7895769"/>
              <a:gd name="connsiteX958" fmla="*/ 1711895 w 7895764"/>
              <a:gd name="connsiteY958" fmla="*/ 700532 h 7895769"/>
              <a:gd name="connsiteX959" fmla="*/ 6183875 w 7895764"/>
              <a:gd name="connsiteY959" fmla="*/ 700531 h 7895769"/>
              <a:gd name="connsiteX960" fmla="*/ 6197391 w 7895764"/>
              <a:gd name="connsiteY960" fmla="*/ 703527 h 7895769"/>
              <a:gd name="connsiteX961" fmla="*/ 6227205 w 7895764"/>
              <a:gd name="connsiteY961" fmla="*/ 724403 h 7895769"/>
              <a:gd name="connsiteX962" fmla="*/ 6231647 w 7895764"/>
              <a:gd name="connsiteY962" fmla="*/ 749595 h 7895769"/>
              <a:gd name="connsiteX963" fmla="*/ 6173042 w 7895764"/>
              <a:gd name="connsiteY963" fmla="*/ 833293 h 7895769"/>
              <a:gd name="connsiteX964" fmla="*/ 6114889 w 7895764"/>
              <a:gd name="connsiteY964" fmla="*/ 789807 h 7895769"/>
              <a:gd name="connsiteX965" fmla="*/ 6172191 w 7895764"/>
              <a:gd name="connsiteY965" fmla="*/ 707971 h 7895769"/>
              <a:gd name="connsiteX966" fmla="*/ 6183866 w 7895764"/>
              <a:gd name="connsiteY966" fmla="*/ 700533 h 7895769"/>
              <a:gd name="connsiteX967" fmla="*/ 6183870 w 7895764"/>
              <a:gd name="connsiteY967" fmla="*/ 700533 h 7895769"/>
              <a:gd name="connsiteX968" fmla="*/ 1855670 w 7895764"/>
              <a:gd name="connsiteY968" fmla="*/ 606090 h 7895769"/>
              <a:gd name="connsiteX969" fmla="*/ 1867010 w 7895764"/>
              <a:gd name="connsiteY969" fmla="*/ 614031 h 7895769"/>
              <a:gd name="connsiteX970" fmla="*/ 1920334 w 7895764"/>
              <a:gd name="connsiteY970" fmla="*/ 697732 h 7895769"/>
              <a:gd name="connsiteX971" fmla="*/ 1859237 w 7895764"/>
              <a:gd name="connsiteY971" fmla="*/ 736901 h 7895769"/>
              <a:gd name="connsiteX972" fmla="*/ 1805803 w 7895764"/>
              <a:gd name="connsiteY972" fmla="*/ 653027 h 7895769"/>
              <a:gd name="connsiteX973" fmla="*/ 1803399 w 7895764"/>
              <a:gd name="connsiteY973" fmla="*/ 639394 h 7895769"/>
              <a:gd name="connsiteX974" fmla="*/ 1803400 w 7895764"/>
              <a:gd name="connsiteY974" fmla="*/ 639394 h 7895769"/>
              <a:gd name="connsiteX975" fmla="*/ 1803399 w 7895764"/>
              <a:gd name="connsiteY975" fmla="*/ 639390 h 7895769"/>
              <a:gd name="connsiteX976" fmla="*/ 1811340 w 7895764"/>
              <a:gd name="connsiteY976" fmla="*/ 628050 h 7895769"/>
              <a:gd name="connsiteX977" fmla="*/ 1842036 w 7895764"/>
              <a:gd name="connsiteY977" fmla="*/ 608495 h 7895769"/>
              <a:gd name="connsiteX978" fmla="*/ 1855670 w 7895764"/>
              <a:gd name="connsiteY978" fmla="*/ 606090 h 7895769"/>
              <a:gd name="connsiteX979" fmla="*/ 6040100 w 7895764"/>
              <a:gd name="connsiteY979" fmla="*/ 606088 h 7895769"/>
              <a:gd name="connsiteX980" fmla="*/ 6053733 w 7895764"/>
              <a:gd name="connsiteY980" fmla="*/ 608494 h 7895769"/>
              <a:gd name="connsiteX981" fmla="*/ 6084430 w 7895764"/>
              <a:gd name="connsiteY981" fmla="*/ 628049 h 7895769"/>
              <a:gd name="connsiteX982" fmla="*/ 6089966 w 7895764"/>
              <a:gd name="connsiteY982" fmla="*/ 653023 h 7895769"/>
              <a:gd name="connsiteX983" fmla="*/ 6036529 w 7895764"/>
              <a:gd name="connsiteY983" fmla="*/ 736902 h 7895769"/>
              <a:gd name="connsiteX984" fmla="*/ 5975430 w 7895764"/>
              <a:gd name="connsiteY984" fmla="*/ 697732 h 7895769"/>
              <a:gd name="connsiteX985" fmla="*/ 6028753 w 7895764"/>
              <a:gd name="connsiteY985" fmla="*/ 614031 h 7895769"/>
              <a:gd name="connsiteX986" fmla="*/ 6040093 w 7895764"/>
              <a:gd name="connsiteY986" fmla="*/ 606090 h 7895769"/>
              <a:gd name="connsiteX987" fmla="*/ 6040096 w 7895764"/>
              <a:gd name="connsiteY987" fmla="*/ 606091 h 7895769"/>
              <a:gd name="connsiteX988" fmla="*/ 2003429 w 7895764"/>
              <a:gd name="connsiteY988" fmla="*/ 518009 h 7895769"/>
              <a:gd name="connsiteX989" fmla="*/ 2014412 w 7895764"/>
              <a:gd name="connsiteY989" fmla="*/ 526437 h 7895769"/>
              <a:gd name="connsiteX990" fmla="*/ 2064039 w 7895764"/>
              <a:gd name="connsiteY990" fmla="*/ 612394 h 7895769"/>
              <a:gd name="connsiteX991" fmla="*/ 2001124 w 7895764"/>
              <a:gd name="connsiteY991" fmla="*/ 648570 h 7895769"/>
              <a:gd name="connsiteX992" fmla="*/ 1951562 w 7895764"/>
              <a:gd name="connsiteY992" fmla="*/ 562727 h 7895769"/>
              <a:gd name="connsiteX993" fmla="*/ 1949755 w 7895764"/>
              <a:gd name="connsiteY993" fmla="*/ 549001 h 7895769"/>
              <a:gd name="connsiteX994" fmla="*/ 1949755 w 7895764"/>
              <a:gd name="connsiteY994" fmla="*/ 548997 h 7895769"/>
              <a:gd name="connsiteX995" fmla="*/ 1958183 w 7895764"/>
              <a:gd name="connsiteY995" fmla="*/ 538015 h 7895769"/>
              <a:gd name="connsiteX996" fmla="*/ 1989703 w 7895764"/>
              <a:gd name="connsiteY996" fmla="*/ 519817 h 7895769"/>
              <a:gd name="connsiteX997" fmla="*/ 2003429 w 7895764"/>
              <a:gd name="connsiteY997" fmla="*/ 518009 h 7895769"/>
              <a:gd name="connsiteX998" fmla="*/ 5892341 w 7895764"/>
              <a:gd name="connsiteY998" fmla="*/ 518008 h 7895769"/>
              <a:gd name="connsiteX999" fmla="*/ 5906067 w 7895764"/>
              <a:gd name="connsiteY999" fmla="*/ 519815 h 7895769"/>
              <a:gd name="connsiteX1000" fmla="*/ 5937587 w 7895764"/>
              <a:gd name="connsiteY1000" fmla="*/ 538013 h 7895769"/>
              <a:gd name="connsiteX1001" fmla="*/ 5944208 w 7895764"/>
              <a:gd name="connsiteY1001" fmla="*/ 562723 h 7895769"/>
              <a:gd name="connsiteX1002" fmla="*/ 5894644 w 7895764"/>
              <a:gd name="connsiteY1002" fmla="*/ 648571 h 7895769"/>
              <a:gd name="connsiteX1003" fmla="*/ 5831725 w 7895764"/>
              <a:gd name="connsiteY1003" fmla="*/ 612394 h 7895769"/>
              <a:gd name="connsiteX1004" fmla="*/ 5881352 w 7895764"/>
              <a:gd name="connsiteY1004" fmla="*/ 526437 h 7895769"/>
              <a:gd name="connsiteX1005" fmla="*/ 5892335 w 7895764"/>
              <a:gd name="connsiteY1005" fmla="*/ 518010 h 7895769"/>
              <a:gd name="connsiteX1006" fmla="*/ 5892338 w 7895764"/>
              <a:gd name="connsiteY1006" fmla="*/ 518010 h 7895769"/>
              <a:gd name="connsiteX1007" fmla="*/ 2154888 w 7895764"/>
              <a:gd name="connsiteY1007" fmla="*/ 436458 h 7895769"/>
              <a:gd name="connsiteX1008" fmla="*/ 2165493 w 7895764"/>
              <a:gd name="connsiteY1008" fmla="*/ 445356 h 7895769"/>
              <a:gd name="connsiteX1009" fmla="*/ 2211298 w 7895764"/>
              <a:gd name="connsiteY1009" fmla="*/ 533346 h 7895769"/>
              <a:gd name="connsiteX1010" fmla="*/ 2146702 w 7895764"/>
              <a:gd name="connsiteY1010" fmla="*/ 566430 h 7895769"/>
              <a:gd name="connsiteX1011" fmla="*/ 2101121 w 7895764"/>
              <a:gd name="connsiteY1011" fmla="*/ 478870 h 7895769"/>
              <a:gd name="connsiteX1012" fmla="*/ 2099915 w 7895764"/>
              <a:gd name="connsiteY1012" fmla="*/ 465079 h 7895769"/>
              <a:gd name="connsiteX1013" fmla="*/ 2099915 w 7895764"/>
              <a:gd name="connsiteY1013" fmla="*/ 465078 h 7895769"/>
              <a:gd name="connsiteX1014" fmla="*/ 2099915 w 7895764"/>
              <a:gd name="connsiteY1014" fmla="*/ 465076 h 7895769"/>
              <a:gd name="connsiteX1015" fmla="*/ 2108813 w 7895764"/>
              <a:gd name="connsiteY1015" fmla="*/ 454470 h 7895769"/>
              <a:gd name="connsiteX1016" fmla="*/ 2141097 w 7895764"/>
              <a:gd name="connsiteY1016" fmla="*/ 437664 h 7895769"/>
              <a:gd name="connsiteX1017" fmla="*/ 2154888 w 7895764"/>
              <a:gd name="connsiteY1017" fmla="*/ 436458 h 7895769"/>
              <a:gd name="connsiteX1018" fmla="*/ 5740881 w 7895764"/>
              <a:gd name="connsiteY1018" fmla="*/ 436456 h 7895769"/>
              <a:gd name="connsiteX1019" fmla="*/ 5754673 w 7895764"/>
              <a:gd name="connsiteY1019" fmla="*/ 437663 h 7895769"/>
              <a:gd name="connsiteX1020" fmla="*/ 5786957 w 7895764"/>
              <a:gd name="connsiteY1020" fmla="*/ 454470 h 7895769"/>
              <a:gd name="connsiteX1021" fmla="*/ 5794649 w 7895764"/>
              <a:gd name="connsiteY1021" fmla="*/ 478866 h 7895769"/>
              <a:gd name="connsiteX1022" fmla="*/ 5749065 w 7895764"/>
              <a:gd name="connsiteY1022" fmla="*/ 566432 h 7895769"/>
              <a:gd name="connsiteX1023" fmla="*/ 5684466 w 7895764"/>
              <a:gd name="connsiteY1023" fmla="*/ 533346 h 7895769"/>
              <a:gd name="connsiteX1024" fmla="*/ 5730270 w 7895764"/>
              <a:gd name="connsiteY1024" fmla="*/ 445358 h 7895769"/>
              <a:gd name="connsiteX1025" fmla="*/ 5740875 w 7895764"/>
              <a:gd name="connsiteY1025" fmla="*/ 436460 h 7895769"/>
              <a:gd name="connsiteX1026" fmla="*/ 5740878 w 7895764"/>
              <a:gd name="connsiteY1026" fmla="*/ 436460 h 7895769"/>
              <a:gd name="connsiteX1027" fmla="*/ 2309761 w 7895764"/>
              <a:gd name="connsiteY1027" fmla="*/ 361591 h 7895769"/>
              <a:gd name="connsiteX1028" fmla="*/ 2319968 w 7895764"/>
              <a:gd name="connsiteY1028" fmla="*/ 370943 h 7895769"/>
              <a:gd name="connsiteX1029" fmla="*/ 2361842 w 7895764"/>
              <a:gd name="connsiteY1029" fmla="*/ 460741 h 7895769"/>
              <a:gd name="connsiteX1030" fmla="*/ 2295708 w 7895764"/>
              <a:gd name="connsiteY1030" fmla="*/ 490640 h 7895769"/>
              <a:gd name="connsiteX1031" fmla="*/ 2254195 w 7895764"/>
              <a:gd name="connsiteY1031" fmla="*/ 401616 h 7895769"/>
              <a:gd name="connsiteX1032" fmla="*/ 2253591 w 7895764"/>
              <a:gd name="connsiteY1032" fmla="*/ 387786 h 7895769"/>
              <a:gd name="connsiteX1033" fmla="*/ 2253592 w 7895764"/>
              <a:gd name="connsiteY1033" fmla="*/ 387786 h 7895769"/>
              <a:gd name="connsiteX1034" fmla="*/ 2253591 w 7895764"/>
              <a:gd name="connsiteY1034" fmla="*/ 387783 h 7895769"/>
              <a:gd name="connsiteX1035" fmla="*/ 2262945 w 7895764"/>
              <a:gd name="connsiteY1035" fmla="*/ 377576 h 7895769"/>
              <a:gd name="connsiteX1036" fmla="*/ 2295930 w 7895764"/>
              <a:gd name="connsiteY1036" fmla="*/ 362194 h 7895769"/>
              <a:gd name="connsiteX1037" fmla="*/ 2309761 w 7895764"/>
              <a:gd name="connsiteY1037" fmla="*/ 361591 h 7895769"/>
              <a:gd name="connsiteX1038" fmla="*/ 5586009 w 7895764"/>
              <a:gd name="connsiteY1038" fmla="*/ 361590 h 7895769"/>
              <a:gd name="connsiteX1039" fmla="*/ 5599839 w 7895764"/>
              <a:gd name="connsiteY1039" fmla="*/ 362194 h 7895769"/>
              <a:gd name="connsiteX1040" fmla="*/ 5632826 w 7895764"/>
              <a:gd name="connsiteY1040" fmla="*/ 377576 h 7895769"/>
              <a:gd name="connsiteX1041" fmla="*/ 5641574 w 7895764"/>
              <a:gd name="connsiteY1041" fmla="*/ 401613 h 7895769"/>
              <a:gd name="connsiteX1042" fmla="*/ 5600060 w 7895764"/>
              <a:gd name="connsiteY1042" fmla="*/ 490641 h 7895769"/>
              <a:gd name="connsiteX1043" fmla="*/ 5533922 w 7895764"/>
              <a:gd name="connsiteY1043" fmla="*/ 460741 h 7895769"/>
              <a:gd name="connsiteX1044" fmla="*/ 5575795 w 7895764"/>
              <a:gd name="connsiteY1044" fmla="*/ 370944 h 7895769"/>
              <a:gd name="connsiteX1045" fmla="*/ 5586001 w 7895764"/>
              <a:gd name="connsiteY1045" fmla="*/ 361592 h 7895769"/>
              <a:gd name="connsiteX1046" fmla="*/ 5586006 w 7895764"/>
              <a:gd name="connsiteY1046" fmla="*/ 361592 h 7895769"/>
              <a:gd name="connsiteX1047" fmla="*/ 2467753 w 7895764"/>
              <a:gd name="connsiteY1047" fmla="*/ 293550 h 7895769"/>
              <a:gd name="connsiteX1048" fmla="*/ 2477541 w 7895764"/>
              <a:gd name="connsiteY1048" fmla="*/ 303339 h 7895769"/>
              <a:gd name="connsiteX1049" fmla="*/ 2515392 w 7895764"/>
              <a:gd name="connsiteY1049" fmla="*/ 394718 h 7895769"/>
              <a:gd name="connsiteX1050" fmla="*/ 2456656 w 7895764"/>
              <a:gd name="connsiteY1050" fmla="*/ 417877 h 7895769"/>
              <a:gd name="connsiteX1051" fmla="*/ 2448045 w 7895764"/>
              <a:gd name="connsiteY1051" fmla="*/ 421770 h 7895769"/>
              <a:gd name="connsiteX1052" fmla="*/ 2410494 w 7895764"/>
              <a:gd name="connsiteY1052" fmla="*/ 331115 h 7895769"/>
              <a:gd name="connsiteX1053" fmla="*/ 2410493 w 7895764"/>
              <a:gd name="connsiteY1053" fmla="*/ 317271 h 7895769"/>
              <a:gd name="connsiteX1054" fmla="*/ 2410494 w 7895764"/>
              <a:gd name="connsiteY1054" fmla="*/ 317267 h 7895769"/>
              <a:gd name="connsiteX1055" fmla="*/ 2420283 w 7895764"/>
              <a:gd name="connsiteY1055" fmla="*/ 307478 h 7895769"/>
              <a:gd name="connsiteX1056" fmla="*/ 2453908 w 7895764"/>
              <a:gd name="connsiteY1056" fmla="*/ 293550 h 7895769"/>
              <a:gd name="connsiteX1057" fmla="*/ 2467753 w 7895764"/>
              <a:gd name="connsiteY1057" fmla="*/ 293550 h 7895769"/>
              <a:gd name="connsiteX1058" fmla="*/ 5428017 w 7895764"/>
              <a:gd name="connsiteY1058" fmla="*/ 293549 h 7895769"/>
              <a:gd name="connsiteX1059" fmla="*/ 5441861 w 7895764"/>
              <a:gd name="connsiteY1059" fmla="*/ 293549 h 7895769"/>
              <a:gd name="connsiteX1060" fmla="*/ 5475487 w 7895764"/>
              <a:gd name="connsiteY1060" fmla="*/ 307477 h 7895769"/>
              <a:gd name="connsiteX1061" fmla="*/ 5485276 w 7895764"/>
              <a:gd name="connsiteY1061" fmla="*/ 331110 h 7895769"/>
              <a:gd name="connsiteX1062" fmla="*/ 5447723 w 7895764"/>
              <a:gd name="connsiteY1062" fmla="*/ 421771 h 7895769"/>
              <a:gd name="connsiteX1063" fmla="*/ 5439108 w 7895764"/>
              <a:gd name="connsiteY1063" fmla="*/ 417877 h 7895769"/>
              <a:gd name="connsiteX1064" fmla="*/ 5380371 w 7895764"/>
              <a:gd name="connsiteY1064" fmla="*/ 394717 h 7895769"/>
              <a:gd name="connsiteX1065" fmla="*/ 5418221 w 7895764"/>
              <a:gd name="connsiteY1065" fmla="*/ 303339 h 7895769"/>
              <a:gd name="connsiteX1066" fmla="*/ 5428010 w 7895764"/>
              <a:gd name="connsiteY1066" fmla="*/ 293551 h 7895769"/>
              <a:gd name="connsiteX1067" fmla="*/ 5428016 w 7895764"/>
              <a:gd name="connsiteY1067" fmla="*/ 293550 h 7895769"/>
              <a:gd name="connsiteX1068" fmla="*/ 5281039 w 7895764"/>
              <a:gd name="connsiteY1068" fmla="*/ 231861 h 7895769"/>
              <a:gd name="connsiteX1069" fmla="*/ 5315241 w 7895764"/>
              <a:gd name="connsiteY1069" fmla="*/ 244309 h 7895769"/>
              <a:gd name="connsiteX1070" fmla="*/ 5326051 w 7895764"/>
              <a:gd name="connsiteY1070" fmla="*/ 267493 h 7895769"/>
              <a:gd name="connsiteX1071" fmla="*/ 5292374 w 7895764"/>
              <a:gd name="connsiteY1071" fmla="*/ 360021 h 7895769"/>
              <a:gd name="connsiteX1072" fmla="*/ 5265133 w 7895764"/>
              <a:gd name="connsiteY1072" fmla="*/ 349281 h 7895769"/>
              <a:gd name="connsiteX1073" fmla="*/ 5224100 w 7895764"/>
              <a:gd name="connsiteY1073" fmla="*/ 335396 h 7895769"/>
              <a:gd name="connsiteX1074" fmla="*/ 5257848 w 7895764"/>
              <a:gd name="connsiteY1074" fmla="*/ 242674 h 7895769"/>
              <a:gd name="connsiteX1075" fmla="*/ 5267201 w 7895764"/>
              <a:gd name="connsiteY1075" fmla="*/ 232466 h 7895769"/>
              <a:gd name="connsiteX1076" fmla="*/ 5267207 w 7895764"/>
              <a:gd name="connsiteY1076" fmla="*/ 232466 h 7895769"/>
              <a:gd name="connsiteX1077" fmla="*/ 5267208 w 7895764"/>
              <a:gd name="connsiteY1077" fmla="*/ 232464 h 7895769"/>
              <a:gd name="connsiteX1078" fmla="*/ 5281039 w 7895764"/>
              <a:gd name="connsiteY1078" fmla="*/ 231861 h 7895769"/>
              <a:gd name="connsiteX1079" fmla="*/ 2614730 w 7895764"/>
              <a:gd name="connsiteY1079" fmla="*/ 231861 h 7895769"/>
              <a:gd name="connsiteX1080" fmla="*/ 2637914 w 7895764"/>
              <a:gd name="connsiteY1080" fmla="*/ 242672 h 7895769"/>
              <a:gd name="connsiteX1081" fmla="*/ 2671663 w 7895764"/>
              <a:gd name="connsiteY1081" fmla="*/ 335397 h 7895769"/>
              <a:gd name="connsiteX1082" fmla="*/ 2630631 w 7895764"/>
              <a:gd name="connsiteY1082" fmla="*/ 349281 h 7895769"/>
              <a:gd name="connsiteX1083" fmla="*/ 2603394 w 7895764"/>
              <a:gd name="connsiteY1083" fmla="*/ 360020 h 7895769"/>
              <a:gd name="connsiteX1084" fmla="*/ 2569718 w 7895764"/>
              <a:gd name="connsiteY1084" fmla="*/ 267496 h 7895769"/>
              <a:gd name="connsiteX1085" fmla="*/ 2570322 w 7895764"/>
              <a:gd name="connsiteY1085" fmla="*/ 253666 h 7895769"/>
              <a:gd name="connsiteX1086" fmla="*/ 2570322 w 7895764"/>
              <a:gd name="connsiteY1086" fmla="*/ 253662 h 7895769"/>
              <a:gd name="connsiteX1087" fmla="*/ 2580529 w 7895764"/>
              <a:gd name="connsiteY1087" fmla="*/ 244310 h 7895769"/>
              <a:gd name="connsiteX1088" fmla="*/ 2778090 w 7895764"/>
              <a:gd name="connsiteY1088" fmla="*/ 177247 h 7895769"/>
              <a:gd name="connsiteX1089" fmla="*/ 2800779 w 7895764"/>
              <a:gd name="connsiteY1089" fmla="*/ 189059 h 7895769"/>
              <a:gd name="connsiteX1090" fmla="*/ 2830361 w 7895764"/>
              <a:gd name="connsiteY1090" fmla="*/ 282881 h 7895769"/>
              <a:gd name="connsiteX1091" fmla="*/ 2808639 w 7895764"/>
              <a:gd name="connsiteY1091" fmla="*/ 289050 h 7895769"/>
              <a:gd name="connsiteX1092" fmla="*/ 2761266 w 7895764"/>
              <a:gd name="connsiteY1092" fmla="*/ 305079 h 7895769"/>
              <a:gd name="connsiteX1093" fmla="*/ 2731566 w 7895764"/>
              <a:gd name="connsiteY1093" fmla="*/ 210883 h 7895769"/>
              <a:gd name="connsiteX1094" fmla="*/ 2731566 w 7895764"/>
              <a:gd name="connsiteY1094" fmla="*/ 210881 h 7895769"/>
              <a:gd name="connsiteX1095" fmla="*/ 2743378 w 7895764"/>
              <a:gd name="connsiteY1095" fmla="*/ 188191 h 7895769"/>
              <a:gd name="connsiteX1096" fmla="*/ 5117679 w 7895764"/>
              <a:gd name="connsiteY1096" fmla="*/ 177246 h 7895769"/>
              <a:gd name="connsiteX1097" fmla="*/ 5152391 w 7895764"/>
              <a:gd name="connsiteY1097" fmla="*/ 188190 h 7895769"/>
              <a:gd name="connsiteX1098" fmla="*/ 5164203 w 7895764"/>
              <a:gd name="connsiteY1098" fmla="*/ 210881 h 7895769"/>
              <a:gd name="connsiteX1099" fmla="*/ 5134502 w 7895764"/>
              <a:gd name="connsiteY1099" fmla="*/ 305080 h 7895769"/>
              <a:gd name="connsiteX1100" fmla="*/ 5087126 w 7895764"/>
              <a:gd name="connsiteY1100" fmla="*/ 289050 h 7895769"/>
              <a:gd name="connsiteX1101" fmla="*/ 5065401 w 7895764"/>
              <a:gd name="connsiteY1101" fmla="*/ 282880 h 7895769"/>
              <a:gd name="connsiteX1102" fmla="*/ 5094982 w 7895764"/>
              <a:gd name="connsiteY1102" fmla="*/ 189059 h 7895769"/>
              <a:gd name="connsiteX1103" fmla="*/ 5103880 w 7895764"/>
              <a:gd name="connsiteY1103" fmla="*/ 178454 h 7895769"/>
              <a:gd name="connsiteX1104" fmla="*/ 5103887 w 7895764"/>
              <a:gd name="connsiteY1104" fmla="*/ 178454 h 7895769"/>
              <a:gd name="connsiteX1105" fmla="*/ 5103888 w 7895764"/>
              <a:gd name="connsiteY1105" fmla="*/ 178452 h 7895769"/>
              <a:gd name="connsiteX1106" fmla="*/ 5117679 w 7895764"/>
              <a:gd name="connsiteY1106" fmla="*/ 177246 h 7895769"/>
              <a:gd name="connsiteX1107" fmla="*/ 2943676 w 7895764"/>
              <a:gd name="connsiteY1107" fmla="*/ 129810 h 7895769"/>
              <a:gd name="connsiteX1108" fmla="*/ 2965829 w 7895764"/>
              <a:gd name="connsiteY1108" fmla="*/ 142600 h 7895769"/>
              <a:gd name="connsiteX1109" fmla="*/ 2991191 w 7895764"/>
              <a:gd name="connsiteY1109" fmla="*/ 237251 h 7895769"/>
              <a:gd name="connsiteX1110" fmla="*/ 2990438 w 7895764"/>
              <a:gd name="connsiteY1110" fmla="*/ 237424 h 7895769"/>
              <a:gd name="connsiteX1111" fmla="*/ 2921361 w 7895764"/>
              <a:gd name="connsiteY1111" fmla="*/ 257040 h 7895769"/>
              <a:gd name="connsiteX1112" fmla="*/ 2895730 w 7895764"/>
              <a:gd name="connsiteY1112" fmla="*/ 161385 h 7895769"/>
              <a:gd name="connsiteX1113" fmla="*/ 2895730 w 7895764"/>
              <a:gd name="connsiteY1113" fmla="*/ 161383 h 7895769"/>
              <a:gd name="connsiteX1114" fmla="*/ 2908520 w 7895764"/>
              <a:gd name="connsiteY1114" fmla="*/ 139230 h 7895769"/>
              <a:gd name="connsiteX1115" fmla="*/ 4952093 w 7895764"/>
              <a:gd name="connsiteY1115" fmla="*/ 129809 h 7895769"/>
              <a:gd name="connsiteX1116" fmla="*/ 4987249 w 7895764"/>
              <a:gd name="connsiteY1116" fmla="*/ 139230 h 7895769"/>
              <a:gd name="connsiteX1117" fmla="*/ 5000039 w 7895764"/>
              <a:gd name="connsiteY1117" fmla="*/ 161383 h 7895769"/>
              <a:gd name="connsiteX1118" fmla="*/ 4974408 w 7895764"/>
              <a:gd name="connsiteY1118" fmla="*/ 257041 h 7895769"/>
              <a:gd name="connsiteX1119" fmla="*/ 4905327 w 7895764"/>
              <a:gd name="connsiteY1119" fmla="*/ 237424 h 7895769"/>
              <a:gd name="connsiteX1120" fmla="*/ 4904570 w 7895764"/>
              <a:gd name="connsiteY1120" fmla="*/ 237250 h 7895769"/>
              <a:gd name="connsiteX1121" fmla="*/ 4929931 w 7895764"/>
              <a:gd name="connsiteY1121" fmla="*/ 142601 h 7895769"/>
              <a:gd name="connsiteX1122" fmla="*/ 4938359 w 7895764"/>
              <a:gd name="connsiteY1122" fmla="*/ 131617 h 7895769"/>
              <a:gd name="connsiteX1123" fmla="*/ 4938367 w 7895764"/>
              <a:gd name="connsiteY1123" fmla="*/ 131617 h 7895769"/>
              <a:gd name="connsiteX1124" fmla="*/ 4952093 w 7895764"/>
              <a:gd name="connsiteY1124" fmla="*/ 129809 h 7895769"/>
              <a:gd name="connsiteX1125" fmla="*/ 3111174 w 7895764"/>
              <a:gd name="connsiteY1125" fmla="*/ 89642 h 7895769"/>
              <a:gd name="connsiteX1126" fmla="*/ 3132748 w 7895764"/>
              <a:gd name="connsiteY1126" fmla="*/ 103385 h 7895769"/>
              <a:gd name="connsiteX1127" fmla="*/ 3154091 w 7895764"/>
              <a:gd name="connsiteY1127" fmla="*/ 199654 h 7895769"/>
              <a:gd name="connsiteX1128" fmla="*/ 3083374 w 7895764"/>
              <a:gd name="connsiteY1128" fmla="*/ 215975 h 7895769"/>
              <a:gd name="connsiteX1129" fmla="*/ 3061896 w 7895764"/>
              <a:gd name="connsiteY1129" fmla="*/ 119096 h 7895769"/>
              <a:gd name="connsiteX1130" fmla="*/ 3061897 w 7895764"/>
              <a:gd name="connsiteY1130" fmla="*/ 119094 h 7895769"/>
              <a:gd name="connsiteX1131" fmla="*/ 3061896 w 7895764"/>
              <a:gd name="connsiteY1131" fmla="*/ 119094 h 7895769"/>
              <a:gd name="connsiteX1132" fmla="*/ 3075640 w 7895764"/>
              <a:gd name="connsiteY1132" fmla="*/ 97518 h 7895769"/>
              <a:gd name="connsiteX1133" fmla="*/ 4784595 w 7895764"/>
              <a:gd name="connsiteY1133" fmla="*/ 89640 h 7895769"/>
              <a:gd name="connsiteX1134" fmla="*/ 4820128 w 7895764"/>
              <a:gd name="connsiteY1134" fmla="*/ 97518 h 7895769"/>
              <a:gd name="connsiteX1135" fmla="*/ 4833873 w 7895764"/>
              <a:gd name="connsiteY1135" fmla="*/ 119092 h 7895769"/>
              <a:gd name="connsiteX1136" fmla="*/ 4812395 w 7895764"/>
              <a:gd name="connsiteY1136" fmla="*/ 215976 h 7895769"/>
              <a:gd name="connsiteX1137" fmla="*/ 4741670 w 7895764"/>
              <a:gd name="connsiteY1137" fmla="*/ 199653 h 7895769"/>
              <a:gd name="connsiteX1138" fmla="*/ 4763011 w 7895764"/>
              <a:gd name="connsiteY1138" fmla="*/ 103386 h 7895769"/>
              <a:gd name="connsiteX1139" fmla="*/ 4770952 w 7895764"/>
              <a:gd name="connsiteY1139" fmla="*/ 92045 h 7895769"/>
              <a:gd name="connsiteX1140" fmla="*/ 4770961 w 7895764"/>
              <a:gd name="connsiteY1140" fmla="*/ 92044 h 7895769"/>
              <a:gd name="connsiteX1141" fmla="*/ 4771502 w 7895764"/>
              <a:gd name="connsiteY1141" fmla="*/ 91948 h 7895769"/>
              <a:gd name="connsiteX1142" fmla="*/ 4784586 w 7895764"/>
              <a:gd name="connsiteY1142" fmla="*/ 89641 h 7895769"/>
              <a:gd name="connsiteX1143" fmla="*/ 4784587 w 7895764"/>
              <a:gd name="connsiteY1143" fmla="*/ 89641 h 7895769"/>
              <a:gd name="connsiteX1144" fmla="*/ 4615504 w 7895764"/>
              <a:gd name="connsiteY1144" fmla="*/ 56816 h 7895769"/>
              <a:gd name="connsiteX1145" fmla="*/ 4651347 w 7895764"/>
              <a:gd name="connsiteY1145" fmla="*/ 63135 h 7895769"/>
              <a:gd name="connsiteX1146" fmla="*/ 4666019 w 7895764"/>
              <a:gd name="connsiteY1146" fmla="*/ 84090 h 7895769"/>
              <a:gd name="connsiteX1147" fmla="*/ 4648768 w 7895764"/>
              <a:gd name="connsiteY1147" fmla="*/ 181929 h 7895769"/>
              <a:gd name="connsiteX1148" fmla="*/ 4577319 w 7895764"/>
              <a:gd name="connsiteY1148" fmla="*/ 169170 h 7895769"/>
              <a:gd name="connsiteX1149" fmla="*/ 4594542 w 7895764"/>
              <a:gd name="connsiteY1149" fmla="*/ 71489 h 7895769"/>
              <a:gd name="connsiteX1150" fmla="*/ 4615495 w 7895764"/>
              <a:gd name="connsiteY1150" fmla="*/ 56817 h 7895769"/>
              <a:gd name="connsiteX1151" fmla="*/ 4615496 w 7895764"/>
              <a:gd name="connsiteY1151" fmla="*/ 56817 h 7895769"/>
              <a:gd name="connsiteX1152" fmla="*/ 3280264 w 7895764"/>
              <a:gd name="connsiteY1152" fmla="*/ 56816 h 7895769"/>
              <a:gd name="connsiteX1153" fmla="*/ 3301219 w 7895764"/>
              <a:gd name="connsiteY1153" fmla="*/ 71489 h 7895769"/>
              <a:gd name="connsiteX1154" fmla="*/ 3318443 w 7895764"/>
              <a:gd name="connsiteY1154" fmla="*/ 169170 h 7895769"/>
              <a:gd name="connsiteX1155" fmla="*/ 3247001 w 7895764"/>
              <a:gd name="connsiteY1155" fmla="*/ 181929 h 7895769"/>
              <a:gd name="connsiteX1156" fmla="*/ 3229749 w 7895764"/>
              <a:gd name="connsiteY1156" fmla="*/ 84092 h 7895769"/>
              <a:gd name="connsiteX1157" fmla="*/ 3229749 w 7895764"/>
              <a:gd name="connsiteY1157" fmla="*/ 84090 h 7895769"/>
              <a:gd name="connsiteX1158" fmla="*/ 3244421 w 7895764"/>
              <a:gd name="connsiteY1158" fmla="*/ 63136 h 7895769"/>
              <a:gd name="connsiteX1159" fmla="*/ 4445142 w 7895764"/>
              <a:gd name="connsiteY1159" fmla="*/ 31399 h 7895769"/>
              <a:gd name="connsiteX1160" fmla="*/ 4481227 w 7895764"/>
              <a:gd name="connsiteY1160" fmla="*/ 36150 h 7895769"/>
              <a:gd name="connsiteX1161" fmla="*/ 4496799 w 7895764"/>
              <a:gd name="connsiteY1161" fmla="*/ 56443 h 7895769"/>
              <a:gd name="connsiteX1162" fmla="*/ 4483834 w 7895764"/>
              <a:gd name="connsiteY1162" fmla="*/ 154921 h 7895769"/>
              <a:gd name="connsiteX1163" fmla="*/ 4411832 w 7895764"/>
              <a:gd name="connsiteY1163" fmla="*/ 145772 h 7895769"/>
              <a:gd name="connsiteX1164" fmla="*/ 4424839 w 7895764"/>
              <a:gd name="connsiteY1164" fmla="*/ 46972 h 7895769"/>
              <a:gd name="connsiteX1165" fmla="*/ 4431761 w 7895764"/>
              <a:gd name="connsiteY1165" fmla="*/ 34986 h 7895769"/>
              <a:gd name="connsiteX1166" fmla="*/ 4431769 w 7895764"/>
              <a:gd name="connsiteY1166" fmla="*/ 34984 h 7895769"/>
              <a:gd name="connsiteX1167" fmla="*/ 4431770 w 7895764"/>
              <a:gd name="connsiteY1167" fmla="*/ 34983 h 7895769"/>
              <a:gd name="connsiteX1168" fmla="*/ 4445142 w 7895764"/>
              <a:gd name="connsiteY1168" fmla="*/ 31399 h 7895769"/>
              <a:gd name="connsiteX1169" fmla="*/ 3450626 w 7895764"/>
              <a:gd name="connsiteY1169" fmla="*/ 31399 h 7895769"/>
              <a:gd name="connsiteX1170" fmla="*/ 3470920 w 7895764"/>
              <a:gd name="connsiteY1170" fmla="*/ 46970 h 7895769"/>
              <a:gd name="connsiteX1171" fmla="*/ 3483928 w 7895764"/>
              <a:gd name="connsiteY1171" fmla="*/ 145772 h 7895769"/>
              <a:gd name="connsiteX1172" fmla="*/ 3411934 w 7895764"/>
              <a:gd name="connsiteY1172" fmla="*/ 154921 h 7895769"/>
              <a:gd name="connsiteX1173" fmla="*/ 3398969 w 7895764"/>
              <a:gd name="connsiteY1173" fmla="*/ 56445 h 7895769"/>
              <a:gd name="connsiteX1174" fmla="*/ 3398969 w 7895764"/>
              <a:gd name="connsiteY1174" fmla="*/ 56443 h 7895769"/>
              <a:gd name="connsiteX1175" fmla="*/ 3414541 w 7895764"/>
              <a:gd name="connsiteY1175" fmla="*/ 36149 h 7895769"/>
              <a:gd name="connsiteX1176" fmla="*/ 4273835 w 7895764"/>
              <a:gd name="connsiteY1176" fmla="*/ 13436 h 7895769"/>
              <a:gd name="connsiteX1177" fmla="*/ 4310091 w 7895764"/>
              <a:gd name="connsiteY1177" fmla="*/ 16610 h 7895769"/>
              <a:gd name="connsiteX1178" fmla="*/ 4326535 w 7895764"/>
              <a:gd name="connsiteY1178" fmla="*/ 36203 h 7895769"/>
              <a:gd name="connsiteX1179" fmla="*/ 4317897 w 7895764"/>
              <a:gd name="connsiteY1179" fmla="*/ 134942 h 7895769"/>
              <a:gd name="connsiteX1180" fmla="*/ 4245523 w 7895764"/>
              <a:gd name="connsiteY1180" fmla="*/ 129439 h 7895769"/>
              <a:gd name="connsiteX1181" fmla="*/ 4254232 w 7895764"/>
              <a:gd name="connsiteY1181" fmla="*/ 29889 h 7895769"/>
              <a:gd name="connsiteX1182" fmla="*/ 4260623 w 7895764"/>
              <a:gd name="connsiteY1182" fmla="*/ 17608 h 7895769"/>
              <a:gd name="connsiteX1183" fmla="*/ 4260629 w 7895764"/>
              <a:gd name="connsiteY1183" fmla="*/ 17607 h 7895769"/>
              <a:gd name="connsiteX1184" fmla="*/ 4260631 w 7895764"/>
              <a:gd name="connsiteY1184" fmla="*/ 17600 h 7895769"/>
              <a:gd name="connsiteX1185" fmla="*/ 4272681 w 7895764"/>
              <a:gd name="connsiteY1185" fmla="*/ 13801 h 7895769"/>
              <a:gd name="connsiteX1186" fmla="*/ 4273825 w 7895764"/>
              <a:gd name="connsiteY1186" fmla="*/ 13440 h 7895769"/>
              <a:gd name="connsiteX1187" fmla="*/ 4273827 w 7895764"/>
              <a:gd name="connsiteY1187" fmla="*/ 13440 h 7895769"/>
              <a:gd name="connsiteX1188" fmla="*/ 3621934 w 7895764"/>
              <a:gd name="connsiteY1188" fmla="*/ 13436 h 7895769"/>
              <a:gd name="connsiteX1189" fmla="*/ 3641529 w 7895764"/>
              <a:gd name="connsiteY1189" fmla="*/ 29878 h 7895769"/>
              <a:gd name="connsiteX1190" fmla="*/ 3650240 w 7895764"/>
              <a:gd name="connsiteY1190" fmla="*/ 129439 h 7895769"/>
              <a:gd name="connsiteX1191" fmla="*/ 3577873 w 7895764"/>
              <a:gd name="connsiteY1191" fmla="*/ 134942 h 7895769"/>
              <a:gd name="connsiteX1192" fmla="*/ 3569234 w 7895764"/>
              <a:gd name="connsiteY1192" fmla="*/ 36207 h 7895769"/>
              <a:gd name="connsiteX1193" fmla="*/ 3569234 w 7895764"/>
              <a:gd name="connsiteY1193" fmla="*/ 36206 h 7895769"/>
              <a:gd name="connsiteX1194" fmla="*/ 3569234 w 7895764"/>
              <a:gd name="connsiteY1194" fmla="*/ 36203 h 7895769"/>
              <a:gd name="connsiteX1195" fmla="*/ 3585676 w 7895764"/>
              <a:gd name="connsiteY1195" fmla="*/ 16609 h 7895769"/>
              <a:gd name="connsiteX1196" fmla="*/ 3793862 w 7895764"/>
              <a:gd name="connsiteY1196" fmla="*/ 2964 h 7895769"/>
              <a:gd name="connsiteX1197" fmla="*/ 3812722 w 7895764"/>
              <a:gd name="connsiteY1197" fmla="*/ 20244 h 7895769"/>
              <a:gd name="connsiteX1198" fmla="*/ 3817083 w 7895764"/>
              <a:gd name="connsiteY1198" fmla="*/ 120120 h 7895769"/>
              <a:gd name="connsiteX1199" fmla="*/ 3750736 w 7895764"/>
              <a:gd name="connsiteY1199" fmla="*/ 121797 h 7895769"/>
              <a:gd name="connsiteX1200" fmla="*/ 3744535 w 7895764"/>
              <a:gd name="connsiteY1200" fmla="*/ 122269 h 7895769"/>
              <a:gd name="connsiteX1201" fmla="*/ 3740219 w 7895764"/>
              <a:gd name="connsiteY1201" fmla="*/ 23412 h 7895769"/>
              <a:gd name="connsiteX1202" fmla="*/ 3740219 w 7895764"/>
              <a:gd name="connsiteY1202" fmla="*/ 23410 h 7895769"/>
              <a:gd name="connsiteX1203" fmla="*/ 3757501 w 7895764"/>
              <a:gd name="connsiteY1203" fmla="*/ 4551 h 7895769"/>
              <a:gd name="connsiteX1204" fmla="*/ 4101910 w 7895764"/>
              <a:gd name="connsiteY1204" fmla="*/ 2963 h 7895769"/>
              <a:gd name="connsiteX1205" fmla="*/ 4138266 w 7895764"/>
              <a:gd name="connsiteY1205" fmla="*/ 4550 h 7895769"/>
              <a:gd name="connsiteX1206" fmla="*/ 4155550 w 7895764"/>
              <a:gd name="connsiteY1206" fmla="*/ 23412 h 7895769"/>
              <a:gd name="connsiteX1207" fmla="*/ 4151234 w 7895764"/>
              <a:gd name="connsiteY1207" fmla="*/ 122269 h 7895769"/>
              <a:gd name="connsiteX1208" fmla="*/ 4145029 w 7895764"/>
              <a:gd name="connsiteY1208" fmla="*/ 121797 h 7895769"/>
              <a:gd name="connsiteX1209" fmla="*/ 4078690 w 7895764"/>
              <a:gd name="connsiteY1209" fmla="*/ 120120 h 7895769"/>
              <a:gd name="connsiteX1210" fmla="*/ 4083050 w 7895764"/>
              <a:gd name="connsiteY1210" fmla="*/ 20255 h 7895769"/>
              <a:gd name="connsiteX1211" fmla="*/ 4083050 w 7895764"/>
              <a:gd name="connsiteY1211" fmla="*/ 20247 h 7895769"/>
              <a:gd name="connsiteX1212" fmla="*/ 4101910 w 7895764"/>
              <a:gd name="connsiteY1212" fmla="*/ 2963 h 7895769"/>
              <a:gd name="connsiteX1213" fmla="*/ 3966084 w 7895764"/>
              <a:gd name="connsiteY1213" fmla="*/ 0 h 7895769"/>
              <a:gd name="connsiteX1214" fmla="*/ 3984172 w 7895764"/>
              <a:gd name="connsiteY1214" fmla="*/ 18089 h 7895769"/>
              <a:gd name="connsiteX1215" fmla="*/ 3984172 w 7895764"/>
              <a:gd name="connsiteY1215" fmla="*/ 117730 h 7895769"/>
              <a:gd name="connsiteX1216" fmla="*/ 3947882 w 7895764"/>
              <a:gd name="connsiteY1216" fmla="*/ 116812 h 7895769"/>
              <a:gd name="connsiteX1217" fmla="*/ 3911600 w 7895764"/>
              <a:gd name="connsiteY1217" fmla="*/ 117730 h 7895769"/>
              <a:gd name="connsiteX1218" fmla="*/ 3911600 w 7895764"/>
              <a:gd name="connsiteY1218" fmla="*/ 18089 h 7895769"/>
              <a:gd name="connsiteX1219" fmla="*/ 3911600 w 7895764"/>
              <a:gd name="connsiteY1219" fmla="*/ 18087 h 7895769"/>
              <a:gd name="connsiteX1220" fmla="*/ 3929688 w 7895764"/>
              <a:gd name="connsiteY1220" fmla="*/ 1 h 78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Lst>
            <a:rect l="l" t="t" r="r" b="b"/>
            <a:pathLst>
              <a:path w="7895764" h="7895769">
                <a:moveTo>
                  <a:pt x="3911588" y="7778039"/>
                </a:moveTo>
                <a:lnTo>
                  <a:pt x="3947882" y="7778956"/>
                </a:lnTo>
                <a:lnTo>
                  <a:pt x="3984168" y="7778039"/>
                </a:lnTo>
                <a:lnTo>
                  <a:pt x="3984168" y="7877681"/>
                </a:lnTo>
                <a:cubicBezTo>
                  <a:pt x="3984168" y="7887671"/>
                  <a:pt x="3976069" y="7895769"/>
                  <a:pt x="3966080" y="7895769"/>
                </a:cubicBezTo>
                <a:lnTo>
                  <a:pt x="3929685" y="7895769"/>
                </a:lnTo>
                <a:lnTo>
                  <a:pt x="3929683" y="7895769"/>
                </a:lnTo>
                <a:lnTo>
                  <a:pt x="3929675" y="7895768"/>
                </a:lnTo>
                <a:cubicBezTo>
                  <a:pt x="3919686" y="7895769"/>
                  <a:pt x="3911589" y="7887671"/>
                  <a:pt x="3911588" y="7877680"/>
                </a:cubicBezTo>
                <a:close/>
                <a:moveTo>
                  <a:pt x="3744536" y="7773500"/>
                </a:moveTo>
                <a:lnTo>
                  <a:pt x="3750736" y="7773971"/>
                </a:lnTo>
                <a:lnTo>
                  <a:pt x="3817080" y="7775649"/>
                </a:lnTo>
                <a:lnTo>
                  <a:pt x="3812719" y="7875523"/>
                </a:lnTo>
                <a:cubicBezTo>
                  <a:pt x="3812283" y="7885504"/>
                  <a:pt x="3803839" y="7893241"/>
                  <a:pt x="3793858" y="7892805"/>
                </a:cubicBezTo>
                <a:lnTo>
                  <a:pt x="3793850" y="7892805"/>
                </a:lnTo>
                <a:lnTo>
                  <a:pt x="3757501" y="7891218"/>
                </a:lnTo>
                <a:cubicBezTo>
                  <a:pt x="3747521" y="7890782"/>
                  <a:pt x="3739784" y="7882339"/>
                  <a:pt x="3740219" y="7872358"/>
                </a:cubicBezTo>
                <a:close/>
                <a:moveTo>
                  <a:pt x="4151233" y="7773499"/>
                </a:moveTo>
                <a:lnTo>
                  <a:pt x="4155549" y="7872357"/>
                </a:lnTo>
                <a:cubicBezTo>
                  <a:pt x="4155984" y="7882338"/>
                  <a:pt x="4148247" y="7890782"/>
                  <a:pt x="4138267" y="7891218"/>
                </a:cubicBezTo>
                <a:lnTo>
                  <a:pt x="4101906" y="7892805"/>
                </a:lnTo>
                <a:lnTo>
                  <a:pt x="4101904" y="7892804"/>
                </a:lnTo>
                <a:lnTo>
                  <a:pt x="4101896" y="7892805"/>
                </a:lnTo>
                <a:cubicBezTo>
                  <a:pt x="4091916" y="7893241"/>
                  <a:pt x="4083472" y="7885503"/>
                  <a:pt x="4083037" y="7875523"/>
                </a:cubicBezTo>
                <a:lnTo>
                  <a:pt x="4078677" y="7775649"/>
                </a:lnTo>
                <a:lnTo>
                  <a:pt x="4145029" y="7773971"/>
                </a:lnTo>
                <a:close/>
                <a:moveTo>
                  <a:pt x="3577873" y="7760827"/>
                </a:moveTo>
                <a:lnTo>
                  <a:pt x="3650241" y="7766330"/>
                </a:lnTo>
                <a:lnTo>
                  <a:pt x="3641530" y="7865889"/>
                </a:lnTo>
                <a:cubicBezTo>
                  <a:pt x="3640659" y="7875842"/>
                  <a:pt x="3631886" y="7883203"/>
                  <a:pt x="3621934" y="7882332"/>
                </a:cubicBezTo>
                <a:lnTo>
                  <a:pt x="3585676" y="7879160"/>
                </a:lnTo>
                <a:cubicBezTo>
                  <a:pt x="3575724" y="7878290"/>
                  <a:pt x="3568363" y="7869516"/>
                  <a:pt x="3569234" y="7859565"/>
                </a:cubicBezTo>
                <a:close/>
                <a:moveTo>
                  <a:pt x="4317897" y="7760826"/>
                </a:moveTo>
                <a:lnTo>
                  <a:pt x="4326535" y="7859565"/>
                </a:lnTo>
                <a:cubicBezTo>
                  <a:pt x="4327405" y="7869516"/>
                  <a:pt x="4320043" y="7878289"/>
                  <a:pt x="4310091" y="7879160"/>
                </a:cubicBezTo>
                <a:lnTo>
                  <a:pt x="4273834" y="7882332"/>
                </a:lnTo>
                <a:lnTo>
                  <a:pt x="4273831" y="7882331"/>
                </a:lnTo>
                <a:lnTo>
                  <a:pt x="4273825" y="7882332"/>
                </a:lnTo>
                <a:cubicBezTo>
                  <a:pt x="4263873" y="7883203"/>
                  <a:pt x="4255100" y="7875841"/>
                  <a:pt x="4254230" y="7865889"/>
                </a:cubicBezTo>
                <a:lnTo>
                  <a:pt x="4245520" y="7766330"/>
                </a:lnTo>
                <a:close/>
                <a:moveTo>
                  <a:pt x="3411934" y="7740848"/>
                </a:moveTo>
                <a:lnTo>
                  <a:pt x="3483928" y="7749996"/>
                </a:lnTo>
                <a:lnTo>
                  <a:pt x="3470920" y="7848797"/>
                </a:lnTo>
                <a:cubicBezTo>
                  <a:pt x="3469616" y="7858702"/>
                  <a:pt x="3460531" y="7865674"/>
                  <a:pt x="3450626" y="7864370"/>
                </a:cubicBezTo>
                <a:lnTo>
                  <a:pt x="3414541" y="7859619"/>
                </a:lnTo>
                <a:cubicBezTo>
                  <a:pt x="3404637" y="7858315"/>
                  <a:pt x="3397665" y="7849229"/>
                  <a:pt x="3398969" y="7839324"/>
                </a:cubicBezTo>
                <a:close/>
                <a:moveTo>
                  <a:pt x="4483834" y="7740847"/>
                </a:moveTo>
                <a:lnTo>
                  <a:pt x="4496799" y="7839325"/>
                </a:lnTo>
                <a:cubicBezTo>
                  <a:pt x="4498103" y="7849229"/>
                  <a:pt x="4491131" y="7858315"/>
                  <a:pt x="4481227" y="7859619"/>
                </a:cubicBezTo>
                <a:lnTo>
                  <a:pt x="4445142" y="7864370"/>
                </a:lnTo>
                <a:lnTo>
                  <a:pt x="4445138" y="7864369"/>
                </a:lnTo>
                <a:lnTo>
                  <a:pt x="4445133" y="7864369"/>
                </a:lnTo>
                <a:cubicBezTo>
                  <a:pt x="4435229" y="7865674"/>
                  <a:pt x="4426143" y="7858702"/>
                  <a:pt x="4424839" y="7848797"/>
                </a:cubicBezTo>
                <a:lnTo>
                  <a:pt x="4411832" y="7749997"/>
                </a:lnTo>
                <a:close/>
                <a:moveTo>
                  <a:pt x="3247001" y="7713840"/>
                </a:moveTo>
                <a:lnTo>
                  <a:pt x="3318443" y="7726598"/>
                </a:lnTo>
                <a:lnTo>
                  <a:pt x="3301219" y="7824279"/>
                </a:lnTo>
                <a:cubicBezTo>
                  <a:pt x="3299484" y="7834118"/>
                  <a:pt x="3290103" y="7840687"/>
                  <a:pt x="3280265" y="7838952"/>
                </a:cubicBezTo>
                <a:lnTo>
                  <a:pt x="3244421" y="7832632"/>
                </a:lnTo>
                <a:cubicBezTo>
                  <a:pt x="3234583" y="7830897"/>
                  <a:pt x="3228014" y="7821516"/>
                  <a:pt x="3229749" y="7811678"/>
                </a:cubicBezTo>
                <a:close/>
                <a:moveTo>
                  <a:pt x="4648768" y="7713839"/>
                </a:moveTo>
                <a:lnTo>
                  <a:pt x="4666019" y="7811677"/>
                </a:lnTo>
                <a:cubicBezTo>
                  <a:pt x="4667753" y="7821516"/>
                  <a:pt x="4661185" y="7830897"/>
                  <a:pt x="4651346" y="7832632"/>
                </a:cubicBezTo>
                <a:lnTo>
                  <a:pt x="4615503" y="7838952"/>
                </a:lnTo>
                <a:lnTo>
                  <a:pt x="4615499" y="7838950"/>
                </a:lnTo>
                <a:lnTo>
                  <a:pt x="4615495" y="7838951"/>
                </a:lnTo>
                <a:cubicBezTo>
                  <a:pt x="4605656" y="7840686"/>
                  <a:pt x="4596275" y="7834117"/>
                  <a:pt x="4594541" y="7824279"/>
                </a:cubicBezTo>
                <a:lnTo>
                  <a:pt x="4577317" y="7726599"/>
                </a:lnTo>
                <a:close/>
                <a:moveTo>
                  <a:pt x="3083375" y="7679794"/>
                </a:moveTo>
                <a:lnTo>
                  <a:pt x="3154091" y="7696115"/>
                </a:lnTo>
                <a:lnTo>
                  <a:pt x="3132748" y="7792383"/>
                </a:lnTo>
                <a:cubicBezTo>
                  <a:pt x="3130586" y="7802136"/>
                  <a:pt x="3120927" y="7808290"/>
                  <a:pt x="3111174" y="7806127"/>
                </a:cubicBezTo>
                <a:lnTo>
                  <a:pt x="3075641" y="7798250"/>
                </a:lnTo>
                <a:cubicBezTo>
                  <a:pt x="3065887" y="7796088"/>
                  <a:pt x="3059734" y="7786429"/>
                  <a:pt x="3061896" y="7776676"/>
                </a:cubicBezTo>
                <a:close/>
                <a:moveTo>
                  <a:pt x="4812394" y="7679793"/>
                </a:moveTo>
                <a:lnTo>
                  <a:pt x="4833872" y="7776675"/>
                </a:lnTo>
                <a:cubicBezTo>
                  <a:pt x="4836034" y="7786428"/>
                  <a:pt x="4829880" y="7796087"/>
                  <a:pt x="4820127" y="7798249"/>
                </a:cubicBezTo>
                <a:lnTo>
                  <a:pt x="4784594" y="7806127"/>
                </a:lnTo>
                <a:lnTo>
                  <a:pt x="4784589" y="7806126"/>
                </a:lnTo>
                <a:lnTo>
                  <a:pt x="4784586" y="7806127"/>
                </a:lnTo>
                <a:cubicBezTo>
                  <a:pt x="4774833" y="7808289"/>
                  <a:pt x="4765174" y="7802135"/>
                  <a:pt x="4763012" y="7792383"/>
                </a:cubicBezTo>
                <a:lnTo>
                  <a:pt x="4741670" y="7696116"/>
                </a:lnTo>
                <a:close/>
                <a:moveTo>
                  <a:pt x="2921362" y="7638729"/>
                </a:moveTo>
                <a:lnTo>
                  <a:pt x="2990438" y="7658344"/>
                </a:lnTo>
                <a:lnTo>
                  <a:pt x="2991191" y="7658518"/>
                </a:lnTo>
                <a:lnTo>
                  <a:pt x="2965829" y="7753168"/>
                </a:lnTo>
                <a:cubicBezTo>
                  <a:pt x="2963243" y="7762818"/>
                  <a:pt x="2953326" y="7768543"/>
                  <a:pt x="2943676" y="7765958"/>
                </a:cubicBezTo>
                <a:lnTo>
                  <a:pt x="2908520" y="7756539"/>
                </a:lnTo>
                <a:cubicBezTo>
                  <a:pt x="2898870" y="7753952"/>
                  <a:pt x="2893144" y="7744035"/>
                  <a:pt x="2895730" y="7734385"/>
                </a:cubicBezTo>
                <a:close/>
                <a:moveTo>
                  <a:pt x="4974407" y="7638728"/>
                </a:moveTo>
                <a:lnTo>
                  <a:pt x="5000038" y="7734385"/>
                </a:lnTo>
                <a:cubicBezTo>
                  <a:pt x="5002624" y="7744034"/>
                  <a:pt x="4996897" y="7753953"/>
                  <a:pt x="4987248" y="7756538"/>
                </a:cubicBezTo>
                <a:lnTo>
                  <a:pt x="4952092" y="7765958"/>
                </a:lnTo>
                <a:lnTo>
                  <a:pt x="4952086" y="7765958"/>
                </a:lnTo>
                <a:lnTo>
                  <a:pt x="4952084" y="7765958"/>
                </a:lnTo>
                <a:cubicBezTo>
                  <a:pt x="4942435" y="7768543"/>
                  <a:pt x="4932517" y="7762817"/>
                  <a:pt x="4929931" y="7753167"/>
                </a:cubicBezTo>
                <a:lnTo>
                  <a:pt x="4904570" y="7658519"/>
                </a:lnTo>
                <a:lnTo>
                  <a:pt x="4905327" y="7658344"/>
                </a:lnTo>
                <a:close/>
                <a:moveTo>
                  <a:pt x="2761268" y="7590690"/>
                </a:moveTo>
                <a:lnTo>
                  <a:pt x="2808639" y="7606719"/>
                </a:lnTo>
                <a:lnTo>
                  <a:pt x="2830362" y="7612888"/>
                </a:lnTo>
                <a:lnTo>
                  <a:pt x="2800780" y="7706710"/>
                </a:lnTo>
                <a:cubicBezTo>
                  <a:pt x="2797776" y="7716237"/>
                  <a:pt x="2787617" y="7721526"/>
                  <a:pt x="2778090" y="7718521"/>
                </a:cubicBezTo>
                <a:lnTo>
                  <a:pt x="2743378" y="7707577"/>
                </a:lnTo>
                <a:cubicBezTo>
                  <a:pt x="2733851" y="7704572"/>
                  <a:pt x="2728562" y="7694414"/>
                  <a:pt x="2731567" y="7684887"/>
                </a:cubicBezTo>
                <a:close/>
                <a:moveTo>
                  <a:pt x="5134502" y="7590689"/>
                </a:moveTo>
                <a:lnTo>
                  <a:pt x="5164202" y="7684887"/>
                </a:lnTo>
                <a:cubicBezTo>
                  <a:pt x="5167206" y="7694414"/>
                  <a:pt x="5161918" y="7704572"/>
                  <a:pt x="5152390" y="7707576"/>
                </a:cubicBezTo>
                <a:lnTo>
                  <a:pt x="5117679" y="7718521"/>
                </a:lnTo>
                <a:lnTo>
                  <a:pt x="5117672" y="7718520"/>
                </a:lnTo>
                <a:lnTo>
                  <a:pt x="5117671" y="7718520"/>
                </a:lnTo>
                <a:cubicBezTo>
                  <a:pt x="5108144" y="7721525"/>
                  <a:pt x="5097985" y="7716236"/>
                  <a:pt x="5094981" y="7706709"/>
                </a:cubicBezTo>
                <a:lnTo>
                  <a:pt x="5065400" y="7612888"/>
                </a:lnTo>
                <a:lnTo>
                  <a:pt x="5087126" y="7606719"/>
                </a:lnTo>
                <a:close/>
                <a:moveTo>
                  <a:pt x="2603395" y="7535749"/>
                </a:moveTo>
                <a:lnTo>
                  <a:pt x="2630631" y="7546488"/>
                </a:lnTo>
                <a:lnTo>
                  <a:pt x="2671663" y="7560372"/>
                </a:lnTo>
                <a:lnTo>
                  <a:pt x="2637914" y="7653095"/>
                </a:lnTo>
                <a:cubicBezTo>
                  <a:pt x="2634497" y="7662483"/>
                  <a:pt x="2624117" y="7667323"/>
                  <a:pt x="2614730" y="7663907"/>
                </a:cubicBezTo>
                <a:lnTo>
                  <a:pt x="2580529" y="7651459"/>
                </a:lnTo>
                <a:cubicBezTo>
                  <a:pt x="2571142" y="7648042"/>
                  <a:pt x="2566302" y="7637662"/>
                  <a:pt x="2569718" y="7628275"/>
                </a:cubicBezTo>
                <a:close/>
                <a:moveTo>
                  <a:pt x="5292373" y="7535748"/>
                </a:moveTo>
                <a:lnTo>
                  <a:pt x="5326050" y="7628275"/>
                </a:lnTo>
                <a:cubicBezTo>
                  <a:pt x="5329467" y="7637662"/>
                  <a:pt x="5324627" y="7648041"/>
                  <a:pt x="5315239" y="7651458"/>
                </a:cubicBezTo>
                <a:lnTo>
                  <a:pt x="5281038" y="7663906"/>
                </a:lnTo>
                <a:cubicBezTo>
                  <a:pt x="5276344" y="7665614"/>
                  <a:pt x="5271403" y="7665259"/>
                  <a:pt x="5267207" y="7663302"/>
                </a:cubicBezTo>
                <a:lnTo>
                  <a:pt x="5267201" y="7663302"/>
                </a:lnTo>
                <a:cubicBezTo>
                  <a:pt x="5263005" y="7661346"/>
                  <a:pt x="5259556" y="7657789"/>
                  <a:pt x="5257847" y="7653095"/>
                </a:cubicBezTo>
                <a:lnTo>
                  <a:pt x="5224099" y="7560372"/>
                </a:lnTo>
                <a:lnTo>
                  <a:pt x="5265133" y="7546488"/>
                </a:lnTo>
                <a:close/>
                <a:moveTo>
                  <a:pt x="2448045" y="7473999"/>
                </a:moveTo>
                <a:lnTo>
                  <a:pt x="2456656" y="7477892"/>
                </a:lnTo>
                <a:lnTo>
                  <a:pt x="2515392" y="7501050"/>
                </a:lnTo>
                <a:lnTo>
                  <a:pt x="2477541" y="7592429"/>
                </a:lnTo>
                <a:cubicBezTo>
                  <a:pt x="2473719" y="7601658"/>
                  <a:pt x="2463138" y="7606041"/>
                  <a:pt x="2453908" y="7602218"/>
                </a:cubicBezTo>
                <a:lnTo>
                  <a:pt x="2420283" y="7588290"/>
                </a:lnTo>
                <a:cubicBezTo>
                  <a:pt x="2411053" y="7584467"/>
                  <a:pt x="2406671" y="7573886"/>
                  <a:pt x="2410493" y="7564657"/>
                </a:cubicBezTo>
                <a:close/>
                <a:moveTo>
                  <a:pt x="5447723" y="7473997"/>
                </a:moveTo>
                <a:lnTo>
                  <a:pt x="5485275" y="7564656"/>
                </a:lnTo>
                <a:cubicBezTo>
                  <a:pt x="5489098" y="7573886"/>
                  <a:pt x="5484715" y="7584467"/>
                  <a:pt x="5475485" y="7588290"/>
                </a:cubicBezTo>
                <a:lnTo>
                  <a:pt x="5441860" y="7602218"/>
                </a:lnTo>
                <a:cubicBezTo>
                  <a:pt x="5437245" y="7604130"/>
                  <a:pt x="5432293" y="7603990"/>
                  <a:pt x="5428016" y="7602219"/>
                </a:cubicBezTo>
                <a:lnTo>
                  <a:pt x="5428015" y="7602219"/>
                </a:lnTo>
                <a:lnTo>
                  <a:pt x="5428009" y="7602218"/>
                </a:lnTo>
                <a:cubicBezTo>
                  <a:pt x="5423733" y="7600447"/>
                  <a:pt x="5420132" y="7597044"/>
                  <a:pt x="5418220" y="7592429"/>
                </a:cubicBezTo>
                <a:lnTo>
                  <a:pt x="5380370" y="7501051"/>
                </a:lnTo>
                <a:lnTo>
                  <a:pt x="5439108" y="7477892"/>
                </a:lnTo>
                <a:close/>
                <a:moveTo>
                  <a:pt x="2295709" y="7405129"/>
                </a:moveTo>
                <a:lnTo>
                  <a:pt x="2361842" y="7435027"/>
                </a:lnTo>
                <a:lnTo>
                  <a:pt x="2319968" y="7524825"/>
                </a:lnTo>
                <a:cubicBezTo>
                  <a:pt x="2315746" y="7533879"/>
                  <a:pt x="2304985" y="7537796"/>
                  <a:pt x="2295930" y="7533574"/>
                </a:cubicBezTo>
                <a:lnTo>
                  <a:pt x="2262944" y="7518192"/>
                </a:lnTo>
                <a:cubicBezTo>
                  <a:pt x="2253890" y="7513970"/>
                  <a:pt x="2249973" y="7503208"/>
                  <a:pt x="2254195" y="7494155"/>
                </a:cubicBezTo>
                <a:close/>
                <a:moveTo>
                  <a:pt x="5600059" y="7405128"/>
                </a:moveTo>
                <a:lnTo>
                  <a:pt x="5641572" y="7494154"/>
                </a:lnTo>
                <a:cubicBezTo>
                  <a:pt x="5645794" y="7503209"/>
                  <a:pt x="5641878" y="7513970"/>
                  <a:pt x="5632823" y="7518192"/>
                </a:cubicBezTo>
                <a:lnTo>
                  <a:pt x="5599838" y="7533574"/>
                </a:lnTo>
                <a:cubicBezTo>
                  <a:pt x="5595310" y="7535685"/>
                  <a:pt x="5590357" y="7535761"/>
                  <a:pt x="5586007" y="7534177"/>
                </a:cubicBezTo>
                <a:lnTo>
                  <a:pt x="5586006" y="7534177"/>
                </a:lnTo>
                <a:lnTo>
                  <a:pt x="5586000" y="7534177"/>
                </a:lnTo>
                <a:cubicBezTo>
                  <a:pt x="5581650" y="7532594"/>
                  <a:pt x="5577904" y="7529351"/>
                  <a:pt x="5575793" y="7524824"/>
                </a:cubicBezTo>
                <a:lnTo>
                  <a:pt x="5533920" y="7435028"/>
                </a:lnTo>
                <a:close/>
                <a:moveTo>
                  <a:pt x="2146703" y="7329339"/>
                </a:moveTo>
                <a:lnTo>
                  <a:pt x="2211299" y="7362423"/>
                </a:lnTo>
                <a:lnTo>
                  <a:pt x="2165494" y="7450412"/>
                </a:lnTo>
                <a:cubicBezTo>
                  <a:pt x="2160881" y="7459273"/>
                  <a:pt x="2149958" y="7462717"/>
                  <a:pt x="2141097" y="7458104"/>
                </a:cubicBezTo>
                <a:lnTo>
                  <a:pt x="2108814" y="7441298"/>
                </a:lnTo>
                <a:cubicBezTo>
                  <a:pt x="2099952" y="7436685"/>
                  <a:pt x="2096509" y="7425762"/>
                  <a:pt x="2101121" y="7416901"/>
                </a:cubicBezTo>
                <a:close/>
                <a:moveTo>
                  <a:pt x="5749064" y="7329337"/>
                </a:moveTo>
                <a:lnTo>
                  <a:pt x="5794647" y="7416901"/>
                </a:lnTo>
                <a:cubicBezTo>
                  <a:pt x="5799258" y="7425762"/>
                  <a:pt x="5795816" y="7436685"/>
                  <a:pt x="5786956" y="7441298"/>
                </a:cubicBezTo>
                <a:lnTo>
                  <a:pt x="5754670" y="7458104"/>
                </a:lnTo>
                <a:cubicBezTo>
                  <a:pt x="5750240" y="7460411"/>
                  <a:pt x="5745293" y="7460702"/>
                  <a:pt x="5740880" y="7459311"/>
                </a:cubicBezTo>
                <a:lnTo>
                  <a:pt x="5740878" y="7459309"/>
                </a:lnTo>
                <a:lnTo>
                  <a:pt x="5740872" y="7459310"/>
                </a:lnTo>
                <a:cubicBezTo>
                  <a:pt x="5736458" y="7457917"/>
                  <a:pt x="5732574" y="7454841"/>
                  <a:pt x="5730267" y="7450411"/>
                </a:cubicBezTo>
                <a:lnTo>
                  <a:pt x="5684464" y="7362424"/>
                </a:lnTo>
                <a:close/>
                <a:moveTo>
                  <a:pt x="2001125" y="7247200"/>
                </a:moveTo>
                <a:lnTo>
                  <a:pt x="2064039" y="7283375"/>
                </a:lnTo>
                <a:lnTo>
                  <a:pt x="2014412" y="7369331"/>
                </a:lnTo>
                <a:cubicBezTo>
                  <a:pt x="2009417" y="7377983"/>
                  <a:pt x="1998354" y="7380946"/>
                  <a:pt x="1989703" y="7375952"/>
                </a:cubicBezTo>
                <a:lnTo>
                  <a:pt x="1958183" y="7357754"/>
                </a:lnTo>
                <a:cubicBezTo>
                  <a:pt x="1949531" y="7352759"/>
                  <a:pt x="1946568" y="7341697"/>
                  <a:pt x="1951562" y="7333045"/>
                </a:cubicBezTo>
                <a:close/>
                <a:moveTo>
                  <a:pt x="5894641" y="7247199"/>
                </a:moveTo>
                <a:lnTo>
                  <a:pt x="5944204" y="7333045"/>
                </a:lnTo>
                <a:cubicBezTo>
                  <a:pt x="5949199" y="7341696"/>
                  <a:pt x="5946235" y="7352759"/>
                  <a:pt x="5937584" y="7357754"/>
                </a:cubicBezTo>
                <a:lnTo>
                  <a:pt x="5906064" y="7375951"/>
                </a:lnTo>
                <a:cubicBezTo>
                  <a:pt x="5901738" y="7378449"/>
                  <a:pt x="5896809" y="7378957"/>
                  <a:pt x="5892338" y="7377758"/>
                </a:cubicBezTo>
                <a:lnTo>
                  <a:pt x="5892336" y="7377757"/>
                </a:lnTo>
                <a:lnTo>
                  <a:pt x="5892329" y="7377758"/>
                </a:lnTo>
                <a:cubicBezTo>
                  <a:pt x="5887858" y="7376560"/>
                  <a:pt x="5883844" y="7373656"/>
                  <a:pt x="5881346" y="7369330"/>
                </a:cubicBezTo>
                <a:lnTo>
                  <a:pt x="5831721" y="7283377"/>
                </a:lnTo>
                <a:close/>
                <a:moveTo>
                  <a:pt x="1859239" y="7158869"/>
                </a:moveTo>
                <a:lnTo>
                  <a:pt x="1920334" y="7198036"/>
                </a:lnTo>
                <a:lnTo>
                  <a:pt x="1867010" y="7281738"/>
                </a:lnTo>
                <a:cubicBezTo>
                  <a:pt x="1861643" y="7290163"/>
                  <a:pt x="1850462" y="7292642"/>
                  <a:pt x="1842037" y="7287275"/>
                </a:cubicBezTo>
                <a:lnTo>
                  <a:pt x="1811340" y="7267719"/>
                </a:lnTo>
                <a:cubicBezTo>
                  <a:pt x="1802915" y="7262351"/>
                  <a:pt x="1800436" y="7251170"/>
                  <a:pt x="1805804" y="7242745"/>
                </a:cubicBezTo>
                <a:close/>
                <a:moveTo>
                  <a:pt x="6036528" y="7158867"/>
                </a:moveTo>
                <a:lnTo>
                  <a:pt x="6089963" y="7242744"/>
                </a:lnTo>
                <a:cubicBezTo>
                  <a:pt x="6095330" y="7251170"/>
                  <a:pt x="6092851" y="7262351"/>
                  <a:pt x="6084426" y="7267718"/>
                </a:cubicBezTo>
                <a:lnTo>
                  <a:pt x="6053730" y="7287274"/>
                </a:lnTo>
                <a:cubicBezTo>
                  <a:pt x="6049517" y="7289958"/>
                  <a:pt x="6044616" y="7290680"/>
                  <a:pt x="6040096" y="7289678"/>
                </a:cubicBezTo>
                <a:lnTo>
                  <a:pt x="6040094" y="7289677"/>
                </a:lnTo>
                <a:lnTo>
                  <a:pt x="6040088" y="7289677"/>
                </a:lnTo>
                <a:cubicBezTo>
                  <a:pt x="6035568" y="7288675"/>
                  <a:pt x="6031431" y="7285949"/>
                  <a:pt x="6028747" y="7281737"/>
                </a:cubicBezTo>
                <a:lnTo>
                  <a:pt x="5975426" y="7198039"/>
                </a:lnTo>
                <a:close/>
                <a:moveTo>
                  <a:pt x="1722727" y="7062479"/>
                </a:moveTo>
                <a:lnTo>
                  <a:pt x="1780874" y="7105960"/>
                </a:lnTo>
                <a:lnTo>
                  <a:pt x="1723570" y="7187798"/>
                </a:lnTo>
                <a:cubicBezTo>
                  <a:pt x="1717840" y="7195981"/>
                  <a:pt x="1706562" y="7197970"/>
                  <a:pt x="1698379" y="7192240"/>
                </a:cubicBezTo>
                <a:lnTo>
                  <a:pt x="1668565" y="7171365"/>
                </a:lnTo>
                <a:cubicBezTo>
                  <a:pt x="1660382" y="7165634"/>
                  <a:pt x="1658393" y="7154356"/>
                  <a:pt x="1664123" y="7146173"/>
                </a:cubicBezTo>
                <a:close/>
                <a:moveTo>
                  <a:pt x="6173040" y="7062477"/>
                </a:moveTo>
                <a:lnTo>
                  <a:pt x="6231644" y="7146172"/>
                </a:lnTo>
                <a:cubicBezTo>
                  <a:pt x="6237374" y="7154355"/>
                  <a:pt x="6235385" y="7165634"/>
                  <a:pt x="6227201" y="7171363"/>
                </a:cubicBezTo>
                <a:lnTo>
                  <a:pt x="6197388" y="7192240"/>
                </a:lnTo>
                <a:cubicBezTo>
                  <a:pt x="6193296" y="7195105"/>
                  <a:pt x="6188430" y="7196040"/>
                  <a:pt x="6183872" y="7195236"/>
                </a:cubicBezTo>
                <a:lnTo>
                  <a:pt x="6183869" y="7195234"/>
                </a:lnTo>
                <a:lnTo>
                  <a:pt x="6183863" y="7195236"/>
                </a:lnTo>
                <a:cubicBezTo>
                  <a:pt x="6179305" y="7194432"/>
                  <a:pt x="6175053" y="7191889"/>
                  <a:pt x="6172187" y="7187797"/>
                </a:cubicBezTo>
                <a:lnTo>
                  <a:pt x="6114887" y="7105963"/>
                </a:lnTo>
                <a:close/>
                <a:moveTo>
                  <a:pt x="1588980" y="6962464"/>
                </a:moveTo>
                <a:lnTo>
                  <a:pt x="1647103" y="7005928"/>
                </a:lnTo>
                <a:lnTo>
                  <a:pt x="1584364" y="7087691"/>
                </a:lnTo>
                <a:cubicBezTo>
                  <a:pt x="1578283" y="7095616"/>
                  <a:pt x="1566929" y="7097112"/>
                  <a:pt x="1559003" y="7091030"/>
                </a:cubicBezTo>
                <a:lnTo>
                  <a:pt x="1530128" y="7068873"/>
                </a:lnTo>
                <a:cubicBezTo>
                  <a:pt x="1522202" y="7062792"/>
                  <a:pt x="1520707" y="7051438"/>
                  <a:pt x="1526789" y="7043512"/>
                </a:cubicBezTo>
                <a:close/>
                <a:moveTo>
                  <a:pt x="6306786" y="6962463"/>
                </a:moveTo>
                <a:lnTo>
                  <a:pt x="6368977" y="7043512"/>
                </a:lnTo>
                <a:cubicBezTo>
                  <a:pt x="6375059" y="7051438"/>
                  <a:pt x="6373564" y="7062791"/>
                  <a:pt x="6365638" y="7068873"/>
                </a:cubicBezTo>
                <a:lnTo>
                  <a:pt x="6336764" y="7091030"/>
                </a:lnTo>
                <a:cubicBezTo>
                  <a:pt x="6332801" y="7094070"/>
                  <a:pt x="6327981" y="7095217"/>
                  <a:pt x="6323391" y="7094613"/>
                </a:cubicBezTo>
                <a:lnTo>
                  <a:pt x="6323388" y="7094611"/>
                </a:lnTo>
                <a:lnTo>
                  <a:pt x="6323383" y="7094613"/>
                </a:lnTo>
                <a:cubicBezTo>
                  <a:pt x="6318793" y="7094008"/>
                  <a:pt x="6314434" y="7091653"/>
                  <a:pt x="6311393" y="7087690"/>
                </a:cubicBezTo>
                <a:lnTo>
                  <a:pt x="6248657" y="7005931"/>
                </a:lnTo>
                <a:close/>
                <a:moveTo>
                  <a:pt x="1459321" y="6857189"/>
                </a:moveTo>
                <a:lnTo>
                  <a:pt x="1510965" y="6904126"/>
                </a:lnTo>
                <a:lnTo>
                  <a:pt x="1513243" y="6905829"/>
                </a:lnTo>
                <a:lnTo>
                  <a:pt x="1449657" y="6981607"/>
                </a:lnTo>
                <a:cubicBezTo>
                  <a:pt x="1443236" y="6989260"/>
                  <a:pt x="1431827" y="6990258"/>
                  <a:pt x="1424174" y="6983837"/>
                </a:cubicBezTo>
                <a:lnTo>
                  <a:pt x="1396294" y="6960442"/>
                </a:lnTo>
                <a:cubicBezTo>
                  <a:pt x="1388640" y="6954021"/>
                  <a:pt x="1387643" y="6942611"/>
                  <a:pt x="1394064" y="6934959"/>
                </a:cubicBezTo>
                <a:close/>
                <a:moveTo>
                  <a:pt x="6436444" y="6857188"/>
                </a:moveTo>
                <a:lnTo>
                  <a:pt x="6501702" y="6934959"/>
                </a:lnTo>
                <a:cubicBezTo>
                  <a:pt x="6508123" y="6942611"/>
                  <a:pt x="6507125" y="6954020"/>
                  <a:pt x="6499473" y="6960441"/>
                </a:cubicBezTo>
                <a:lnTo>
                  <a:pt x="6471592" y="6983836"/>
                </a:lnTo>
                <a:cubicBezTo>
                  <a:pt x="6467765" y="6987047"/>
                  <a:pt x="6463000" y="6988403"/>
                  <a:pt x="6458388" y="6987999"/>
                </a:cubicBezTo>
                <a:lnTo>
                  <a:pt x="6458385" y="6987997"/>
                </a:lnTo>
                <a:lnTo>
                  <a:pt x="6458380" y="6987999"/>
                </a:lnTo>
                <a:cubicBezTo>
                  <a:pt x="6453768" y="6987595"/>
                  <a:pt x="6449311" y="6985433"/>
                  <a:pt x="6446100" y="6981606"/>
                </a:cubicBezTo>
                <a:lnTo>
                  <a:pt x="6382518" y="6905832"/>
                </a:lnTo>
                <a:lnTo>
                  <a:pt x="6384800" y="6904126"/>
                </a:lnTo>
                <a:close/>
                <a:moveTo>
                  <a:pt x="1335720" y="6744853"/>
                </a:moveTo>
                <a:lnTo>
                  <a:pt x="1389425" y="6793663"/>
                </a:lnTo>
                <a:lnTo>
                  <a:pt x="1319706" y="6869748"/>
                </a:lnTo>
                <a:cubicBezTo>
                  <a:pt x="1312957" y="6877114"/>
                  <a:pt x="1301515" y="6877614"/>
                  <a:pt x="1294150" y="6870865"/>
                </a:cubicBezTo>
                <a:lnTo>
                  <a:pt x="1267316" y="6846276"/>
                </a:lnTo>
                <a:cubicBezTo>
                  <a:pt x="1259951" y="6839526"/>
                  <a:pt x="1259451" y="6828086"/>
                  <a:pt x="1266200" y="6820720"/>
                </a:cubicBezTo>
                <a:close/>
                <a:moveTo>
                  <a:pt x="6560045" y="6744852"/>
                </a:moveTo>
                <a:lnTo>
                  <a:pt x="6629566" y="6820720"/>
                </a:lnTo>
                <a:cubicBezTo>
                  <a:pt x="6636315" y="6828085"/>
                  <a:pt x="6635815" y="6839526"/>
                  <a:pt x="6628450" y="6846275"/>
                </a:cubicBezTo>
                <a:lnTo>
                  <a:pt x="6601616" y="6870864"/>
                </a:lnTo>
                <a:cubicBezTo>
                  <a:pt x="6597933" y="6874239"/>
                  <a:pt x="6593232" y="6875801"/>
                  <a:pt x="6588607" y="6875599"/>
                </a:cubicBezTo>
                <a:lnTo>
                  <a:pt x="6588603" y="6875597"/>
                </a:lnTo>
                <a:lnTo>
                  <a:pt x="6588598" y="6875599"/>
                </a:lnTo>
                <a:cubicBezTo>
                  <a:pt x="6583974" y="6875397"/>
                  <a:pt x="6579427" y="6873431"/>
                  <a:pt x="6576051" y="6869748"/>
                </a:cubicBezTo>
                <a:lnTo>
                  <a:pt x="6506335" y="6793667"/>
                </a:lnTo>
                <a:close/>
                <a:moveTo>
                  <a:pt x="1214474" y="6629980"/>
                </a:moveTo>
                <a:lnTo>
                  <a:pt x="1238905" y="6656861"/>
                </a:lnTo>
                <a:lnTo>
                  <a:pt x="1265790" y="6681296"/>
                </a:lnTo>
                <a:lnTo>
                  <a:pt x="1194758" y="6752328"/>
                </a:lnTo>
                <a:cubicBezTo>
                  <a:pt x="1187693" y="6759392"/>
                  <a:pt x="1176241" y="6759392"/>
                  <a:pt x="1169177" y="6752328"/>
                </a:cubicBezTo>
                <a:lnTo>
                  <a:pt x="1143441" y="6726592"/>
                </a:lnTo>
                <a:cubicBezTo>
                  <a:pt x="1136377" y="6719528"/>
                  <a:pt x="1136377" y="6708076"/>
                  <a:pt x="1143441" y="6701012"/>
                </a:cubicBezTo>
                <a:close/>
                <a:moveTo>
                  <a:pt x="6681292" y="6629978"/>
                </a:moveTo>
                <a:lnTo>
                  <a:pt x="6752325" y="6701011"/>
                </a:lnTo>
                <a:cubicBezTo>
                  <a:pt x="6759389" y="6708075"/>
                  <a:pt x="6759389" y="6719528"/>
                  <a:pt x="6752325" y="6726592"/>
                </a:cubicBezTo>
                <a:lnTo>
                  <a:pt x="6726589" y="6752328"/>
                </a:lnTo>
                <a:cubicBezTo>
                  <a:pt x="6723057" y="6755859"/>
                  <a:pt x="6718429" y="6757626"/>
                  <a:pt x="6713799" y="6757626"/>
                </a:cubicBezTo>
                <a:lnTo>
                  <a:pt x="6713795" y="6757624"/>
                </a:lnTo>
                <a:lnTo>
                  <a:pt x="6713791" y="6757625"/>
                </a:lnTo>
                <a:cubicBezTo>
                  <a:pt x="6709161" y="6757626"/>
                  <a:pt x="6704532" y="6755860"/>
                  <a:pt x="6700999" y="6752327"/>
                </a:cubicBezTo>
                <a:lnTo>
                  <a:pt x="6629971" y="6681299"/>
                </a:lnTo>
                <a:lnTo>
                  <a:pt x="6656859" y="6656861"/>
                </a:lnTo>
                <a:close/>
                <a:moveTo>
                  <a:pt x="1102106" y="6506344"/>
                </a:moveTo>
                <a:lnTo>
                  <a:pt x="1150917" y="6560050"/>
                </a:lnTo>
                <a:lnTo>
                  <a:pt x="1075050" y="6629569"/>
                </a:lnTo>
                <a:cubicBezTo>
                  <a:pt x="1067684" y="6636318"/>
                  <a:pt x="1056243" y="6635819"/>
                  <a:pt x="1049494" y="6628453"/>
                </a:cubicBezTo>
                <a:lnTo>
                  <a:pt x="1024905" y="6601619"/>
                </a:lnTo>
                <a:cubicBezTo>
                  <a:pt x="1018156" y="6594254"/>
                  <a:pt x="1018655" y="6582813"/>
                  <a:pt x="1026020" y="6576064"/>
                </a:cubicBezTo>
                <a:close/>
                <a:moveTo>
                  <a:pt x="6793659" y="6506343"/>
                </a:moveTo>
                <a:lnTo>
                  <a:pt x="6869745" y="6576063"/>
                </a:lnTo>
                <a:cubicBezTo>
                  <a:pt x="6877111" y="6582812"/>
                  <a:pt x="6877610" y="6594254"/>
                  <a:pt x="6870861" y="6601619"/>
                </a:cubicBezTo>
                <a:lnTo>
                  <a:pt x="6846272" y="6628453"/>
                </a:lnTo>
                <a:cubicBezTo>
                  <a:pt x="6842897" y="6632136"/>
                  <a:pt x="6838350" y="6634102"/>
                  <a:pt x="6833725" y="6634304"/>
                </a:cubicBezTo>
                <a:lnTo>
                  <a:pt x="6833720" y="6634301"/>
                </a:lnTo>
                <a:lnTo>
                  <a:pt x="6833716" y="6634303"/>
                </a:lnTo>
                <a:cubicBezTo>
                  <a:pt x="6829091" y="6634506"/>
                  <a:pt x="6824390" y="6632943"/>
                  <a:pt x="6820707" y="6629568"/>
                </a:cubicBezTo>
                <a:lnTo>
                  <a:pt x="6744845" y="6560053"/>
                </a:lnTo>
                <a:close/>
                <a:moveTo>
                  <a:pt x="989940" y="6382527"/>
                </a:moveTo>
                <a:lnTo>
                  <a:pt x="991641" y="6384802"/>
                </a:lnTo>
                <a:lnTo>
                  <a:pt x="1038580" y="6436448"/>
                </a:lnTo>
                <a:lnTo>
                  <a:pt x="960810" y="6501705"/>
                </a:lnTo>
                <a:cubicBezTo>
                  <a:pt x="953157" y="6508127"/>
                  <a:pt x="941749" y="6507128"/>
                  <a:pt x="935327" y="6499476"/>
                </a:cubicBezTo>
                <a:lnTo>
                  <a:pt x="911932" y="6471595"/>
                </a:lnTo>
                <a:cubicBezTo>
                  <a:pt x="905511" y="6463942"/>
                  <a:pt x="906509" y="6452533"/>
                  <a:pt x="914162" y="6446112"/>
                </a:cubicBezTo>
                <a:close/>
                <a:moveTo>
                  <a:pt x="6905826" y="6382526"/>
                </a:moveTo>
                <a:lnTo>
                  <a:pt x="6981605" y="6446112"/>
                </a:lnTo>
                <a:cubicBezTo>
                  <a:pt x="6989257" y="6452533"/>
                  <a:pt x="6990255" y="6463942"/>
                  <a:pt x="6983834" y="6471594"/>
                </a:cubicBezTo>
                <a:lnTo>
                  <a:pt x="6960439" y="6499475"/>
                </a:lnTo>
                <a:cubicBezTo>
                  <a:pt x="6957228" y="6503302"/>
                  <a:pt x="6952771" y="6505465"/>
                  <a:pt x="6948159" y="6505869"/>
                </a:cubicBezTo>
                <a:lnTo>
                  <a:pt x="6948154" y="6505867"/>
                </a:lnTo>
                <a:lnTo>
                  <a:pt x="6948152" y="6505869"/>
                </a:lnTo>
                <a:cubicBezTo>
                  <a:pt x="6943540" y="6506272"/>
                  <a:pt x="6938775" y="6504916"/>
                  <a:pt x="6934949" y="6501705"/>
                </a:cubicBezTo>
                <a:lnTo>
                  <a:pt x="6857182" y="6436451"/>
                </a:lnTo>
                <a:lnTo>
                  <a:pt x="6904123" y="6384802"/>
                </a:lnTo>
                <a:close/>
                <a:moveTo>
                  <a:pt x="889841" y="6248667"/>
                </a:moveTo>
                <a:lnTo>
                  <a:pt x="933305" y="6306790"/>
                </a:lnTo>
                <a:lnTo>
                  <a:pt x="852257" y="6368980"/>
                </a:lnTo>
                <a:cubicBezTo>
                  <a:pt x="844332" y="6375062"/>
                  <a:pt x="832978" y="6373566"/>
                  <a:pt x="826896" y="6365642"/>
                </a:cubicBezTo>
                <a:lnTo>
                  <a:pt x="804739" y="6336767"/>
                </a:lnTo>
                <a:cubicBezTo>
                  <a:pt x="798658" y="6328841"/>
                  <a:pt x="800152" y="6317486"/>
                  <a:pt x="808078" y="6311405"/>
                </a:cubicBezTo>
                <a:close/>
                <a:moveTo>
                  <a:pt x="7005924" y="6248666"/>
                </a:moveTo>
                <a:lnTo>
                  <a:pt x="7087688" y="6311405"/>
                </a:lnTo>
                <a:cubicBezTo>
                  <a:pt x="7095614" y="6317486"/>
                  <a:pt x="7097109" y="6328840"/>
                  <a:pt x="7091027" y="6336766"/>
                </a:cubicBezTo>
                <a:lnTo>
                  <a:pt x="7068871" y="6365641"/>
                </a:lnTo>
                <a:cubicBezTo>
                  <a:pt x="7065830" y="6369604"/>
                  <a:pt x="7061471" y="6371959"/>
                  <a:pt x="7056881" y="6372563"/>
                </a:cubicBezTo>
                <a:lnTo>
                  <a:pt x="7056876" y="6372562"/>
                </a:lnTo>
                <a:lnTo>
                  <a:pt x="7056874" y="6372563"/>
                </a:lnTo>
                <a:cubicBezTo>
                  <a:pt x="7052284" y="6373167"/>
                  <a:pt x="7047464" y="6372021"/>
                  <a:pt x="7043502" y="6368980"/>
                </a:cubicBezTo>
                <a:lnTo>
                  <a:pt x="6962458" y="6306793"/>
                </a:lnTo>
                <a:close/>
                <a:moveTo>
                  <a:pt x="789809" y="6114896"/>
                </a:moveTo>
                <a:lnTo>
                  <a:pt x="833291" y="6173044"/>
                </a:lnTo>
                <a:lnTo>
                  <a:pt x="749597" y="6231646"/>
                </a:lnTo>
                <a:cubicBezTo>
                  <a:pt x="741413" y="6237377"/>
                  <a:pt x="730135" y="6235388"/>
                  <a:pt x="724405" y="6227204"/>
                </a:cubicBezTo>
                <a:lnTo>
                  <a:pt x="703529" y="6197390"/>
                </a:lnTo>
                <a:cubicBezTo>
                  <a:pt x="697799" y="6189208"/>
                  <a:pt x="699788" y="6177929"/>
                  <a:pt x="707971" y="6172199"/>
                </a:cubicBezTo>
                <a:close/>
                <a:moveTo>
                  <a:pt x="7105956" y="6114895"/>
                </a:moveTo>
                <a:lnTo>
                  <a:pt x="7187795" y="6172199"/>
                </a:lnTo>
                <a:cubicBezTo>
                  <a:pt x="7195978" y="6177928"/>
                  <a:pt x="7197967" y="6189207"/>
                  <a:pt x="7192237" y="6197390"/>
                </a:cubicBezTo>
                <a:lnTo>
                  <a:pt x="7171361" y="6227204"/>
                </a:lnTo>
                <a:cubicBezTo>
                  <a:pt x="7168496" y="6231296"/>
                  <a:pt x="7164244" y="6233839"/>
                  <a:pt x="7159685" y="6234643"/>
                </a:cubicBezTo>
                <a:lnTo>
                  <a:pt x="7159679" y="6234642"/>
                </a:lnTo>
                <a:lnTo>
                  <a:pt x="7159678" y="6234642"/>
                </a:lnTo>
                <a:cubicBezTo>
                  <a:pt x="7155119" y="6235446"/>
                  <a:pt x="7150253" y="6234511"/>
                  <a:pt x="7146162" y="6231646"/>
                </a:cubicBezTo>
                <a:lnTo>
                  <a:pt x="7062472" y="6173046"/>
                </a:lnTo>
                <a:close/>
                <a:moveTo>
                  <a:pt x="697733" y="5975436"/>
                </a:moveTo>
                <a:lnTo>
                  <a:pt x="736900" y="6036531"/>
                </a:lnTo>
                <a:lnTo>
                  <a:pt x="653024" y="6089966"/>
                </a:lnTo>
                <a:cubicBezTo>
                  <a:pt x="644599" y="6095333"/>
                  <a:pt x="633418" y="6092854"/>
                  <a:pt x="628050" y="6084429"/>
                </a:cubicBezTo>
                <a:lnTo>
                  <a:pt x="608495" y="6053733"/>
                </a:lnTo>
                <a:cubicBezTo>
                  <a:pt x="603127" y="6045307"/>
                  <a:pt x="605606" y="6034127"/>
                  <a:pt x="614031" y="6028759"/>
                </a:cubicBezTo>
                <a:close/>
                <a:moveTo>
                  <a:pt x="7198032" y="5975435"/>
                </a:moveTo>
                <a:lnTo>
                  <a:pt x="7281734" y="6028759"/>
                </a:lnTo>
                <a:cubicBezTo>
                  <a:pt x="7290160" y="6034126"/>
                  <a:pt x="7292639" y="6045307"/>
                  <a:pt x="7287271" y="6053732"/>
                </a:cubicBezTo>
                <a:lnTo>
                  <a:pt x="7267715" y="6084429"/>
                </a:lnTo>
                <a:cubicBezTo>
                  <a:pt x="7265032" y="6088641"/>
                  <a:pt x="7260895" y="6091367"/>
                  <a:pt x="7256375" y="6092369"/>
                </a:cubicBezTo>
                <a:lnTo>
                  <a:pt x="7256369" y="6092368"/>
                </a:lnTo>
                <a:lnTo>
                  <a:pt x="7256367" y="6092369"/>
                </a:lnTo>
                <a:cubicBezTo>
                  <a:pt x="7251848" y="6093371"/>
                  <a:pt x="7246946" y="6092648"/>
                  <a:pt x="7242734" y="6089965"/>
                </a:cubicBezTo>
                <a:lnTo>
                  <a:pt x="7158863" y="6036533"/>
                </a:lnTo>
                <a:close/>
                <a:moveTo>
                  <a:pt x="612394" y="5831731"/>
                </a:moveTo>
                <a:lnTo>
                  <a:pt x="648568" y="5894644"/>
                </a:lnTo>
                <a:lnTo>
                  <a:pt x="562724" y="5944206"/>
                </a:lnTo>
                <a:cubicBezTo>
                  <a:pt x="554073" y="5949202"/>
                  <a:pt x="543010" y="5946237"/>
                  <a:pt x="538015" y="5937586"/>
                </a:cubicBezTo>
                <a:lnTo>
                  <a:pt x="519818" y="5906066"/>
                </a:lnTo>
                <a:cubicBezTo>
                  <a:pt x="514823" y="5897414"/>
                  <a:pt x="517786" y="5886352"/>
                  <a:pt x="526438" y="5881357"/>
                </a:cubicBezTo>
                <a:close/>
                <a:moveTo>
                  <a:pt x="7283371" y="5831730"/>
                </a:moveTo>
                <a:lnTo>
                  <a:pt x="7369328" y="5881357"/>
                </a:lnTo>
                <a:cubicBezTo>
                  <a:pt x="7377979" y="5886352"/>
                  <a:pt x="7380943" y="5897414"/>
                  <a:pt x="7375948" y="5906066"/>
                </a:cubicBezTo>
                <a:lnTo>
                  <a:pt x="7357750" y="5937585"/>
                </a:lnTo>
                <a:cubicBezTo>
                  <a:pt x="7355253" y="5941911"/>
                  <a:pt x="7351238" y="5944815"/>
                  <a:pt x="7346767" y="5946013"/>
                </a:cubicBezTo>
                <a:lnTo>
                  <a:pt x="7346760" y="5946013"/>
                </a:lnTo>
                <a:lnTo>
                  <a:pt x="7346759" y="5946013"/>
                </a:lnTo>
                <a:cubicBezTo>
                  <a:pt x="7342288" y="5947211"/>
                  <a:pt x="7337360" y="5946704"/>
                  <a:pt x="7333034" y="5944206"/>
                </a:cubicBezTo>
                <a:lnTo>
                  <a:pt x="7247194" y="5894647"/>
                </a:lnTo>
                <a:close/>
                <a:moveTo>
                  <a:pt x="533346" y="5684473"/>
                </a:moveTo>
                <a:lnTo>
                  <a:pt x="566429" y="5749067"/>
                </a:lnTo>
                <a:lnTo>
                  <a:pt x="478868" y="5794648"/>
                </a:lnTo>
                <a:cubicBezTo>
                  <a:pt x="470006" y="5799261"/>
                  <a:pt x="459084" y="5795817"/>
                  <a:pt x="454471" y="5786956"/>
                </a:cubicBezTo>
                <a:lnTo>
                  <a:pt x="437666" y="5754672"/>
                </a:lnTo>
                <a:cubicBezTo>
                  <a:pt x="433053" y="5745811"/>
                  <a:pt x="436496" y="5734889"/>
                  <a:pt x="445358" y="5730276"/>
                </a:cubicBezTo>
                <a:close/>
                <a:moveTo>
                  <a:pt x="7362419" y="5684471"/>
                </a:moveTo>
                <a:lnTo>
                  <a:pt x="7450408" y="5730275"/>
                </a:lnTo>
                <a:cubicBezTo>
                  <a:pt x="7459269" y="5734888"/>
                  <a:pt x="7462713" y="5745810"/>
                  <a:pt x="7458100" y="5754672"/>
                </a:cubicBezTo>
                <a:lnTo>
                  <a:pt x="7441294" y="5786955"/>
                </a:lnTo>
                <a:cubicBezTo>
                  <a:pt x="7438988" y="5791386"/>
                  <a:pt x="7435104" y="5794462"/>
                  <a:pt x="7430689" y="5795854"/>
                </a:cubicBezTo>
                <a:lnTo>
                  <a:pt x="7430682" y="5795853"/>
                </a:lnTo>
                <a:lnTo>
                  <a:pt x="7430681" y="5795854"/>
                </a:lnTo>
                <a:cubicBezTo>
                  <a:pt x="7426267" y="5797246"/>
                  <a:pt x="7421321" y="5796954"/>
                  <a:pt x="7416890" y="5794647"/>
                </a:cubicBezTo>
                <a:lnTo>
                  <a:pt x="7329334" y="5749069"/>
                </a:lnTo>
                <a:close/>
                <a:moveTo>
                  <a:pt x="460741" y="5533928"/>
                </a:moveTo>
                <a:lnTo>
                  <a:pt x="490639" y="5600061"/>
                </a:lnTo>
                <a:lnTo>
                  <a:pt x="401614" y="5641574"/>
                </a:lnTo>
                <a:cubicBezTo>
                  <a:pt x="392561" y="5645795"/>
                  <a:pt x="381799" y="5641879"/>
                  <a:pt x="377577" y="5632825"/>
                </a:cubicBezTo>
                <a:lnTo>
                  <a:pt x="362195" y="5599839"/>
                </a:lnTo>
                <a:cubicBezTo>
                  <a:pt x="357973" y="5590785"/>
                  <a:pt x="361890" y="5580023"/>
                  <a:pt x="370944" y="5575801"/>
                </a:cubicBezTo>
                <a:close/>
                <a:moveTo>
                  <a:pt x="7435023" y="5533928"/>
                </a:moveTo>
                <a:lnTo>
                  <a:pt x="7524821" y="5575801"/>
                </a:lnTo>
                <a:cubicBezTo>
                  <a:pt x="7533875" y="5580023"/>
                  <a:pt x="7537792" y="5590784"/>
                  <a:pt x="7533570" y="5599839"/>
                </a:cubicBezTo>
                <a:lnTo>
                  <a:pt x="7518188" y="5632825"/>
                </a:lnTo>
                <a:cubicBezTo>
                  <a:pt x="7516077" y="5637352"/>
                  <a:pt x="7512331" y="5640595"/>
                  <a:pt x="7507982" y="5642177"/>
                </a:cubicBezTo>
                <a:lnTo>
                  <a:pt x="7507974" y="5642177"/>
                </a:lnTo>
                <a:cubicBezTo>
                  <a:pt x="7503624" y="5643760"/>
                  <a:pt x="7498670" y="5643684"/>
                  <a:pt x="7494143" y="5641573"/>
                </a:cubicBezTo>
                <a:lnTo>
                  <a:pt x="7405124" y="5600063"/>
                </a:lnTo>
                <a:close/>
                <a:moveTo>
                  <a:pt x="394717" y="5380379"/>
                </a:moveTo>
                <a:lnTo>
                  <a:pt x="417875" y="5439111"/>
                </a:lnTo>
                <a:lnTo>
                  <a:pt x="421769" y="5447724"/>
                </a:lnTo>
                <a:lnTo>
                  <a:pt x="331112" y="5485275"/>
                </a:lnTo>
                <a:cubicBezTo>
                  <a:pt x="321882" y="5489098"/>
                  <a:pt x="311302" y="5484716"/>
                  <a:pt x="307479" y="5475486"/>
                </a:cubicBezTo>
                <a:lnTo>
                  <a:pt x="293551" y="5441861"/>
                </a:lnTo>
                <a:cubicBezTo>
                  <a:pt x="289728" y="5432631"/>
                  <a:pt x="294111" y="5422051"/>
                  <a:pt x="303340" y="5418228"/>
                </a:cubicBezTo>
                <a:close/>
                <a:moveTo>
                  <a:pt x="7501047" y="5380378"/>
                </a:moveTo>
                <a:lnTo>
                  <a:pt x="7592425" y="5418228"/>
                </a:lnTo>
                <a:cubicBezTo>
                  <a:pt x="7601655" y="5422050"/>
                  <a:pt x="7606037" y="5432631"/>
                  <a:pt x="7602214" y="5441861"/>
                </a:cubicBezTo>
                <a:lnTo>
                  <a:pt x="7588286" y="5475486"/>
                </a:lnTo>
                <a:cubicBezTo>
                  <a:pt x="7584463" y="5484716"/>
                  <a:pt x="7573883" y="5489098"/>
                  <a:pt x="7564653" y="5485275"/>
                </a:cubicBezTo>
                <a:lnTo>
                  <a:pt x="7564652" y="5485275"/>
                </a:lnTo>
                <a:lnTo>
                  <a:pt x="7564645" y="5485275"/>
                </a:lnTo>
                <a:lnTo>
                  <a:pt x="7473994" y="5447726"/>
                </a:lnTo>
                <a:lnTo>
                  <a:pt x="7477889" y="5439111"/>
                </a:lnTo>
                <a:close/>
                <a:moveTo>
                  <a:pt x="335396" y="5224107"/>
                </a:moveTo>
                <a:lnTo>
                  <a:pt x="349279" y="5265135"/>
                </a:lnTo>
                <a:lnTo>
                  <a:pt x="360019" y="5292375"/>
                </a:lnTo>
                <a:lnTo>
                  <a:pt x="267494" y="5326051"/>
                </a:lnTo>
                <a:cubicBezTo>
                  <a:pt x="258107" y="5329468"/>
                  <a:pt x="247728" y="5324628"/>
                  <a:pt x="244311" y="5315240"/>
                </a:cubicBezTo>
                <a:lnTo>
                  <a:pt x="231863" y="5281039"/>
                </a:lnTo>
                <a:cubicBezTo>
                  <a:pt x="228446" y="5271651"/>
                  <a:pt x="233286" y="5261272"/>
                  <a:pt x="242673" y="5257855"/>
                </a:cubicBezTo>
                <a:close/>
                <a:moveTo>
                  <a:pt x="7560368" y="5224107"/>
                </a:moveTo>
                <a:lnTo>
                  <a:pt x="7653092" y="5257855"/>
                </a:lnTo>
                <a:cubicBezTo>
                  <a:pt x="7662479" y="5261272"/>
                  <a:pt x="7667319" y="5271651"/>
                  <a:pt x="7663902" y="5281039"/>
                </a:cubicBezTo>
                <a:lnTo>
                  <a:pt x="7651454" y="5315240"/>
                </a:lnTo>
                <a:cubicBezTo>
                  <a:pt x="7648038" y="5324627"/>
                  <a:pt x="7637658" y="5329467"/>
                  <a:pt x="7628271" y="5326050"/>
                </a:cubicBezTo>
                <a:lnTo>
                  <a:pt x="7628269" y="5326050"/>
                </a:lnTo>
                <a:lnTo>
                  <a:pt x="7628263" y="5326050"/>
                </a:lnTo>
                <a:lnTo>
                  <a:pt x="7535745" y="5292376"/>
                </a:lnTo>
                <a:lnTo>
                  <a:pt x="7546486" y="5265135"/>
                </a:lnTo>
                <a:close/>
                <a:moveTo>
                  <a:pt x="282880" y="5065409"/>
                </a:moveTo>
                <a:lnTo>
                  <a:pt x="289048" y="5087128"/>
                </a:lnTo>
                <a:lnTo>
                  <a:pt x="305078" y="5134504"/>
                </a:lnTo>
                <a:lnTo>
                  <a:pt x="210883" y="5164203"/>
                </a:lnTo>
                <a:cubicBezTo>
                  <a:pt x="201355" y="5167207"/>
                  <a:pt x="191196" y="5161919"/>
                  <a:pt x="188192" y="5152391"/>
                </a:cubicBezTo>
                <a:lnTo>
                  <a:pt x="177248" y="5117680"/>
                </a:lnTo>
                <a:cubicBezTo>
                  <a:pt x="174244" y="5108152"/>
                  <a:pt x="179532" y="5097993"/>
                  <a:pt x="189060" y="5094990"/>
                </a:cubicBezTo>
                <a:close/>
                <a:moveTo>
                  <a:pt x="7612884" y="5065408"/>
                </a:moveTo>
                <a:lnTo>
                  <a:pt x="7706705" y="5094989"/>
                </a:lnTo>
                <a:cubicBezTo>
                  <a:pt x="7716233" y="5097993"/>
                  <a:pt x="7721521" y="5108152"/>
                  <a:pt x="7718517" y="5117679"/>
                </a:cubicBezTo>
                <a:lnTo>
                  <a:pt x="7707572" y="5152391"/>
                </a:lnTo>
                <a:cubicBezTo>
                  <a:pt x="7704568" y="5161918"/>
                  <a:pt x="7694410" y="5167207"/>
                  <a:pt x="7684882" y="5164202"/>
                </a:cubicBezTo>
                <a:lnTo>
                  <a:pt x="7684880" y="5164202"/>
                </a:lnTo>
                <a:lnTo>
                  <a:pt x="7684874" y="5164202"/>
                </a:lnTo>
                <a:lnTo>
                  <a:pt x="7590686" y="5134505"/>
                </a:lnTo>
                <a:lnTo>
                  <a:pt x="7606717" y="5087128"/>
                </a:lnTo>
                <a:close/>
                <a:moveTo>
                  <a:pt x="237249" y="4904579"/>
                </a:moveTo>
                <a:lnTo>
                  <a:pt x="237423" y="4905329"/>
                </a:lnTo>
                <a:lnTo>
                  <a:pt x="257039" y="4974409"/>
                </a:lnTo>
                <a:lnTo>
                  <a:pt x="161384" y="5000039"/>
                </a:lnTo>
                <a:cubicBezTo>
                  <a:pt x="151735" y="5002625"/>
                  <a:pt x="141817" y="4996899"/>
                  <a:pt x="139231" y="4987249"/>
                </a:cubicBezTo>
                <a:lnTo>
                  <a:pt x="129811" y="4952093"/>
                </a:lnTo>
                <a:cubicBezTo>
                  <a:pt x="127225" y="4942444"/>
                  <a:pt x="132952" y="4932526"/>
                  <a:pt x="142601" y="4929940"/>
                </a:cubicBezTo>
                <a:close/>
                <a:moveTo>
                  <a:pt x="7658515" y="4904579"/>
                </a:moveTo>
                <a:lnTo>
                  <a:pt x="7753164" y="4929940"/>
                </a:lnTo>
                <a:cubicBezTo>
                  <a:pt x="7762813" y="4932525"/>
                  <a:pt x="7768539" y="4942443"/>
                  <a:pt x="7765954" y="4952093"/>
                </a:cubicBezTo>
                <a:lnTo>
                  <a:pt x="7756534" y="4987249"/>
                </a:lnTo>
                <a:cubicBezTo>
                  <a:pt x="7753948" y="4996899"/>
                  <a:pt x="7744030" y="5002624"/>
                  <a:pt x="7734381" y="5000039"/>
                </a:cubicBezTo>
                <a:lnTo>
                  <a:pt x="7734377" y="5000038"/>
                </a:lnTo>
                <a:lnTo>
                  <a:pt x="7734372" y="5000039"/>
                </a:lnTo>
                <a:lnTo>
                  <a:pt x="7638725" y="4974411"/>
                </a:lnTo>
                <a:lnTo>
                  <a:pt x="7658342" y="4905329"/>
                </a:lnTo>
                <a:close/>
                <a:moveTo>
                  <a:pt x="199652" y="4741680"/>
                </a:moveTo>
                <a:lnTo>
                  <a:pt x="215974" y="4812396"/>
                </a:lnTo>
                <a:lnTo>
                  <a:pt x="119094" y="4833873"/>
                </a:lnTo>
                <a:cubicBezTo>
                  <a:pt x="109340" y="4836035"/>
                  <a:pt x="99682" y="4829882"/>
                  <a:pt x="97519" y="4820129"/>
                </a:cubicBezTo>
                <a:lnTo>
                  <a:pt x="89642" y="4784595"/>
                </a:lnTo>
                <a:cubicBezTo>
                  <a:pt x="87480" y="4774842"/>
                  <a:pt x="93633" y="4765183"/>
                  <a:pt x="103386" y="4763021"/>
                </a:cubicBezTo>
                <a:close/>
                <a:moveTo>
                  <a:pt x="7696112" y="4741679"/>
                </a:moveTo>
                <a:lnTo>
                  <a:pt x="7792378" y="4763021"/>
                </a:lnTo>
                <a:cubicBezTo>
                  <a:pt x="7802132" y="4765183"/>
                  <a:pt x="7808285" y="4774842"/>
                  <a:pt x="7806123" y="4784595"/>
                </a:cubicBezTo>
                <a:lnTo>
                  <a:pt x="7798245" y="4820128"/>
                </a:lnTo>
                <a:cubicBezTo>
                  <a:pt x="7796083" y="4829881"/>
                  <a:pt x="7786424" y="4836035"/>
                  <a:pt x="7776671" y="4833873"/>
                </a:cubicBezTo>
                <a:lnTo>
                  <a:pt x="7776666" y="4833871"/>
                </a:lnTo>
                <a:lnTo>
                  <a:pt x="7776663" y="4833872"/>
                </a:lnTo>
                <a:lnTo>
                  <a:pt x="7679791" y="4812396"/>
                </a:lnTo>
                <a:close/>
                <a:moveTo>
                  <a:pt x="169169" y="4577327"/>
                </a:moveTo>
                <a:lnTo>
                  <a:pt x="181927" y="4648769"/>
                </a:lnTo>
                <a:lnTo>
                  <a:pt x="84091" y="4666020"/>
                </a:lnTo>
                <a:cubicBezTo>
                  <a:pt x="74253" y="4667755"/>
                  <a:pt x="64872" y="4661186"/>
                  <a:pt x="63137" y="4651348"/>
                </a:cubicBezTo>
                <a:lnTo>
                  <a:pt x="56817" y="4615505"/>
                </a:lnTo>
                <a:cubicBezTo>
                  <a:pt x="55082" y="4605666"/>
                  <a:pt x="61651" y="4596285"/>
                  <a:pt x="71489" y="4594550"/>
                </a:cubicBezTo>
                <a:close/>
                <a:moveTo>
                  <a:pt x="7726595" y="4577327"/>
                </a:moveTo>
                <a:lnTo>
                  <a:pt x="7824275" y="4594550"/>
                </a:lnTo>
                <a:cubicBezTo>
                  <a:pt x="7834113" y="4596285"/>
                  <a:pt x="7840682" y="4605666"/>
                  <a:pt x="7838947" y="4615504"/>
                </a:cubicBezTo>
                <a:lnTo>
                  <a:pt x="7832627" y="4651348"/>
                </a:lnTo>
                <a:cubicBezTo>
                  <a:pt x="7830892" y="4661186"/>
                  <a:pt x="7821511" y="4667754"/>
                  <a:pt x="7811673" y="4666020"/>
                </a:cubicBezTo>
                <a:lnTo>
                  <a:pt x="7811668" y="4666018"/>
                </a:lnTo>
                <a:lnTo>
                  <a:pt x="7811665" y="4666019"/>
                </a:lnTo>
                <a:lnTo>
                  <a:pt x="7713837" y="4648770"/>
                </a:lnTo>
                <a:close/>
                <a:moveTo>
                  <a:pt x="145771" y="4411842"/>
                </a:moveTo>
                <a:lnTo>
                  <a:pt x="154919" y="4483836"/>
                </a:lnTo>
                <a:lnTo>
                  <a:pt x="56444" y="4496800"/>
                </a:lnTo>
                <a:cubicBezTo>
                  <a:pt x="46539" y="4498104"/>
                  <a:pt x="37454" y="4491132"/>
                  <a:pt x="36150" y="4481228"/>
                </a:cubicBezTo>
                <a:lnTo>
                  <a:pt x="31399" y="4445143"/>
                </a:lnTo>
                <a:cubicBezTo>
                  <a:pt x="30095" y="4435239"/>
                  <a:pt x="37067" y="4426153"/>
                  <a:pt x="46972" y="4424849"/>
                </a:cubicBezTo>
                <a:close/>
                <a:moveTo>
                  <a:pt x="7749993" y="4411842"/>
                </a:moveTo>
                <a:lnTo>
                  <a:pt x="7848793" y="4424849"/>
                </a:lnTo>
                <a:cubicBezTo>
                  <a:pt x="7858697" y="4426152"/>
                  <a:pt x="7865669" y="4435238"/>
                  <a:pt x="7864365" y="4445143"/>
                </a:cubicBezTo>
                <a:lnTo>
                  <a:pt x="7859614" y="4481227"/>
                </a:lnTo>
                <a:cubicBezTo>
                  <a:pt x="7858310" y="4491132"/>
                  <a:pt x="7849225" y="4498104"/>
                  <a:pt x="7839320" y="4496800"/>
                </a:cubicBezTo>
                <a:lnTo>
                  <a:pt x="7839314" y="4496799"/>
                </a:lnTo>
                <a:lnTo>
                  <a:pt x="7839312" y="4496800"/>
                </a:lnTo>
                <a:lnTo>
                  <a:pt x="7740845" y="4483837"/>
                </a:lnTo>
                <a:close/>
                <a:moveTo>
                  <a:pt x="129437" y="4245530"/>
                </a:moveTo>
                <a:lnTo>
                  <a:pt x="134940" y="4317897"/>
                </a:lnTo>
                <a:lnTo>
                  <a:pt x="36204" y="4326535"/>
                </a:lnTo>
                <a:cubicBezTo>
                  <a:pt x="26252" y="4327406"/>
                  <a:pt x="17480" y="4320045"/>
                  <a:pt x="16609" y="4310093"/>
                </a:cubicBezTo>
                <a:lnTo>
                  <a:pt x="13437" y="4273835"/>
                </a:lnTo>
                <a:cubicBezTo>
                  <a:pt x="12566" y="4263883"/>
                  <a:pt x="19927" y="4255110"/>
                  <a:pt x="29879" y="4254240"/>
                </a:cubicBezTo>
                <a:close/>
                <a:moveTo>
                  <a:pt x="7766327" y="4245529"/>
                </a:moveTo>
                <a:lnTo>
                  <a:pt x="7865885" y="4254239"/>
                </a:lnTo>
                <a:cubicBezTo>
                  <a:pt x="7875837" y="4255110"/>
                  <a:pt x="7883198" y="4263883"/>
                  <a:pt x="7882327" y="4273835"/>
                </a:cubicBezTo>
                <a:lnTo>
                  <a:pt x="7879155" y="4310092"/>
                </a:lnTo>
                <a:cubicBezTo>
                  <a:pt x="7878285" y="4320044"/>
                  <a:pt x="7869512" y="4327406"/>
                  <a:pt x="7859560" y="4326535"/>
                </a:cubicBezTo>
                <a:lnTo>
                  <a:pt x="7859552" y="4326534"/>
                </a:lnTo>
                <a:lnTo>
                  <a:pt x="7859551" y="4326535"/>
                </a:lnTo>
                <a:lnTo>
                  <a:pt x="7760824" y="4317898"/>
                </a:lnTo>
                <a:close/>
                <a:moveTo>
                  <a:pt x="120118" y="4078687"/>
                </a:moveTo>
                <a:lnTo>
                  <a:pt x="121795" y="4145031"/>
                </a:lnTo>
                <a:lnTo>
                  <a:pt x="122267" y="4151234"/>
                </a:lnTo>
                <a:lnTo>
                  <a:pt x="23411" y="4155550"/>
                </a:lnTo>
                <a:cubicBezTo>
                  <a:pt x="13430" y="4155986"/>
                  <a:pt x="4987" y="4148248"/>
                  <a:pt x="4551" y="4138268"/>
                </a:cubicBezTo>
                <a:lnTo>
                  <a:pt x="2964" y="4101907"/>
                </a:lnTo>
                <a:cubicBezTo>
                  <a:pt x="2528" y="4091926"/>
                  <a:pt x="10265" y="4083482"/>
                  <a:pt x="20245" y="4083047"/>
                </a:cubicBezTo>
                <a:close/>
                <a:moveTo>
                  <a:pt x="7775647" y="4078686"/>
                </a:moveTo>
                <a:lnTo>
                  <a:pt x="7875510" y="4083046"/>
                </a:lnTo>
                <a:lnTo>
                  <a:pt x="7875519" y="4083047"/>
                </a:lnTo>
                <a:cubicBezTo>
                  <a:pt x="7885499" y="4083482"/>
                  <a:pt x="7893236" y="4091926"/>
                  <a:pt x="7892800" y="4101906"/>
                </a:cubicBezTo>
                <a:lnTo>
                  <a:pt x="7891213" y="4138268"/>
                </a:lnTo>
                <a:cubicBezTo>
                  <a:pt x="7890777" y="4148248"/>
                  <a:pt x="7882334" y="4155985"/>
                  <a:pt x="7872353" y="4155549"/>
                </a:cubicBezTo>
                <a:lnTo>
                  <a:pt x="7872345" y="4155549"/>
                </a:lnTo>
                <a:lnTo>
                  <a:pt x="7773497" y="4151233"/>
                </a:lnTo>
                <a:lnTo>
                  <a:pt x="7773969" y="4145031"/>
                </a:lnTo>
                <a:close/>
                <a:moveTo>
                  <a:pt x="18088" y="3911597"/>
                </a:moveTo>
                <a:lnTo>
                  <a:pt x="117728" y="3911597"/>
                </a:lnTo>
                <a:lnTo>
                  <a:pt x="116810" y="3947884"/>
                </a:lnTo>
                <a:lnTo>
                  <a:pt x="117728" y="3984169"/>
                </a:lnTo>
                <a:lnTo>
                  <a:pt x="18088" y="3984169"/>
                </a:lnTo>
                <a:cubicBezTo>
                  <a:pt x="8098" y="3984169"/>
                  <a:pt x="0" y="3976071"/>
                  <a:pt x="0" y="3966081"/>
                </a:cubicBezTo>
                <a:lnTo>
                  <a:pt x="0" y="3929685"/>
                </a:lnTo>
                <a:cubicBezTo>
                  <a:pt x="0" y="3919695"/>
                  <a:pt x="8098" y="3911597"/>
                  <a:pt x="18088" y="3911597"/>
                </a:cubicBezTo>
                <a:close/>
                <a:moveTo>
                  <a:pt x="7877668" y="3911596"/>
                </a:moveTo>
                <a:lnTo>
                  <a:pt x="7877669" y="3911597"/>
                </a:lnTo>
                <a:lnTo>
                  <a:pt x="7877676" y="3911596"/>
                </a:lnTo>
                <a:cubicBezTo>
                  <a:pt x="7887666" y="3911597"/>
                  <a:pt x="7895764" y="3919695"/>
                  <a:pt x="7895764" y="3929685"/>
                </a:cubicBezTo>
                <a:lnTo>
                  <a:pt x="7895764" y="3966081"/>
                </a:lnTo>
                <a:cubicBezTo>
                  <a:pt x="7895764" y="3976071"/>
                  <a:pt x="7887666" y="3984169"/>
                  <a:pt x="7877676" y="3984169"/>
                </a:cubicBezTo>
                <a:lnTo>
                  <a:pt x="7778037" y="3984169"/>
                </a:lnTo>
                <a:lnTo>
                  <a:pt x="7778954" y="3947884"/>
                </a:lnTo>
                <a:lnTo>
                  <a:pt x="7778036" y="3911597"/>
                </a:lnTo>
                <a:close/>
                <a:moveTo>
                  <a:pt x="7872353" y="3740216"/>
                </a:moveTo>
                <a:lnTo>
                  <a:pt x="7872355" y="3740216"/>
                </a:lnTo>
                <a:lnTo>
                  <a:pt x="7872361" y="3740216"/>
                </a:lnTo>
                <a:cubicBezTo>
                  <a:pt x="7882342" y="3739780"/>
                  <a:pt x="7890785" y="3747518"/>
                  <a:pt x="7891221" y="3757498"/>
                </a:cubicBezTo>
                <a:lnTo>
                  <a:pt x="7892808" y="3793859"/>
                </a:lnTo>
                <a:cubicBezTo>
                  <a:pt x="7893244" y="3803840"/>
                  <a:pt x="7885507" y="3812284"/>
                  <a:pt x="7875527" y="3812719"/>
                </a:cubicBezTo>
                <a:lnTo>
                  <a:pt x="7775647" y="3817080"/>
                </a:lnTo>
                <a:lnTo>
                  <a:pt x="7773969" y="3750738"/>
                </a:lnTo>
                <a:lnTo>
                  <a:pt x="7773497" y="3744532"/>
                </a:lnTo>
                <a:close/>
                <a:moveTo>
                  <a:pt x="23411" y="3740216"/>
                </a:moveTo>
                <a:lnTo>
                  <a:pt x="122267" y="3744532"/>
                </a:lnTo>
                <a:lnTo>
                  <a:pt x="121795" y="3750738"/>
                </a:lnTo>
                <a:lnTo>
                  <a:pt x="120118" y="3817080"/>
                </a:lnTo>
                <a:lnTo>
                  <a:pt x="20246" y="3812719"/>
                </a:lnTo>
                <a:cubicBezTo>
                  <a:pt x="10265" y="3812283"/>
                  <a:pt x="2528" y="3803840"/>
                  <a:pt x="2964" y="3793859"/>
                </a:cubicBezTo>
                <a:lnTo>
                  <a:pt x="4551" y="3757498"/>
                </a:lnTo>
                <a:cubicBezTo>
                  <a:pt x="4987" y="3747517"/>
                  <a:pt x="13431" y="3739780"/>
                  <a:pt x="23411" y="3740216"/>
                </a:cubicBezTo>
                <a:close/>
                <a:moveTo>
                  <a:pt x="7859559" y="3569230"/>
                </a:moveTo>
                <a:lnTo>
                  <a:pt x="7859562" y="3569231"/>
                </a:lnTo>
                <a:lnTo>
                  <a:pt x="7859567" y="3569231"/>
                </a:lnTo>
                <a:cubicBezTo>
                  <a:pt x="7869519" y="3568360"/>
                  <a:pt x="7878292" y="3575721"/>
                  <a:pt x="7879163" y="3585673"/>
                </a:cubicBezTo>
                <a:lnTo>
                  <a:pt x="7882335" y="3621931"/>
                </a:lnTo>
                <a:cubicBezTo>
                  <a:pt x="7883206" y="3631883"/>
                  <a:pt x="7875844" y="3640656"/>
                  <a:pt x="7865892" y="3641526"/>
                </a:cubicBezTo>
                <a:lnTo>
                  <a:pt x="7766327" y="3650237"/>
                </a:lnTo>
                <a:lnTo>
                  <a:pt x="7760824" y="3577868"/>
                </a:lnTo>
                <a:close/>
                <a:moveTo>
                  <a:pt x="36205" y="3569230"/>
                </a:moveTo>
                <a:lnTo>
                  <a:pt x="134940" y="3577868"/>
                </a:lnTo>
                <a:lnTo>
                  <a:pt x="129437" y="3650236"/>
                </a:lnTo>
                <a:lnTo>
                  <a:pt x="29880" y="3641526"/>
                </a:lnTo>
                <a:cubicBezTo>
                  <a:pt x="19928" y="3640656"/>
                  <a:pt x="12566" y="3631883"/>
                  <a:pt x="13437" y="3621931"/>
                </a:cubicBezTo>
                <a:lnTo>
                  <a:pt x="16609" y="3585673"/>
                </a:lnTo>
                <a:cubicBezTo>
                  <a:pt x="17480" y="3575721"/>
                  <a:pt x="26253" y="3568360"/>
                  <a:pt x="36205" y="3569230"/>
                </a:cubicBezTo>
                <a:close/>
                <a:moveTo>
                  <a:pt x="56444" y="3398966"/>
                </a:moveTo>
                <a:lnTo>
                  <a:pt x="154919" y="3411931"/>
                </a:lnTo>
                <a:lnTo>
                  <a:pt x="145771" y="3483924"/>
                </a:lnTo>
                <a:lnTo>
                  <a:pt x="46972" y="3470917"/>
                </a:lnTo>
                <a:cubicBezTo>
                  <a:pt x="37067" y="3469613"/>
                  <a:pt x="30095" y="3460527"/>
                  <a:pt x="31400" y="3450623"/>
                </a:cubicBezTo>
                <a:lnTo>
                  <a:pt x="36150" y="3414538"/>
                </a:lnTo>
                <a:cubicBezTo>
                  <a:pt x="37454" y="3404634"/>
                  <a:pt x="46540" y="3397662"/>
                  <a:pt x="56444" y="3398966"/>
                </a:cubicBezTo>
                <a:close/>
                <a:moveTo>
                  <a:pt x="7839319" y="3398965"/>
                </a:moveTo>
                <a:lnTo>
                  <a:pt x="7839323" y="3398967"/>
                </a:lnTo>
                <a:lnTo>
                  <a:pt x="7839328" y="3398966"/>
                </a:lnTo>
                <a:cubicBezTo>
                  <a:pt x="7849232" y="3397662"/>
                  <a:pt x="7858318" y="3404634"/>
                  <a:pt x="7859622" y="3414538"/>
                </a:cubicBezTo>
                <a:lnTo>
                  <a:pt x="7864373" y="3450623"/>
                </a:lnTo>
                <a:cubicBezTo>
                  <a:pt x="7865676" y="3460527"/>
                  <a:pt x="7858705" y="3469613"/>
                  <a:pt x="7848800" y="3470917"/>
                </a:cubicBezTo>
                <a:lnTo>
                  <a:pt x="7749993" y="3483925"/>
                </a:lnTo>
                <a:lnTo>
                  <a:pt x="7740845" y="3411930"/>
                </a:lnTo>
                <a:close/>
                <a:moveTo>
                  <a:pt x="84091" y="3229746"/>
                </a:moveTo>
                <a:lnTo>
                  <a:pt x="181928" y="3246997"/>
                </a:lnTo>
                <a:lnTo>
                  <a:pt x="169169" y="3318439"/>
                </a:lnTo>
                <a:lnTo>
                  <a:pt x="71489" y="3301215"/>
                </a:lnTo>
                <a:cubicBezTo>
                  <a:pt x="61651" y="3299481"/>
                  <a:pt x="55083" y="3290100"/>
                  <a:pt x="56817" y="3280262"/>
                </a:cubicBezTo>
                <a:lnTo>
                  <a:pt x="63137" y="3244418"/>
                </a:lnTo>
                <a:cubicBezTo>
                  <a:pt x="64872" y="3234580"/>
                  <a:pt x="74253" y="3228011"/>
                  <a:pt x="84091" y="3229746"/>
                </a:cubicBezTo>
                <a:close/>
                <a:moveTo>
                  <a:pt x="7811672" y="3229745"/>
                </a:moveTo>
                <a:lnTo>
                  <a:pt x="7811677" y="3229747"/>
                </a:lnTo>
                <a:lnTo>
                  <a:pt x="7811680" y="3229746"/>
                </a:lnTo>
                <a:cubicBezTo>
                  <a:pt x="7821519" y="3228011"/>
                  <a:pt x="7830900" y="3234580"/>
                  <a:pt x="7832634" y="3244418"/>
                </a:cubicBezTo>
                <a:lnTo>
                  <a:pt x="7838955" y="3280261"/>
                </a:lnTo>
                <a:cubicBezTo>
                  <a:pt x="7840689" y="3290100"/>
                  <a:pt x="7834121" y="3299480"/>
                  <a:pt x="7824282" y="3301216"/>
                </a:cubicBezTo>
                <a:lnTo>
                  <a:pt x="7726595" y="3318441"/>
                </a:lnTo>
                <a:lnTo>
                  <a:pt x="7713837" y="3246996"/>
                </a:lnTo>
                <a:close/>
                <a:moveTo>
                  <a:pt x="7776670" y="3061893"/>
                </a:moveTo>
                <a:lnTo>
                  <a:pt x="7776675" y="3061894"/>
                </a:lnTo>
                <a:lnTo>
                  <a:pt x="7776678" y="3061893"/>
                </a:lnTo>
                <a:cubicBezTo>
                  <a:pt x="7786431" y="3059731"/>
                  <a:pt x="7796090" y="3065884"/>
                  <a:pt x="7798252" y="3075637"/>
                </a:cubicBezTo>
                <a:lnTo>
                  <a:pt x="7806130" y="3111171"/>
                </a:lnTo>
                <a:cubicBezTo>
                  <a:pt x="7808292" y="3120924"/>
                  <a:pt x="7802139" y="3130583"/>
                  <a:pt x="7792385" y="3132745"/>
                </a:cubicBezTo>
                <a:lnTo>
                  <a:pt x="7696112" y="3154088"/>
                </a:lnTo>
                <a:lnTo>
                  <a:pt x="7679790" y="3083371"/>
                </a:lnTo>
                <a:close/>
                <a:moveTo>
                  <a:pt x="119094" y="3061893"/>
                </a:moveTo>
                <a:lnTo>
                  <a:pt x="215974" y="3083371"/>
                </a:lnTo>
                <a:lnTo>
                  <a:pt x="199653" y="3154087"/>
                </a:lnTo>
                <a:lnTo>
                  <a:pt x="103386" y="3132745"/>
                </a:lnTo>
                <a:cubicBezTo>
                  <a:pt x="93633" y="3130582"/>
                  <a:pt x="87480" y="3120924"/>
                  <a:pt x="89642" y="3111171"/>
                </a:cubicBezTo>
                <a:lnTo>
                  <a:pt x="97520" y="3075638"/>
                </a:lnTo>
                <a:cubicBezTo>
                  <a:pt x="99682" y="3065884"/>
                  <a:pt x="109340" y="3059731"/>
                  <a:pt x="119094" y="3061893"/>
                </a:cubicBezTo>
                <a:close/>
                <a:moveTo>
                  <a:pt x="7734379" y="2895727"/>
                </a:moveTo>
                <a:lnTo>
                  <a:pt x="7734386" y="2895727"/>
                </a:lnTo>
                <a:lnTo>
                  <a:pt x="7734388" y="2895727"/>
                </a:lnTo>
                <a:cubicBezTo>
                  <a:pt x="7744037" y="2893141"/>
                  <a:pt x="7753955" y="2898867"/>
                  <a:pt x="7756541" y="2908517"/>
                </a:cubicBezTo>
                <a:lnTo>
                  <a:pt x="7765961" y="2943673"/>
                </a:lnTo>
                <a:cubicBezTo>
                  <a:pt x="7768546" y="2953322"/>
                  <a:pt x="7762820" y="2963240"/>
                  <a:pt x="7753170" y="2965826"/>
                </a:cubicBezTo>
                <a:lnTo>
                  <a:pt x="7658515" y="2991189"/>
                </a:lnTo>
                <a:lnTo>
                  <a:pt x="7658342" y="2990440"/>
                </a:lnTo>
                <a:lnTo>
                  <a:pt x="7638725" y="2921358"/>
                </a:lnTo>
                <a:close/>
                <a:moveTo>
                  <a:pt x="161384" y="2895727"/>
                </a:moveTo>
                <a:lnTo>
                  <a:pt x="257039" y="2921358"/>
                </a:lnTo>
                <a:lnTo>
                  <a:pt x="237423" y="2990440"/>
                </a:lnTo>
                <a:lnTo>
                  <a:pt x="237250" y="2991187"/>
                </a:lnTo>
                <a:lnTo>
                  <a:pt x="142601" y="2965826"/>
                </a:lnTo>
                <a:cubicBezTo>
                  <a:pt x="132952" y="2963240"/>
                  <a:pt x="127225" y="2953322"/>
                  <a:pt x="129811" y="2943673"/>
                </a:cubicBezTo>
                <a:lnTo>
                  <a:pt x="139231" y="2908517"/>
                </a:lnTo>
                <a:cubicBezTo>
                  <a:pt x="141816" y="2898867"/>
                  <a:pt x="151735" y="2893141"/>
                  <a:pt x="161384" y="2895727"/>
                </a:cubicBezTo>
                <a:close/>
                <a:moveTo>
                  <a:pt x="7684881" y="2731563"/>
                </a:moveTo>
                <a:lnTo>
                  <a:pt x="7684888" y="2731564"/>
                </a:lnTo>
                <a:lnTo>
                  <a:pt x="7684889" y="2731563"/>
                </a:lnTo>
                <a:cubicBezTo>
                  <a:pt x="7694417" y="2728559"/>
                  <a:pt x="7704575" y="2733847"/>
                  <a:pt x="7707579" y="2743375"/>
                </a:cubicBezTo>
                <a:lnTo>
                  <a:pt x="7718523" y="2778086"/>
                </a:lnTo>
                <a:cubicBezTo>
                  <a:pt x="7721528" y="2787614"/>
                  <a:pt x="7716239" y="2797773"/>
                  <a:pt x="7706712" y="2800776"/>
                </a:cubicBezTo>
                <a:lnTo>
                  <a:pt x="7612884" y="2830360"/>
                </a:lnTo>
                <a:lnTo>
                  <a:pt x="7606717" y="2808640"/>
                </a:lnTo>
                <a:lnTo>
                  <a:pt x="7590686" y="2761263"/>
                </a:lnTo>
                <a:close/>
                <a:moveTo>
                  <a:pt x="210882" y="2731563"/>
                </a:moveTo>
                <a:lnTo>
                  <a:pt x="305078" y="2761263"/>
                </a:lnTo>
                <a:lnTo>
                  <a:pt x="289048" y="2808640"/>
                </a:lnTo>
                <a:lnTo>
                  <a:pt x="282881" y="2830358"/>
                </a:lnTo>
                <a:lnTo>
                  <a:pt x="189060" y="2800776"/>
                </a:lnTo>
                <a:cubicBezTo>
                  <a:pt x="179532" y="2797772"/>
                  <a:pt x="174244" y="2787614"/>
                  <a:pt x="177248" y="2778087"/>
                </a:cubicBezTo>
                <a:lnTo>
                  <a:pt x="188193" y="2743375"/>
                </a:lnTo>
                <a:cubicBezTo>
                  <a:pt x="191196" y="2733847"/>
                  <a:pt x="201355" y="2728559"/>
                  <a:pt x="210882" y="2731563"/>
                </a:cubicBezTo>
                <a:close/>
                <a:moveTo>
                  <a:pt x="7628269" y="2569715"/>
                </a:moveTo>
                <a:cubicBezTo>
                  <a:pt x="7632963" y="2568006"/>
                  <a:pt x="7637905" y="2568362"/>
                  <a:pt x="7642100" y="2570319"/>
                </a:cubicBezTo>
                <a:lnTo>
                  <a:pt x="7642108" y="2570319"/>
                </a:lnTo>
                <a:cubicBezTo>
                  <a:pt x="7646303" y="2572275"/>
                  <a:pt x="7649752" y="2575832"/>
                  <a:pt x="7651461" y="2580526"/>
                </a:cubicBezTo>
                <a:lnTo>
                  <a:pt x="7663909" y="2614727"/>
                </a:lnTo>
                <a:cubicBezTo>
                  <a:pt x="7667326" y="2624115"/>
                  <a:pt x="7662486" y="2634494"/>
                  <a:pt x="7653098" y="2637911"/>
                </a:cubicBezTo>
                <a:lnTo>
                  <a:pt x="7560368" y="2671662"/>
                </a:lnTo>
                <a:lnTo>
                  <a:pt x="7546486" y="2630633"/>
                </a:lnTo>
                <a:lnTo>
                  <a:pt x="7535745" y="2603391"/>
                </a:lnTo>
                <a:close/>
                <a:moveTo>
                  <a:pt x="267494" y="2569715"/>
                </a:moveTo>
                <a:lnTo>
                  <a:pt x="360020" y="2603392"/>
                </a:lnTo>
                <a:lnTo>
                  <a:pt x="349279" y="2630633"/>
                </a:lnTo>
                <a:lnTo>
                  <a:pt x="335397" y="2671660"/>
                </a:lnTo>
                <a:lnTo>
                  <a:pt x="242673" y="2637911"/>
                </a:lnTo>
                <a:cubicBezTo>
                  <a:pt x="233286" y="2634494"/>
                  <a:pt x="228446" y="2624114"/>
                  <a:pt x="231863" y="2614727"/>
                </a:cubicBezTo>
                <a:lnTo>
                  <a:pt x="244311" y="2580526"/>
                </a:lnTo>
                <a:cubicBezTo>
                  <a:pt x="247728" y="2571138"/>
                  <a:pt x="258107" y="2566299"/>
                  <a:pt x="267494" y="2569715"/>
                </a:cubicBezTo>
                <a:close/>
                <a:moveTo>
                  <a:pt x="7564651" y="2410490"/>
                </a:moveTo>
                <a:cubicBezTo>
                  <a:pt x="7569266" y="2408579"/>
                  <a:pt x="7574219" y="2408719"/>
                  <a:pt x="7578495" y="2410490"/>
                </a:cubicBezTo>
                <a:lnTo>
                  <a:pt x="7578496" y="2410491"/>
                </a:lnTo>
                <a:lnTo>
                  <a:pt x="7578503" y="2410490"/>
                </a:lnTo>
                <a:cubicBezTo>
                  <a:pt x="7582780" y="2412262"/>
                  <a:pt x="7586381" y="2415665"/>
                  <a:pt x="7588292" y="2420280"/>
                </a:cubicBezTo>
                <a:lnTo>
                  <a:pt x="7602220" y="2453905"/>
                </a:lnTo>
                <a:cubicBezTo>
                  <a:pt x="7606043" y="2463135"/>
                  <a:pt x="7601661" y="2473715"/>
                  <a:pt x="7592431" y="2477538"/>
                </a:cubicBezTo>
                <a:lnTo>
                  <a:pt x="7501047" y="2515391"/>
                </a:lnTo>
                <a:lnTo>
                  <a:pt x="7477889" y="2456658"/>
                </a:lnTo>
                <a:lnTo>
                  <a:pt x="7473994" y="2448042"/>
                </a:lnTo>
                <a:close/>
                <a:moveTo>
                  <a:pt x="331112" y="2410490"/>
                </a:moveTo>
                <a:lnTo>
                  <a:pt x="421770" y="2448042"/>
                </a:lnTo>
                <a:lnTo>
                  <a:pt x="417875" y="2456658"/>
                </a:lnTo>
                <a:lnTo>
                  <a:pt x="394718" y="2515388"/>
                </a:lnTo>
                <a:lnTo>
                  <a:pt x="303340" y="2477538"/>
                </a:lnTo>
                <a:cubicBezTo>
                  <a:pt x="294110" y="2473715"/>
                  <a:pt x="289728" y="2463135"/>
                  <a:pt x="293551" y="2453905"/>
                </a:cubicBezTo>
                <a:lnTo>
                  <a:pt x="307479" y="2420280"/>
                </a:lnTo>
                <a:cubicBezTo>
                  <a:pt x="311302" y="2411050"/>
                  <a:pt x="321883" y="2406668"/>
                  <a:pt x="331112" y="2410490"/>
                </a:cubicBezTo>
                <a:close/>
                <a:moveTo>
                  <a:pt x="7507988" y="2253588"/>
                </a:moveTo>
                <a:cubicBezTo>
                  <a:pt x="7512337" y="2255171"/>
                  <a:pt x="7516083" y="2258414"/>
                  <a:pt x="7518194" y="2262941"/>
                </a:cubicBezTo>
                <a:lnTo>
                  <a:pt x="7533576" y="2295927"/>
                </a:lnTo>
                <a:cubicBezTo>
                  <a:pt x="7537798" y="2304981"/>
                  <a:pt x="7533881" y="2315743"/>
                  <a:pt x="7524827" y="2319965"/>
                </a:cubicBezTo>
                <a:lnTo>
                  <a:pt x="7435024" y="2361841"/>
                </a:lnTo>
                <a:lnTo>
                  <a:pt x="7405125" y="2295708"/>
                </a:lnTo>
                <a:lnTo>
                  <a:pt x="7494149" y="2254195"/>
                </a:lnTo>
                <a:lnTo>
                  <a:pt x="7494150" y="2254196"/>
                </a:lnTo>
                <a:lnTo>
                  <a:pt x="7494157" y="2254192"/>
                </a:lnTo>
                <a:cubicBezTo>
                  <a:pt x="7498684" y="2252081"/>
                  <a:pt x="7503638" y="2252005"/>
                  <a:pt x="7507988" y="2253588"/>
                </a:cubicBezTo>
                <a:close/>
                <a:moveTo>
                  <a:pt x="387784" y="2253588"/>
                </a:moveTo>
                <a:cubicBezTo>
                  <a:pt x="392134" y="2252005"/>
                  <a:pt x="397088" y="2252081"/>
                  <a:pt x="401615" y="2254192"/>
                </a:cubicBezTo>
                <a:lnTo>
                  <a:pt x="490640" y="2295705"/>
                </a:lnTo>
                <a:lnTo>
                  <a:pt x="460742" y="2361839"/>
                </a:lnTo>
                <a:lnTo>
                  <a:pt x="370944" y="2319965"/>
                </a:lnTo>
                <a:cubicBezTo>
                  <a:pt x="361890" y="2315743"/>
                  <a:pt x="357974" y="2304981"/>
                  <a:pt x="362196" y="2295927"/>
                </a:cubicBezTo>
                <a:lnTo>
                  <a:pt x="377577" y="2262941"/>
                </a:lnTo>
                <a:cubicBezTo>
                  <a:pt x="379688" y="2258414"/>
                  <a:pt x="383434" y="2255171"/>
                  <a:pt x="387784" y="2253588"/>
                </a:cubicBezTo>
                <a:close/>
                <a:moveTo>
                  <a:pt x="7430695" y="2099912"/>
                </a:moveTo>
                <a:cubicBezTo>
                  <a:pt x="7435110" y="2101304"/>
                  <a:pt x="7438993" y="2104380"/>
                  <a:pt x="7441300" y="2108810"/>
                </a:cubicBezTo>
                <a:lnTo>
                  <a:pt x="7458106" y="2141094"/>
                </a:lnTo>
                <a:cubicBezTo>
                  <a:pt x="7462718" y="2149955"/>
                  <a:pt x="7459275" y="2160877"/>
                  <a:pt x="7450413" y="2165490"/>
                </a:cubicBezTo>
                <a:lnTo>
                  <a:pt x="7362419" y="2211297"/>
                </a:lnTo>
                <a:lnTo>
                  <a:pt x="7329335" y="2146702"/>
                </a:lnTo>
                <a:lnTo>
                  <a:pt x="7416896" y="2101120"/>
                </a:lnTo>
                <a:lnTo>
                  <a:pt x="7416900" y="2101120"/>
                </a:lnTo>
                <a:lnTo>
                  <a:pt x="7416903" y="2101118"/>
                </a:lnTo>
                <a:cubicBezTo>
                  <a:pt x="7421334" y="2098812"/>
                  <a:pt x="7426280" y="2098520"/>
                  <a:pt x="7430695" y="2099912"/>
                </a:cubicBezTo>
                <a:close/>
                <a:moveTo>
                  <a:pt x="465076" y="2099911"/>
                </a:moveTo>
                <a:cubicBezTo>
                  <a:pt x="469491" y="2098519"/>
                  <a:pt x="474437" y="2098812"/>
                  <a:pt x="478868" y="2101118"/>
                </a:cubicBezTo>
                <a:lnTo>
                  <a:pt x="566430" y="2146700"/>
                </a:lnTo>
                <a:lnTo>
                  <a:pt x="533347" y="2211294"/>
                </a:lnTo>
                <a:lnTo>
                  <a:pt x="445358" y="2165490"/>
                </a:lnTo>
                <a:cubicBezTo>
                  <a:pt x="436497" y="2160877"/>
                  <a:pt x="433053" y="2149955"/>
                  <a:pt x="437666" y="2141094"/>
                </a:cubicBezTo>
                <a:lnTo>
                  <a:pt x="454471" y="2108810"/>
                </a:lnTo>
                <a:cubicBezTo>
                  <a:pt x="456778" y="2104380"/>
                  <a:pt x="460662" y="2101304"/>
                  <a:pt x="465076" y="2099911"/>
                </a:cubicBezTo>
                <a:close/>
                <a:moveTo>
                  <a:pt x="548999" y="1949755"/>
                </a:moveTo>
                <a:cubicBezTo>
                  <a:pt x="553470" y="1948557"/>
                  <a:pt x="558399" y="1949065"/>
                  <a:pt x="562724" y="1951563"/>
                </a:cubicBezTo>
                <a:lnTo>
                  <a:pt x="648568" y="2001125"/>
                </a:lnTo>
                <a:lnTo>
                  <a:pt x="612395" y="2064036"/>
                </a:lnTo>
                <a:lnTo>
                  <a:pt x="526438" y="2014409"/>
                </a:lnTo>
                <a:cubicBezTo>
                  <a:pt x="517787" y="2009414"/>
                  <a:pt x="514822" y="1998351"/>
                  <a:pt x="519817" y="1989700"/>
                </a:cubicBezTo>
                <a:lnTo>
                  <a:pt x="538016" y="1958183"/>
                </a:lnTo>
                <a:cubicBezTo>
                  <a:pt x="540513" y="1953858"/>
                  <a:pt x="544527" y="1950954"/>
                  <a:pt x="548999" y="1949755"/>
                </a:cubicBezTo>
                <a:close/>
                <a:moveTo>
                  <a:pt x="7346773" y="1949753"/>
                </a:moveTo>
                <a:cubicBezTo>
                  <a:pt x="7351244" y="1950951"/>
                  <a:pt x="7355259" y="1953855"/>
                  <a:pt x="7357756" y="1958180"/>
                </a:cubicBezTo>
                <a:lnTo>
                  <a:pt x="7375953" y="1989700"/>
                </a:lnTo>
                <a:cubicBezTo>
                  <a:pt x="7380949" y="1998351"/>
                  <a:pt x="7377984" y="2009413"/>
                  <a:pt x="7369333" y="2014409"/>
                </a:cubicBezTo>
                <a:lnTo>
                  <a:pt x="7283371" y="2064039"/>
                </a:lnTo>
                <a:lnTo>
                  <a:pt x="7247196" y="2001124"/>
                </a:lnTo>
                <a:lnTo>
                  <a:pt x="7333039" y="1951563"/>
                </a:lnTo>
                <a:lnTo>
                  <a:pt x="7333042" y="1951563"/>
                </a:lnTo>
                <a:lnTo>
                  <a:pt x="7333047" y="1951559"/>
                </a:lnTo>
                <a:cubicBezTo>
                  <a:pt x="7337372" y="1949062"/>
                  <a:pt x="7342301" y="1948555"/>
                  <a:pt x="7346773" y="1949753"/>
                </a:cubicBezTo>
                <a:close/>
                <a:moveTo>
                  <a:pt x="639391" y="1803400"/>
                </a:moveTo>
                <a:cubicBezTo>
                  <a:pt x="643910" y="1802398"/>
                  <a:pt x="648812" y="1803120"/>
                  <a:pt x="653024" y="1805803"/>
                </a:cubicBezTo>
                <a:lnTo>
                  <a:pt x="736900" y="1859238"/>
                </a:lnTo>
                <a:lnTo>
                  <a:pt x="697731" y="1920335"/>
                </a:lnTo>
                <a:lnTo>
                  <a:pt x="614031" y="1867013"/>
                </a:lnTo>
                <a:cubicBezTo>
                  <a:pt x="609818" y="1864330"/>
                  <a:pt x="607093" y="1860193"/>
                  <a:pt x="606091" y="1855673"/>
                </a:cubicBezTo>
                <a:lnTo>
                  <a:pt x="606091" y="1855670"/>
                </a:lnTo>
                <a:lnTo>
                  <a:pt x="606091" y="1855669"/>
                </a:lnTo>
                <a:cubicBezTo>
                  <a:pt x="605089" y="1851150"/>
                  <a:pt x="605811" y="1846248"/>
                  <a:pt x="608495" y="1842035"/>
                </a:cubicBezTo>
                <a:lnTo>
                  <a:pt x="628050" y="1811340"/>
                </a:lnTo>
                <a:cubicBezTo>
                  <a:pt x="630734" y="1807128"/>
                  <a:pt x="634872" y="1804402"/>
                  <a:pt x="639391" y="1803400"/>
                </a:cubicBezTo>
                <a:close/>
                <a:moveTo>
                  <a:pt x="7256380" y="1803397"/>
                </a:moveTo>
                <a:cubicBezTo>
                  <a:pt x="7260899" y="1804399"/>
                  <a:pt x="7265036" y="1807125"/>
                  <a:pt x="7267720" y="1811338"/>
                </a:cubicBezTo>
                <a:lnTo>
                  <a:pt x="7287276" y="1842033"/>
                </a:lnTo>
                <a:cubicBezTo>
                  <a:pt x="7292644" y="1850459"/>
                  <a:pt x="7290165" y="1861640"/>
                  <a:pt x="7281739" y="1867007"/>
                </a:cubicBezTo>
                <a:lnTo>
                  <a:pt x="7198033" y="1920334"/>
                </a:lnTo>
                <a:lnTo>
                  <a:pt x="7158865" y="1859238"/>
                </a:lnTo>
                <a:lnTo>
                  <a:pt x="7242739" y="1805804"/>
                </a:lnTo>
                <a:lnTo>
                  <a:pt x="7242743" y="1805803"/>
                </a:lnTo>
                <a:lnTo>
                  <a:pt x="7242746" y="1805802"/>
                </a:lnTo>
                <a:cubicBezTo>
                  <a:pt x="7246959" y="1803118"/>
                  <a:pt x="7251861" y="1802395"/>
                  <a:pt x="7256380" y="1803397"/>
                </a:cubicBezTo>
                <a:close/>
                <a:moveTo>
                  <a:pt x="736081" y="1661126"/>
                </a:moveTo>
                <a:cubicBezTo>
                  <a:pt x="740640" y="1660322"/>
                  <a:pt x="745505" y="1661258"/>
                  <a:pt x="749597" y="1664123"/>
                </a:cubicBezTo>
                <a:lnTo>
                  <a:pt x="833290" y="1722725"/>
                </a:lnTo>
                <a:lnTo>
                  <a:pt x="789806" y="1780875"/>
                </a:lnTo>
                <a:lnTo>
                  <a:pt x="707971" y="1723574"/>
                </a:lnTo>
                <a:cubicBezTo>
                  <a:pt x="703879" y="1720710"/>
                  <a:pt x="701336" y="1716457"/>
                  <a:pt x="700533" y="1711898"/>
                </a:cubicBezTo>
                <a:lnTo>
                  <a:pt x="700533" y="1711895"/>
                </a:lnTo>
                <a:lnTo>
                  <a:pt x="700533" y="1711894"/>
                </a:lnTo>
                <a:cubicBezTo>
                  <a:pt x="699729" y="1707335"/>
                  <a:pt x="700664" y="1702471"/>
                  <a:pt x="703529" y="1698379"/>
                </a:cubicBezTo>
                <a:lnTo>
                  <a:pt x="724405" y="1668566"/>
                </a:lnTo>
                <a:cubicBezTo>
                  <a:pt x="727270" y="1664474"/>
                  <a:pt x="731522" y="1661930"/>
                  <a:pt x="736081" y="1661126"/>
                </a:cubicBezTo>
                <a:close/>
                <a:moveTo>
                  <a:pt x="7159690" y="1661123"/>
                </a:moveTo>
                <a:cubicBezTo>
                  <a:pt x="7164249" y="1661927"/>
                  <a:pt x="7168501" y="1664470"/>
                  <a:pt x="7171366" y="1668562"/>
                </a:cubicBezTo>
                <a:lnTo>
                  <a:pt x="7192242" y="1698375"/>
                </a:lnTo>
                <a:cubicBezTo>
                  <a:pt x="7197972" y="1706559"/>
                  <a:pt x="7195983" y="1717837"/>
                  <a:pt x="7187800" y="1723568"/>
                </a:cubicBezTo>
                <a:lnTo>
                  <a:pt x="7105957" y="1780875"/>
                </a:lnTo>
                <a:lnTo>
                  <a:pt x="7062474" y="1722725"/>
                </a:lnTo>
                <a:lnTo>
                  <a:pt x="7146167" y="1664122"/>
                </a:lnTo>
                <a:lnTo>
                  <a:pt x="7146172" y="1664121"/>
                </a:lnTo>
                <a:lnTo>
                  <a:pt x="7146174" y="1664120"/>
                </a:lnTo>
                <a:cubicBezTo>
                  <a:pt x="7150265" y="1661255"/>
                  <a:pt x="7155131" y="1660320"/>
                  <a:pt x="7159690" y="1661123"/>
                </a:cubicBezTo>
                <a:close/>
                <a:moveTo>
                  <a:pt x="838885" y="1523205"/>
                </a:moveTo>
                <a:cubicBezTo>
                  <a:pt x="843475" y="1522601"/>
                  <a:pt x="848295" y="1523749"/>
                  <a:pt x="852257" y="1526789"/>
                </a:cubicBezTo>
                <a:lnTo>
                  <a:pt x="933304" y="1588979"/>
                </a:lnTo>
                <a:lnTo>
                  <a:pt x="889839" y="1647104"/>
                </a:lnTo>
                <a:lnTo>
                  <a:pt x="808078" y="1584367"/>
                </a:lnTo>
                <a:cubicBezTo>
                  <a:pt x="804115" y="1581327"/>
                  <a:pt x="801760" y="1576966"/>
                  <a:pt x="801156" y="1572378"/>
                </a:cubicBezTo>
                <a:lnTo>
                  <a:pt x="801157" y="1572376"/>
                </a:lnTo>
                <a:lnTo>
                  <a:pt x="801156" y="1572374"/>
                </a:lnTo>
                <a:cubicBezTo>
                  <a:pt x="800552" y="1567785"/>
                  <a:pt x="801698" y="1562965"/>
                  <a:pt x="804739" y="1559002"/>
                </a:cubicBezTo>
                <a:lnTo>
                  <a:pt x="826896" y="1530126"/>
                </a:lnTo>
                <a:cubicBezTo>
                  <a:pt x="829937" y="1526163"/>
                  <a:pt x="834296" y="1523809"/>
                  <a:pt x="838885" y="1523205"/>
                </a:cubicBezTo>
                <a:close/>
                <a:moveTo>
                  <a:pt x="7056885" y="1523203"/>
                </a:moveTo>
                <a:cubicBezTo>
                  <a:pt x="7061475" y="1523807"/>
                  <a:pt x="7065834" y="1526162"/>
                  <a:pt x="7068875" y="1530125"/>
                </a:cubicBezTo>
                <a:lnTo>
                  <a:pt x="7091031" y="1559000"/>
                </a:lnTo>
                <a:cubicBezTo>
                  <a:pt x="7097113" y="1566925"/>
                  <a:pt x="7095618" y="1578280"/>
                  <a:pt x="7087692" y="1584361"/>
                </a:cubicBezTo>
                <a:lnTo>
                  <a:pt x="7005925" y="1647103"/>
                </a:lnTo>
                <a:lnTo>
                  <a:pt x="6962458" y="1588976"/>
                </a:lnTo>
                <a:lnTo>
                  <a:pt x="7043504" y="1526787"/>
                </a:lnTo>
                <a:cubicBezTo>
                  <a:pt x="7047467" y="1523747"/>
                  <a:pt x="7052287" y="1522601"/>
                  <a:pt x="7056876" y="1523205"/>
                </a:cubicBezTo>
                <a:lnTo>
                  <a:pt x="7056877" y="1523205"/>
                </a:lnTo>
                <a:close/>
                <a:moveTo>
                  <a:pt x="947607" y="1389901"/>
                </a:moveTo>
                <a:cubicBezTo>
                  <a:pt x="952218" y="1389497"/>
                  <a:pt x="956984" y="1390853"/>
                  <a:pt x="960810" y="1394064"/>
                </a:cubicBezTo>
                <a:lnTo>
                  <a:pt x="1038580" y="1459320"/>
                </a:lnTo>
                <a:lnTo>
                  <a:pt x="991641" y="1510967"/>
                </a:lnTo>
                <a:lnTo>
                  <a:pt x="989938" y="1513244"/>
                </a:lnTo>
                <a:lnTo>
                  <a:pt x="914162" y="1449661"/>
                </a:lnTo>
                <a:cubicBezTo>
                  <a:pt x="910335" y="1446449"/>
                  <a:pt x="908172" y="1441992"/>
                  <a:pt x="907769" y="1437381"/>
                </a:cubicBezTo>
                <a:lnTo>
                  <a:pt x="907770" y="1437378"/>
                </a:lnTo>
                <a:lnTo>
                  <a:pt x="907769" y="1437377"/>
                </a:lnTo>
                <a:cubicBezTo>
                  <a:pt x="907366" y="1432765"/>
                  <a:pt x="908722" y="1428000"/>
                  <a:pt x="911932" y="1424174"/>
                </a:cubicBezTo>
                <a:lnTo>
                  <a:pt x="935327" y="1396293"/>
                </a:lnTo>
                <a:cubicBezTo>
                  <a:pt x="938538" y="1392467"/>
                  <a:pt x="942995" y="1390304"/>
                  <a:pt x="947607" y="1389901"/>
                </a:cubicBezTo>
                <a:close/>
                <a:moveTo>
                  <a:pt x="6948163" y="1389898"/>
                </a:moveTo>
                <a:cubicBezTo>
                  <a:pt x="6952775" y="1390302"/>
                  <a:pt x="6957232" y="1392465"/>
                  <a:pt x="6960443" y="1396290"/>
                </a:cubicBezTo>
                <a:lnTo>
                  <a:pt x="6983838" y="1424172"/>
                </a:lnTo>
                <a:cubicBezTo>
                  <a:pt x="6990259" y="1431825"/>
                  <a:pt x="6989261" y="1443233"/>
                  <a:pt x="6981609" y="1449654"/>
                </a:cubicBezTo>
                <a:lnTo>
                  <a:pt x="6905826" y="1513243"/>
                </a:lnTo>
                <a:lnTo>
                  <a:pt x="6904123" y="1510967"/>
                </a:lnTo>
                <a:lnTo>
                  <a:pt x="6857183" y="1459319"/>
                </a:lnTo>
                <a:lnTo>
                  <a:pt x="6934951" y="1394063"/>
                </a:lnTo>
                <a:cubicBezTo>
                  <a:pt x="6938778" y="1390852"/>
                  <a:pt x="6943543" y="1389496"/>
                  <a:pt x="6948155" y="1389900"/>
                </a:cubicBezTo>
                <a:lnTo>
                  <a:pt x="6948156" y="1389900"/>
                </a:lnTo>
                <a:close/>
                <a:moveTo>
                  <a:pt x="1062041" y="1261465"/>
                </a:moveTo>
                <a:cubicBezTo>
                  <a:pt x="1066665" y="1261263"/>
                  <a:pt x="1071367" y="1262825"/>
                  <a:pt x="1075050" y="1266199"/>
                </a:cubicBezTo>
                <a:lnTo>
                  <a:pt x="1150917" y="1335718"/>
                </a:lnTo>
                <a:lnTo>
                  <a:pt x="1102104" y="1389427"/>
                </a:lnTo>
                <a:lnTo>
                  <a:pt x="1026020" y="1319709"/>
                </a:lnTo>
                <a:cubicBezTo>
                  <a:pt x="1022338" y="1316335"/>
                  <a:pt x="1020372" y="1311786"/>
                  <a:pt x="1020170" y="1307163"/>
                </a:cubicBezTo>
                <a:lnTo>
                  <a:pt x="1020170" y="1307161"/>
                </a:lnTo>
                <a:lnTo>
                  <a:pt x="1020170" y="1307159"/>
                </a:lnTo>
                <a:cubicBezTo>
                  <a:pt x="1019968" y="1302534"/>
                  <a:pt x="1021530" y="1297831"/>
                  <a:pt x="1024905" y="1294150"/>
                </a:cubicBezTo>
                <a:lnTo>
                  <a:pt x="1049494" y="1267315"/>
                </a:lnTo>
                <a:cubicBezTo>
                  <a:pt x="1052869" y="1263633"/>
                  <a:pt x="1057416" y="1261667"/>
                  <a:pt x="1062041" y="1261465"/>
                </a:cubicBezTo>
                <a:close/>
                <a:moveTo>
                  <a:pt x="6833730" y="1261463"/>
                </a:moveTo>
                <a:cubicBezTo>
                  <a:pt x="6838354" y="1261665"/>
                  <a:pt x="6842902" y="1263630"/>
                  <a:pt x="6846277" y="1267313"/>
                </a:cubicBezTo>
                <a:lnTo>
                  <a:pt x="6870865" y="1294147"/>
                </a:lnTo>
                <a:cubicBezTo>
                  <a:pt x="6877615" y="1301513"/>
                  <a:pt x="6877115" y="1312954"/>
                  <a:pt x="6869750" y="1319704"/>
                </a:cubicBezTo>
                <a:lnTo>
                  <a:pt x="6793661" y="1389427"/>
                </a:lnTo>
                <a:lnTo>
                  <a:pt x="6744846" y="1335717"/>
                </a:lnTo>
                <a:lnTo>
                  <a:pt x="6820712" y="1266199"/>
                </a:lnTo>
                <a:cubicBezTo>
                  <a:pt x="6824395" y="1262825"/>
                  <a:pt x="6829097" y="1261262"/>
                  <a:pt x="6833721" y="1261464"/>
                </a:cubicBezTo>
                <a:lnTo>
                  <a:pt x="6833722" y="1261465"/>
                </a:lnTo>
                <a:close/>
                <a:moveTo>
                  <a:pt x="1181967" y="1138143"/>
                </a:moveTo>
                <a:cubicBezTo>
                  <a:pt x="1186596" y="1138142"/>
                  <a:pt x="1191225" y="1139908"/>
                  <a:pt x="1194757" y="1143440"/>
                </a:cubicBezTo>
                <a:lnTo>
                  <a:pt x="1265790" y="1214473"/>
                </a:lnTo>
                <a:lnTo>
                  <a:pt x="1238905" y="1238907"/>
                </a:lnTo>
                <a:lnTo>
                  <a:pt x="1214471" y="1265791"/>
                </a:lnTo>
                <a:lnTo>
                  <a:pt x="1143441" y="1194761"/>
                </a:lnTo>
                <a:cubicBezTo>
                  <a:pt x="1139909" y="1191229"/>
                  <a:pt x="1138143" y="1186600"/>
                  <a:pt x="1138143" y="1181971"/>
                </a:cubicBezTo>
                <a:lnTo>
                  <a:pt x="1138144" y="1181969"/>
                </a:lnTo>
                <a:lnTo>
                  <a:pt x="1138143" y="1181967"/>
                </a:lnTo>
                <a:cubicBezTo>
                  <a:pt x="1138143" y="1177339"/>
                  <a:pt x="1139909" y="1172709"/>
                  <a:pt x="1143441" y="1169177"/>
                </a:cubicBezTo>
                <a:lnTo>
                  <a:pt x="1169177" y="1143440"/>
                </a:lnTo>
                <a:cubicBezTo>
                  <a:pt x="1172709" y="1139909"/>
                  <a:pt x="1177338" y="1138143"/>
                  <a:pt x="1181967" y="1138143"/>
                </a:cubicBezTo>
                <a:close/>
                <a:moveTo>
                  <a:pt x="6713803" y="1138140"/>
                </a:moveTo>
                <a:cubicBezTo>
                  <a:pt x="6718432" y="1138141"/>
                  <a:pt x="6723061" y="1139907"/>
                  <a:pt x="6726593" y="1143439"/>
                </a:cubicBezTo>
                <a:lnTo>
                  <a:pt x="6752329" y="1169174"/>
                </a:lnTo>
                <a:cubicBezTo>
                  <a:pt x="6759393" y="1176238"/>
                  <a:pt x="6759393" y="1187690"/>
                  <a:pt x="6752329" y="1194755"/>
                </a:cubicBezTo>
                <a:lnTo>
                  <a:pt x="6681293" y="1265791"/>
                </a:lnTo>
                <a:lnTo>
                  <a:pt x="6656859" y="1238907"/>
                </a:lnTo>
                <a:lnTo>
                  <a:pt x="6629973" y="1214471"/>
                </a:lnTo>
                <a:lnTo>
                  <a:pt x="6701004" y="1143440"/>
                </a:lnTo>
                <a:cubicBezTo>
                  <a:pt x="6704536" y="1139908"/>
                  <a:pt x="6709165" y="1138143"/>
                  <a:pt x="6713794" y="1138143"/>
                </a:cubicBezTo>
                <a:lnTo>
                  <a:pt x="6713796" y="1138143"/>
                </a:lnTo>
                <a:close/>
                <a:moveTo>
                  <a:pt x="1307159" y="1020169"/>
                </a:moveTo>
                <a:cubicBezTo>
                  <a:pt x="1311784" y="1020371"/>
                  <a:pt x="1316332" y="1022338"/>
                  <a:pt x="1319706" y="1026020"/>
                </a:cubicBezTo>
                <a:lnTo>
                  <a:pt x="1389425" y="1102105"/>
                </a:lnTo>
                <a:lnTo>
                  <a:pt x="1335718" y="1150918"/>
                </a:lnTo>
                <a:lnTo>
                  <a:pt x="1266200" y="1075053"/>
                </a:lnTo>
                <a:cubicBezTo>
                  <a:pt x="1262825" y="1071370"/>
                  <a:pt x="1261263" y="1066669"/>
                  <a:pt x="1261465" y="1062044"/>
                </a:cubicBezTo>
                <a:lnTo>
                  <a:pt x="1261465" y="1062042"/>
                </a:lnTo>
                <a:lnTo>
                  <a:pt x="1261465" y="1062040"/>
                </a:lnTo>
                <a:cubicBezTo>
                  <a:pt x="1261667" y="1057416"/>
                  <a:pt x="1263633" y="1052868"/>
                  <a:pt x="1267316" y="1049493"/>
                </a:cubicBezTo>
                <a:lnTo>
                  <a:pt x="1294150" y="1024904"/>
                </a:lnTo>
                <a:cubicBezTo>
                  <a:pt x="1297833" y="1021530"/>
                  <a:pt x="1302534" y="1019967"/>
                  <a:pt x="1307159" y="1020169"/>
                </a:cubicBezTo>
                <a:close/>
                <a:moveTo>
                  <a:pt x="6588611" y="1020167"/>
                </a:moveTo>
                <a:cubicBezTo>
                  <a:pt x="6593236" y="1019965"/>
                  <a:pt x="6597937" y="1021527"/>
                  <a:pt x="6601620" y="1024902"/>
                </a:cubicBezTo>
                <a:lnTo>
                  <a:pt x="6628454" y="1049491"/>
                </a:lnTo>
                <a:cubicBezTo>
                  <a:pt x="6635819" y="1056240"/>
                  <a:pt x="6636319" y="1067681"/>
                  <a:pt x="6629570" y="1075047"/>
                </a:cubicBezTo>
                <a:lnTo>
                  <a:pt x="6560047" y="1150918"/>
                </a:lnTo>
                <a:lnTo>
                  <a:pt x="6506337" y="1102104"/>
                </a:lnTo>
                <a:lnTo>
                  <a:pt x="6576055" y="1026020"/>
                </a:lnTo>
                <a:cubicBezTo>
                  <a:pt x="6579430" y="1022338"/>
                  <a:pt x="6583978" y="1020372"/>
                  <a:pt x="6588602" y="1020169"/>
                </a:cubicBezTo>
                <a:lnTo>
                  <a:pt x="6588605" y="1020171"/>
                </a:lnTo>
                <a:close/>
                <a:moveTo>
                  <a:pt x="1437378" y="907770"/>
                </a:moveTo>
                <a:cubicBezTo>
                  <a:pt x="1441989" y="908173"/>
                  <a:pt x="1446447" y="910336"/>
                  <a:pt x="1449657" y="914162"/>
                </a:cubicBezTo>
                <a:lnTo>
                  <a:pt x="1513242" y="989940"/>
                </a:lnTo>
                <a:lnTo>
                  <a:pt x="1510965" y="991643"/>
                </a:lnTo>
                <a:lnTo>
                  <a:pt x="1459319" y="1038581"/>
                </a:lnTo>
                <a:lnTo>
                  <a:pt x="1394064" y="960813"/>
                </a:lnTo>
                <a:cubicBezTo>
                  <a:pt x="1390853" y="956987"/>
                  <a:pt x="1389497" y="952223"/>
                  <a:pt x="1389900" y="947611"/>
                </a:cubicBezTo>
                <a:lnTo>
                  <a:pt x="1389902" y="947610"/>
                </a:lnTo>
                <a:lnTo>
                  <a:pt x="1389901" y="947607"/>
                </a:lnTo>
                <a:cubicBezTo>
                  <a:pt x="1390304" y="942995"/>
                  <a:pt x="1392467" y="938538"/>
                  <a:pt x="1396293" y="935327"/>
                </a:cubicBezTo>
                <a:lnTo>
                  <a:pt x="1424174" y="911933"/>
                </a:lnTo>
                <a:cubicBezTo>
                  <a:pt x="1428001" y="908722"/>
                  <a:pt x="1432766" y="907366"/>
                  <a:pt x="1437378" y="907770"/>
                </a:cubicBezTo>
                <a:close/>
                <a:moveTo>
                  <a:pt x="6458392" y="907767"/>
                </a:moveTo>
                <a:cubicBezTo>
                  <a:pt x="6463004" y="907364"/>
                  <a:pt x="6467769" y="908719"/>
                  <a:pt x="6471595" y="911931"/>
                </a:cubicBezTo>
                <a:lnTo>
                  <a:pt x="6499476" y="935325"/>
                </a:lnTo>
                <a:cubicBezTo>
                  <a:pt x="6507129" y="941746"/>
                  <a:pt x="6508127" y="953155"/>
                  <a:pt x="6501706" y="960808"/>
                </a:cubicBezTo>
                <a:lnTo>
                  <a:pt x="6436446" y="1038582"/>
                </a:lnTo>
                <a:lnTo>
                  <a:pt x="6384800" y="991643"/>
                </a:lnTo>
                <a:lnTo>
                  <a:pt x="6382521" y="989938"/>
                </a:lnTo>
                <a:lnTo>
                  <a:pt x="6446104" y="914162"/>
                </a:lnTo>
                <a:cubicBezTo>
                  <a:pt x="6449315" y="910335"/>
                  <a:pt x="6453772" y="908172"/>
                  <a:pt x="6458384" y="907769"/>
                </a:cubicBezTo>
                <a:lnTo>
                  <a:pt x="6458387" y="907770"/>
                </a:lnTo>
                <a:close/>
                <a:moveTo>
                  <a:pt x="1572375" y="801156"/>
                </a:moveTo>
                <a:cubicBezTo>
                  <a:pt x="1576965" y="801760"/>
                  <a:pt x="1581324" y="804116"/>
                  <a:pt x="1584364" y="808078"/>
                </a:cubicBezTo>
                <a:lnTo>
                  <a:pt x="1647103" y="889840"/>
                </a:lnTo>
                <a:lnTo>
                  <a:pt x="1588978" y="933305"/>
                </a:lnTo>
                <a:lnTo>
                  <a:pt x="1526789" y="852260"/>
                </a:lnTo>
                <a:cubicBezTo>
                  <a:pt x="1523748" y="848298"/>
                  <a:pt x="1522601" y="843477"/>
                  <a:pt x="1523206" y="838889"/>
                </a:cubicBezTo>
                <a:lnTo>
                  <a:pt x="1523206" y="838887"/>
                </a:lnTo>
                <a:lnTo>
                  <a:pt x="1523206" y="838885"/>
                </a:lnTo>
                <a:cubicBezTo>
                  <a:pt x="1523810" y="834295"/>
                  <a:pt x="1526165" y="829936"/>
                  <a:pt x="1530128" y="826896"/>
                </a:cubicBezTo>
                <a:lnTo>
                  <a:pt x="1559003" y="804739"/>
                </a:lnTo>
                <a:cubicBezTo>
                  <a:pt x="1562966" y="801698"/>
                  <a:pt x="1567786" y="800552"/>
                  <a:pt x="1572375" y="801156"/>
                </a:cubicBezTo>
                <a:close/>
                <a:moveTo>
                  <a:pt x="6323395" y="801154"/>
                </a:moveTo>
                <a:cubicBezTo>
                  <a:pt x="6327984" y="800549"/>
                  <a:pt x="6332804" y="801696"/>
                  <a:pt x="6336767" y="804737"/>
                </a:cubicBezTo>
                <a:lnTo>
                  <a:pt x="6365642" y="826893"/>
                </a:lnTo>
                <a:cubicBezTo>
                  <a:pt x="6373567" y="832975"/>
                  <a:pt x="6375062" y="844329"/>
                  <a:pt x="6368981" y="852256"/>
                </a:cubicBezTo>
                <a:lnTo>
                  <a:pt x="6306789" y="933307"/>
                </a:lnTo>
                <a:lnTo>
                  <a:pt x="6248660" y="889839"/>
                </a:lnTo>
                <a:lnTo>
                  <a:pt x="6311397" y="808078"/>
                </a:lnTo>
                <a:cubicBezTo>
                  <a:pt x="6314438" y="804115"/>
                  <a:pt x="6318797" y="801760"/>
                  <a:pt x="6323386" y="801156"/>
                </a:cubicBezTo>
                <a:lnTo>
                  <a:pt x="6323389" y="801157"/>
                </a:lnTo>
                <a:close/>
                <a:moveTo>
                  <a:pt x="1711895" y="700532"/>
                </a:moveTo>
                <a:cubicBezTo>
                  <a:pt x="1716453" y="701336"/>
                  <a:pt x="1720705" y="703879"/>
                  <a:pt x="1723570" y="707971"/>
                </a:cubicBezTo>
                <a:lnTo>
                  <a:pt x="1780873" y="789808"/>
                </a:lnTo>
                <a:lnTo>
                  <a:pt x="1722725" y="833291"/>
                </a:lnTo>
                <a:lnTo>
                  <a:pt x="1664123" y="749600"/>
                </a:lnTo>
                <a:cubicBezTo>
                  <a:pt x="1661257" y="745508"/>
                  <a:pt x="1660322" y="740642"/>
                  <a:pt x="1661126" y="736083"/>
                </a:cubicBezTo>
                <a:lnTo>
                  <a:pt x="1661127" y="736083"/>
                </a:lnTo>
                <a:lnTo>
                  <a:pt x="1661126" y="736081"/>
                </a:lnTo>
                <a:cubicBezTo>
                  <a:pt x="1661930" y="731521"/>
                  <a:pt x="1664473" y="727270"/>
                  <a:pt x="1668565" y="724404"/>
                </a:cubicBezTo>
                <a:lnTo>
                  <a:pt x="1698378" y="703528"/>
                </a:lnTo>
                <a:cubicBezTo>
                  <a:pt x="1702470" y="700664"/>
                  <a:pt x="1707336" y="699728"/>
                  <a:pt x="1711895" y="700532"/>
                </a:cubicBezTo>
                <a:close/>
                <a:moveTo>
                  <a:pt x="6183875" y="700531"/>
                </a:moveTo>
                <a:cubicBezTo>
                  <a:pt x="6188434" y="699726"/>
                  <a:pt x="6193299" y="700662"/>
                  <a:pt x="6197391" y="703527"/>
                </a:cubicBezTo>
                <a:lnTo>
                  <a:pt x="6227205" y="724403"/>
                </a:lnTo>
                <a:cubicBezTo>
                  <a:pt x="6235388" y="730132"/>
                  <a:pt x="6237377" y="741411"/>
                  <a:pt x="6231647" y="749595"/>
                </a:cubicBezTo>
                <a:lnTo>
                  <a:pt x="6173042" y="833293"/>
                </a:lnTo>
                <a:lnTo>
                  <a:pt x="6114889" y="789807"/>
                </a:lnTo>
                <a:lnTo>
                  <a:pt x="6172191" y="707971"/>
                </a:lnTo>
                <a:cubicBezTo>
                  <a:pt x="6175055" y="703880"/>
                  <a:pt x="6179308" y="701337"/>
                  <a:pt x="6183866" y="700533"/>
                </a:cubicBezTo>
                <a:lnTo>
                  <a:pt x="6183870" y="700533"/>
                </a:lnTo>
                <a:close/>
                <a:moveTo>
                  <a:pt x="1855670" y="606090"/>
                </a:moveTo>
                <a:cubicBezTo>
                  <a:pt x="1860190" y="607092"/>
                  <a:pt x="1864327" y="609818"/>
                  <a:pt x="1867010" y="614031"/>
                </a:cubicBezTo>
                <a:lnTo>
                  <a:pt x="1920334" y="697732"/>
                </a:lnTo>
                <a:lnTo>
                  <a:pt x="1859237" y="736901"/>
                </a:lnTo>
                <a:lnTo>
                  <a:pt x="1805803" y="653027"/>
                </a:lnTo>
                <a:cubicBezTo>
                  <a:pt x="1803120" y="648815"/>
                  <a:pt x="1802397" y="643914"/>
                  <a:pt x="1803399" y="639394"/>
                </a:cubicBezTo>
                <a:lnTo>
                  <a:pt x="1803400" y="639394"/>
                </a:lnTo>
                <a:lnTo>
                  <a:pt x="1803399" y="639390"/>
                </a:lnTo>
                <a:cubicBezTo>
                  <a:pt x="1804401" y="634871"/>
                  <a:pt x="1807128" y="630735"/>
                  <a:pt x="1811340" y="628050"/>
                </a:cubicBezTo>
                <a:lnTo>
                  <a:pt x="1842036" y="608495"/>
                </a:lnTo>
                <a:cubicBezTo>
                  <a:pt x="1846249" y="605811"/>
                  <a:pt x="1851151" y="605089"/>
                  <a:pt x="1855670" y="606090"/>
                </a:cubicBezTo>
                <a:close/>
                <a:moveTo>
                  <a:pt x="6040100" y="606088"/>
                </a:moveTo>
                <a:cubicBezTo>
                  <a:pt x="6044619" y="605087"/>
                  <a:pt x="6049521" y="605809"/>
                  <a:pt x="6053733" y="608494"/>
                </a:cubicBezTo>
                <a:lnTo>
                  <a:pt x="6084430" y="628049"/>
                </a:lnTo>
                <a:cubicBezTo>
                  <a:pt x="6092855" y="633416"/>
                  <a:pt x="6095333" y="644597"/>
                  <a:pt x="6089966" y="653023"/>
                </a:cubicBezTo>
                <a:lnTo>
                  <a:pt x="6036529" y="736902"/>
                </a:lnTo>
                <a:lnTo>
                  <a:pt x="5975430" y="697732"/>
                </a:lnTo>
                <a:lnTo>
                  <a:pt x="6028753" y="614031"/>
                </a:lnTo>
                <a:cubicBezTo>
                  <a:pt x="6031437" y="609818"/>
                  <a:pt x="6035574" y="607092"/>
                  <a:pt x="6040093" y="606090"/>
                </a:cubicBezTo>
                <a:lnTo>
                  <a:pt x="6040096" y="606091"/>
                </a:lnTo>
                <a:close/>
                <a:moveTo>
                  <a:pt x="2003429" y="518009"/>
                </a:moveTo>
                <a:cubicBezTo>
                  <a:pt x="2007900" y="519207"/>
                  <a:pt x="2011915" y="522111"/>
                  <a:pt x="2014412" y="526437"/>
                </a:cubicBezTo>
                <a:lnTo>
                  <a:pt x="2064039" y="612394"/>
                </a:lnTo>
                <a:lnTo>
                  <a:pt x="2001124" y="648570"/>
                </a:lnTo>
                <a:lnTo>
                  <a:pt x="1951562" y="562727"/>
                </a:lnTo>
                <a:cubicBezTo>
                  <a:pt x="1949065" y="558400"/>
                  <a:pt x="1948557" y="553473"/>
                  <a:pt x="1949755" y="549001"/>
                </a:cubicBezTo>
                <a:lnTo>
                  <a:pt x="1949755" y="548997"/>
                </a:lnTo>
                <a:cubicBezTo>
                  <a:pt x="1950953" y="544527"/>
                  <a:pt x="1953858" y="540512"/>
                  <a:pt x="1958183" y="538015"/>
                </a:cubicBezTo>
                <a:lnTo>
                  <a:pt x="1989703" y="519817"/>
                </a:lnTo>
                <a:cubicBezTo>
                  <a:pt x="1994029" y="517319"/>
                  <a:pt x="1998958" y="516811"/>
                  <a:pt x="2003429" y="518009"/>
                </a:cubicBezTo>
                <a:close/>
                <a:moveTo>
                  <a:pt x="5892341" y="518008"/>
                </a:moveTo>
                <a:cubicBezTo>
                  <a:pt x="5896812" y="516810"/>
                  <a:pt x="5901741" y="517318"/>
                  <a:pt x="5906067" y="519815"/>
                </a:cubicBezTo>
                <a:lnTo>
                  <a:pt x="5937587" y="538013"/>
                </a:lnTo>
                <a:cubicBezTo>
                  <a:pt x="5946239" y="543009"/>
                  <a:pt x="5949203" y="554071"/>
                  <a:pt x="5944208" y="562723"/>
                </a:cubicBezTo>
                <a:lnTo>
                  <a:pt x="5894644" y="648571"/>
                </a:lnTo>
                <a:lnTo>
                  <a:pt x="5831725" y="612394"/>
                </a:lnTo>
                <a:lnTo>
                  <a:pt x="5881352" y="526437"/>
                </a:lnTo>
                <a:cubicBezTo>
                  <a:pt x="5883849" y="522112"/>
                  <a:pt x="5887863" y="519208"/>
                  <a:pt x="5892335" y="518010"/>
                </a:cubicBezTo>
                <a:lnTo>
                  <a:pt x="5892338" y="518010"/>
                </a:lnTo>
                <a:close/>
                <a:moveTo>
                  <a:pt x="2154888" y="436458"/>
                </a:moveTo>
                <a:cubicBezTo>
                  <a:pt x="2159303" y="437850"/>
                  <a:pt x="2163187" y="440926"/>
                  <a:pt x="2165493" y="445356"/>
                </a:cubicBezTo>
                <a:lnTo>
                  <a:pt x="2211298" y="533346"/>
                </a:lnTo>
                <a:lnTo>
                  <a:pt x="2146702" y="566430"/>
                </a:lnTo>
                <a:lnTo>
                  <a:pt x="2101121" y="478870"/>
                </a:lnTo>
                <a:cubicBezTo>
                  <a:pt x="2098815" y="474440"/>
                  <a:pt x="2098522" y="469494"/>
                  <a:pt x="2099915" y="465079"/>
                </a:cubicBezTo>
                <a:lnTo>
                  <a:pt x="2099915" y="465078"/>
                </a:lnTo>
                <a:lnTo>
                  <a:pt x="2099915" y="465076"/>
                </a:lnTo>
                <a:cubicBezTo>
                  <a:pt x="2101307" y="460661"/>
                  <a:pt x="2104382" y="456777"/>
                  <a:pt x="2108813" y="454470"/>
                </a:cubicBezTo>
                <a:lnTo>
                  <a:pt x="2141097" y="437664"/>
                </a:lnTo>
                <a:cubicBezTo>
                  <a:pt x="2145528" y="435358"/>
                  <a:pt x="2150473" y="435066"/>
                  <a:pt x="2154888" y="436458"/>
                </a:cubicBezTo>
                <a:close/>
                <a:moveTo>
                  <a:pt x="5740881" y="436456"/>
                </a:moveTo>
                <a:cubicBezTo>
                  <a:pt x="5745297" y="435065"/>
                  <a:pt x="5750243" y="435357"/>
                  <a:pt x="5754673" y="437663"/>
                </a:cubicBezTo>
                <a:lnTo>
                  <a:pt x="5786957" y="454470"/>
                </a:lnTo>
                <a:cubicBezTo>
                  <a:pt x="5795818" y="459082"/>
                  <a:pt x="5799262" y="470005"/>
                  <a:pt x="5794649" y="478866"/>
                </a:cubicBezTo>
                <a:lnTo>
                  <a:pt x="5749065" y="566432"/>
                </a:lnTo>
                <a:lnTo>
                  <a:pt x="5684466" y="533346"/>
                </a:lnTo>
                <a:lnTo>
                  <a:pt x="5730270" y="445358"/>
                </a:lnTo>
                <a:cubicBezTo>
                  <a:pt x="5732577" y="440927"/>
                  <a:pt x="5736461" y="437851"/>
                  <a:pt x="5740875" y="436460"/>
                </a:cubicBezTo>
                <a:lnTo>
                  <a:pt x="5740878" y="436460"/>
                </a:lnTo>
                <a:close/>
                <a:moveTo>
                  <a:pt x="2309761" y="361591"/>
                </a:moveTo>
                <a:cubicBezTo>
                  <a:pt x="2314111" y="363174"/>
                  <a:pt x="2317857" y="366416"/>
                  <a:pt x="2319968" y="370943"/>
                </a:cubicBezTo>
                <a:lnTo>
                  <a:pt x="2361842" y="460741"/>
                </a:lnTo>
                <a:lnTo>
                  <a:pt x="2295708" y="490640"/>
                </a:lnTo>
                <a:lnTo>
                  <a:pt x="2254195" y="401616"/>
                </a:lnTo>
                <a:cubicBezTo>
                  <a:pt x="2252085" y="397090"/>
                  <a:pt x="2252008" y="392137"/>
                  <a:pt x="2253591" y="387786"/>
                </a:cubicBezTo>
                <a:lnTo>
                  <a:pt x="2253592" y="387786"/>
                </a:lnTo>
                <a:lnTo>
                  <a:pt x="2253591" y="387783"/>
                </a:lnTo>
                <a:cubicBezTo>
                  <a:pt x="2255175" y="383433"/>
                  <a:pt x="2258417" y="379688"/>
                  <a:pt x="2262945" y="377576"/>
                </a:cubicBezTo>
                <a:lnTo>
                  <a:pt x="2295930" y="362194"/>
                </a:lnTo>
                <a:cubicBezTo>
                  <a:pt x="2300457" y="360084"/>
                  <a:pt x="2305411" y="360007"/>
                  <a:pt x="2309761" y="361591"/>
                </a:cubicBezTo>
                <a:close/>
                <a:moveTo>
                  <a:pt x="5586009" y="361590"/>
                </a:moveTo>
                <a:cubicBezTo>
                  <a:pt x="5590358" y="360006"/>
                  <a:pt x="5595312" y="360082"/>
                  <a:pt x="5599839" y="362194"/>
                </a:cubicBezTo>
                <a:lnTo>
                  <a:pt x="5632826" y="377576"/>
                </a:lnTo>
                <a:cubicBezTo>
                  <a:pt x="5641880" y="381797"/>
                  <a:pt x="5645796" y="392559"/>
                  <a:pt x="5641574" y="401613"/>
                </a:cubicBezTo>
                <a:lnTo>
                  <a:pt x="5600060" y="490641"/>
                </a:lnTo>
                <a:lnTo>
                  <a:pt x="5533922" y="460741"/>
                </a:lnTo>
                <a:lnTo>
                  <a:pt x="5575795" y="370944"/>
                </a:lnTo>
                <a:cubicBezTo>
                  <a:pt x="5577906" y="366418"/>
                  <a:pt x="5581652" y="363174"/>
                  <a:pt x="5586001" y="361592"/>
                </a:cubicBezTo>
                <a:lnTo>
                  <a:pt x="5586006" y="361592"/>
                </a:lnTo>
                <a:close/>
                <a:moveTo>
                  <a:pt x="2467753" y="293550"/>
                </a:moveTo>
                <a:cubicBezTo>
                  <a:pt x="2472029" y="295321"/>
                  <a:pt x="2475630" y="298724"/>
                  <a:pt x="2477541" y="303339"/>
                </a:cubicBezTo>
                <a:lnTo>
                  <a:pt x="2515392" y="394718"/>
                </a:lnTo>
                <a:lnTo>
                  <a:pt x="2456656" y="417877"/>
                </a:lnTo>
                <a:lnTo>
                  <a:pt x="2448045" y="421770"/>
                </a:lnTo>
                <a:lnTo>
                  <a:pt x="2410494" y="331115"/>
                </a:lnTo>
                <a:cubicBezTo>
                  <a:pt x="2408582" y="326501"/>
                  <a:pt x="2408722" y="321548"/>
                  <a:pt x="2410493" y="317271"/>
                </a:cubicBezTo>
                <a:lnTo>
                  <a:pt x="2410494" y="317267"/>
                </a:lnTo>
                <a:cubicBezTo>
                  <a:pt x="2412265" y="312991"/>
                  <a:pt x="2415668" y="309389"/>
                  <a:pt x="2420283" y="307478"/>
                </a:cubicBezTo>
                <a:lnTo>
                  <a:pt x="2453908" y="293550"/>
                </a:lnTo>
                <a:cubicBezTo>
                  <a:pt x="2458523" y="291639"/>
                  <a:pt x="2463476" y="291778"/>
                  <a:pt x="2467753" y="293550"/>
                </a:cubicBezTo>
                <a:close/>
                <a:moveTo>
                  <a:pt x="5428017" y="293549"/>
                </a:moveTo>
                <a:cubicBezTo>
                  <a:pt x="5432294" y="291778"/>
                  <a:pt x="5437247" y="291637"/>
                  <a:pt x="5441861" y="293549"/>
                </a:cubicBezTo>
                <a:lnTo>
                  <a:pt x="5475487" y="307477"/>
                </a:lnTo>
                <a:cubicBezTo>
                  <a:pt x="5484716" y="311300"/>
                  <a:pt x="5489099" y="321880"/>
                  <a:pt x="5485276" y="331110"/>
                </a:cubicBezTo>
                <a:lnTo>
                  <a:pt x="5447723" y="421771"/>
                </a:lnTo>
                <a:lnTo>
                  <a:pt x="5439108" y="417877"/>
                </a:lnTo>
                <a:lnTo>
                  <a:pt x="5380371" y="394717"/>
                </a:lnTo>
                <a:lnTo>
                  <a:pt x="5418221" y="303339"/>
                </a:lnTo>
                <a:cubicBezTo>
                  <a:pt x="5420133" y="298726"/>
                  <a:pt x="5423733" y="295323"/>
                  <a:pt x="5428010" y="293551"/>
                </a:cubicBezTo>
                <a:lnTo>
                  <a:pt x="5428016" y="293550"/>
                </a:lnTo>
                <a:close/>
                <a:moveTo>
                  <a:pt x="5281039" y="231861"/>
                </a:moveTo>
                <a:lnTo>
                  <a:pt x="5315241" y="244309"/>
                </a:lnTo>
                <a:cubicBezTo>
                  <a:pt x="5324628" y="247726"/>
                  <a:pt x="5329468" y="258105"/>
                  <a:pt x="5326051" y="267493"/>
                </a:cubicBezTo>
                <a:lnTo>
                  <a:pt x="5292374" y="360021"/>
                </a:lnTo>
                <a:lnTo>
                  <a:pt x="5265133" y="349281"/>
                </a:lnTo>
                <a:lnTo>
                  <a:pt x="5224100" y="335396"/>
                </a:lnTo>
                <a:lnTo>
                  <a:pt x="5257848" y="242674"/>
                </a:lnTo>
                <a:cubicBezTo>
                  <a:pt x="5259557" y="237979"/>
                  <a:pt x="5263006" y="234422"/>
                  <a:pt x="5267201" y="232466"/>
                </a:cubicBezTo>
                <a:lnTo>
                  <a:pt x="5267207" y="232466"/>
                </a:lnTo>
                <a:lnTo>
                  <a:pt x="5267208" y="232464"/>
                </a:lnTo>
                <a:cubicBezTo>
                  <a:pt x="5271404" y="230509"/>
                  <a:pt x="5276345" y="230153"/>
                  <a:pt x="5281039" y="231861"/>
                </a:cubicBezTo>
                <a:close/>
                <a:moveTo>
                  <a:pt x="2614730" y="231861"/>
                </a:moveTo>
                <a:cubicBezTo>
                  <a:pt x="2624118" y="228445"/>
                  <a:pt x="2634497" y="233285"/>
                  <a:pt x="2637914" y="242672"/>
                </a:cubicBezTo>
                <a:lnTo>
                  <a:pt x="2671663" y="335397"/>
                </a:lnTo>
                <a:lnTo>
                  <a:pt x="2630631" y="349281"/>
                </a:lnTo>
                <a:lnTo>
                  <a:pt x="2603394" y="360020"/>
                </a:lnTo>
                <a:lnTo>
                  <a:pt x="2569718" y="267496"/>
                </a:lnTo>
                <a:cubicBezTo>
                  <a:pt x="2568010" y="262802"/>
                  <a:pt x="2568366" y="257861"/>
                  <a:pt x="2570322" y="253666"/>
                </a:cubicBezTo>
                <a:lnTo>
                  <a:pt x="2570322" y="253662"/>
                </a:lnTo>
                <a:cubicBezTo>
                  <a:pt x="2572278" y="249468"/>
                  <a:pt x="2575835" y="246019"/>
                  <a:pt x="2580529" y="244310"/>
                </a:cubicBezTo>
                <a:close/>
                <a:moveTo>
                  <a:pt x="2778090" y="177247"/>
                </a:moveTo>
                <a:cubicBezTo>
                  <a:pt x="2787617" y="174242"/>
                  <a:pt x="2797776" y="179531"/>
                  <a:pt x="2800779" y="189059"/>
                </a:cubicBezTo>
                <a:lnTo>
                  <a:pt x="2830361" y="282881"/>
                </a:lnTo>
                <a:lnTo>
                  <a:pt x="2808639" y="289050"/>
                </a:lnTo>
                <a:lnTo>
                  <a:pt x="2761266" y="305079"/>
                </a:lnTo>
                <a:lnTo>
                  <a:pt x="2731566" y="210883"/>
                </a:lnTo>
                <a:lnTo>
                  <a:pt x="2731566" y="210881"/>
                </a:lnTo>
                <a:cubicBezTo>
                  <a:pt x="2728562" y="201353"/>
                  <a:pt x="2733851" y="191196"/>
                  <a:pt x="2743378" y="188191"/>
                </a:cubicBezTo>
                <a:close/>
                <a:moveTo>
                  <a:pt x="5117679" y="177246"/>
                </a:moveTo>
                <a:lnTo>
                  <a:pt x="5152391" y="188190"/>
                </a:lnTo>
                <a:cubicBezTo>
                  <a:pt x="5161918" y="191194"/>
                  <a:pt x="5167207" y="201354"/>
                  <a:pt x="5164203" y="210881"/>
                </a:cubicBezTo>
                <a:lnTo>
                  <a:pt x="5134502" y="305080"/>
                </a:lnTo>
                <a:lnTo>
                  <a:pt x="5087126" y="289050"/>
                </a:lnTo>
                <a:lnTo>
                  <a:pt x="5065401" y="282880"/>
                </a:lnTo>
                <a:lnTo>
                  <a:pt x="5094982" y="189059"/>
                </a:lnTo>
                <a:cubicBezTo>
                  <a:pt x="5096483" y="184296"/>
                  <a:pt x="5099774" y="180592"/>
                  <a:pt x="5103880" y="178454"/>
                </a:cubicBezTo>
                <a:lnTo>
                  <a:pt x="5103887" y="178454"/>
                </a:lnTo>
                <a:lnTo>
                  <a:pt x="5103888" y="178452"/>
                </a:lnTo>
                <a:cubicBezTo>
                  <a:pt x="5107994" y="176315"/>
                  <a:pt x="5112916" y="175745"/>
                  <a:pt x="5117679" y="177246"/>
                </a:cubicBezTo>
                <a:close/>
                <a:moveTo>
                  <a:pt x="2943676" y="129810"/>
                </a:moveTo>
                <a:cubicBezTo>
                  <a:pt x="2953325" y="127224"/>
                  <a:pt x="2963243" y="132951"/>
                  <a:pt x="2965829" y="142600"/>
                </a:cubicBezTo>
                <a:lnTo>
                  <a:pt x="2991191" y="237251"/>
                </a:lnTo>
                <a:lnTo>
                  <a:pt x="2990438" y="237424"/>
                </a:lnTo>
                <a:lnTo>
                  <a:pt x="2921361" y="257040"/>
                </a:lnTo>
                <a:lnTo>
                  <a:pt x="2895730" y="161385"/>
                </a:lnTo>
                <a:lnTo>
                  <a:pt x="2895730" y="161383"/>
                </a:lnTo>
                <a:cubicBezTo>
                  <a:pt x="2893144" y="151734"/>
                  <a:pt x="2898871" y="141815"/>
                  <a:pt x="2908520" y="139230"/>
                </a:cubicBezTo>
                <a:close/>
                <a:moveTo>
                  <a:pt x="4952093" y="129809"/>
                </a:moveTo>
                <a:lnTo>
                  <a:pt x="4987249" y="139230"/>
                </a:lnTo>
                <a:cubicBezTo>
                  <a:pt x="4996898" y="141815"/>
                  <a:pt x="5002624" y="151733"/>
                  <a:pt x="5000039" y="161383"/>
                </a:cubicBezTo>
                <a:lnTo>
                  <a:pt x="4974408" y="257041"/>
                </a:lnTo>
                <a:lnTo>
                  <a:pt x="4905327" y="237424"/>
                </a:lnTo>
                <a:lnTo>
                  <a:pt x="4904570" y="237250"/>
                </a:lnTo>
                <a:lnTo>
                  <a:pt x="4929931" y="142601"/>
                </a:lnTo>
                <a:cubicBezTo>
                  <a:pt x="4931224" y="137776"/>
                  <a:pt x="4934350" y="133932"/>
                  <a:pt x="4938359" y="131617"/>
                </a:cubicBezTo>
                <a:lnTo>
                  <a:pt x="4938367" y="131617"/>
                </a:lnTo>
                <a:cubicBezTo>
                  <a:pt x="4942376" y="129302"/>
                  <a:pt x="4947268" y="128516"/>
                  <a:pt x="4952093" y="129809"/>
                </a:cubicBezTo>
                <a:close/>
                <a:moveTo>
                  <a:pt x="3111174" y="89642"/>
                </a:moveTo>
                <a:cubicBezTo>
                  <a:pt x="3120927" y="87478"/>
                  <a:pt x="3130586" y="93632"/>
                  <a:pt x="3132748" y="103385"/>
                </a:cubicBezTo>
                <a:lnTo>
                  <a:pt x="3154091" y="199654"/>
                </a:lnTo>
                <a:lnTo>
                  <a:pt x="3083374" y="215975"/>
                </a:lnTo>
                <a:lnTo>
                  <a:pt x="3061896" y="119096"/>
                </a:lnTo>
                <a:lnTo>
                  <a:pt x="3061897" y="119094"/>
                </a:lnTo>
                <a:lnTo>
                  <a:pt x="3061896" y="119094"/>
                </a:lnTo>
                <a:cubicBezTo>
                  <a:pt x="3059734" y="109339"/>
                  <a:pt x="3065887" y="99681"/>
                  <a:pt x="3075640" y="97518"/>
                </a:cubicBezTo>
                <a:close/>
                <a:moveTo>
                  <a:pt x="4784595" y="89640"/>
                </a:moveTo>
                <a:lnTo>
                  <a:pt x="4820128" y="97518"/>
                </a:lnTo>
                <a:cubicBezTo>
                  <a:pt x="4829881" y="99680"/>
                  <a:pt x="4836035" y="109339"/>
                  <a:pt x="4833873" y="119092"/>
                </a:cubicBezTo>
                <a:lnTo>
                  <a:pt x="4812395" y="215976"/>
                </a:lnTo>
                <a:lnTo>
                  <a:pt x="4741670" y="199653"/>
                </a:lnTo>
                <a:lnTo>
                  <a:pt x="4763011" y="103386"/>
                </a:lnTo>
                <a:cubicBezTo>
                  <a:pt x="4764092" y="98510"/>
                  <a:pt x="4767048" y="94533"/>
                  <a:pt x="4770952" y="92045"/>
                </a:cubicBezTo>
                <a:lnTo>
                  <a:pt x="4770961" y="92044"/>
                </a:lnTo>
                <a:lnTo>
                  <a:pt x="4771502" y="91948"/>
                </a:lnTo>
                <a:lnTo>
                  <a:pt x="4784586" y="89641"/>
                </a:lnTo>
                <a:lnTo>
                  <a:pt x="4784587" y="89641"/>
                </a:lnTo>
                <a:close/>
                <a:moveTo>
                  <a:pt x="4615504" y="56816"/>
                </a:moveTo>
                <a:lnTo>
                  <a:pt x="4651347" y="63135"/>
                </a:lnTo>
                <a:cubicBezTo>
                  <a:pt x="4661185" y="64872"/>
                  <a:pt x="4667754" y="74251"/>
                  <a:pt x="4666019" y="84090"/>
                </a:cubicBezTo>
                <a:lnTo>
                  <a:pt x="4648768" y="181929"/>
                </a:lnTo>
                <a:lnTo>
                  <a:pt x="4577319" y="169170"/>
                </a:lnTo>
                <a:lnTo>
                  <a:pt x="4594542" y="71489"/>
                </a:lnTo>
                <a:cubicBezTo>
                  <a:pt x="4596276" y="61651"/>
                  <a:pt x="4605657" y="55082"/>
                  <a:pt x="4615495" y="56817"/>
                </a:cubicBezTo>
                <a:lnTo>
                  <a:pt x="4615496" y="56817"/>
                </a:lnTo>
                <a:close/>
                <a:moveTo>
                  <a:pt x="3280264" y="56816"/>
                </a:moveTo>
                <a:cubicBezTo>
                  <a:pt x="3290103" y="55082"/>
                  <a:pt x="3299484" y="61650"/>
                  <a:pt x="3301219" y="71489"/>
                </a:cubicBezTo>
                <a:lnTo>
                  <a:pt x="3318443" y="169170"/>
                </a:lnTo>
                <a:lnTo>
                  <a:pt x="3247001" y="181929"/>
                </a:lnTo>
                <a:lnTo>
                  <a:pt x="3229749" y="84092"/>
                </a:lnTo>
                <a:lnTo>
                  <a:pt x="3229749" y="84090"/>
                </a:lnTo>
                <a:cubicBezTo>
                  <a:pt x="3228014" y="74253"/>
                  <a:pt x="3234583" y="64872"/>
                  <a:pt x="3244421" y="63136"/>
                </a:cubicBezTo>
                <a:close/>
                <a:moveTo>
                  <a:pt x="4445142" y="31399"/>
                </a:moveTo>
                <a:lnTo>
                  <a:pt x="4481227" y="36150"/>
                </a:lnTo>
                <a:cubicBezTo>
                  <a:pt x="4491132" y="37455"/>
                  <a:pt x="4498103" y="46538"/>
                  <a:pt x="4496799" y="56443"/>
                </a:cubicBezTo>
                <a:lnTo>
                  <a:pt x="4483834" y="154921"/>
                </a:lnTo>
                <a:lnTo>
                  <a:pt x="4411832" y="145772"/>
                </a:lnTo>
                <a:lnTo>
                  <a:pt x="4424839" y="46972"/>
                </a:lnTo>
                <a:cubicBezTo>
                  <a:pt x="4425491" y="42020"/>
                  <a:pt x="4428088" y="37803"/>
                  <a:pt x="4431761" y="34986"/>
                </a:cubicBezTo>
                <a:lnTo>
                  <a:pt x="4431769" y="34984"/>
                </a:lnTo>
                <a:lnTo>
                  <a:pt x="4431770" y="34983"/>
                </a:lnTo>
                <a:cubicBezTo>
                  <a:pt x="4435442" y="32165"/>
                  <a:pt x="4440190" y="30748"/>
                  <a:pt x="4445142" y="31399"/>
                </a:cubicBezTo>
                <a:close/>
                <a:moveTo>
                  <a:pt x="3450626" y="31399"/>
                </a:moveTo>
                <a:cubicBezTo>
                  <a:pt x="3460530" y="30094"/>
                  <a:pt x="3469616" y="37066"/>
                  <a:pt x="3470920" y="46970"/>
                </a:cubicBezTo>
                <a:lnTo>
                  <a:pt x="3483928" y="145772"/>
                </a:lnTo>
                <a:lnTo>
                  <a:pt x="3411934" y="154921"/>
                </a:lnTo>
                <a:lnTo>
                  <a:pt x="3398969" y="56445"/>
                </a:lnTo>
                <a:lnTo>
                  <a:pt x="3398969" y="56443"/>
                </a:lnTo>
                <a:cubicBezTo>
                  <a:pt x="3397665" y="46538"/>
                  <a:pt x="3404637" y="37453"/>
                  <a:pt x="3414541" y="36149"/>
                </a:cubicBezTo>
                <a:close/>
                <a:moveTo>
                  <a:pt x="4273835" y="13436"/>
                </a:moveTo>
                <a:lnTo>
                  <a:pt x="4310091" y="16610"/>
                </a:lnTo>
                <a:cubicBezTo>
                  <a:pt x="4320044" y="17478"/>
                  <a:pt x="4327405" y="26253"/>
                  <a:pt x="4326535" y="36203"/>
                </a:cubicBezTo>
                <a:lnTo>
                  <a:pt x="4317897" y="134942"/>
                </a:lnTo>
                <a:lnTo>
                  <a:pt x="4245523" y="129439"/>
                </a:lnTo>
                <a:lnTo>
                  <a:pt x="4254232" y="29889"/>
                </a:lnTo>
                <a:cubicBezTo>
                  <a:pt x="4254668" y="24911"/>
                  <a:pt x="4257077" y="20585"/>
                  <a:pt x="4260623" y="17608"/>
                </a:cubicBezTo>
                <a:lnTo>
                  <a:pt x="4260629" y="17607"/>
                </a:lnTo>
                <a:lnTo>
                  <a:pt x="4260631" y="17600"/>
                </a:lnTo>
                <a:lnTo>
                  <a:pt x="4272681" y="13801"/>
                </a:lnTo>
                <a:lnTo>
                  <a:pt x="4273825" y="13440"/>
                </a:lnTo>
                <a:lnTo>
                  <a:pt x="4273827" y="13440"/>
                </a:lnTo>
                <a:close/>
                <a:moveTo>
                  <a:pt x="3621934" y="13436"/>
                </a:moveTo>
                <a:cubicBezTo>
                  <a:pt x="3631886" y="12565"/>
                  <a:pt x="3640659" y="19928"/>
                  <a:pt x="3641529" y="29878"/>
                </a:cubicBezTo>
                <a:lnTo>
                  <a:pt x="3650240" y="129439"/>
                </a:lnTo>
                <a:lnTo>
                  <a:pt x="3577873" y="134942"/>
                </a:lnTo>
                <a:lnTo>
                  <a:pt x="3569234" y="36207"/>
                </a:lnTo>
                <a:lnTo>
                  <a:pt x="3569234" y="36206"/>
                </a:lnTo>
                <a:lnTo>
                  <a:pt x="3569234" y="36203"/>
                </a:lnTo>
                <a:cubicBezTo>
                  <a:pt x="3568363" y="26252"/>
                  <a:pt x="3575724" y="17479"/>
                  <a:pt x="3585676" y="16609"/>
                </a:cubicBezTo>
                <a:close/>
                <a:moveTo>
                  <a:pt x="3793862" y="2964"/>
                </a:moveTo>
                <a:cubicBezTo>
                  <a:pt x="3803843" y="2529"/>
                  <a:pt x="3812287" y="10265"/>
                  <a:pt x="3812722" y="20244"/>
                </a:cubicBezTo>
                <a:lnTo>
                  <a:pt x="3817083" y="120120"/>
                </a:lnTo>
                <a:lnTo>
                  <a:pt x="3750736" y="121797"/>
                </a:lnTo>
                <a:lnTo>
                  <a:pt x="3744535" y="122269"/>
                </a:lnTo>
                <a:lnTo>
                  <a:pt x="3740219" y="23412"/>
                </a:lnTo>
                <a:lnTo>
                  <a:pt x="3740219" y="23410"/>
                </a:lnTo>
                <a:cubicBezTo>
                  <a:pt x="3739784" y="13429"/>
                  <a:pt x="3747521" y="4988"/>
                  <a:pt x="3757501" y="4551"/>
                </a:cubicBezTo>
                <a:close/>
                <a:moveTo>
                  <a:pt x="4101910" y="2963"/>
                </a:moveTo>
                <a:lnTo>
                  <a:pt x="4138266" y="4550"/>
                </a:lnTo>
                <a:cubicBezTo>
                  <a:pt x="4148248" y="4986"/>
                  <a:pt x="4155985" y="13430"/>
                  <a:pt x="4155550" y="23412"/>
                </a:cubicBezTo>
                <a:lnTo>
                  <a:pt x="4151234" y="122269"/>
                </a:lnTo>
                <a:lnTo>
                  <a:pt x="4145029" y="121797"/>
                </a:lnTo>
                <a:lnTo>
                  <a:pt x="4078690" y="120120"/>
                </a:lnTo>
                <a:lnTo>
                  <a:pt x="4083050" y="20255"/>
                </a:lnTo>
                <a:lnTo>
                  <a:pt x="4083050" y="20247"/>
                </a:lnTo>
                <a:cubicBezTo>
                  <a:pt x="4083486" y="10265"/>
                  <a:pt x="4091929" y="2527"/>
                  <a:pt x="4101910" y="2963"/>
                </a:cubicBezTo>
                <a:close/>
                <a:moveTo>
                  <a:pt x="3966084" y="0"/>
                </a:moveTo>
                <a:cubicBezTo>
                  <a:pt x="3976074" y="1"/>
                  <a:pt x="3984172" y="8099"/>
                  <a:pt x="3984172" y="18089"/>
                </a:cubicBezTo>
                <a:lnTo>
                  <a:pt x="3984172" y="117730"/>
                </a:lnTo>
                <a:lnTo>
                  <a:pt x="3947882" y="116812"/>
                </a:lnTo>
                <a:lnTo>
                  <a:pt x="3911600" y="117730"/>
                </a:lnTo>
                <a:lnTo>
                  <a:pt x="3911600" y="18089"/>
                </a:lnTo>
                <a:lnTo>
                  <a:pt x="3911600" y="18087"/>
                </a:lnTo>
                <a:cubicBezTo>
                  <a:pt x="3911600" y="8098"/>
                  <a:pt x="3919698" y="1"/>
                  <a:pt x="3929688" y="1"/>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250" fill="hold"/>
                                        <p:tgtEl>
                                          <p:spTgt spid="22"/>
                                        </p:tgtEl>
                                        <p:attrNameLst>
                                          <p:attrName>ppt_w</p:attrName>
                                        </p:attrNameLst>
                                      </p:cBhvr>
                                      <p:tavLst>
                                        <p:tav tm="0">
                                          <p:val>
                                            <p:fltVal val="0"/>
                                          </p:val>
                                        </p:tav>
                                        <p:tav tm="100000">
                                          <p:val>
                                            <p:strVal val="#ppt_w"/>
                                          </p:val>
                                        </p:tav>
                                      </p:tavLst>
                                    </p:anim>
                                    <p:anim calcmode="lin" valueType="num">
                                      <p:cBhvr>
                                        <p:cTn id="14" dur="250" fill="hold"/>
                                        <p:tgtEl>
                                          <p:spTgt spid="22"/>
                                        </p:tgtEl>
                                        <p:attrNameLst>
                                          <p:attrName>ppt_h</p:attrName>
                                        </p:attrNameLst>
                                      </p:cBhvr>
                                      <p:tavLst>
                                        <p:tav tm="0">
                                          <p:val>
                                            <p:fltVal val="0"/>
                                          </p:val>
                                        </p:tav>
                                        <p:tav tm="100000">
                                          <p:val>
                                            <p:strVal val="#ppt_h"/>
                                          </p:val>
                                        </p:tav>
                                      </p:tavLst>
                                    </p:anim>
                                    <p:anim calcmode="lin" valueType="num">
                                      <p:cBhvr>
                                        <p:cTn id="15" dur="250" fill="hold"/>
                                        <p:tgtEl>
                                          <p:spTgt spid="22"/>
                                        </p:tgtEl>
                                        <p:attrNameLst>
                                          <p:attrName>style.rotation</p:attrName>
                                        </p:attrNameLst>
                                      </p:cBhvr>
                                      <p:tavLst>
                                        <p:tav tm="0">
                                          <p:val>
                                            <p:fltVal val="90"/>
                                          </p:val>
                                        </p:tav>
                                        <p:tav tm="100000">
                                          <p:val>
                                            <p:fltVal val="0"/>
                                          </p:val>
                                        </p:tav>
                                      </p:tavLst>
                                    </p:anim>
                                    <p:animEffect transition="in" filter="fade">
                                      <p:cBhvr>
                                        <p:cTn id="16" dur="250"/>
                                        <p:tgtEl>
                                          <p:spTgt spid="22"/>
                                        </p:tgtEl>
                                      </p:cBhvr>
                                    </p:animEffect>
                                  </p:childTnLst>
                                </p:cTn>
                              </p:par>
                              <p:par>
                                <p:cTn id="17" presetID="26" presetClass="emph" presetSubtype="0" fill="hold" grpId="2" nodeType="withEffect">
                                  <p:stCondLst>
                                    <p:cond delay="250"/>
                                  </p:stCondLst>
                                  <p:childTnLst>
                                    <p:animEffect transition="out" filter="fade">
                                      <p:cBhvr>
                                        <p:cTn id="18" dur="250" tmFilter="0, 0; .2, .5; .8, .5; 1, 0"/>
                                        <p:tgtEl>
                                          <p:spTgt spid="22"/>
                                        </p:tgtEl>
                                      </p:cBhvr>
                                    </p:animEffect>
                                    <p:animScale>
                                      <p:cBhvr>
                                        <p:cTn id="19" dur="125" autoRev="1" fill="hold"/>
                                        <p:tgtEl>
                                          <p:spTgt spid="22"/>
                                        </p:tgtEl>
                                      </p:cBhvr>
                                      <p:by x="105000" y="105000"/>
                                    </p:animScale>
                                  </p:childTnLst>
                                </p:cTn>
                              </p:par>
                              <p:par>
                                <p:cTn id="20" presetID="6" presetClass="emph" presetSubtype="0" fill="hold" grpId="3" nodeType="withEffect">
                                  <p:stCondLst>
                                    <p:cond delay="250"/>
                                  </p:stCondLst>
                                  <p:childTnLst>
                                    <p:animScale>
                                      <p:cBhvr>
                                        <p:cTn id="21" dur="250" fill="hold"/>
                                        <p:tgtEl>
                                          <p:spTgt spid="22"/>
                                        </p:tgtEl>
                                      </p:cBhvr>
                                      <p:by x="110000" y="110000"/>
                                    </p:animScale>
                                  </p:childTnLst>
                                </p:cTn>
                              </p:par>
                              <p:par>
                                <p:cTn id="22" presetID="31" presetClass="exit" presetSubtype="0" fill="hold" grpId="1" nodeType="withEffect">
                                  <p:stCondLst>
                                    <p:cond delay="500"/>
                                  </p:stCondLst>
                                  <p:childTnLst>
                                    <p:anim calcmode="lin" valueType="num">
                                      <p:cBhvr>
                                        <p:cTn id="23" dur="250"/>
                                        <p:tgtEl>
                                          <p:spTgt spid="22"/>
                                        </p:tgtEl>
                                        <p:attrNameLst>
                                          <p:attrName>ppt_w</p:attrName>
                                        </p:attrNameLst>
                                      </p:cBhvr>
                                      <p:tavLst>
                                        <p:tav tm="0">
                                          <p:val>
                                            <p:strVal val="ppt_w"/>
                                          </p:val>
                                        </p:tav>
                                        <p:tav tm="100000">
                                          <p:val>
                                            <p:fltVal val="0"/>
                                          </p:val>
                                        </p:tav>
                                      </p:tavLst>
                                    </p:anim>
                                    <p:anim calcmode="lin" valueType="num">
                                      <p:cBhvr>
                                        <p:cTn id="24" dur="250"/>
                                        <p:tgtEl>
                                          <p:spTgt spid="22"/>
                                        </p:tgtEl>
                                        <p:attrNameLst>
                                          <p:attrName>ppt_h</p:attrName>
                                        </p:attrNameLst>
                                      </p:cBhvr>
                                      <p:tavLst>
                                        <p:tav tm="0">
                                          <p:val>
                                            <p:strVal val="ppt_h"/>
                                          </p:val>
                                        </p:tav>
                                        <p:tav tm="100000">
                                          <p:val>
                                            <p:fltVal val="0"/>
                                          </p:val>
                                        </p:tav>
                                      </p:tavLst>
                                    </p:anim>
                                    <p:anim calcmode="lin" valueType="num">
                                      <p:cBhvr>
                                        <p:cTn id="25" dur="250"/>
                                        <p:tgtEl>
                                          <p:spTgt spid="22"/>
                                        </p:tgtEl>
                                        <p:attrNameLst>
                                          <p:attrName>style.rotation</p:attrName>
                                        </p:attrNameLst>
                                      </p:cBhvr>
                                      <p:tavLst>
                                        <p:tav tm="0">
                                          <p:val>
                                            <p:fltVal val="0"/>
                                          </p:val>
                                        </p:tav>
                                        <p:tav tm="100000">
                                          <p:val>
                                            <p:fltVal val="90"/>
                                          </p:val>
                                        </p:tav>
                                      </p:tavLst>
                                    </p:anim>
                                    <p:animEffect transition="out" filter="fade">
                                      <p:cBhvr>
                                        <p:cTn id="26" dur="250"/>
                                        <p:tgtEl>
                                          <p:spTgt spid="22"/>
                                        </p:tgtEl>
                                      </p:cBhvr>
                                    </p:animEffect>
                                    <p:set>
                                      <p:cBhvr>
                                        <p:cTn id="27" dur="1" fill="hold">
                                          <p:stCondLst>
                                            <p:cond delay="249"/>
                                          </p:stCondLst>
                                        </p:cTn>
                                        <p:tgtEl>
                                          <p:spTgt spid="22"/>
                                        </p:tgtEl>
                                        <p:attrNameLst>
                                          <p:attrName>style.visibility</p:attrName>
                                        </p:attrNameLst>
                                      </p:cBhvr>
                                      <p:to>
                                        <p:strVal val="hidden"/>
                                      </p:to>
                                    </p:set>
                                  </p:childTnLst>
                                </p:cTn>
                              </p:par>
                            </p:childTnLst>
                          </p:cTn>
                        </p:par>
                        <p:par>
                          <p:cTn id="28" fill="hold">
                            <p:stCondLst>
                              <p:cond delay="1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animBg="1"/>
      <p:bldP spid="22" grpId="0" animBg="1"/>
      <p:bldP spid="22" grpId="1" animBg="1"/>
      <p:bldP spid="22" grpId="2" animBg="1"/>
      <p:bldP spid="22"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2495550" y="3429000"/>
            <a:ext cx="7200900" cy="0"/>
          </a:xfrm>
          <a:prstGeom prst="line">
            <a:avLst/>
          </a:prstGeom>
          <a:ln w="190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3220818" y="3348038"/>
            <a:ext cx="139590" cy="161924"/>
            <a:chOff x="2822028" y="3225800"/>
            <a:chExt cx="350344" cy="406400"/>
          </a:xfrm>
        </p:grpSpPr>
        <p:sp>
          <p:nvSpPr>
            <p:cNvPr id="23" name="六边形 22"/>
            <p:cNvSpPr/>
            <p:nvPr/>
          </p:nvSpPr>
          <p:spPr>
            <a:xfrm rot="5400000">
              <a:off x="2794000" y="3253828"/>
              <a:ext cx="406400" cy="350344"/>
            </a:xfrm>
            <a:prstGeom prst="hexagon">
              <a:avLst/>
            </a:prstGeom>
            <a:solidFill>
              <a:srgbClr val="61D6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907547" y="3339352"/>
              <a:ext cx="179306" cy="179301"/>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4342973" y="3348038"/>
            <a:ext cx="139590" cy="161924"/>
            <a:chOff x="2822028" y="3225800"/>
            <a:chExt cx="350344" cy="406400"/>
          </a:xfrm>
        </p:grpSpPr>
        <p:sp>
          <p:nvSpPr>
            <p:cNvPr id="29" name="六边形 28"/>
            <p:cNvSpPr/>
            <p:nvPr/>
          </p:nvSpPr>
          <p:spPr>
            <a:xfrm rot="5400000">
              <a:off x="2794000" y="3253828"/>
              <a:ext cx="406400" cy="350344"/>
            </a:xfrm>
            <a:prstGeom prst="hexagon">
              <a:avLst/>
            </a:prstGeom>
            <a:solidFill>
              <a:srgbClr val="61D6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907547" y="3339352"/>
              <a:ext cx="179306" cy="179301"/>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465128" y="3348038"/>
            <a:ext cx="139590" cy="161924"/>
            <a:chOff x="2822028" y="3225800"/>
            <a:chExt cx="350344" cy="406400"/>
          </a:xfrm>
        </p:grpSpPr>
        <p:sp>
          <p:nvSpPr>
            <p:cNvPr id="33" name="六边形 32"/>
            <p:cNvSpPr/>
            <p:nvPr/>
          </p:nvSpPr>
          <p:spPr>
            <a:xfrm rot="5400000">
              <a:off x="2794000" y="3253828"/>
              <a:ext cx="406400" cy="350344"/>
            </a:xfrm>
            <a:prstGeom prst="hexagon">
              <a:avLst/>
            </a:prstGeom>
            <a:solidFill>
              <a:srgbClr val="61D6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33"/>
            <p:cNvSpPr/>
            <p:nvPr/>
          </p:nvSpPr>
          <p:spPr>
            <a:xfrm>
              <a:off x="2907547" y="3339352"/>
              <a:ext cx="179306" cy="179301"/>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587283" y="3348038"/>
            <a:ext cx="139590" cy="161924"/>
            <a:chOff x="2822028" y="3225800"/>
            <a:chExt cx="350344" cy="406400"/>
          </a:xfrm>
        </p:grpSpPr>
        <p:sp>
          <p:nvSpPr>
            <p:cNvPr id="36" name="六边形 35"/>
            <p:cNvSpPr/>
            <p:nvPr/>
          </p:nvSpPr>
          <p:spPr>
            <a:xfrm rot="5400000">
              <a:off x="2794000" y="3253828"/>
              <a:ext cx="406400" cy="350344"/>
            </a:xfrm>
            <a:prstGeom prst="hexagon">
              <a:avLst/>
            </a:prstGeom>
            <a:solidFill>
              <a:srgbClr val="61D6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907547" y="3339352"/>
              <a:ext cx="179306" cy="179301"/>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7709438" y="3348038"/>
            <a:ext cx="139590" cy="161924"/>
            <a:chOff x="2822028" y="3225800"/>
            <a:chExt cx="350344" cy="406400"/>
          </a:xfrm>
        </p:grpSpPr>
        <p:sp>
          <p:nvSpPr>
            <p:cNvPr id="39" name="六边形 38"/>
            <p:cNvSpPr/>
            <p:nvPr/>
          </p:nvSpPr>
          <p:spPr>
            <a:xfrm rot="5400000">
              <a:off x="2794000" y="3253828"/>
              <a:ext cx="406400" cy="350344"/>
            </a:xfrm>
            <a:prstGeom prst="hexagon">
              <a:avLst/>
            </a:prstGeom>
            <a:solidFill>
              <a:srgbClr val="CB545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907547" y="3339352"/>
              <a:ext cx="179306" cy="179301"/>
            </a:xfrm>
            <a:prstGeom prst="ellipse">
              <a:avLst/>
            </a:prstGeom>
            <a:solidFill>
              <a:srgbClr val="CB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8491660" y="3760693"/>
            <a:ext cx="848309" cy="246221"/>
          </a:xfrm>
          <a:prstGeom prst="rect">
            <a:avLst/>
          </a:prstGeom>
          <a:noFill/>
        </p:spPr>
        <p:txBody>
          <a:bodyPr wrap="none" rtlCol="0">
            <a:spAutoFit/>
          </a:bodyPr>
          <a:lstStyle/>
          <a:p>
            <a:r>
              <a:rPr lang="en-US" altLang="zh-CN" sz="1000" dirty="0" smtClean="0">
                <a:solidFill>
                  <a:srgbClr val="61D6FE"/>
                </a:solidFill>
                <a:latin typeface="Arial" panose="020B0604020202020204" pitchFamily="34" charset="0"/>
                <a:cs typeface="Arial" panose="020B0604020202020204" pitchFamily="34" charset="0"/>
              </a:rPr>
              <a:t>06/28/20XX</a:t>
            </a:r>
            <a:endParaRPr lang="zh-CN" altLang="en-US" sz="1000" dirty="0">
              <a:solidFill>
                <a:srgbClr val="61D6FE"/>
              </a:solidFill>
              <a:latin typeface="Arial" panose="020B0604020202020204" pitchFamily="34" charset="0"/>
              <a:cs typeface="Arial" panose="020B0604020202020204" pitchFamily="34" charset="0"/>
            </a:endParaRPr>
          </a:p>
        </p:txBody>
      </p:sp>
      <p:sp>
        <p:nvSpPr>
          <p:cNvPr id="46" name="文本框 45"/>
          <p:cNvSpPr txBox="1"/>
          <p:nvPr/>
        </p:nvSpPr>
        <p:spPr>
          <a:xfrm>
            <a:off x="8116557" y="3932070"/>
            <a:ext cx="1569660" cy="402033"/>
          </a:xfrm>
          <a:prstGeom prst="rect">
            <a:avLst/>
          </a:prstGeom>
          <a:noFill/>
        </p:spPr>
        <p:txBody>
          <a:bodyPr wrap="none" rtlCol="0">
            <a:spAutoFit/>
          </a:bodyPr>
          <a:lstStyle/>
          <a:p>
            <a:pPr algn="r">
              <a:lnSpc>
                <a:spcPct val="120000"/>
              </a:lnSpc>
            </a:pPr>
            <a:r>
              <a:rPr lang="zh-CN" altLang="en-US" dirty="0">
                <a:latin typeface="微软雅黑" panose="020B0503020204020204" pitchFamily="34" charset="-122"/>
                <a:ea typeface="微软雅黑" panose="020B0503020204020204" pitchFamily="34" charset="-122"/>
              </a:rPr>
              <a:t>单击添加文字</a:t>
            </a:r>
            <a:endParaRPr lang="en-US" altLang="zh-CN"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7369506" y="2849528"/>
            <a:ext cx="848309" cy="246221"/>
          </a:xfrm>
          <a:prstGeom prst="rect">
            <a:avLst/>
          </a:prstGeom>
          <a:noFill/>
        </p:spPr>
        <p:txBody>
          <a:bodyPr wrap="none" rtlCol="0">
            <a:spAutoFit/>
          </a:bodyPr>
          <a:lstStyle/>
          <a:p>
            <a:r>
              <a:rPr lang="en-US" altLang="zh-CN" sz="1000" dirty="0" smtClean="0">
                <a:solidFill>
                  <a:srgbClr val="61D6FE"/>
                </a:solidFill>
                <a:latin typeface="Arial" panose="020B0604020202020204" pitchFamily="34" charset="0"/>
                <a:cs typeface="Arial" panose="020B0604020202020204" pitchFamily="34" charset="0"/>
              </a:rPr>
              <a:t>06/28/20XX</a:t>
            </a:r>
            <a:endParaRPr lang="zh-CN" altLang="en-US" sz="1000" dirty="0">
              <a:solidFill>
                <a:srgbClr val="61D6FE"/>
              </a:solidFill>
              <a:latin typeface="Arial" panose="020B0604020202020204" pitchFamily="34" charset="0"/>
              <a:cs typeface="Arial" panose="020B0604020202020204" pitchFamily="34" charset="0"/>
            </a:endParaRPr>
          </a:p>
        </p:txBody>
      </p:sp>
      <p:sp>
        <p:nvSpPr>
          <p:cNvPr id="50" name="文本框 49"/>
          <p:cNvSpPr txBox="1"/>
          <p:nvPr/>
        </p:nvSpPr>
        <p:spPr>
          <a:xfrm>
            <a:off x="6994403" y="2520488"/>
            <a:ext cx="1569660" cy="402033"/>
          </a:xfrm>
          <a:prstGeom prst="rect">
            <a:avLst/>
          </a:prstGeom>
          <a:noFill/>
        </p:spPr>
        <p:txBody>
          <a:bodyPr wrap="none" rtlCol="0">
            <a:spAutoFit/>
          </a:bodyPr>
          <a:lstStyle/>
          <a:p>
            <a:pPr algn="r">
              <a:lnSpc>
                <a:spcPct val="120000"/>
              </a:lnSpc>
            </a:pPr>
            <a:r>
              <a:rPr lang="zh-CN" altLang="en-US" dirty="0">
                <a:latin typeface="微软雅黑" panose="020B0503020204020204" pitchFamily="34" charset="-122"/>
                <a:ea typeface="微软雅黑" panose="020B0503020204020204" pitchFamily="34" charset="-122"/>
              </a:rPr>
              <a:t>单击添加文字</a:t>
            </a:r>
            <a:endParaRPr lang="en-US" altLang="zh-CN"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6247351" y="3760693"/>
            <a:ext cx="848309" cy="246221"/>
          </a:xfrm>
          <a:prstGeom prst="rect">
            <a:avLst/>
          </a:prstGeom>
          <a:noFill/>
        </p:spPr>
        <p:txBody>
          <a:bodyPr wrap="none" rtlCol="0">
            <a:spAutoFit/>
          </a:bodyPr>
          <a:lstStyle/>
          <a:p>
            <a:r>
              <a:rPr lang="en-US" altLang="zh-CN" sz="1000" dirty="0" smtClean="0">
                <a:solidFill>
                  <a:srgbClr val="61D6FE"/>
                </a:solidFill>
                <a:latin typeface="Arial" panose="020B0604020202020204" pitchFamily="34" charset="0"/>
                <a:cs typeface="Arial" panose="020B0604020202020204" pitchFamily="34" charset="0"/>
              </a:rPr>
              <a:t>06/28/20XX</a:t>
            </a:r>
            <a:endParaRPr lang="zh-CN" altLang="en-US" sz="1000" dirty="0">
              <a:solidFill>
                <a:srgbClr val="61D6FE"/>
              </a:solidFill>
              <a:latin typeface="Arial" panose="020B0604020202020204" pitchFamily="34" charset="0"/>
              <a:cs typeface="Arial" panose="020B0604020202020204" pitchFamily="34" charset="0"/>
            </a:endParaRPr>
          </a:p>
        </p:txBody>
      </p:sp>
      <p:sp>
        <p:nvSpPr>
          <p:cNvPr id="53" name="文本框 52"/>
          <p:cNvSpPr txBox="1"/>
          <p:nvPr/>
        </p:nvSpPr>
        <p:spPr>
          <a:xfrm>
            <a:off x="5872248" y="3932070"/>
            <a:ext cx="1569660" cy="402033"/>
          </a:xfrm>
          <a:prstGeom prst="rect">
            <a:avLst/>
          </a:prstGeom>
          <a:noFill/>
        </p:spPr>
        <p:txBody>
          <a:bodyPr wrap="none" rtlCol="0">
            <a:spAutoFit/>
          </a:bodyPr>
          <a:lstStyle/>
          <a:p>
            <a:pPr algn="r">
              <a:lnSpc>
                <a:spcPct val="120000"/>
              </a:lnSpc>
            </a:pPr>
            <a:r>
              <a:rPr lang="zh-CN" altLang="en-US" dirty="0">
                <a:latin typeface="微软雅黑" panose="020B0503020204020204" pitchFamily="34" charset="-122"/>
                <a:ea typeface="微软雅黑" panose="020B0503020204020204" pitchFamily="34" charset="-122"/>
              </a:rPr>
              <a:t>单击添加文字</a:t>
            </a:r>
            <a:endParaRPr lang="en-US" altLang="zh-CN"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5125196" y="2849528"/>
            <a:ext cx="848309" cy="246221"/>
          </a:xfrm>
          <a:prstGeom prst="rect">
            <a:avLst/>
          </a:prstGeom>
          <a:noFill/>
        </p:spPr>
        <p:txBody>
          <a:bodyPr wrap="none" rtlCol="0">
            <a:spAutoFit/>
          </a:bodyPr>
          <a:lstStyle/>
          <a:p>
            <a:r>
              <a:rPr lang="en-US" altLang="zh-CN" sz="1000" dirty="0" smtClean="0">
                <a:solidFill>
                  <a:srgbClr val="61D6FE"/>
                </a:solidFill>
                <a:latin typeface="Arial" panose="020B0604020202020204" pitchFamily="34" charset="0"/>
                <a:cs typeface="Arial" panose="020B0604020202020204" pitchFamily="34" charset="0"/>
              </a:rPr>
              <a:t>06/28/20XX</a:t>
            </a:r>
            <a:endParaRPr lang="zh-CN" altLang="en-US" sz="1000" dirty="0">
              <a:solidFill>
                <a:srgbClr val="61D6FE"/>
              </a:solidFill>
              <a:latin typeface="Arial" panose="020B0604020202020204" pitchFamily="34" charset="0"/>
              <a:cs typeface="Arial" panose="020B0604020202020204" pitchFamily="34" charset="0"/>
            </a:endParaRPr>
          </a:p>
        </p:txBody>
      </p:sp>
      <p:sp>
        <p:nvSpPr>
          <p:cNvPr id="56" name="文本框 55"/>
          <p:cNvSpPr txBox="1"/>
          <p:nvPr/>
        </p:nvSpPr>
        <p:spPr>
          <a:xfrm>
            <a:off x="4750093" y="2520488"/>
            <a:ext cx="1569660" cy="402033"/>
          </a:xfrm>
          <a:prstGeom prst="rect">
            <a:avLst/>
          </a:prstGeom>
          <a:noFill/>
        </p:spPr>
        <p:txBody>
          <a:bodyPr wrap="none" rtlCol="0">
            <a:spAutoFit/>
          </a:bodyPr>
          <a:lstStyle/>
          <a:p>
            <a:pPr algn="r">
              <a:lnSpc>
                <a:spcPct val="120000"/>
              </a:lnSpc>
            </a:pPr>
            <a:r>
              <a:rPr lang="zh-CN" altLang="en-US" dirty="0">
                <a:latin typeface="微软雅黑" panose="020B0503020204020204" pitchFamily="34" charset="-122"/>
                <a:ea typeface="微软雅黑" panose="020B0503020204020204" pitchFamily="34" charset="-122"/>
              </a:rPr>
              <a:t>单击添加文字</a:t>
            </a:r>
            <a:endParaRPr lang="en-US" altLang="zh-CN"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4003042" y="3760693"/>
            <a:ext cx="848309" cy="246221"/>
          </a:xfrm>
          <a:prstGeom prst="rect">
            <a:avLst/>
          </a:prstGeom>
          <a:noFill/>
        </p:spPr>
        <p:txBody>
          <a:bodyPr wrap="none" rtlCol="0">
            <a:spAutoFit/>
          </a:bodyPr>
          <a:lstStyle/>
          <a:p>
            <a:r>
              <a:rPr lang="en-US" altLang="zh-CN" sz="1000" dirty="0" smtClean="0">
                <a:solidFill>
                  <a:srgbClr val="61D6FE"/>
                </a:solidFill>
                <a:latin typeface="Arial" panose="020B0604020202020204" pitchFamily="34" charset="0"/>
                <a:cs typeface="Arial" panose="020B0604020202020204" pitchFamily="34" charset="0"/>
              </a:rPr>
              <a:t>06/28/20XX</a:t>
            </a:r>
            <a:endParaRPr lang="zh-CN" altLang="en-US" sz="1000" dirty="0">
              <a:solidFill>
                <a:srgbClr val="61D6FE"/>
              </a:solidFill>
              <a:latin typeface="Arial" panose="020B0604020202020204" pitchFamily="34" charset="0"/>
              <a:cs typeface="Arial" panose="020B0604020202020204" pitchFamily="34" charset="0"/>
            </a:endParaRPr>
          </a:p>
        </p:txBody>
      </p:sp>
      <p:sp>
        <p:nvSpPr>
          <p:cNvPr id="59" name="文本框 58"/>
          <p:cNvSpPr txBox="1"/>
          <p:nvPr/>
        </p:nvSpPr>
        <p:spPr>
          <a:xfrm>
            <a:off x="3627939" y="3932070"/>
            <a:ext cx="1569660" cy="402033"/>
          </a:xfrm>
          <a:prstGeom prst="rect">
            <a:avLst/>
          </a:prstGeom>
          <a:noFill/>
        </p:spPr>
        <p:txBody>
          <a:bodyPr wrap="none" rtlCol="0">
            <a:spAutoFit/>
          </a:bodyPr>
          <a:lstStyle/>
          <a:p>
            <a:pPr algn="r">
              <a:lnSpc>
                <a:spcPct val="120000"/>
              </a:lnSpc>
            </a:pPr>
            <a:r>
              <a:rPr lang="zh-CN" altLang="en-US" dirty="0">
                <a:latin typeface="微软雅黑" panose="020B0503020204020204" pitchFamily="34" charset="-122"/>
                <a:ea typeface="微软雅黑" panose="020B0503020204020204" pitchFamily="34" charset="-122"/>
              </a:rPr>
              <a:t>单击添加文字</a:t>
            </a:r>
            <a:endParaRPr lang="en-US" altLang="zh-CN" dirty="0">
              <a:latin typeface="微软雅黑" panose="020B0503020204020204" pitchFamily="34" charset="-122"/>
              <a:ea typeface="微软雅黑" panose="020B0503020204020204" pitchFamily="34" charset="-122"/>
            </a:endParaRPr>
          </a:p>
        </p:txBody>
      </p:sp>
      <p:sp>
        <p:nvSpPr>
          <p:cNvPr id="61" name="文本框 60"/>
          <p:cNvSpPr txBox="1"/>
          <p:nvPr/>
        </p:nvSpPr>
        <p:spPr>
          <a:xfrm>
            <a:off x="2880886" y="2849528"/>
            <a:ext cx="848309" cy="246221"/>
          </a:xfrm>
          <a:prstGeom prst="rect">
            <a:avLst/>
          </a:prstGeom>
          <a:noFill/>
        </p:spPr>
        <p:txBody>
          <a:bodyPr wrap="none" rtlCol="0">
            <a:spAutoFit/>
          </a:bodyPr>
          <a:lstStyle/>
          <a:p>
            <a:r>
              <a:rPr lang="en-US" altLang="zh-CN" sz="1000" dirty="0" smtClean="0">
                <a:solidFill>
                  <a:srgbClr val="61D6FE"/>
                </a:solidFill>
                <a:latin typeface="Arial" panose="020B0604020202020204" pitchFamily="34" charset="0"/>
                <a:cs typeface="Arial" panose="020B0604020202020204" pitchFamily="34" charset="0"/>
              </a:rPr>
              <a:t>06/28/20XX</a:t>
            </a:r>
            <a:endParaRPr lang="zh-CN" altLang="en-US" sz="1000" dirty="0">
              <a:solidFill>
                <a:srgbClr val="61D6FE"/>
              </a:solidFill>
              <a:latin typeface="Arial" panose="020B0604020202020204" pitchFamily="34" charset="0"/>
              <a:cs typeface="Arial" panose="020B0604020202020204" pitchFamily="34" charset="0"/>
            </a:endParaRPr>
          </a:p>
        </p:txBody>
      </p:sp>
      <p:sp>
        <p:nvSpPr>
          <p:cNvPr id="62" name="文本框 61"/>
          <p:cNvSpPr txBox="1"/>
          <p:nvPr/>
        </p:nvSpPr>
        <p:spPr>
          <a:xfrm>
            <a:off x="2505783" y="2520488"/>
            <a:ext cx="1569660" cy="402033"/>
          </a:xfrm>
          <a:prstGeom prst="rect">
            <a:avLst/>
          </a:prstGeom>
          <a:noFill/>
        </p:spPr>
        <p:txBody>
          <a:bodyPr wrap="none" rtlCol="0">
            <a:spAutoFit/>
          </a:bodyPr>
          <a:lstStyle/>
          <a:p>
            <a:pPr algn="r">
              <a:lnSpc>
                <a:spcPct val="120000"/>
              </a:lnSpc>
            </a:pPr>
            <a:r>
              <a:rPr lang="zh-CN" altLang="en-US" dirty="0">
                <a:latin typeface="微软雅黑" panose="020B0503020204020204" pitchFamily="34" charset="-122"/>
                <a:ea typeface="微软雅黑" panose="020B0503020204020204" pitchFamily="34" charset="-122"/>
              </a:rPr>
              <a:t>单击添加文字</a:t>
            </a:r>
            <a:endParaRPr lang="en-US" altLang="zh-CN"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3259326" y="3142859"/>
            <a:ext cx="62574" cy="127934"/>
            <a:chOff x="3263761" y="3150394"/>
            <a:chExt cx="62574" cy="127934"/>
          </a:xfrm>
        </p:grpSpPr>
        <p:sp>
          <p:nvSpPr>
            <p:cNvPr id="65" name="燕尾形 64"/>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燕尾形 65"/>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燕尾形 67"/>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1" name="组合 70"/>
          <p:cNvGrpSpPr/>
          <p:nvPr/>
        </p:nvGrpSpPr>
        <p:grpSpPr>
          <a:xfrm flipV="1">
            <a:off x="4380880" y="3587071"/>
            <a:ext cx="62574" cy="127934"/>
            <a:chOff x="3263761" y="3150394"/>
            <a:chExt cx="62574" cy="127934"/>
          </a:xfrm>
        </p:grpSpPr>
        <p:sp>
          <p:nvSpPr>
            <p:cNvPr id="72" name="燕尾形 71"/>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燕尾形 72"/>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燕尾形 73"/>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燕尾形 74"/>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6" name="组合 75"/>
          <p:cNvGrpSpPr/>
          <p:nvPr/>
        </p:nvGrpSpPr>
        <p:grpSpPr>
          <a:xfrm>
            <a:off x="5503636" y="3142859"/>
            <a:ext cx="62574" cy="127934"/>
            <a:chOff x="3263761" y="3150394"/>
            <a:chExt cx="62574" cy="127934"/>
          </a:xfrm>
        </p:grpSpPr>
        <p:sp>
          <p:nvSpPr>
            <p:cNvPr id="77" name="燕尾形 76"/>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燕尾形 77"/>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燕尾形 78"/>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燕尾形 79"/>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1" name="组合 80"/>
          <p:cNvGrpSpPr/>
          <p:nvPr/>
        </p:nvGrpSpPr>
        <p:grpSpPr>
          <a:xfrm>
            <a:off x="7747946" y="3142859"/>
            <a:ext cx="62574" cy="127934"/>
            <a:chOff x="3263761" y="3150394"/>
            <a:chExt cx="62574" cy="127934"/>
          </a:xfrm>
        </p:grpSpPr>
        <p:sp>
          <p:nvSpPr>
            <p:cNvPr id="82" name="燕尾形 81"/>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燕尾形 82"/>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燕尾形 83"/>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燕尾形 84"/>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6" name="组合 85"/>
          <p:cNvGrpSpPr/>
          <p:nvPr/>
        </p:nvGrpSpPr>
        <p:grpSpPr>
          <a:xfrm flipV="1">
            <a:off x="6626512" y="3587071"/>
            <a:ext cx="62574" cy="127934"/>
            <a:chOff x="3263761" y="3150394"/>
            <a:chExt cx="62574" cy="127934"/>
          </a:xfrm>
        </p:grpSpPr>
        <p:sp>
          <p:nvSpPr>
            <p:cNvPr id="87" name="燕尾形 86"/>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燕尾形 87"/>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燕尾形 88"/>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燕尾形 89"/>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1" name="组合 90"/>
          <p:cNvGrpSpPr/>
          <p:nvPr/>
        </p:nvGrpSpPr>
        <p:grpSpPr>
          <a:xfrm flipV="1">
            <a:off x="8872481" y="3587071"/>
            <a:ext cx="62574" cy="127934"/>
            <a:chOff x="3263761" y="3150394"/>
            <a:chExt cx="62574" cy="127934"/>
          </a:xfrm>
        </p:grpSpPr>
        <p:sp>
          <p:nvSpPr>
            <p:cNvPr id="92" name="燕尾形 91"/>
            <p:cNvSpPr/>
            <p:nvPr/>
          </p:nvSpPr>
          <p:spPr>
            <a:xfrm rot="16200000">
              <a:off x="3277181" y="3229174"/>
              <a:ext cx="35734" cy="62574"/>
            </a:xfrm>
            <a:prstGeom prst="chevron">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燕尾形 92"/>
            <p:cNvSpPr/>
            <p:nvPr/>
          </p:nvSpPr>
          <p:spPr>
            <a:xfrm rot="16200000">
              <a:off x="3277181" y="3198440"/>
              <a:ext cx="35734" cy="62574"/>
            </a:xfrm>
            <a:prstGeom prst="chevron">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燕尾形 93"/>
            <p:cNvSpPr/>
            <p:nvPr/>
          </p:nvSpPr>
          <p:spPr>
            <a:xfrm rot="16200000">
              <a:off x="3277181" y="3167707"/>
              <a:ext cx="35734" cy="62574"/>
            </a:xfrm>
            <a:prstGeom prst="chevron">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燕尾形 94"/>
            <p:cNvSpPr/>
            <p:nvPr/>
          </p:nvSpPr>
          <p:spPr>
            <a:xfrm rot="16200000">
              <a:off x="3277181" y="3136974"/>
              <a:ext cx="35734" cy="62574"/>
            </a:xfrm>
            <a:prstGeom prst="chevron">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9" name="组合 68"/>
          <p:cNvGrpSpPr/>
          <p:nvPr/>
        </p:nvGrpSpPr>
        <p:grpSpPr>
          <a:xfrm>
            <a:off x="3220818" y="3348038"/>
            <a:ext cx="139590" cy="161924"/>
            <a:chOff x="2822028" y="3225800"/>
            <a:chExt cx="350344" cy="406400"/>
          </a:xfrm>
        </p:grpSpPr>
        <p:sp>
          <p:nvSpPr>
            <p:cNvPr id="96" name="六边形 95"/>
            <p:cNvSpPr/>
            <p:nvPr/>
          </p:nvSpPr>
          <p:spPr>
            <a:xfrm rot="5400000">
              <a:off x="2794000" y="3253828"/>
              <a:ext cx="406400" cy="350344"/>
            </a:xfrm>
            <a:prstGeom prst="hexagon">
              <a:avLst/>
            </a:prstGeom>
            <a:solidFill>
              <a:srgbClr val="61D6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2907547" y="3339349"/>
              <a:ext cx="179306" cy="179301"/>
            </a:xfrm>
            <a:prstGeom prst="ellipse">
              <a:avLst/>
            </a:prstGeom>
            <a:solidFill>
              <a:srgbClr val="61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文本框 100"/>
          <p:cNvSpPr txBox="1"/>
          <p:nvPr/>
        </p:nvSpPr>
        <p:spPr>
          <a:xfrm>
            <a:off x="350144" y="181801"/>
            <a:ext cx="2031326" cy="461665"/>
          </a:xfrm>
          <a:prstGeom prst="rect">
            <a:avLst/>
          </a:prstGeom>
          <a:noFill/>
        </p:spPr>
        <p:txBody>
          <a:bodyPr wrap="none" rtlCol="0">
            <a:spAutoFit/>
          </a:bodyPr>
          <a:lstStyle/>
          <a:p>
            <a:pPr algn="ctr"/>
            <a:r>
              <a:rPr lang="zh-CN" altLang="en-US" sz="2400" dirty="0">
                <a:gradFill>
                  <a:gsLst>
                    <a:gs pos="0">
                      <a:schemeClr val="tx1"/>
                    </a:gs>
                    <a:gs pos="100000">
                      <a:schemeClr val="bg1">
                        <a:lumMod val="50000"/>
                        <a:lumOff val="50000"/>
                      </a:schemeClr>
                    </a:gs>
                  </a:gsLst>
                  <a:lin ang="5400000" scaled="1"/>
                </a:gradFill>
                <a:latin typeface="微软雅黑" panose="020B0503020204020204" pitchFamily="34" charset="-122"/>
                <a:ea typeface="微软雅黑" panose="020B0503020204020204" pitchFamily="34" charset="-122"/>
              </a:rPr>
              <a:t>工作完成情况</a:t>
            </a:r>
          </a:p>
        </p:txBody>
      </p:sp>
      <p:sp>
        <p:nvSpPr>
          <p:cNvPr id="102" name="文本框 101"/>
          <p:cNvSpPr txBox="1"/>
          <p:nvPr/>
        </p:nvSpPr>
        <p:spPr>
          <a:xfrm>
            <a:off x="2381470" y="352039"/>
            <a:ext cx="1391728" cy="261610"/>
          </a:xfrm>
          <a:prstGeom prst="rect">
            <a:avLst/>
          </a:prstGeom>
          <a:noFill/>
        </p:spPr>
        <p:txBody>
          <a:bodyPr wrap="none" rtlCol="0">
            <a:spAutoFit/>
          </a:bodyPr>
          <a:lstStyle/>
          <a:p>
            <a:r>
              <a:rPr lang="en-US" altLang="zh-CN" sz="1100" dirty="0">
                <a:gradFill>
                  <a:gsLst>
                    <a:gs pos="0">
                      <a:schemeClr val="tx1"/>
                    </a:gs>
                    <a:gs pos="100000">
                      <a:schemeClr val="bg1">
                        <a:lumMod val="50000"/>
                        <a:lumOff val="50000"/>
                      </a:schemeClr>
                    </a:gs>
                  </a:gsLst>
                  <a:lin ang="5400000" scaled="1"/>
                </a:gradFill>
                <a:latin typeface="Arial" panose="020B0604020202020204" pitchFamily="34" charset="0"/>
                <a:ea typeface="微软雅黑" panose="020B0503020204020204" pitchFamily="34" charset="-122"/>
                <a:cs typeface="Arial" panose="020B0604020202020204" pitchFamily="34" charset="0"/>
              </a:rPr>
              <a:t>Completion of work</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63" presetClass="path" presetSubtype="0" fill="hold" nodeType="withEffect" p14:presetBounceEnd="60000">
                                      <p:stCondLst>
                                        <p:cond delay="0"/>
                                      </p:stCondLst>
                                      <p:childTnLst>
                                        <p:animMotion origin="layout" path="M -1.875E-6 0 L 0.09193 0 " pathEditMode="relative" rAng="0" ptsTypes="AA" p14:bounceEnd="60000">
                                          <p:cBhvr>
                                            <p:cTn id="30" dur="1500" fill="hold"/>
                                            <p:tgtEl>
                                              <p:spTgt spid="69"/>
                                            </p:tgtEl>
                                            <p:attrNameLst>
                                              <p:attrName>ppt_x</p:attrName>
                                              <p:attrName>ppt_y</p:attrName>
                                            </p:attrNameLst>
                                          </p:cBhvr>
                                          <p:rCtr x="4596" y="0"/>
                                        </p:animMotion>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up)">
                                          <p:cBhvr>
                                            <p:cTn id="34" dur="500"/>
                                            <p:tgtEl>
                                              <p:spTgt spid="7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63" presetClass="path" presetSubtype="0" fill="hold" nodeType="withEffect" p14:presetBounceEnd="60000">
                                      <p:stCondLst>
                                        <p:cond delay="0"/>
                                      </p:stCondLst>
                                      <p:childTnLst>
                                        <p:animMotion origin="layout" path="M -1.875E-6 0 L 0.09193 0 " pathEditMode="relative" rAng="0" ptsTypes="AA" p14:bounceEnd="60000">
                                          <p:cBhvr>
                                            <p:cTn id="47" dur="1500" fill="hold"/>
                                            <p:tgtEl>
                                              <p:spTgt spid="28"/>
                                            </p:tgtEl>
                                            <p:attrNameLst>
                                              <p:attrName>ppt_x</p:attrName>
                                              <p:attrName>ppt_y</p:attrName>
                                            </p:attrNameLst>
                                          </p:cBhvr>
                                          <p:rCtr x="4596" y="0"/>
                                        </p:animMotion>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63" presetClass="path" presetSubtype="0" fill="hold" nodeType="withEffect" p14:presetBounceEnd="60000">
                                      <p:stCondLst>
                                        <p:cond delay="0"/>
                                      </p:stCondLst>
                                      <p:childTnLst>
                                        <p:animMotion origin="layout" path="M -1.875E-6 0 L 0.09193 0 " pathEditMode="relative" rAng="0" ptsTypes="AA" p14:bounceEnd="60000">
                                          <p:cBhvr>
                                            <p:cTn id="64" dur="1500" fill="hold"/>
                                            <p:tgtEl>
                                              <p:spTgt spid="31"/>
                                            </p:tgtEl>
                                            <p:attrNameLst>
                                              <p:attrName>ppt_x</p:attrName>
                                              <p:attrName>ppt_y</p:attrName>
                                            </p:attrNameLst>
                                          </p:cBhvr>
                                          <p:rCtr x="4596" y="0"/>
                                        </p:animMotion>
                                      </p:childTnLst>
                                    </p:cTn>
                                  </p:par>
                                </p:childTnLst>
                              </p:cTn>
                            </p:par>
                            <p:par>
                              <p:cTn id="65" fill="hold">
                                <p:stCondLst>
                                  <p:cond delay="5500"/>
                                </p:stCondLst>
                                <p:childTnLst>
                                  <p:par>
                                    <p:cTn id="66" presetID="22" presetClass="entr" presetSubtype="1"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up)">
                                          <p:cBhvr>
                                            <p:cTn id="68" dur="500"/>
                                            <p:tgtEl>
                                              <p:spTgt spid="8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63" presetClass="path" presetSubtype="0" fill="hold" nodeType="withEffect" p14:presetBounceEnd="60000">
                                      <p:stCondLst>
                                        <p:cond delay="0"/>
                                      </p:stCondLst>
                                      <p:childTnLst>
                                        <p:animMotion origin="layout" path="M -1.875E-6 0 L 0.09193 0 " pathEditMode="relative" rAng="0" ptsTypes="AA" p14:bounceEnd="60000">
                                          <p:cBhvr>
                                            <p:cTn id="81" dur="1500" fill="hold"/>
                                            <p:tgtEl>
                                              <p:spTgt spid="35"/>
                                            </p:tgtEl>
                                            <p:attrNameLst>
                                              <p:attrName>ppt_x</p:attrName>
                                              <p:attrName>ppt_y</p:attrName>
                                            </p:attrNameLst>
                                          </p:cBhvr>
                                          <p:rCtr x="4596" y="0"/>
                                        </p:animMotion>
                                      </p:childTnLst>
                                    </p:cTn>
                                  </p:par>
                                </p:childTnLst>
                              </p:cTn>
                            </p:par>
                            <p:par>
                              <p:cTn id="82" fill="hold">
                                <p:stCondLst>
                                  <p:cond delay="7000"/>
                                </p:stCondLst>
                                <p:childTnLst>
                                  <p:par>
                                    <p:cTn id="83" presetID="22" presetClass="entr" presetSubtype="4"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down)">
                                          <p:cBhvr>
                                            <p:cTn id="85" dur="500"/>
                                            <p:tgtEl>
                                              <p:spTgt spid="81"/>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63" presetClass="path" presetSubtype="0" fill="hold" nodeType="withEffect" p14:presetBounceEnd="60000">
                                      <p:stCondLst>
                                        <p:cond delay="0"/>
                                      </p:stCondLst>
                                      <p:childTnLst>
                                        <p:animMotion origin="layout" path="M -1.875E-6 0 L 0.09193 0 " pathEditMode="relative" rAng="0" ptsTypes="AA" p14:bounceEnd="60000">
                                          <p:cBhvr>
                                            <p:cTn id="98" dur="1500" fill="hold"/>
                                            <p:tgtEl>
                                              <p:spTgt spid="38"/>
                                            </p:tgtEl>
                                            <p:attrNameLst>
                                              <p:attrName>ppt_x</p:attrName>
                                              <p:attrName>ppt_y</p:attrName>
                                            </p:attrNameLst>
                                          </p:cBhvr>
                                          <p:rCtr x="4596" y="0"/>
                                        </p:animMotion>
                                      </p:childTnLst>
                                    </p:cTn>
                                  </p:par>
                                </p:childTnLst>
                              </p:cTn>
                            </p:par>
                            <p:par>
                              <p:cTn id="99" fill="hold">
                                <p:stCondLst>
                                  <p:cond delay="8500"/>
                                </p:stCondLst>
                                <p:childTnLst>
                                  <p:par>
                                    <p:cTn id="100" presetID="22" presetClass="entr" presetSubtype="1" fill="hold" nodeType="after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wipe(up)">
                                          <p:cBhvr>
                                            <p:cTn id="102" dur="500"/>
                                            <p:tgtEl>
                                              <p:spTgt spid="91"/>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P spid="52" grpId="0"/>
          <p:bldP spid="53" grpId="0"/>
          <p:bldP spid="55" grpId="0"/>
          <p:bldP spid="56" grpId="0"/>
          <p:bldP spid="58" grpId="0"/>
          <p:bldP spid="59"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63" presetClass="path" presetSubtype="0" fill="hold" nodeType="withEffect">
                                      <p:stCondLst>
                                        <p:cond delay="0"/>
                                      </p:stCondLst>
                                      <p:childTnLst>
                                        <p:animMotion origin="layout" path="M -1.875E-6 0 L 0.09193 0 " pathEditMode="relative" rAng="0" ptsTypes="AA">
                                          <p:cBhvr>
                                            <p:cTn id="30" dur="1500" fill="hold"/>
                                            <p:tgtEl>
                                              <p:spTgt spid="69"/>
                                            </p:tgtEl>
                                            <p:attrNameLst>
                                              <p:attrName>ppt_x</p:attrName>
                                              <p:attrName>ppt_y</p:attrName>
                                            </p:attrNameLst>
                                          </p:cBhvr>
                                          <p:rCtr x="4596" y="0"/>
                                        </p:animMotion>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up)">
                                          <p:cBhvr>
                                            <p:cTn id="34" dur="500"/>
                                            <p:tgtEl>
                                              <p:spTgt spid="7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63" presetClass="path" presetSubtype="0" fill="hold" nodeType="withEffect">
                                      <p:stCondLst>
                                        <p:cond delay="0"/>
                                      </p:stCondLst>
                                      <p:childTnLst>
                                        <p:animMotion origin="layout" path="M -1.875E-6 0 L 0.09193 0 " pathEditMode="relative" rAng="0" ptsTypes="AA">
                                          <p:cBhvr>
                                            <p:cTn id="47" dur="1500" fill="hold"/>
                                            <p:tgtEl>
                                              <p:spTgt spid="28"/>
                                            </p:tgtEl>
                                            <p:attrNameLst>
                                              <p:attrName>ppt_x</p:attrName>
                                              <p:attrName>ppt_y</p:attrName>
                                            </p:attrNameLst>
                                          </p:cBhvr>
                                          <p:rCtr x="4596" y="0"/>
                                        </p:animMotion>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63" presetClass="path" presetSubtype="0" fill="hold" nodeType="withEffect">
                                      <p:stCondLst>
                                        <p:cond delay="0"/>
                                      </p:stCondLst>
                                      <p:childTnLst>
                                        <p:animMotion origin="layout" path="M -1.875E-6 0 L 0.09193 0 " pathEditMode="relative" rAng="0" ptsTypes="AA">
                                          <p:cBhvr>
                                            <p:cTn id="64" dur="1500" fill="hold"/>
                                            <p:tgtEl>
                                              <p:spTgt spid="31"/>
                                            </p:tgtEl>
                                            <p:attrNameLst>
                                              <p:attrName>ppt_x</p:attrName>
                                              <p:attrName>ppt_y</p:attrName>
                                            </p:attrNameLst>
                                          </p:cBhvr>
                                          <p:rCtr x="4596" y="0"/>
                                        </p:animMotion>
                                      </p:childTnLst>
                                    </p:cTn>
                                  </p:par>
                                </p:childTnLst>
                              </p:cTn>
                            </p:par>
                            <p:par>
                              <p:cTn id="65" fill="hold">
                                <p:stCondLst>
                                  <p:cond delay="5500"/>
                                </p:stCondLst>
                                <p:childTnLst>
                                  <p:par>
                                    <p:cTn id="66" presetID="22" presetClass="entr" presetSubtype="1"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up)">
                                          <p:cBhvr>
                                            <p:cTn id="68" dur="500"/>
                                            <p:tgtEl>
                                              <p:spTgt spid="8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63" presetClass="path" presetSubtype="0" fill="hold" nodeType="withEffect">
                                      <p:stCondLst>
                                        <p:cond delay="0"/>
                                      </p:stCondLst>
                                      <p:childTnLst>
                                        <p:animMotion origin="layout" path="M -1.875E-6 0 L 0.09193 0 " pathEditMode="relative" rAng="0" ptsTypes="AA">
                                          <p:cBhvr>
                                            <p:cTn id="81" dur="1500" fill="hold"/>
                                            <p:tgtEl>
                                              <p:spTgt spid="35"/>
                                            </p:tgtEl>
                                            <p:attrNameLst>
                                              <p:attrName>ppt_x</p:attrName>
                                              <p:attrName>ppt_y</p:attrName>
                                            </p:attrNameLst>
                                          </p:cBhvr>
                                          <p:rCtr x="4596" y="0"/>
                                        </p:animMotion>
                                      </p:childTnLst>
                                    </p:cTn>
                                  </p:par>
                                </p:childTnLst>
                              </p:cTn>
                            </p:par>
                            <p:par>
                              <p:cTn id="82" fill="hold">
                                <p:stCondLst>
                                  <p:cond delay="7000"/>
                                </p:stCondLst>
                                <p:childTnLst>
                                  <p:par>
                                    <p:cTn id="83" presetID="22" presetClass="entr" presetSubtype="4"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down)">
                                          <p:cBhvr>
                                            <p:cTn id="85" dur="500"/>
                                            <p:tgtEl>
                                              <p:spTgt spid="81"/>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63" presetClass="path" presetSubtype="0" fill="hold" nodeType="withEffect">
                                      <p:stCondLst>
                                        <p:cond delay="0"/>
                                      </p:stCondLst>
                                      <p:childTnLst>
                                        <p:animMotion origin="layout" path="M -1.875E-6 0 L 0.09193 0 " pathEditMode="relative" rAng="0" ptsTypes="AA">
                                          <p:cBhvr>
                                            <p:cTn id="98" dur="1500" fill="hold"/>
                                            <p:tgtEl>
                                              <p:spTgt spid="38"/>
                                            </p:tgtEl>
                                            <p:attrNameLst>
                                              <p:attrName>ppt_x</p:attrName>
                                              <p:attrName>ppt_y</p:attrName>
                                            </p:attrNameLst>
                                          </p:cBhvr>
                                          <p:rCtr x="4596" y="0"/>
                                        </p:animMotion>
                                      </p:childTnLst>
                                    </p:cTn>
                                  </p:par>
                                </p:childTnLst>
                              </p:cTn>
                            </p:par>
                            <p:par>
                              <p:cTn id="99" fill="hold">
                                <p:stCondLst>
                                  <p:cond delay="8500"/>
                                </p:stCondLst>
                                <p:childTnLst>
                                  <p:par>
                                    <p:cTn id="100" presetID="22" presetClass="entr" presetSubtype="1" fill="hold" nodeType="after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wipe(up)">
                                          <p:cBhvr>
                                            <p:cTn id="102" dur="500"/>
                                            <p:tgtEl>
                                              <p:spTgt spid="91"/>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P spid="52" grpId="0"/>
          <p:bldP spid="53" grpId="0"/>
          <p:bldP spid="55" grpId="0"/>
          <p:bldP spid="56" grpId="0"/>
          <p:bldP spid="58" grpId="0"/>
          <p:bldP spid="59" grpId="0"/>
          <p:bldP spid="61" grpId="0"/>
          <p:bldP spid="6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1477</Words>
  <Application>Microsoft Office PowerPoint</Application>
  <PresentationFormat>宽屏</PresentationFormat>
  <Paragraphs>244</Paragraphs>
  <Slides>28</Slides>
  <Notes>28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DINOT-Bold</vt:lpstr>
      <vt:lpstr>汉仪尚巍手书W</vt:lpstr>
      <vt:lpstr>宋体</vt:lpstr>
      <vt:lpstr>微软雅黑</vt:lpstr>
      <vt:lpstr>Agency FB</vt:lpstr>
      <vt:lpstr>Arial</vt:lpstr>
      <vt:lpstr>Calibri</vt:lpstr>
      <vt:lpstr>Calibri Light</vt:lpstr>
      <vt:lpstr>Consolas</vt:lpstr>
      <vt:lpstr>Roboto 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2022-03-16T03:34:57Z</dcterms:created>
  <dcterms:modified xsi:type="dcterms:W3CDTF">2023-01-10T06:51:14Z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BEF48348FF1F409BBA2B5F3D8D5C2E35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