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404" r:id="rId2"/>
    <p:sldId id="396" r:id="rId3"/>
    <p:sldId id="397" r:id="rId4"/>
    <p:sldId id="378" r:id="rId5"/>
    <p:sldId id="376" r:id="rId6"/>
    <p:sldId id="335" r:id="rId7"/>
    <p:sldId id="400" r:id="rId8"/>
    <p:sldId id="381" r:id="rId9"/>
    <p:sldId id="390" r:id="rId10"/>
    <p:sldId id="312" r:id="rId11"/>
    <p:sldId id="399" r:id="rId12"/>
    <p:sldId id="388" r:id="rId13"/>
    <p:sldId id="401" r:id="rId14"/>
    <p:sldId id="402" r:id="rId15"/>
    <p:sldId id="309" r:id="rId16"/>
    <p:sldId id="311" r:id="rId17"/>
    <p:sldId id="310" r:id="rId18"/>
  </p:sldIdLst>
  <p:sldSz cx="9144000" cy="6858000" type="screen4x3"/>
  <p:notesSz cx="6858000" cy="9144000"/>
  <p:custDataLst>
    <p:tags r:id="rId21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3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0000FF"/>
    <a:srgbClr val="F5F1ED"/>
    <a:srgbClr val="FFF2CC"/>
    <a:srgbClr val="5BC4ED"/>
    <a:srgbClr val="FFFF87"/>
    <a:srgbClr val="FFFF9F"/>
    <a:srgbClr val="FFFF86"/>
    <a:srgbClr val="DAF0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98" autoAdjust="0"/>
    <p:restoredTop sz="94109" autoAdjust="0"/>
  </p:normalViewPr>
  <p:slideViewPr>
    <p:cSldViewPr>
      <p:cViewPr>
        <p:scale>
          <a:sx n="100" d="100"/>
          <a:sy n="100" d="100"/>
        </p:scale>
        <p:origin x="-282" y="-264"/>
      </p:cViewPr>
      <p:guideLst>
        <p:guide orient="horz" pos="2160"/>
        <p:guide pos="283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3" d="100"/>
        <a:sy n="93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300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7C900DCE-3B85-4584-9E89-24FAAABA8975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ea typeface="宋体" panose="02010600030101010101" pitchFamily="2" charset="-122"/>
              </a:defRPr>
            </a:lvl1pPr>
          </a:lstStyle>
          <a:p>
            <a:fld id="{ED41F677-3639-406A-B52C-3562D5CCAA13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3D2DDAB7-C97D-4D77-B606-F52022D51E11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ea typeface="宋体" panose="02010600030101010101" pitchFamily="2" charset="-122"/>
              </a:defRPr>
            </a:lvl1pPr>
          </a:lstStyle>
          <a:p>
            <a:fld id="{3B1EDCFD-53E9-42A9-A4CC-5BA46EE69947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2EA06F03-DAFC-40C8-AD52-0997A95D08D3}" type="slidenum">
              <a:rPr lang="zh-CN" altLang="en-US">
                <a:ea typeface="宋体" panose="02010600030101010101" pitchFamily="2" charset="-122"/>
              </a:rPr>
              <a:t>3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A1BD66DC-67A8-4179-809F-AA06E9FEFBAC}" type="slidenum">
              <a:rPr lang="zh-CN" altLang="en-US">
                <a:ea typeface="宋体" panose="02010600030101010101" pitchFamily="2" charset="-122"/>
              </a:rPr>
              <a:t>17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dirty="0" smtClean="0"/>
          </a:p>
        </p:txBody>
      </p:sp>
      <p:sp>
        <p:nvSpPr>
          <p:cNvPr id="2355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456970E9-E69E-4FA9-BB9A-8DB0A4AA6B50}" type="slidenum">
              <a:rPr lang="zh-CN" altLang="en-US">
                <a:ea typeface="宋体" panose="02010600030101010101" pitchFamily="2" charset="-122"/>
              </a:rPr>
              <a:t>4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662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5C888262-9AEF-4747-B812-E4BADCAAAB1E}" type="slidenum">
              <a:rPr lang="zh-CN" altLang="en-US">
                <a:ea typeface="宋体" panose="02010600030101010101" pitchFamily="2" charset="-122"/>
              </a:rPr>
              <a:t>6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97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028EC272-56C9-432B-817E-56FDA01F0468}" type="slidenum">
              <a:rPr lang="zh-CN" altLang="en-US">
                <a:ea typeface="宋体" panose="02010600030101010101" pitchFamily="2" charset="-122"/>
              </a:rPr>
              <a:t>8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17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291CED99-9930-49A5-865B-64A08A747C97}" type="slidenum">
              <a:rPr lang="zh-CN" altLang="en-US">
                <a:ea typeface="宋体" panose="02010600030101010101" pitchFamily="2" charset="-122"/>
              </a:rPr>
              <a:t>9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3379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9C615D9B-0E03-4560-AA49-B1475A96D1DA}" type="slidenum">
              <a:rPr lang="zh-CN" altLang="en-US">
                <a:ea typeface="宋体" panose="02010600030101010101" pitchFamily="2" charset="-122"/>
              </a:rPr>
              <a:t>10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07C20D38-4B16-45F9-85BB-146145F4F764}" type="slidenum">
              <a:rPr lang="zh-CN" altLang="en-US">
                <a:ea typeface="宋体" panose="02010600030101010101" pitchFamily="2" charset="-122"/>
              </a:rPr>
              <a:t>11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86352C9E-F59E-4934-AECD-C01A4EAAB2D1}" type="slidenum">
              <a:rPr lang="zh-CN" altLang="en-US">
                <a:ea typeface="宋体" panose="02010600030101010101" pitchFamily="2" charset="-122"/>
              </a:rPr>
              <a:t>14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215BB2C1-E3C9-4F46-87AA-BA3D2BA408A4}" type="slidenum">
              <a:rPr lang="zh-CN" altLang="en-US">
                <a:ea typeface="宋体" panose="02010600030101010101" pitchFamily="2" charset="-122"/>
              </a:rPr>
              <a:t>15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4FF28BC-8A35-4890-88DA-70AA208CA123}" type="slidenum">
              <a:rPr lang="zh-CN" altLang="en-US"/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A96F3B-2176-4121-A6FD-5C3FEF7DA819}" type="slidenum">
              <a:rPr lang="zh-CN" altLang="en-US"/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50038" y="549275"/>
            <a:ext cx="2063750" cy="557688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549275"/>
            <a:ext cx="6040438" cy="557688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189713-09BA-480A-9166-D9821EF6259F}" type="slidenum">
              <a:rPr lang="zh-CN" altLang="en-US"/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SO_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C4632FFE-DBC0-428F-9F67-D88918EA9054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243638"/>
            <a:ext cx="2895600" cy="4778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/>
            </a:lvl1pPr>
          </a:lstStyle>
          <a:p>
            <a:fld id="{34478BBB-A0D4-4F78-A90F-D110492815A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KSO_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6E1033-C5D6-45B5-A36F-3CF95591F07C}" type="slidenum">
              <a:rPr lang="zh-CN" altLang="en-US"/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5ECD35-F783-49B2-8E90-9F393726F08D}" type="slidenum">
              <a:rPr lang="zh-CN" altLang="en-US"/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84188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75188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56BE01-BC21-4564-BA12-FAD8531CDFF4}" type="slidenum">
              <a:rPr lang="zh-CN" altLang="en-US"/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B276CC-D7A4-4A3E-A07B-3A35A8A20F2C}" type="slidenum">
              <a:rPr lang="zh-CN" altLang="en-US"/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8E3AAB-8032-4646-84FD-D9F1D3972F1D}" type="slidenum">
              <a:rPr lang="zh-CN" altLang="en-US"/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C06F0D-FAEB-44B1-8847-538FB645867C}" type="slidenum">
              <a:rPr lang="zh-CN" altLang="en-US"/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47189F-F908-451E-984D-C7075DF1A747}" type="slidenum">
              <a:rPr lang="zh-CN" altLang="en-US"/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4F3B17-41C3-4A52-912D-1A05A653E0DA}" type="slidenum">
              <a:rPr lang="zh-CN" altLang="en-US"/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038b"/>
          <p:cNvPicPr>
            <a:picLocks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49275"/>
            <a:ext cx="8229600" cy="86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smtClean="0"/>
              <a:t>单击此处编辑母版标题样式</a:t>
            </a:r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4188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smtClean="0"/>
              <a:t>单击此处编辑母版文本样式</a:t>
            </a:r>
          </a:p>
          <a:p>
            <a:pPr lvl="1"/>
            <a:r>
              <a:rPr lang="zh-CN" smtClean="0"/>
              <a:t>第二级</a:t>
            </a:r>
          </a:p>
          <a:p>
            <a:pPr lvl="2"/>
            <a:r>
              <a:rPr lang="zh-CN" smtClean="0"/>
              <a:t>第三级</a:t>
            </a:r>
          </a:p>
          <a:p>
            <a:pPr lvl="3"/>
            <a:r>
              <a:rPr lang="zh-CN" smtClean="0"/>
              <a:t>第四级</a:t>
            </a:r>
          </a:p>
          <a:p>
            <a:pPr lvl="4"/>
            <a:r>
              <a:rPr lang="zh-CN" smtClean="0"/>
              <a:t>第五级</a:t>
            </a:r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endParaRPr lang="en-GB" altLang="en-US"/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GB" alt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65F30A0A-FE49-4C0E-91C2-44EB81A1E8B6}" type="slidenum">
              <a:rPr lang="zh-CN" altLang="en-US"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505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5050"/>
          </a:solidFill>
          <a:latin typeface="Trebuchet MS" panose="020B0603020202020204" pitchFamily="34" charset="0"/>
          <a:ea typeface="微软雅黑" panose="020B0503020204020204" pitchFamily="34" charset="-122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5050"/>
          </a:solidFill>
          <a:latin typeface="Trebuchet MS" panose="020B0603020202020204" pitchFamily="34" charset="0"/>
          <a:ea typeface="微软雅黑" panose="020B0503020204020204" pitchFamily="34" charset="-122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5050"/>
          </a:solidFill>
          <a:latin typeface="Trebuchet MS" panose="020B0603020202020204" pitchFamily="34" charset="0"/>
          <a:ea typeface="微软雅黑" panose="020B0503020204020204" pitchFamily="34" charset="-122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5050"/>
          </a:solidFill>
          <a:latin typeface="Trebuchet MS" panose="020B0603020202020204" pitchFamily="34" charset="0"/>
          <a:ea typeface="微软雅黑" panose="020B0503020204020204" pitchFamily="34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5050"/>
          </a:solidFill>
          <a:latin typeface="Trebuchet MS" panose="020B0603020202020204" pitchFamily="34" charset="0"/>
          <a:ea typeface="微软雅黑" panose="020B0503020204020204" pitchFamily="34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5050"/>
          </a:solidFill>
          <a:latin typeface="Trebuchet MS" panose="020B0603020202020204" pitchFamily="34" charset="0"/>
          <a:ea typeface="微软雅黑" panose="020B0503020204020204" pitchFamily="34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5050"/>
          </a:solidFill>
          <a:latin typeface="Trebuchet MS" panose="020B0603020202020204" pitchFamily="34" charset="0"/>
          <a:ea typeface="微软雅黑" panose="020B0503020204020204" pitchFamily="34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5050"/>
          </a:solidFill>
          <a:latin typeface="Trebuchet MS" panose="020B0603020202020204" pitchFamily="34" charset="0"/>
          <a:ea typeface="微软雅黑" panose="020B0503020204020204" pitchFamily="34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file:///E:\&#20154;&#25945;&#26032;&#29256;3&#19978;\&#12304;&#32039;&#24613;&#12305;2016.07.21&#23567;&#23398;&#33521;&#35821;&#20154;&#25945;&#26032;&#29256;3&#19978;&#36164;&#28304;&#31574;&#21010;&#21333;-&#37101;&#20122;&#30007;&#65288;&#26032;&#22686;18&#26465;&#65292;&#20449;&#24687;&#20462;&#25913;9&#26465;&#65289;\Unit4%20I%20have%20a%20ball\Lesson21%20&#25945;&#23398;&#35838;&#20214;\Lesson20Let&#8217;schant&#35838;&#25991;&#24405;&#38899;.MP3" TargetMode="External"/><Relationship Id="rId1" Type="http://schemas.microsoft.com/office/2007/relationships/media" Target="file:///E:\&#20154;&#25945;&#26032;&#29256;3&#19978;\&#12304;&#32039;&#24613;&#12305;2016.07.21&#23567;&#23398;&#33521;&#35821;&#20154;&#25945;&#26032;&#29256;3&#19978;&#36164;&#28304;&#31574;&#21010;&#21333;-&#37101;&#20122;&#30007;&#65288;&#26032;&#22686;18&#26465;&#65292;&#20449;&#24687;&#20462;&#25913;9&#26465;&#65289;\Unit4%20I%20have%20a%20ball\Lesson21%20&#25945;&#23398;&#35838;&#20214;\Lesson20Let&#8217;schant&#35838;&#25991;&#24405;&#38899;.MP3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2.png"/><Relationship Id="rId2" Type="http://schemas.openxmlformats.org/officeDocument/2006/relationships/audio" Target="file:///E:\&#20154;&#25945;&#26032;&#29256;3&#19978;\&#12304;&#32039;&#24613;&#12305;2016.07.21&#23567;&#23398;&#33521;&#35821;&#20154;&#25945;&#26032;&#29256;3&#19978;&#36164;&#28304;&#31574;&#21010;&#21333;-&#37101;&#20122;&#30007;&#65288;&#26032;&#22686;18&#26465;&#65292;&#20449;&#24687;&#20462;&#25913;9&#26465;&#65289;\Unit4%20I%20have%20a%20ball\Lesson21%20&#25945;&#23398;&#35838;&#20214;\car_128k.mp3" TargetMode="External"/><Relationship Id="rId1" Type="http://schemas.microsoft.com/office/2007/relationships/media" Target="file:///E:\&#20154;&#25945;&#26032;&#29256;3&#19978;\&#12304;&#32039;&#24613;&#12305;2016.07.21&#23567;&#23398;&#33521;&#35821;&#20154;&#25945;&#26032;&#29256;3&#19978;&#36164;&#28304;&#31574;&#21010;&#21333;-&#37101;&#20122;&#30007;&#65288;&#26032;&#22686;18&#26465;&#65292;&#20449;&#24687;&#20462;&#25913;9&#26465;&#65289;\Unit4%20I%20have%20a%20ball\Lesson21%20&#25945;&#23398;&#35838;&#20214;\car_128k.mp3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5.png"/><Relationship Id="rId2" Type="http://schemas.openxmlformats.org/officeDocument/2006/relationships/audio" Target="file:///E:\&#20154;&#25945;&#26032;&#29256;3&#19978;\&#12304;&#32039;&#24613;&#12305;2016.07.21&#23567;&#23398;&#33521;&#35821;&#20154;&#25945;&#26032;&#29256;3&#19978;&#36164;&#28304;&#31574;&#21010;&#21333;-&#37101;&#20122;&#30007;&#65288;&#26032;&#22686;18&#26465;&#65292;&#20449;&#24687;&#20462;&#25913;9&#26465;&#65289;\Unit4%20I%20have%20a%20ball\Lesson21%20&#25945;&#23398;&#35838;&#20214;\bus_128k.mp3" TargetMode="External"/><Relationship Id="rId1" Type="http://schemas.microsoft.com/office/2007/relationships/media" Target="file:///E:\&#20154;&#25945;&#26032;&#29256;3&#19978;\&#12304;&#32039;&#24613;&#12305;2016.07.21&#23567;&#23398;&#33521;&#35821;&#20154;&#25945;&#26032;&#29256;3&#19978;&#36164;&#28304;&#31574;&#21010;&#21333;-&#37101;&#20122;&#30007;&#65288;&#26032;&#22686;18&#26465;&#65292;&#20449;&#24687;&#20462;&#25913;9&#26465;&#65289;\Unit4%20I%20have%20a%20ball\Lesson21%20&#25945;&#23398;&#35838;&#20214;\bus_128k.mp3" TargetMode="External"/><Relationship Id="rId6" Type="http://schemas.openxmlformats.org/officeDocument/2006/relationships/image" Target="../media/image11.png"/><Relationship Id="rId5" Type="http://schemas.openxmlformats.org/officeDocument/2006/relationships/image" Target="../media/image16.jpeg"/><Relationship Id="rId4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5" Type="http://schemas.openxmlformats.org/officeDocument/2006/relationships/hyperlink" Target="Lesson21Justtalk&#35838;&#25991;&#21160;&#30011;.SWF" TargetMode="Externa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file:///E:\&#20154;&#25945;&#26032;&#29256;3&#19978;\&#12304;&#32039;&#24613;&#12305;2016.07.21&#23567;&#23398;&#33521;&#35821;&#20154;&#25945;&#26032;&#29256;3&#19978;&#36164;&#28304;&#31574;&#21010;&#21333;-&#37101;&#20122;&#30007;&#65288;&#26032;&#22686;18&#26465;&#65292;&#20449;&#24687;&#20462;&#25913;9&#26465;&#65289;\Unit4%20I%20have%20a%20ball\Lesson21%20&#25945;&#23398;&#35838;&#20214;\&#21477;4_128k.mp3" TargetMode="External"/><Relationship Id="rId13" Type="http://schemas.openxmlformats.org/officeDocument/2006/relationships/image" Target="../media/image5.png"/><Relationship Id="rId3" Type="http://schemas.microsoft.com/office/2007/relationships/media" Target="file:///E:\&#20154;&#25945;&#26032;&#29256;3&#19978;\&#12304;&#32039;&#24613;&#12305;2016.07.21&#23567;&#23398;&#33521;&#35821;&#20154;&#25945;&#26032;&#29256;3&#19978;&#36164;&#28304;&#31574;&#21010;&#21333;-&#37101;&#20122;&#30007;&#65288;&#26032;&#22686;18&#26465;&#65292;&#20449;&#24687;&#20462;&#25913;9&#26465;&#65289;\Unit4%20I%20have%20a%20ball\Lesson21%20&#25945;&#23398;&#35838;&#20214;\&#21477;2_128k.mp3" TargetMode="External"/><Relationship Id="rId7" Type="http://schemas.microsoft.com/office/2007/relationships/media" Target="file:///E:\&#20154;&#25945;&#26032;&#29256;3&#19978;\&#12304;&#32039;&#24613;&#12305;2016.07.21&#23567;&#23398;&#33521;&#35821;&#20154;&#25945;&#26032;&#29256;3&#19978;&#36164;&#28304;&#31574;&#21010;&#21333;-&#37101;&#20122;&#30007;&#65288;&#26032;&#22686;18&#26465;&#65292;&#20449;&#24687;&#20462;&#25913;9&#26465;&#65289;\Unit4%20I%20have%20a%20ball\Lesson21%20&#25945;&#23398;&#35838;&#20214;\&#21477;4_128k.mp3" TargetMode="External"/><Relationship Id="rId12" Type="http://schemas.openxmlformats.org/officeDocument/2006/relationships/image" Target="../media/image11.png"/><Relationship Id="rId2" Type="http://schemas.openxmlformats.org/officeDocument/2006/relationships/audio" Target="file:///E:\&#20154;&#25945;&#26032;&#29256;3&#19978;\&#12304;&#32039;&#24613;&#12305;2016.07.21&#23567;&#23398;&#33521;&#35821;&#20154;&#25945;&#26032;&#29256;3&#19978;&#36164;&#28304;&#31574;&#21010;&#21333;-&#37101;&#20122;&#30007;&#65288;&#26032;&#22686;18&#26465;&#65292;&#20449;&#24687;&#20462;&#25913;9&#26465;&#65289;\Unit4%20I%20have%20a%20ball\Lesson21%20&#25945;&#23398;&#35838;&#20214;\&#21477;1_128k.mp3" TargetMode="External"/><Relationship Id="rId1" Type="http://schemas.microsoft.com/office/2007/relationships/media" Target="file:///E:\&#20154;&#25945;&#26032;&#29256;3&#19978;\&#12304;&#32039;&#24613;&#12305;2016.07.21&#23567;&#23398;&#33521;&#35821;&#20154;&#25945;&#26032;&#29256;3&#19978;&#36164;&#28304;&#31574;&#21010;&#21333;-&#37101;&#20122;&#30007;&#65288;&#26032;&#22686;18&#26465;&#65292;&#20449;&#24687;&#20462;&#25913;9&#26465;&#65289;\Unit4%20I%20have%20a%20ball\Lesson21%20&#25945;&#23398;&#35838;&#20214;\&#21477;1_128k.mp3" TargetMode="External"/><Relationship Id="rId6" Type="http://schemas.openxmlformats.org/officeDocument/2006/relationships/audio" Target="file:///E:\&#20154;&#25945;&#26032;&#29256;3&#19978;\&#12304;&#32039;&#24613;&#12305;2016.07.21&#23567;&#23398;&#33521;&#35821;&#20154;&#25945;&#26032;&#29256;3&#19978;&#36164;&#28304;&#31574;&#21010;&#21333;-&#37101;&#20122;&#30007;&#65288;&#26032;&#22686;18&#26465;&#65292;&#20449;&#24687;&#20462;&#25913;9&#26465;&#65289;\Unit4%20I%20have%20a%20ball\Lesson21%20&#25945;&#23398;&#35838;&#20214;\&#21477;3_128k.mp3" TargetMode="External"/><Relationship Id="rId11" Type="http://schemas.openxmlformats.org/officeDocument/2006/relationships/image" Target="../media/image20.png"/><Relationship Id="rId5" Type="http://schemas.microsoft.com/office/2007/relationships/media" Target="file:///E:\&#20154;&#25945;&#26032;&#29256;3&#19978;\&#12304;&#32039;&#24613;&#12305;2016.07.21&#23567;&#23398;&#33521;&#35821;&#20154;&#25945;&#26032;&#29256;3&#19978;&#36164;&#28304;&#31574;&#21010;&#21333;-&#37101;&#20122;&#30007;&#65288;&#26032;&#22686;18&#26465;&#65292;&#20449;&#24687;&#20462;&#25913;9&#26465;&#65289;\Unit4%20I%20have%20a%20ball\Lesson21%20&#25945;&#23398;&#35838;&#20214;\&#21477;3_128k.mp3" TargetMode="External"/><Relationship Id="rId10" Type="http://schemas.openxmlformats.org/officeDocument/2006/relationships/notesSlide" Target="../notesSlides/notesSlide5.xml"/><Relationship Id="rId4" Type="http://schemas.openxmlformats.org/officeDocument/2006/relationships/audio" Target="file:///E:\&#20154;&#25945;&#26032;&#29256;3&#19978;\&#12304;&#32039;&#24613;&#12305;2016.07.21&#23567;&#23398;&#33521;&#35821;&#20154;&#25945;&#26032;&#29256;3&#19978;&#36164;&#28304;&#31574;&#21010;&#21333;-&#37101;&#20122;&#30007;&#65288;&#26032;&#22686;18&#26465;&#65292;&#20449;&#24687;&#20462;&#25913;9&#26465;&#65289;\Unit4%20I%20have%20a%20ball\Lesson21%20&#25945;&#23398;&#35838;&#20214;\&#21477;2_128k.mp3" TargetMode="External"/><Relationship Id="rId9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3"/>
          <p:cNvSpPr txBox="1"/>
          <p:nvPr/>
        </p:nvSpPr>
        <p:spPr bwMode="auto">
          <a:xfrm>
            <a:off x="0" y="2348880"/>
            <a:ext cx="9144000" cy="1008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marL="914400" indent="-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7C80"/>
                </a:solidFill>
                <a:latin typeface="+mj-lt"/>
                <a:ea typeface="+mj-ea"/>
                <a:cs typeface="+mj-cs"/>
                <a:sym typeface="Calibri" panose="020F0502020204030204" pitchFamily="34" charset="0"/>
              </a:defRPr>
            </a:lvl1pPr>
            <a:lvl2pPr marL="914400" indent="-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7C80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914400" indent="-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7C80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914400" indent="-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7C80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914400" indent="-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7C80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1371600" indent="-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7C80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1828800" indent="-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7C80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2286000" indent="-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7C80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2743200" indent="-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7C80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/>
            <a:r>
              <a:rPr lang="en-US" altLang="zh-CN" sz="6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Unit4 I have a ball. </a:t>
            </a:r>
            <a:endParaRPr lang="zh-CN" altLang="en-US" sz="66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副标题 4"/>
          <p:cNvSpPr txBox="1"/>
          <p:nvPr/>
        </p:nvSpPr>
        <p:spPr>
          <a:xfrm>
            <a:off x="1619672" y="836712"/>
            <a:ext cx="6048672" cy="576064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9pPr>
          </a:lstStyle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zh-CN" altLang="en-US" sz="3200" dirty="0" smtClean="0">
                <a:solidFill>
                  <a:srgbClr val="FF0000"/>
                </a:solidFill>
              </a:rPr>
              <a:t>人教精通版三年级上册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2906564" y="5373216"/>
            <a:ext cx="3812262" cy="5663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800" b="1" kern="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WordArt 5"/>
          <p:cNvSpPr>
            <a:spLocks noChangeArrowheads="1" noChangeShapeType="1" noTextEdit="1"/>
          </p:cNvSpPr>
          <p:nvPr/>
        </p:nvSpPr>
        <p:spPr bwMode="auto">
          <a:xfrm>
            <a:off x="2987675" y="836613"/>
            <a:ext cx="3095625" cy="40005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altLang="zh-CN" sz="1100" b="1" kern="10">
                <a:ln w="9525">
                  <a:solidFill>
                    <a:srgbClr val="000000"/>
                  </a:solidFill>
                  <a:round/>
                </a:ln>
                <a:solidFill>
                  <a:srgbClr val="00B0F0"/>
                </a:solidFill>
                <a:latin typeface="Comic Sans MS" panose="030F0702030302020204"/>
              </a:rPr>
              <a:t>Show time</a:t>
            </a:r>
            <a:endParaRPr lang="zh-CN" altLang="en-US" sz="1100" b="1" kern="10">
              <a:ln w="9525">
                <a:solidFill>
                  <a:srgbClr val="000000"/>
                </a:solidFill>
                <a:round/>
              </a:ln>
              <a:solidFill>
                <a:srgbClr val="00B0F0"/>
              </a:solidFill>
              <a:latin typeface="Comic Sans MS" panose="030F0702030302020204"/>
            </a:endParaRPr>
          </a:p>
        </p:txBody>
      </p:sp>
      <p:graphicFrame>
        <p:nvGraphicFramePr>
          <p:cNvPr id="11" name="表格 10"/>
          <p:cNvGraphicFramePr>
            <a:graphicFrameLocks noGrp="1"/>
          </p:cNvGraphicFramePr>
          <p:nvPr/>
        </p:nvGraphicFramePr>
        <p:xfrm>
          <a:off x="701675" y="2014538"/>
          <a:ext cx="7747000" cy="3743325"/>
        </p:xfrm>
        <a:graphic>
          <a:graphicData uri="http://schemas.openxmlformats.org/drawingml/2006/table">
            <a:tbl>
              <a:tblPr firstRow="1" bandRow="1"/>
              <a:tblGrid>
                <a:gridCol w="17609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153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07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477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2400" dirty="0" smtClean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黑体" panose="02010609060101010101" pitchFamily="49" charset="-122"/>
                        <a:cs typeface="Tahoma" panose="020B0604030504040204" pitchFamily="34" charset="0"/>
                      </a:endParaRPr>
                    </a:p>
                  </a:txBody>
                  <a:tcPr marL="91455" marR="91455" marT="45721" marB="45721" anchor="ctr"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zh-CN" altLang="en-US" sz="28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模仿录音中的语音语调，有感情地朗读。</a:t>
                      </a:r>
                    </a:p>
                  </a:txBody>
                  <a:tcPr marL="91455" marR="91455" marT="45721" marB="45721" anchor="ctr"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1" lang="en-US" altLang="zh-CN" sz="2800" kern="12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  <a:cs typeface="+mn-cs"/>
                      </a:endParaRPr>
                    </a:p>
                  </a:txBody>
                  <a:tcPr marL="91455" marR="91455" marT="45721" marB="45721" anchor="ctr">
                    <a:solidFill>
                      <a:srgbClr val="FFFF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477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2400" dirty="0" smtClean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黑体" panose="02010609060101010101" pitchFamily="49" charset="-122"/>
                        <a:cs typeface="Tahoma" panose="020B0604030504040204" pitchFamily="34" charset="0"/>
                      </a:endParaRPr>
                    </a:p>
                  </a:txBody>
                  <a:tcPr marL="91455" marR="91455" marT="45721" marB="45721" anchor="ctr"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zh-CN" alt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可以脱离课本，适当改动其中部分，语音地道。</a:t>
                      </a:r>
                      <a:endParaRPr lang="en-US" altLang="zh-CN" sz="2800" dirty="0" smtClean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黑体" panose="02010609060101010101" pitchFamily="49" charset="-122"/>
                        <a:cs typeface="Tahoma" panose="020B0604030504040204" pitchFamily="34" charset="0"/>
                      </a:endParaRPr>
                    </a:p>
                  </a:txBody>
                  <a:tcPr marL="91455" marR="91455" marT="45721" marB="45721" anchor="ctr"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2400" dirty="0" smtClean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黑体" panose="02010609060101010101" pitchFamily="49" charset="-122"/>
                        <a:cs typeface="Tahoma" panose="020B0604030504040204" pitchFamily="34" charset="0"/>
                      </a:endParaRPr>
                    </a:p>
                  </a:txBody>
                  <a:tcPr marL="91455" marR="91455" marT="45721" marB="45721" anchor="ctr">
                    <a:solidFill>
                      <a:srgbClr val="FFFF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477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2400" dirty="0" smtClean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黑体" panose="02010609060101010101" pitchFamily="49" charset="-122"/>
                        <a:cs typeface="Tahoma" panose="020B0604030504040204" pitchFamily="34" charset="0"/>
                      </a:endParaRPr>
                    </a:p>
                  </a:txBody>
                  <a:tcPr marL="91455" marR="91455" marT="45721" marB="45721" anchor="ctr"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>
                        <a:lnSpc>
                          <a:spcPct val="100000"/>
                        </a:lnSpc>
                        <a:buFont typeface="Wingdings" panose="05000000000000000000" pitchFamily="2" charset="2"/>
                        <a:buNone/>
                        <a:defRPr/>
                      </a:pPr>
                      <a:r>
                        <a:rPr kumimoji="1" lang="zh-CN" alt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适当添加内容，意思完整，有创新，表演生动。</a:t>
                      </a:r>
                    </a:p>
                  </a:txBody>
                  <a:tcPr marL="91455" marR="91455" marT="45721" marB="45721" anchor="ctr"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2400" dirty="0"/>
                    </a:p>
                  </a:txBody>
                  <a:tcPr marL="91455" marR="91455" marT="45721" marB="45721" anchor="ctr">
                    <a:solidFill>
                      <a:srgbClr val="FFFF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2789" name="矩形 1"/>
          <p:cNvSpPr>
            <a:spLocks noChangeArrowheads="1"/>
          </p:cNvSpPr>
          <p:nvPr/>
        </p:nvSpPr>
        <p:spPr bwMode="auto">
          <a:xfrm>
            <a:off x="1023938" y="2360613"/>
            <a:ext cx="11366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Good</a:t>
            </a:r>
          </a:p>
        </p:txBody>
      </p:sp>
      <p:sp>
        <p:nvSpPr>
          <p:cNvPr id="32790" name="矩形 2"/>
          <p:cNvSpPr>
            <a:spLocks noChangeArrowheads="1"/>
          </p:cNvSpPr>
          <p:nvPr/>
        </p:nvSpPr>
        <p:spPr bwMode="auto">
          <a:xfrm>
            <a:off x="989013" y="3635375"/>
            <a:ext cx="1290637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Great</a:t>
            </a:r>
          </a:p>
        </p:txBody>
      </p:sp>
      <p:sp>
        <p:nvSpPr>
          <p:cNvPr id="32791" name="矩形 3"/>
          <p:cNvSpPr>
            <a:spLocks noChangeArrowheads="1"/>
          </p:cNvSpPr>
          <p:nvPr/>
        </p:nvSpPr>
        <p:spPr bwMode="auto">
          <a:xfrm>
            <a:off x="600075" y="4760913"/>
            <a:ext cx="21590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20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Excellent</a:t>
            </a:r>
          </a:p>
        </p:txBody>
      </p:sp>
      <p:pic>
        <p:nvPicPr>
          <p:cNvPr id="32792" name="图片 4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24700" y="3617913"/>
            <a:ext cx="4794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93" name="图片 17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46950" y="2378075"/>
            <a:ext cx="4794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94" name="图片 4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04125" y="3616325"/>
            <a:ext cx="4794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95" name="图片 4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94513" y="4926013"/>
            <a:ext cx="4794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96" name="图片 4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64413" y="4926013"/>
            <a:ext cx="4794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97" name="图片 4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43838" y="4926013"/>
            <a:ext cx="4794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67"/>
          <p:cNvSpPr>
            <a:spLocks noChangeArrowheads="1"/>
          </p:cNvSpPr>
          <p:nvPr/>
        </p:nvSpPr>
        <p:spPr bwMode="auto">
          <a:xfrm>
            <a:off x="566738" y="1158875"/>
            <a:ext cx="7988300" cy="781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40000"/>
              </a:lnSpc>
              <a:defRPr/>
            </a:pPr>
            <a:r>
              <a:rPr kumimoji="1" lang="zh-CN" altLang="en-US" sz="32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两人一组，练习对话并表演，其他同学评价。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8" name="组合 18"/>
          <p:cNvGrpSpPr/>
          <p:nvPr/>
        </p:nvGrpSpPr>
        <p:grpSpPr bwMode="auto">
          <a:xfrm>
            <a:off x="2168525" y="1638300"/>
            <a:ext cx="4811713" cy="4687888"/>
            <a:chOff x="2239183" y="1700808"/>
            <a:chExt cx="4812223" cy="4687288"/>
          </a:xfrm>
        </p:grpSpPr>
        <p:sp>
          <p:nvSpPr>
            <p:cNvPr id="16" name="圆角矩形标注 15"/>
            <p:cNvSpPr/>
            <p:nvPr/>
          </p:nvSpPr>
          <p:spPr>
            <a:xfrm>
              <a:off x="4009434" y="5643653"/>
              <a:ext cx="1392385" cy="544443"/>
            </a:xfrm>
            <a:prstGeom prst="wedgeRoundRectCallout">
              <a:avLst>
                <a:gd name="adj1" fmla="val -30805"/>
                <a:gd name="adj2" fmla="val -81574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9pPr>
            </a:lstStyle>
            <a:p>
              <a:pPr algn="ctr">
                <a:defRPr/>
              </a:pPr>
              <a:r>
                <a:rPr lang="en-US" altLang="zh-CN" sz="2800" smtClean="0">
                  <a:solidFill>
                    <a:srgbClr val="1F1F20"/>
                  </a:solidFill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</a:rPr>
                <a:t>Plane!</a:t>
              </a:r>
              <a:endParaRPr lang="zh-CN" altLang="en-US" sz="1600" smtClean="0">
                <a:solidFill>
                  <a:srgbClr val="3D3F4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endParaRPr>
            </a:p>
          </p:txBody>
        </p:sp>
        <p:pic>
          <p:nvPicPr>
            <p:cNvPr id="34826" name="图片 1"/>
            <p:cNvPicPr>
              <a:picLocks noChangeAspect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2359526" y="1700808"/>
              <a:ext cx="4691880" cy="46706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矩形 16"/>
            <p:cNvSpPr/>
            <p:nvPr/>
          </p:nvSpPr>
          <p:spPr>
            <a:xfrm>
              <a:off x="2359846" y="3550009"/>
              <a:ext cx="250852" cy="28380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>
              <a:off x="2239183" y="1700808"/>
              <a:ext cx="352462" cy="14269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pic>
        <p:nvPicPr>
          <p:cNvPr id="34819" name="图片 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文本框 5"/>
          <p:cNvSpPr txBox="1">
            <a:spLocks noChangeArrowheads="1"/>
          </p:cNvSpPr>
          <p:nvPr/>
        </p:nvSpPr>
        <p:spPr bwMode="auto">
          <a:xfrm>
            <a:off x="1198563" y="122238"/>
            <a:ext cx="129698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Practice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471933" y="354958"/>
            <a:ext cx="2568332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 panose="020B0604020202020204" pitchFamily="34" charset="0"/>
              </a:rPr>
              <a:t>Let’s play</a:t>
            </a:r>
            <a:endParaRPr lang="zh-CN" altLang="en-US" sz="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10" name="圆角矩形标注 9"/>
          <p:cNvSpPr/>
          <p:nvPr/>
        </p:nvSpPr>
        <p:spPr>
          <a:xfrm>
            <a:off x="2930525" y="1196975"/>
            <a:ext cx="3319463" cy="679450"/>
          </a:xfrm>
          <a:prstGeom prst="wedgeRoundRectCallout">
            <a:avLst>
              <a:gd name="adj1" fmla="val -11343"/>
              <a:gd name="adj2" fmla="val 82418"/>
              <a:gd name="adj3" fmla="val 16667"/>
            </a:avLst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algn="ctr">
              <a:defRPr/>
            </a:pPr>
            <a:r>
              <a:rPr lang="en-US" altLang="zh-CN" sz="280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Look! I have a bus.</a:t>
            </a:r>
            <a:endParaRPr lang="zh-CN" altLang="en-US" sz="1600" smtClean="0">
              <a:solidFill>
                <a:srgbClr val="3D3F41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4" name="圆角矩形标注 13"/>
          <p:cNvSpPr/>
          <p:nvPr/>
        </p:nvSpPr>
        <p:spPr>
          <a:xfrm>
            <a:off x="457200" y="2012950"/>
            <a:ext cx="1871663" cy="882650"/>
          </a:xfrm>
          <a:prstGeom prst="wedgeRoundRectCallout">
            <a:avLst>
              <a:gd name="adj1" fmla="val 60430"/>
              <a:gd name="adj2" fmla="val 31015"/>
              <a:gd name="adj3" fmla="val 16667"/>
            </a:avLst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algn="ctr">
              <a:defRPr/>
            </a:pPr>
            <a:r>
              <a:rPr lang="en-US" altLang="zh-CN" sz="280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Wow! It’s super!</a:t>
            </a:r>
            <a:endParaRPr lang="zh-CN" altLang="en-US" sz="1600" smtClean="0">
              <a:solidFill>
                <a:srgbClr val="3D3F41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5" name="圆角矩形标注 14"/>
          <p:cNvSpPr/>
          <p:nvPr/>
        </p:nvSpPr>
        <p:spPr>
          <a:xfrm>
            <a:off x="6516688" y="2079625"/>
            <a:ext cx="1392237" cy="542925"/>
          </a:xfrm>
          <a:prstGeom prst="wedgeRoundRectCallout">
            <a:avLst>
              <a:gd name="adj1" fmla="val -64421"/>
              <a:gd name="adj2" fmla="val 43654"/>
              <a:gd name="adj3" fmla="val 16667"/>
            </a:avLst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algn="ctr">
              <a:defRPr/>
            </a:pPr>
            <a:r>
              <a:rPr lang="en-US" altLang="zh-CN" sz="280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Cool!</a:t>
            </a:r>
            <a:endParaRPr lang="zh-CN" altLang="en-US" sz="1600" smtClean="0">
              <a:solidFill>
                <a:srgbClr val="3D3F41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611188" y="3860800"/>
            <a:ext cx="6324600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800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S1: I have a new car.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2800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S2: I have a new car and a bus.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2800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S3: I have a new car, a bus and a doll.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2800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S4: I have …</a:t>
            </a:r>
          </a:p>
        </p:txBody>
      </p:sp>
      <p:pic>
        <p:nvPicPr>
          <p:cNvPr id="36867" name="图片 1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8" name="文本框 5"/>
          <p:cNvSpPr txBox="1">
            <a:spLocks noChangeArrowheads="1"/>
          </p:cNvSpPr>
          <p:nvPr/>
        </p:nvSpPr>
        <p:spPr bwMode="auto">
          <a:xfrm>
            <a:off x="1198563" y="122238"/>
            <a:ext cx="129698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Practice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36869" name="组合 5"/>
          <p:cNvGrpSpPr/>
          <p:nvPr/>
        </p:nvGrpSpPr>
        <p:grpSpPr bwMode="auto">
          <a:xfrm>
            <a:off x="395288" y="1052513"/>
            <a:ext cx="8353425" cy="2952750"/>
            <a:chOff x="575935" y="1603221"/>
            <a:chExt cx="8016638" cy="3697987"/>
          </a:xfrm>
        </p:grpSpPr>
        <p:sp>
          <p:nvSpPr>
            <p:cNvPr id="8" name="横卷形 7"/>
            <p:cNvSpPr/>
            <p:nvPr/>
          </p:nvSpPr>
          <p:spPr>
            <a:xfrm>
              <a:off x="575935" y="1603221"/>
              <a:ext cx="8016638" cy="3697987"/>
            </a:xfrm>
            <a:prstGeom prst="horizontalScroll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chemeClr val="accent4">
                  <a:lumMod val="40000"/>
                  <a:lumOff val="60000"/>
                </a:schemeClr>
              </a:solidFill>
            </a:ln>
            <a:effectLst>
              <a:glow rad="1016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6875" name="矩形 8"/>
            <p:cNvSpPr>
              <a:spLocks noChangeArrowheads="1"/>
            </p:cNvSpPr>
            <p:nvPr/>
          </p:nvSpPr>
          <p:spPr bwMode="auto">
            <a:xfrm>
              <a:off x="1093395" y="2155931"/>
              <a:ext cx="7417976" cy="27058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lnSpc>
                  <a:spcPct val="120000"/>
                </a:lnSpc>
              </a:pPr>
              <a:r>
                <a:rPr lang="zh-CN" altLang="en-US" sz="2800" b="1" dirty="0">
                  <a:solidFill>
                    <a:srgbClr val="1F1F2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活动时间</a:t>
              </a:r>
              <a:r>
                <a:rPr lang="zh-CN" altLang="en-US" sz="2800" dirty="0">
                  <a:solidFill>
                    <a:srgbClr val="1F1F2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：</a:t>
              </a:r>
              <a:r>
                <a:rPr lang="en-US" altLang="zh-CN" sz="2800" dirty="0">
                  <a:solidFill>
                    <a:srgbClr val="1F1F2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2</a:t>
              </a:r>
              <a:r>
                <a:rPr lang="zh-CN" altLang="en-US" sz="2800" dirty="0">
                  <a:solidFill>
                    <a:srgbClr val="1F1F2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分钟</a:t>
              </a:r>
              <a:endParaRPr lang="en-US" altLang="zh-CN" sz="2800" dirty="0">
                <a:solidFill>
                  <a:srgbClr val="1F1F2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endParaRPr>
            </a:p>
            <a:p>
              <a:pPr eaLnBrk="1" hangingPunct="1">
                <a:lnSpc>
                  <a:spcPct val="120000"/>
                </a:lnSpc>
              </a:pPr>
              <a:r>
                <a:rPr lang="zh-CN" altLang="en-US" sz="2800" b="1" dirty="0">
                  <a:solidFill>
                    <a:srgbClr val="1F1F2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活动内容</a:t>
              </a:r>
              <a:r>
                <a:rPr lang="zh-CN" altLang="en-US" sz="2800" dirty="0">
                  <a:solidFill>
                    <a:srgbClr val="1F1F2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：四人一小组，每人说一个句子，后者 </a:t>
              </a:r>
              <a:endParaRPr lang="en-US" altLang="zh-CN" sz="2800" dirty="0">
                <a:solidFill>
                  <a:srgbClr val="1F1F2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endParaRPr>
            </a:p>
            <a:p>
              <a:pPr eaLnBrk="1" hangingPunct="1">
                <a:lnSpc>
                  <a:spcPct val="120000"/>
                </a:lnSpc>
              </a:pPr>
              <a:r>
                <a:rPr lang="en-US" altLang="zh-CN" sz="2800" dirty="0">
                  <a:solidFill>
                    <a:srgbClr val="1F1F2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          </a:t>
              </a:r>
              <a:r>
                <a:rPr lang="zh-CN" altLang="en-US" sz="2800" dirty="0">
                  <a:solidFill>
                    <a:srgbClr val="1F1F2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要在前一名学生说的句子上增加一个      </a:t>
              </a:r>
              <a:endParaRPr lang="en-US" altLang="zh-CN" sz="2800" dirty="0">
                <a:solidFill>
                  <a:srgbClr val="1F1F2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endParaRPr>
            </a:p>
            <a:p>
              <a:pPr eaLnBrk="1" hangingPunct="1">
                <a:lnSpc>
                  <a:spcPct val="120000"/>
                </a:lnSpc>
              </a:pPr>
              <a:r>
                <a:rPr lang="en-US" altLang="zh-CN" sz="2800" dirty="0">
                  <a:solidFill>
                    <a:srgbClr val="1F1F2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          </a:t>
              </a:r>
              <a:r>
                <a:rPr lang="zh-CN" altLang="en-US" sz="2800" dirty="0">
                  <a:solidFill>
                    <a:srgbClr val="1F1F2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新词，看说得又多又准确。</a:t>
              </a:r>
            </a:p>
          </p:txBody>
        </p:sp>
      </p:grpSp>
      <p:pic>
        <p:nvPicPr>
          <p:cNvPr id="36870" name="图片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88125" y="4141788"/>
            <a:ext cx="2592388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9"/>
          <p:cNvSpPr/>
          <p:nvPr/>
        </p:nvSpPr>
        <p:spPr>
          <a:xfrm>
            <a:off x="3059832" y="511391"/>
            <a:ext cx="2964274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 panose="020B0604020202020204" pitchFamily="34" charset="0"/>
              </a:rPr>
              <a:t>Chain game</a:t>
            </a:r>
            <a:endParaRPr lang="zh-CN" altLang="en-US" sz="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图片 6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651500" y="3656013"/>
            <a:ext cx="3027363" cy="226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676275" y="3500438"/>
            <a:ext cx="5264150" cy="2286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A: I have …</a:t>
            </a:r>
          </a:p>
          <a:p>
            <a:pPr>
              <a:lnSpc>
                <a:spcPct val="130000"/>
              </a:lnSpc>
              <a:defRPr/>
            </a:pP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B: Really?</a:t>
            </a:r>
          </a:p>
          <a:p>
            <a:pPr>
              <a:lnSpc>
                <a:spcPct val="130000"/>
              </a:lnSpc>
              <a:defRPr/>
            </a:pP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A: Yes. Look here! </a:t>
            </a:r>
          </a:p>
          <a:p>
            <a:pPr>
              <a:lnSpc>
                <a:spcPct val="130000"/>
              </a:lnSpc>
              <a:defRPr/>
            </a:pP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B: Wow! It’s super/nice/big/cool.</a:t>
            </a:r>
            <a:endParaRPr lang="zh-CN" altLang="en-US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7892" name="标题 1"/>
          <p:cNvSpPr txBox="1"/>
          <p:nvPr/>
        </p:nvSpPr>
        <p:spPr bwMode="auto">
          <a:xfrm>
            <a:off x="2916238" y="368300"/>
            <a:ext cx="473868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3200" b="1">
                <a:solidFill>
                  <a:srgbClr val="1A93C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Make a conversation</a:t>
            </a:r>
            <a:endParaRPr lang="zh-CN" altLang="en-US" sz="3200" b="1">
              <a:solidFill>
                <a:srgbClr val="1A93C8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37893" name="组合 17"/>
          <p:cNvGrpSpPr/>
          <p:nvPr/>
        </p:nvGrpSpPr>
        <p:grpSpPr bwMode="auto">
          <a:xfrm>
            <a:off x="1065213" y="1054100"/>
            <a:ext cx="7058025" cy="2392363"/>
            <a:chOff x="395536" y="852487"/>
            <a:chExt cx="7056784" cy="2393018"/>
          </a:xfrm>
        </p:grpSpPr>
        <p:sp>
          <p:nvSpPr>
            <p:cNvPr id="17" name="圆角矩形 16"/>
            <p:cNvSpPr/>
            <p:nvPr/>
          </p:nvSpPr>
          <p:spPr>
            <a:xfrm>
              <a:off x="395536" y="852487"/>
              <a:ext cx="7056784" cy="23930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37895" name="图片 9"/>
            <p:cNvPicPr>
              <a:picLocks noChangeAspect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874007" y="1028437"/>
              <a:ext cx="1437769" cy="12254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896" name="图片 10"/>
            <p:cNvPicPr>
              <a:picLocks noChangeAspect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5791272" y="984545"/>
              <a:ext cx="1169767" cy="11348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897" name="图片 11"/>
            <p:cNvPicPr>
              <a:picLocks noChangeAspect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3435464" y="2063421"/>
              <a:ext cx="1424568" cy="1149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898" name="图片 12"/>
            <p:cNvPicPr>
              <a:picLocks noChangeAspect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3385560" y="1089025"/>
              <a:ext cx="1250760" cy="9834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899" name="图片 13"/>
            <p:cNvPicPr>
              <a:picLocks noChangeAspect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1115616" y="2290329"/>
              <a:ext cx="899843" cy="764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900" name="图片 14"/>
            <p:cNvPicPr>
              <a:picLocks noChangeAspect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>
              <a:off x="5791272" y="2144747"/>
              <a:ext cx="1202358" cy="9427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图片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1838" y="836613"/>
            <a:ext cx="5162550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圆角矩形标注 11"/>
          <p:cNvSpPr/>
          <p:nvPr/>
        </p:nvSpPr>
        <p:spPr>
          <a:xfrm>
            <a:off x="4902200" y="2082800"/>
            <a:ext cx="1868488" cy="769938"/>
          </a:xfrm>
          <a:prstGeom prst="wedgeRoundRectCallout">
            <a:avLst>
              <a:gd name="adj1" fmla="val -34920"/>
              <a:gd name="adj2" fmla="val 79641"/>
              <a:gd name="adj3" fmla="val 16667"/>
            </a:avLst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200" dirty="0">
                <a:solidFill>
                  <a:srgbClr val="3D3F41">
                    <a:lumMod val="50000"/>
                  </a:srgbClr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_____?</a:t>
            </a:r>
            <a:endParaRPr lang="zh-CN" altLang="en-US" dirty="0">
              <a:solidFill>
                <a:srgbClr val="3D3F41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圆角矩形标注 13"/>
          <p:cNvSpPr/>
          <p:nvPr/>
        </p:nvSpPr>
        <p:spPr>
          <a:xfrm>
            <a:off x="539750" y="2082800"/>
            <a:ext cx="3406775" cy="1177925"/>
          </a:xfrm>
          <a:prstGeom prst="wedgeRoundRectCallout">
            <a:avLst>
              <a:gd name="adj1" fmla="val 22963"/>
              <a:gd name="adj2" fmla="val 71210"/>
              <a:gd name="adj3" fmla="val 16667"/>
            </a:avLst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200" dirty="0">
                <a:solidFill>
                  <a:srgbClr val="3D3F41">
                    <a:lumMod val="50000"/>
                  </a:srgbClr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Lisa, Lisa! I have a new ___.</a:t>
            </a:r>
            <a:endParaRPr lang="zh-CN" altLang="en-US" dirty="0">
              <a:solidFill>
                <a:srgbClr val="3D3F41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圆角矩形标注 14"/>
          <p:cNvSpPr/>
          <p:nvPr/>
        </p:nvSpPr>
        <p:spPr>
          <a:xfrm>
            <a:off x="2235200" y="4930775"/>
            <a:ext cx="3168650" cy="696913"/>
          </a:xfrm>
          <a:prstGeom prst="wedgeRoundRectCallout">
            <a:avLst>
              <a:gd name="adj1" fmla="val -24367"/>
              <a:gd name="adj2" fmla="val -83579"/>
              <a:gd name="adj3" fmla="val 16667"/>
            </a:avLst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2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Yes. Look here!</a:t>
            </a:r>
            <a:endParaRPr lang="zh-CN" altLang="en-US" dirty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9" name="圆角矩形标注 18"/>
          <p:cNvSpPr/>
          <p:nvPr/>
        </p:nvSpPr>
        <p:spPr>
          <a:xfrm>
            <a:off x="5883275" y="3983038"/>
            <a:ext cx="2311400" cy="1063625"/>
          </a:xfrm>
          <a:prstGeom prst="wedgeRoundRectCallout">
            <a:avLst>
              <a:gd name="adj1" fmla="val -68752"/>
              <a:gd name="adj2" fmla="val -33460"/>
              <a:gd name="adj3" fmla="val 16667"/>
            </a:avLst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200" dirty="0">
                <a:solidFill>
                  <a:srgbClr val="3D3F41">
                    <a:lumMod val="50000"/>
                  </a:srgbClr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Wow! It’s ____!</a:t>
            </a:r>
            <a:endParaRPr lang="zh-CN" altLang="en-US" dirty="0">
              <a:solidFill>
                <a:srgbClr val="3D3F41"/>
              </a:solidFill>
              <a:latin typeface="Comic Sans MS" panose="030F0702030302020204" pitchFamily="66" charset="0"/>
            </a:endParaRPr>
          </a:p>
        </p:txBody>
      </p:sp>
      <p:sp>
        <p:nvSpPr>
          <p:cNvPr id="38919" name="标题 1"/>
          <p:cNvSpPr txBox="1"/>
          <p:nvPr/>
        </p:nvSpPr>
        <p:spPr bwMode="auto">
          <a:xfrm>
            <a:off x="3438525" y="368300"/>
            <a:ext cx="3659188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3200" b="1">
                <a:solidFill>
                  <a:srgbClr val="1A93C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Look and say</a:t>
            </a:r>
            <a:endParaRPr lang="zh-CN" altLang="en-US" sz="3200" b="1">
              <a:solidFill>
                <a:srgbClr val="1A93C8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2911475" y="2627313"/>
            <a:ext cx="8032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car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5099050" y="2132013"/>
            <a:ext cx="1316038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Really</a:t>
            </a:r>
            <a:endParaRPr lang="zh-CN" altLang="en-US"/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6381750" y="4418013"/>
            <a:ext cx="12398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super</a:t>
            </a:r>
            <a:endParaRPr lang="zh-CN" altLang="en-US"/>
          </a:p>
        </p:txBody>
      </p:sp>
      <p:pic>
        <p:nvPicPr>
          <p:cNvPr id="38923" name="图片 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24" name="文本框 7"/>
          <p:cNvSpPr txBox="1">
            <a:spLocks noChangeArrowheads="1"/>
          </p:cNvSpPr>
          <p:nvPr/>
        </p:nvSpPr>
        <p:spPr bwMode="auto">
          <a:xfrm>
            <a:off x="1098550" y="122238"/>
            <a:ext cx="2209800" cy="57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Consolidation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5940425" y="4652963"/>
            <a:ext cx="10048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/>
            <a:r>
              <a:rPr kumimoji="1" lang="en-US" altLang="zh-CN" sz="400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bus</a:t>
            </a:r>
            <a:endParaRPr kumimoji="1" lang="zh-CN" altLang="en-US" sz="4000">
              <a:solidFill>
                <a:srgbClr val="FF0000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pic>
        <p:nvPicPr>
          <p:cNvPr id="3" name="图片 10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339850" y="1598613"/>
            <a:ext cx="720725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4" name="标题 4"/>
          <p:cNvSpPr>
            <a:spLocks noGrp="1"/>
          </p:cNvSpPr>
          <p:nvPr>
            <p:ph type="title"/>
          </p:nvPr>
        </p:nvSpPr>
        <p:spPr bwMode="auto">
          <a:xfrm>
            <a:off x="1619250" y="333375"/>
            <a:ext cx="5913438" cy="72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/>
          <a:lstStyle/>
          <a:p>
            <a:pPr eaLnBrk="1" hangingPunct="1"/>
            <a:r>
              <a:rPr lang="en-US" altLang="zh-CN" smtClean="0">
                <a:solidFill>
                  <a:srgbClr val="1A93C8"/>
                </a:solidFill>
                <a:latin typeface="Arial" panose="020B0604020202020204" pitchFamily="34" charset="0"/>
              </a:rPr>
              <a:t>Summary </a:t>
            </a:r>
            <a:endParaRPr lang="zh-CN" altLang="en-US" smtClean="0">
              <a:solidFill>
                <a:srgbClr val="1A93C8"/>
              </a:solidFill>
              <a:latin typeface="Arial" panose="020B0604020202020204" pitchFamily="34" charset="0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971550" y="1125538"/>
            <a:ext cx="7200900" cy="4895850"/>
          </a:xfrm>
          <a:prstGeom prst="roundRect">
            <a:avLst/>
          </a:prstGeom>
          <a:noFill/>
          <a:ln w="57150"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40966" name="图片 11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0988" y="182563"/>
            <a:ext cx="1446212" cy="169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7" name="矩形 8"/>
          <p:cNvSpPr>
            <a:spLocks noChangeArrowheads="1"/>
          </p:cNvSpPr>
          <p:nvPr/>
        </p:nvSpPr>
        <p:spPr bwMode="auto">
          <a:xfrm>
            <a:off x="1795463" y="1651000"/>
            <a:ext cx="60483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ts val="1800"/>
              </a:spcBef>
              <a:buClr>
                <a:srgbClr val="47B6E7"/>
              </a:buClr>
              <a:buSzPct val="90000"/>
            </a:pPr>
            <a:r>
              <a:rPr lang="en-US" altLang="zh-CN" sz="320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 </a:t>
            </a:r>
            <a:r>
              <a:rPr lang="zh-CN" altLang="en-US" sz="320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本课学习的单词有</a:t>
            </a:r>
            <a:r>
              <a:rPr lang="en-US" altLang="zh-CN" sz="320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:</a:t>
            </a:r>
          </a:p>
        </p:txBody>
      </p:sp>
      <p:sp>
        <p:nvSpPr>
          <p:cNvPr id="40968" name="Text Box 2"/>
          <p:cNvSpPr txBox="1">
            <a:spLocks noChangeArrowheads="1"/>
          </p:cNvSpPr>
          <p:nvPr/>
        </p:nvSpPr>
        <p:spPr bwMode="auto">
          <a:xfrm>
            <a:off x="2174875" y="4660900"/>
            <a:ext cx="9572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/>
            <a:r>
              <a:rPr kumimoji="1" lang="en-US" altLang="zh-CN" sz="400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car</a:t>
            </a:r>
            <a:endParaRPr kumimoji="1" lang="zh-CN" altLang="en-US" sz="4000">
              <a:solidFill>
                <a:srgbClr val="FF0000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pic>
        <p:nvPicPr>
          <p:cNvPr id="40969" name="图片 5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241425" y="2867025"/>
            <a:ext cx="3138488" cy="148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0" name="图片 4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024438" y="2620963"/>
            <a:ext cx="282892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圆角矩形 14"/>
          <p:cNvSpPr/>
          <p:nvPr/>
        </p:nvSpPr>
        <p:spPr>
          <a:xfrm>
            <a:off x="5364163" y="4735513"/>
            <a:ext cx="1841500" cy="6985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6" name="圆角矩形 15"/>
          <p:cNvSpPr/>
          <p:nvPr/>
        </p:nvSpPr>
        <p:spPr>
          <a:xfrm>
            <a:off x="1946275" y="4727575"/>
            <a:ext cx="1860550" cy="6985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9" name="图片 10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47800" y="2009775"/>
            <a:ext cx="720725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标题 4"/>
          <p:cNvSpPr>
            <a:spLocks noGrp="1"/>
          </p:cNvSpPr>
          <p:nvPr>
            <p:ph type="title"/>
          </p:nvPr>
        </p:nvSpPr>
        <p:spPr bwMode="auto">
          <a:xfrm>
            <a:off x="1619250" y="333375"/>
            <a:ext cx="5913438" cy="72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/>
          <a:lstStyle/>
          <a:p>
            <a:pPr eaLnBrk="1" hangingPunct="1"/>
            <a:r>
              <a:rPr lang="en-US" altLang="zh-CN" smtClean="0">
                <a:solidFill>
                  <a:srgbClr val="1A93C8"/>
                </a:solidFill>
                <a:latin typeface="Arial" panose="020B0604020202020204" pitchFamily="34" charset="0"/>
              </a:rPr>
              <a:t>Summary </a:t>
            </a:r>
            <a:endParaRPr lang="zh-CN" altLang="en-US" smtClean="0">
              <a:solidFill>
                <a:srgbClr val="1A93C8"/>
              </a:solidFill>
              <a:latin typeface="Arial" panose="020B0604020202020204" pitchFamily="34" charset="0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1042988" y="1196975"/>
            <a:ext cx="7058025" cy="4464050"/>
          </a:xfrm>
          <a:prstGeom prst="roundRect">
            <a:avLst/>
          </a:prstGeom>
          <a:noFill/>
          <a:ln w="57150"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43013" name="矩形 8"/>
          <p:cNvSpPr>
            <a:spLocks noChangeArrowheads="1"/>
          </p:cNvSpPr>
          <p:nvPr/>
        </p:nvSpPr>
        <p:spPr bwMode="auto">
          <a:xfrm>
            <a:off x="2046288" y="1960563"/>
            <a:ext cx="6088062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  <a:spcBef>
                <a:spcPts val="1800"/>
              </a:spcBef>
              <a:buClr>
                <a:srgbClr val="47B6E7"/>
              </a:buClr>
              <a:buSzPct val="90000"/>
            </a:pPr>
            <a:r>
              <a:rPr lang="zh-CN" altLang="en-US" sz="360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如何介绍自己所拥有的物品呢？</a:t>
            </a:r>
            <a:endParaRPr lang="en-US" altLang="zh-CN" sz="3600">
              <a:solidFill>
                <a:srgbClr val="1F1F2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2046288" y="3644900"/>
            <a:ext cx="4291012" cy="84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4400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I have (a/an) … </a:t>
            </a:r>
            <a:endParaRPr lang="zh-CN" altLang="en-US" sz="280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529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529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标题 4"/>
          <p:cNvSpPr>
            <a:spLocks noGrp="1"/>
          </p:cNvSpPr>
          <p:nvPr>
            <p:ph type="title"/>
          </p:nvPr>
        </p:nvSpPr>
        <p:spPr bwMode="auto">
          <a:xfrm>
            <a:off x="788988" y="253281"/>
            <a:ext cx="7772400" cy="1362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/>
          <a:lstStyle/>
          <a:p>
            <a:pPr algn="ctr" eaLnBrk="1" hangingPunct="1"/>
            <a:r>
              <a:rPr lang="en-US" altLang="zh-CN" dirty="0" smtClean="0">
                <a:solidFill>
                  <a:srgbClr val="1A93C8"/>
                </a:solidFill>
                <a:latin typeface="Arial" panose="020B0604020202020204" pitchFamily="34" charset="0"/>
              </a:rPr>
              <a:t>Homework </a:t>
            </a:r>
            <a:endParaRPr lang="zh-CN" altLang="en-US" dirty="0" smtClean="0">
              <a:solidFill>
                <a:srgbClr val="1A93C8"/>
              </a:solidFill>
              <a:latin typeface="Arial" panose="020B0604020202020204" pitchFamily="34" charset="0"/>
            </a:endParaRPr>
          </a:p>
        </p:txBody>
      </p:sp>
      <p:sp>
        <p:nvSpPr>
          <p:cNvPr id="4" name="圆角矩形 3">
            <a:hlinkClick r:id="" action="ppaction://hlinkshowjump?jump=endshow"/>
          </p:cNvPr>
          <p:cNvSpPr/>
          <p:nvPr/>
        </p:nvSpPr>
        <p:spPr>
          <a:xfrm>
            <a:off x="6804248" y="5577712"/>
            <a:ext cx="1152128" cy="57606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latin typeface="Arial Black" panose="020B0A04020102020204" pitchFamily="34" charset="0"/>
              </a:rPr>
              <a:t>Close</a:t>
            </a:r>
            <a:endParaRPr lang="zh-CN" altLang="en-US" dirty="0">
              <a:latin typeface="Arial Black" panose="020B0A04020102020204" pitchFamily="34" charset="0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528638" y="1428973"/>
            <a:ext cx="8032750" cy="3496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70000"/>
              </a:lnSpc>
              <a:spcBef>
                <a:spcPts val="0"/>
              </a:spcBef>
              <a:buClr>
                <a:srgbClr val="47B6E7"/>
              </a:buClr>
              <a:buSzPct val="90000"/>
              <a:defRPr/>
            </a:pPr>
            <a:r>
              <a:rPr lang="en-US" altLang="zh-CN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1.</a:t>
            </a:r>
            <a:r>
              <a:rPr lang="zh-CN" altLang="en-US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跟</a:t>
            </a:r>
            <a:r>
              <a:rPr lang="zh-CN" altLang="en-US" sz="2800" dirty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读</a:t>
            </a:r>
            <a:r>
              <a:rPr lang="en-US" altLang="zh-CN" sz="2800" dirty="0" smtClean="0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Just talk</a:t>
            </a:r>
            <a:r>
              <a:rPr lang="zh-CN" altLang="en-US" sz="28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部分的课文录音</a:t>
            </a:r>
            <a:r>
              <a:rPr lang="zh-CN" altLang="en-US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，并注意语音、语调。</a:t>
            </a:r>
            <a:endParaRPr lang="en-US" altLang="zh-CN" sz="2800" dirty="0" smtClean="0">
              <a:solidFill>
                <a:srgbClr val="1F1F2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zh-CN" sz="28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lang="zh-CN" altLang="en-US" sz="28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制作本课单词卡片，并运用本课所学的句子给自己的家人介绍它们</a:t>
            </a:r>
            <a:r>
              <a:rPr lang="zh-CN" altLang="en-US" sz="2800" dirty="0" smtClean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en-US" altLang="zh-CN" sz="2800" dirty="0" smtClean="0">
              <a:solidFill>
                <a:schemeClr val="tx1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zh-CN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3.</a:t>
            </a:r>
            <a:r>
              <a:rPr lang="zh-CN" altLang="en-US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预习</a:t>
            </a:r>
            <a:r>
              <a:rPr lang="en-US" altLang="zh-CN" sz="2800" dirty="0" smtClean="0">
                <a:solidFill>
                  <a:srgbClr val="FF0000"/>
                </a:solidFill>
                <a:latin typeface="Comic Sans MS" panose="030F0702030302020204" pitchFamily="66" charset="0"/>
                <a:ea typeface="MingLiU_HKSCS-ExtB" panose="02020500000000000000" pitchFamily="18" charset="-120"/>
              </a:rPr>
              <a:t>Lesson22</a:t>
            </a:r>
            <a:r>
              <a:rPr lang="zh-CN" altLang="en-US" sz="28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。  </a:t>
            </a:r>
          </a:p>
        </p:txBody>
      </p:sp>
      <p:sp>
        <p:nvSpPr>
          <p:cNvPr id="6" name="五角星 5"/>
          <p:cNvSpPr/>
          <p:nvPr/>
        </p:nvSpPr>
        <p:spPr>
          <a:xfrm>
            <a:off x="1691680" y="2460848"/>
            <a:ext cx="287337" cy="28575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7" name="五角星 6"/>
          <p:cNvSpPr/>
          <p:nvPr/>
        </p:nvSpPr>
        <p:spPr>
          <a:xfrm>
            <a:off x="3862388" y="3767361"/>
            <a:ext cx="288925" cy="28892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8" name="五角星 7"/>
          <p:cNvSpPr/>
          <p:nvPr/>
        </p:nvSpPr>
        <p:spPr>
          <a:xfrm>
            <a:off x="4208463" y="3767361"/>
            <a:ext cx="288925" cy="28892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9" name="五角星 8"/>
          <p:cNvSpPr/>
          <p:nvPr/>
        </p:nvSpPr>
        <p:spPr>
          <a:xfrm>
            <a:off x="3435226" y="4436566"/>
            <a:ext cx="285750" cy="28892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0" name="五角星 9"/>
          <p:cNvSpPr/>
          <p:nvPr/>
        </p:nvSpPr>
        <p:spPr>
          <a:xfrm>
            <a:off x="3754314" y="4436566"/>
            <a:ext cx="288925" cy="28892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1" name="五角星 10"/>
          <p:cNvSpPr/>
          <p:nvPr/>
        </p:nvSpPr>
        <p:spPr>
          <a:xfrm>
            <a:off x="4067051" y="4436566"/>
            <a:ext cx="288925" cy="287338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2" name="圆角矩形 11"/>
          <p:cNvSpPr/>
          <p:nvPr/>
        </p:nvSpPr>
        <p:spPr>
          <a:xfrm>
            <a:off x="395288" y="1052736"/>
            <a:ext cx="8321675" cy="4321175"/>
          </a:xfrm>
          <a:prstGeom prst="roundRect">
            <a:avLst/>
          </a:prstGeom>
          <a:noFill/>
          <a:ln w="57150"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44046" name="图片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1448291">
            <a:off x="7810500" y="4973861"/>
            <a:ext cx="12176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图片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00" y="587375"/>
            <a:ext cx="9024938" cy="582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图片 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3221490" y="332656"/>
            <a:ext cx="2664512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 panose="020B0604020202020204" pitchFamily="34" charset="0"/>
              </a:rPr>
              <a:t>Let’s chant</a:t>
            </a:r>
            <a:endParaRPr lang="zh-CN" alt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2373313" y="1995488"/>
            <a:ext cx="4516437" cy="25860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3200" b="1" dirty="0">
                <a:solidFill>
                  <a:srgbClr val="1F1F2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Fly, fly, fly my balloon.</a:t>
            </a:r>
          </a:p>
          <a:p>
            <a:pPr>
              <a:lnSpc>
                <a:spcPct val="130000"/>
              </a:lnSpc>
            </a:pPr>
            <a:r>
              <a:rPr lang="en-US" altLang="zh-CN" sz="3200" b="1" dirty="0">
                <a:solidFill>
                  <a:srgbClr val="1F1F2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Fly, fly, fly my kite.</a:t>
            </a:r>
          </a:p>
          <a:p>
            <a:pPr>
              <a:lnSpc>
                <a:spcPct val="130000"/>
              </a:lnSpc>
            </a:pPr>
            <a:r>
              <a:rPr lang="en-US" altLang="zh-CN" sz="3200" b="1" dirty="0">
                <a:solidFill>
                  <a:srgbClr val="1F1F2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Fly, fly, fly very high.</a:t>
            </a:r>
          </a:p>
          <a:p>
            <a:pPr>
              <a:lnSpc>
                <a:spcPct val="130000"/>
              </a:lnSpc>
            </a:pPr>
            <a:r>
              <a:rPr lang="en-US" altLang="zh-CN" sz="3200" b="1" dirty="0">
                <a:solidFill>
                  <a:srgbClr val="1F1F2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Up, up, up to the sky.</a:t>
            </a:r>
          </a:p>
        </p:txBody>
      </p:sp>
      <p:sp>
        <p:nvSpPr>
          <p:cNvPr id="19462" name="文本框 5"/>
          <p:cNvSpPr txBox="1">
            <a:spLocks noChangeArrowheads="1"/>
          </p:cNvSpPr>
          <p:nvPr/>
        </p:nvSpPr>
        <p:spPr bwMode="auto">
          <a:xfrm>
            <a:off x="1262063" y="109538"/>
            <a:ext cx="11969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 dirty="0">
                <a:latin typeface="Arial" panose="020B0604020202020204" pitchFamily="34" charset="0"/>
                <a:ea typeface="微软雅黑" panose="020B0503020204020204" pitchFamily="34" charset="-122"/>
              </a:rPr>
              <a:t>Review</a:t>
            </a:r>
            <a:endParaRPr lang="zh-CN" altLang="en-US" sz="2400" i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4" name="Lesson20Let’schant课文录音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5732463"/>
            <a:ext cx="487362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图片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矩形 12"/>
          <p:cNvSpPr/>
          <p:nvPr/>
        </p:nvSpPr>
        <p:spPr>
          <a:xfrm>
            <a:off x="2232025" y="1106488"/>
            <a:ext cx="1487488" cy="630237"/>
          </a:xfrm>
          <a:prstGeom prst="rect">
            <a:avLst/>
          </a:prstGeom>
          <a:solidFill>
            <a:srgbClr val="FCCE00"/>
          </a:solidFill>
          <a:ln>
            <a:solidFill>
              <a:srgbClr val="F1A3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Game</a:t>
            </a:r>
            <a:endParaRPr lang="zh-CN" altLang="en-US" sz="2800" dirty="0">
              <a:solidFill>
                <a:schemeClr val="tx1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0484" name="图片 2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750" y="584200"/>
            <a:ext cx="1628775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矩形 15"/>
          <p:cNvSpPr/>
          <p:nvPr/>
        </p:nvSpPr>
        <p:spPr>
          <a:xfrm>
            <a:off x="3986213" y="1039813"/>
            <a:ext cx="3725862" cy="7477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36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  <a:ea typeface="微软雅黑" panose="020B0503020204020204" pitchFamily="34" charset="-122"/>
              </a:rPr>
              <a:t>What’s missing?</a:t>
            </a:r>
          </a:p>
        </p:txBody>
      </p:sp>
      <p:pic>
        <p:nvPicPr>
          <p:cNvPr id="17" name="Picture 2" descr="\\yanyang.iflytek.com\2014英语学科产物汇总2\2014 暑期 新增\北师大 1-6年级\英语北师大（一起）一年级上册\Unit 1 Hello\素材\balloon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875304" y="1978354"/>
            <a:ext cx="2450726" cy="1837745"/>
          </a:xfrm>
          <a:prstGeom prst="round2Diag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 descr="\\yanyang.iflytek.com\2014英语学科产物汇总2\2014 暑期 新增\北师大 7-9年级\北师大7A\英语北师大七年级上册（2013年新编）\Unit 3 Home\Lesson 7 Time to Tidy\素材\kite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045349" y="1972671"/>
            <a:ext cx="2478980" cy="1859235"/>
          </a:xfrm>
          <a:prstGeom prst="round2Diag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5045349" y="4077072"/>
            <a:ext cx="2478980" cy="1948650"/>
          </a:xfrm>
          <a:prstGeom prst="round2Diag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1875303" y="4077072"/>
            <a:ext cx="2413789" cy="1948650"/>
          </a:xfrm>
          <a:prstGeom prst="round2DiagRect">
            <a:avLst/>
          </a:prstGeom>
        </p:spPr>
      </p:pic>
      <p:sp>
        <p:nvSpPr>
          <p:cNvPr id="20490" name="文本框 5"/>
          <p:cNvSpPr txBox="1">
            <a:spLocks noChangeArrowheads="1"/>
          </p:cNvSpPr>
          <p:nvPr/>
        </p:nvSpPr>
        <p:spPr bwMode="auto">
          <a:xfrm>
            <a:off x="1262063" y="109538"/>
            <a:ext cx="11969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 dirty="0">
                <a:latin typeface="Arial" panose="020B0604020202020204" pitchFamily="34" charset="0"/>
                <a:ea typeface="微软雅黑" panose="020B0503020204020204" pitchFamily="34" charset="-122"/>
              </a:rPr>
              <a:t>Review</a:t>
            </a:r>
            <a:endParaRPr lang="zh-CN" altLang="en-US" sz="2400" i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图片 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文本框 7"/>
          <p:cNvSpPr txBox="1">
            <a:spLocks noChangeArrowheads="1"/>
          </p:cNvSpPr>
          <p:nvPr/>
        </p:nvSpPr>
        <p:spPr bwMode="auto">
          <a:xfrm>
            <a:off x="1150938" y="12223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2532" name="标题 1"/>
          <p:cNvSpPr txBox="1"/>
          <p:nvPr/>
        </p:nvSpPr>
        <p:spPr bwMode="auto">
          <a:xfrm>
            <a:off x="3949700" y="427038"/>
            <a:ext cx="2376488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3200" b="1">
                <a:solidFill>
                  <a:srgbClr val="1A93C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Just learn</a:t>
            </a:r>
            <a:endParaRPr lang="zh-CN" altLang="en-US" sz="3200" b="1">
              <a:solidFill>
                <a:srgbClr val="1A93C8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3594100" y="4143375"/>
            <a:ext cx="1884363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defRPr/>
            </a:pPr>
            <a:r>
              <a:rPr kumimoji="1" lang="en-US" altLang="zh-CN" sz="88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car</a:t>
            </a:r>
            <a:endParaRPr kumimoji="1" lang="zh-CN" altLang="en-US" sz="8800" dirty="0" smtClean="0">
              <a:solidFill>
                <a:schemeClr val="tx1">
                  <a:lumMod val="50000"/>
                </a:schemeClr>
              </a:solidFill>
              <a:latin typeface="Tahoma" panose="020B0604030504040204" pitchFamily="34" charset="0"/>
              <a:ea typeface="宋体" panose="02010600030101010101" pitchFamily="2" charset="-122"/>
            </a:endParaRPr>
          </a:p>
        </p:txBody>
      </p:sp>
      <p:pic>
        <p:nvPicPr>
          <p:cNvPr id="2" name="car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4838700"/>
            <a:ext cx="487362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图片 2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547813" y="981075"/>
            <a:ext cx="5951537" cy="335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图片 1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文本框 7"/>
          <p:cNvSpPr txBox="1">
            <a:spLocks noChangeArrowheads="1"/>
          </p:cNvSpPr>
          <p:nvPr/>
        </p:nvSpPr>
        <p:spPr bwMode="auto">
          <a:xfrm>
            <a:off x="1150938" y="12223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15" name="组合 14"/>
          <p:cNvGrpSpPr/>
          <p:nvPr/>
        </p:nvGrpSpPr>
        <p:grpSpPr bwMode="auto">
          <a:xfrm>
            <a:off x="285750" y="2897188"/>
            <a:ext cx="3781425" cy="1296987"/>
            <a:chOff x="1478734" y="3014824"/>
            <a:chExt cx="3782993" cy="1297184"/>
          </a:xfrm>
        </p:grpSpPr>
        <p:sp>
          <p:nvSpPr>
            <p:cNvPr id="9" name="椭圆形标注 8"/>
            <p:cNvSpPr/>
            <p:nvPr/>
          </p:nvSpPr>
          <p:spPr>
            <a:xfrm>
              <a:off x="1478734" y="3014824"/>
              <a:ext cx="3782993" cy="1276544"/>
            </a:xfrm>
            <a:prstGeom prst="wedgeEllipseCallout">
              <a:avLst>
                <a:gd name="adj1" fmla="val 25041"/>
                <a:gd name="adj2" fmla="val 67250"/>
              </a:avLst>
            </a:prstGeom>
            <a:solidFill>
              <a:schemeClr val="bg2"/>
            </a:solidFill>
            <a:ln w="25400" cap="flat" cmpd="sng" algn="ctr">
              <a:solidFill>
                <a:schemeClr val="bg2">
                  <a:lumMod val="50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zh-CN" altLang="en-US" sz="3200" dirty="0">
                <a:solidFill>
                  <a:srgbClr val="3D3F41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4586" name="矩形 13"/>
            <p:cNvSpPr>
              <a:spLocks noChangeArrowheads="1"/>
            </p:cNvSpPr>
            <p:nvPr/>
          </p:nvSpPr>
          <p:spPr bwMode="auto">
            <a:xfrm>
              <a:off x="1608963" y="3111676"/>
              <a:ext cx="3520947" cy="1200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9pPr>
            </a:lstStyle>
            <a:p>
              <a:pPr algn="ctr">
                <a:defRPr/>
              </a:pPr>
              <a:r>
                <a:rPr lang="en-US" altLang="zh-CN" sz="3600" dirty="0" smtClean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  <a:ea typeface="黑体" panose="02010609060101010101" pitchFamily="49" charset="-122"/>
                </a:rPr>
                <a:t>I have a new bus.</a:t>
              </a:r>
              <a:endParaRPr lang="zh-CN" altLang="en-US" sz="36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endParaRPr>
            </a:p>
          </p:txBody>
        </p:sp>
      </p:grpSp>
      <p:sp>
        <p:nvSpPr>
          <p:cNvPr id="10" name="椭圆形标注 9"/>
          <p:cNvSpPr/>
          <p:nvPr/>
        </p:nvSpPr>
        <p:spPr>
          <a:xfrm>
            <a:off x="5551488" y="2992438"/>
            <a:ext cx="3194050" cy="1228725"/>
          </a:xfrm>
          <a:prstGeom prst="wedgeEllipseCallout">
            <a:avLst>
              <a:gd name="adj1" fmla="val -27667"/>
              <a:gd name="adj2" fmla="val 66535"/>
            </a:avLst>
          </a:prstGeom>
          <a:solidFill>
            <a:schemeClr val="accent4">
              <a:lumMod val="20000"/>
              <a:lumOff val="80000"/>
            </a:schemeClr>
          </a:solidFill>
          <a:ln w="25400" cap="flat" cmpd="sng" algn="ctr">
            <a:solidFill>
              <a:schemeClr val="accent4"/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dirty="0">
                <a:solidFill>
                  <a:srgbClr val="0000FF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Really?</a:t>
            </a:r>
            <a:endParaRPr lang="zh-CN" altLang="en-US" sz="3600" b="1" kern="0" dirty="0">
              <a:solidFill>
                <a:srgbClr val="0000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pic>
        <p:nvPicPr>
          <p:cNvPr id="24582" name="Picture 5" descr="G:\常用小图片\图片2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05113" y="4349750"/>
            <a:ext cx="1479550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6" descr="G:\常用小图片\图片2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194300" y="4359275"/>
            <a:ext cx="1177925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5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132138" y="1052513"/>
            <a:ext cx="3521075" cy="166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\\yanyang.iflytek.com\2014英语学科产物汇总2\2014 暑期 新增\河北教育出版社（一起）1-6年级\河北教育一起 5A\河北（一起）5A\Unit 1 A Trip to Beijing\Unit 1 Lesson 3 How Can We Get to Beijing\素材\bus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977900" y="260350"/>
            <a:ext cx="6834188" cy="512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图片 1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文本框 7"/>
          <p:cNvSpPr txBox="1">
            <a:spLocks noChangeArrowheads="1"/>
          </p:cNvSpPr>
          <p:nvPr/>
        </p:nvSpPr>
        <p:spPr bwMode="auto">
          <a:xfrm>
            <a:off x="1150938" y="12223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5605" name="标题 1"/>
          <p:cNvSpPr txBox="1"/>
          <p:nvPr/>
        </p:nvSpPr>
        <p:spPr bwMode="auto">
          <a:xfrm>
            <a:off x="3949700" y="427038"/>
            <a:ext cx="2376488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3200" b="1">
                <a:solidFill>
                  <a:srgbClr val="1A93C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Just learn</a:t>
            </a:r>
            <a:endParaRPr lang="zh-CN" altLang="en-US" sz="3200" b="1">
              <a:solidFill>
                <a:srgbClr val="1A93C8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3565525" y="4360863"/>
            <a:ext cx="21336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defRPr/>
            </a:pPr>
            <a:r>
              <a:rPr kumimoji="1" lang="en-US" altLang="zh-CN" sz="80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bus </a:t>
            </a:r>
            <a:endParaRPr kumimoji="1" lang="zh-CN" altLang="en-US" sz="8000" dirty="0" smtClean="0">
              <a:solidFill>
                <a:schemeClr val="tx1">
                  <a:lumMod val="50000"/>
                </a:schemeClr>
              </a:solidFill>
              <a:latin typeface="Tahoma" panose="020B0604030504040204" pitchFamily="34" charset="0"/>
              <a:ea typeface="宋体" panose="02010600030101010101" pitchFamily="2" charset="-122"/>
            </a:endParaRPr>
          </a:p>
        </p:txBody>
      </p:sp>
      <p:pic>
        <p:nvPicPr>
          <p:cNvPr id="3" name="bus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4899025"/>
            <a:ext cx="487363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图片 1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文本框 7"/>
          <p:cNvSpPr txBox="1">
            <a:spLocks noChangeArrowheads="1"/>
          </p:cNvSpPr>
          <p:nvPr/>
        </p:nvSpPr>
        <p:spPr bwMode="auto">
          <a:xfrm>
            <a:off x="1150938" y="12223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15" name="组合 14"/>
          <p:cNvGrpSpPr/>
          <p:nvPr/>
        </p:nvGrpSpPr>
        <p:grpSpPr bwMode="auto">
          <a:xfrm>
            <a:off x="285750" y="2897188"/>
            <a:ext cx="3781425" cy="1276350"/>
            <a:chOff x="1478734" y="3014824"/>
            <a:chExt cx="3782993" cy="1276528"/>
          </a:xfrm>
        </p:grpSpPr>
        <p:sp>
          <p:nvSpPr>
            <p:cNvPr id="9" name="椭圆形标注 8"/>
            <p:cNvSpPr/>
            <p:nvPr/>
          </p:nvSpPr>
          <p:spPr>
            <a:xfrm>
              <a:off x="1478734" y="3014824"/>
              <a:ext cx="3782993" cy="1276528"/>
            </a:xfrm>
            <a:prstGeom prst="wedgeEllipseCallout">
              <a:avLst>
                <a:gd name="adj1" fmla="val 25041"/>
                <a:gd name="adj2" fmla="val 67250"/>
              </a:avLst>
            </a:prstGeom>
            <a:solidFill>
              <a:schemeClr val="bg2"/>
            </a:solidFill>
            <a:ln w="25400" cap="flat" cmpd="sng" algn="ctr">
              <a:solidFill>
                <a:schemeClr val="bg2">
                  <a:lumMod val="50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zh-CN" altLang="en-US" sz="3200" dirty="0">
                <a:solidFill>
                  <a:srgbClr val="3D3F41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4586" name="矩形 13"/>
            <p:cNvSpPr>
              <a:spLocks noChangeArrowheads="1"/>
            </p:cNvSpPr>
            <p:nvPr/>
          </p:nvSpPr>
          <p:spPr bwMode="auto">
            <a:xfrm>
              <a:off x="1610552" y="3343482"/>
              <a:ext cx="3520946" cy="646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9pPr>
            </a:lstStyle>
            <a:p>
              <a:pPr algn="ctr">
                <a:defRPr/>
              </a:pPr>
              <a:r>
                <a:rPr lang="en-US" altLang="zh-CN" sz="3600" dirty="0" smtClean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  <a:ea typeface="黑体" panose="02010609060101010101" pitchFamily="49" charset="-122"/>
                </a:rPr>
                <a:t>I have a bus.</a:t>
              </a:r>
              <a:endParaRPr lang="zh-CN" altLang="en-US" sz="36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endParaRPr>
            </a:p>
          </p:txBody>
        </p:sp>
      </p:grpSp>
      <p:sp>
        <p:nvSpPr>
          <p:cNvPr id="10" name="椭圆形标注 9"/>
          <p:cNvSpPr/>
          <p:nvPr/>
        </p:nvSpPr>
        <p:spPr>
          <a:xfrm>
            <a:off x="5551488" y="2897188"/>
            <a:ext cx="3194050" cy="1323975"/>
          </a:xfrm>
          <a:prstGeom prst="wedgeEllipseCallout">
            <a:avLst>
              <a:gd name="adj1" fmla="val -27667"/>
              <a:gd name="adj2" fmla="val 66535"/>
            </a:avLst>
          </a:prstGeom>
          <a:solidFill>
            <a:schemeClr val="accent4">
              <a:lumMod val="20000"/>
              <a:lumOff val="80000"/>
            </a:schemeClr>
          </a:solidFill>
          <a:ln w="25400" cap="flat" cmpd="sng" algn="ctr">
            <a:solidFill>
              <a:schemeClr val="accent4"/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Wow! It’s </a:t>
            </a:r>
            <a:r>
              <a:rPr lang="en-US" altLang="zh-CN" sz="3600" dirty="0">
                <a:solidFill>
                  <a:srgbClr val="0000FF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super!</a:t>
            </a:r>
            <a:endParaRPr lang="zh-CN" altLang="en-US" sz="3600" b="1" kern="0" dirty="0">
              <a:solidFill>
                <a:srgbClr val="0000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pic>
        <p:nvPicPr>
          <p:cNvPr id="27654" name="Picture 5" descr="G:\常用小图片\图片2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05113" y="4349750"/>
            <a:ext cx="1479550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6" descr="G:\常用小图片\图片2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194300" y="4359275"/>
            <a:ext cx="1177925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4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059113" y="946150"/>
            <a:ext cx="3019425" cy="195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577122" y="1557338"/>
            <a:ext cx="5977650" cy="43852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8675" name="图片 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文本框 7"/>
          <p:cNvSpPr txBox="1">
            <a:spLocks noChangeArrowheads="1"/>
          </p:cNvSpPr>
          <p:nvPr/>
        </p:nvSpPr>
        <p:spPr bwMode="auto">
          <a:xfrm>
            <a:off x="1150938" y="12223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8677" name="标题 1"/>
          <p:cNvSpPr txBox="1"/>
          <p:nvPr/>
        </p:nvSpPr>
        <p:spPr bwMode="auto">
          <a:xfrm>
            <a:off x="3505200" y="368300"/>
            <a:ext cx="3659188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3200" b="1" dirty="0">
                <a:solidFill>
                  <a:srgbClr val="1A93C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Look and say</a:t>
            </a:r>
            <a:endParaRPr lang="zh-CN" altLang="en-US" sz="3200" b="1" dirty="0">
              <a:solidFill>
                <a:srgbClr val="1A93C8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1042988" y="836613"/>
            <a:ext cx="7504112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200" dirty="0">
                <a:solidFill>
                  <a:srgbClr val="1F1F2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Look! What are they talking about? </a:t>
            </a:r>
            <a:endParaRPr lang="zh-CN" altLang="en-US" dirty="0"/>
          </a:p>
        </p:txBody>
      </p:sp>
      <p:pic>
        <p:nvPicPr>
          <p:cNvPr id="28679" name="Picture 6" descr="C:\Users\Administrator\Desktop\播放按钮.png">
            <a:hlinkClick r:id="rId5" action="ppaction://hlinkfile"/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310313" y="5013325"/>
            <a:ext cx="881062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图片 3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001838" y="836613"/>
            <a:ext cx="5162550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图片 1"/>
          <p:cNvPicPr>
            <a:picLocks noChangeAspect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文本框 7"/>
          <p:cNvSpPr txBox="1">
            <a:spLocks noChangeArrowheads="1"/>
          </p:cNvSpPr>
          <p:nvPr/>
        </p:nvSpPr>
        <p:spPr bwMode="auto">
          <a:xfrm>
            <a:off x="1150938" y="12223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0725" name="标题 1"/>
          <p:cNvSpPr txBox="1"/>
          <p:nvPr/>
        </p:nvSpPr>
        <p:spPr bwMode="auto">
          <a:xfrm>
            <a:off x="3203575" y="368300"/>
            <a:ext cx="40989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3200" b="1" dirty="0">
                <a:solidFill>
                  <a:srgbClr val="1A93C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Listen and imitate</a:t>
            </a:r>
            <a:endParaRPr lang="zh-CN" altLang="en-US" sz="3200" b="1" dirty="0">
              <a:solidFill>
                <a:srgbClr val="1A93C8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" name="圆角矩形标注 10"/>
          <p:cNvSpPr/>
          <p:nvPr/>
        </p:nvSpPr>
        <p:spPr>
          <a:xfrm>
            <a:off x="4902200" y="2082800"/>
            <a:ext cx="1868488" cy="769938"/>
          </a:xfrm>
          <a:prstGeom prst="wedgeRoundRectCallout">
            <a:avLst>
              <a:gd name="adj1" fmla="val -34920"/>
              <a:gd name="adj2" fmla="val 79641"/>
              <a:gd name="adj3" fmla="val 16667"/>
            </a:avLst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200" dirty="0">
                <a:solidFill>
                  <a:srgbClr val="3D3F41">
                    <a:lumMod val="50000"/>
                  </a:srgbClr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Really?</a:t>
            </a:r>
            <a:endParaRPr lang="zh-CN" altLang="en-US" dirty="0">
              <a:solidFill>
                <a:srgbClr val="3D3F41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圆角矩形标注 11"/>
          <p:cNvSpPr/>
          <p:nvPr/>
        </p:nvSpPr>
        <p:spPr>
          <a:xfrm>
            <a:off x="660400" y="2249488"/>
            <a:ext cx="3176588" cy="1011237"/>
          </a:xfrm>
          <a:prstGeom prst="wedgeRoundRectCallout">
            <a:avLst>
              <a:gd name="adj1" fmla="val 22963"/>
              <a:gd name="adj2" fmla="val 71210"/>
              <a:gd name="adj3" fmla="val 16667"/>
            </a:avLst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200" dirty="0">
                <a:solidFill>
                  <a:srgbClr val="3D3F41">
                    <a:lumMod val="50000"/>
                  </a:srgbClr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Lisa, Lisa! I have a new car.</a:t>
            </a:r>
            <a:endParaRPr lang="zh-CN" altLang="en-US" dirty="0">
              <a:solidFill>
                <a:srgbClr val="3D3F41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圆角矩形标注 12"/>
          <p:cNvSpPr/>
          <p:nvPr/>
        </p:nvSpPr>
        <p:spPr>
          <a:xfrm>
            <a:off x="2235200" y="4930775"/>
            <a:ext cx="3168650" cy="696913"/>
          </a:xfrm>
          <a:prstGeom prst="wedgeRoundRectCallout">
            <a:avLst>
              <a:gd name="adj1" fmla="val -24367"/>
              <a:gd name="adj2" fmla="val -83579"/>
              <a:gd name="adj3" fmla="val 16667"/>
            </a:avLst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2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Yes. Look here!</a:t>
            </a:r>
            <a:endParaRPr lang="zh-CN" altLang="en-US" dirty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圆角矩形标注 15"/>
          <p:cNvSpPr/>
          <p:nvPr/>
        </p:nvSpPr>
        <p:spPr>
          <a:xfrm>
            <a:off x="5883275" y="3983038"/>
            <a:ext cx="2311400" cy="1063625"/>
          </a:xfrm>
          <a:prstGeom prst="wedgeRoundRectCallout">
            <a:avLst>
              <a:gd name="adj1" fmla="val -68752"/>
              <a:gd name="adj2" fmla="val -33460"/>
              <a:gd name="adj3" fmla="val 16667"/>
            </a:avLst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200" dirty="0">
                <a:solidFill>
                  <a:srgbClr val="3D3F41">
                    <a:lumMod val="50000"/>
                  </a:srgbClr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Wow! It’s </a:t>
            </a:r>
            <a:r>
              <a:rPr lang="en-US" altLang="zh-CN" sz="3200" dirty="0">
                <a:solidFill>
                  <a:srgbClr val="0000FF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super</a:t>
            </a:r>
            <a:r>
              <a:rPr lang="en-US" altLang="zh-CN" sz="3200" dirty="0">
                <a:solidFill>
                  <a:srgbClr val="3D3F41">
                    <a:lumMod val="50000"/>
                  </a:srgbClr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!</a:t>
            </a:r>
            <a:endParaRPr lang="zh-CN" altLang="en-US" dirty="0">
              <a:solidFill>
                <a:srgbClr val="3D3F41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句1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0963" y="2533650"/>
            <a:ext cx="487362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句2_128k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9425" y="2268538"/>
            <a:ext cx="487363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句3_128k.mp3">
            <a:hlinkClick r:id="" action="ppaction://media"/>
          </p:cNvPr>
          <p:cNvPicPr>
            <a:picLocks noRot="1"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300" y="5067300"/>
            <a:ext cx="487363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句4_128k.mp3">
            <a:hlinkClick r:id="" action="ppaction://media"/>
          </p:cNvPr>
          <p:cNvPicPr>
            <a:picLocks noRot="1"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link="rId7"/>
              </p:ext>
            </p:ext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0238" y="4281488"/>
            <a:ext cx="487362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11" grpId="0" animBg="1"/>
      <p:bldP spid="12" grpId="0" animBg="1"/>
      <p:bldP spid="13" grpId="0" animBg="1"/>
      <p:bldP spid="1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afb679da17b582194f9acfb875545fc094ba94"/>
</p:tagLst>
</file>

<file path=ppt/theme/theme1.xml><?xml version="1.0" encoding="utf-8"?>
<a:theme xmlns:a="http://schemas.openxmlformats.org/drawingml/2006/main" name="WWW.2PPT.COM&#10;">
  <a:themeElements>
    <a:clrScheme name="粉色方块温馨模板 7">
      <a:dk1>
        <a:srgbClr val="000000"/>
      </a:dk1>
      <a:lt1>
        <a:srgbClr val="FFFFFF"/>
      </a:lt1>
      <a:dk2>
        <a:srgbClr val="000000"/>
      </a:dk2>
      <a:lt2>
        <a:srgbClr val="777777"/>
      </a:lt2>
      <a:accent1>
        <a:srgbClr val="B81414"/>
      </a:accent1>
      <a:accent2>
        <a:srgbClr val="B86214"/>
      </a:accent2>
      <a:accent3>
        <a:srgbClr val="FFFFFF"/>
      </a:accent3>
      <a:accent4>
        <a:srgbClr val="000000"/>
      </a:accent4>
      <a:accent5>
        <a:srgbClr val="D8AAAA"/>
      </a:accent5>
      <a:accent6>
        <a:srgbClr val="A65811"/>
      </a:accent6>
      <a:hlink>
        <a:srgbClr val="FD6E0D"/>
      </a:hlink>
      <a:folHlink>
        <a:srgbClr val="52800E"/>
      </a:folHlink>
    </a:clrScheme>
    <a:fontScheme name="粉色方块温馨模板">
      <a:majorFont>
        <a:latin typeface="Trebuchet MS"/>
        <a:ea typeface="微软雅黑"/>
        <a:cs typeface=""/>
      </a:majorFont>
      <a:minorFont>
        <a:latin typeface="Trebuchet MS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粉色方块温馨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粉色方块温馨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粉色方块温馨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粉色方块温馨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粉色方块温馨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粉色方块温馨模板 6">
        <a:dk1>
          <a:srgbClr val="000000"/>
        </a:dk1>
        <a:lt1>
          <a:srgbClr val="FFFFFF"/>
        </a:lt1>
        <a:dk2>
          <a:srgbClr val="000000"/>
        </a:dk2>
        <a:lt2>
          <a:srgbClr val="777777"/>
        </a:lt2>
        <a:accent1>
          <a:srgbClr val="B81414"/>
        </a:accent1>
        <a:accent2>
          <a:srgbClr val="B86214"/>
        </a:accent2>
        <a:accent3>
          <a:srgbClr val="FFFFFF"/>
        </a:accent3>
        <a:accent4>
          <a:srgbClr val="000000"/>
        </a:accent4>
        <a:accent5>
          <a:srgbClr val="D8AAAA"/>
        </a:accent5>
        <a:accent6>
          <a:srgbClr val="A65811"/>
        </a:accent6>
        <a:hlink>
          <a:srgbClr val="908A10"/>
        </a:hlink>
        <a:folHlink>
          <a:srgbClr val="52800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粉色方块温馨模板 7">
        <a:dk1>
          <a:srgbClr val="000000"/>
        </a:dk1>
        <a:lt1>
          <a:srgbClr val="FFFFFF"/>
        </a:lt1>
        <a:dk2>
          <a:srgbClr val="000000"/>
        </a:dk2>
        <a:lt2>
          <a:srgbClr val="777777"/>
        </a:lt2>
        <a:accent1>
          <a:srgbClr val="B81414"/>
        </a:accent1>
        <a:accent2>
          <a:srgbClr val="B86214"/>
        </a:accent2>
        <a:accent3>
          <a:srgbClr val="FFFFFF"/>
        </a:accent3>
        <a:accent4>
          <a:srgbClr val="000000"/>
        </a:accent4>
        <a:accent5>
          <a:srgbClr val="D8AAAA"/>
        </a:accent5>
        <a:accent6>
          <a:srgbClr val="A65811"/>
        </a:accent6>
        <a:hlink>
          <a:srgbClr val="FD6E0D"/>
        </a:hlink>
        <a:folHlink>
          <a:srgbClr val="52800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417</Words>
  <Application>Microsoft Office PowerPoint</Application>
  <PresentationFormat>全屏显示(4:3)</PresentationFormat>
  <Paragraphs>93</Paragraphs>
  <Slides>17</Slides>
  <Notes>10</Notes>
  <HiddenSlides>0</HiddenSlides>
  <MMClips>7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31" baseType="lpstr">
      <vt:lpstr>MingLiU_HKSCS-ExtB</vt:lpstr>
      <vt:lpstr>黑体</vt:lpstr>
      <vt:lpstr>宋体</vt:lpstr>
      <vt:lpstr>微软雅黑</vt:lpstr>
      <vt:lpstr>幼圆</vt:lpstr>
      <vt:lpstr>Arial</vt:lpstr>
      <vt:lpstr>Arial Black</vt:lpstr>
      <vt:lpstr>Calibri</vt:lpstr>
      <vt:lpstr>Comic Sans MS</vt:lpstr>
      <vt:lpstr>Tahoma</vt:lpstr>
      <vt:lpstr>Times New Roman</vt:lpstr>
      <vt:lpstr>Trebuchet MS</vt:lpstr>
      <vt:lpstr>Wingdings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Summary </vt:lpstr>
      <vt:lpstr>Summary </vt:lpstr>
      <vt:lpstr>Homework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2014-11-29T11:35:00Z</dcterms:created>
  <dcterms:modified xsi:type="dcterms:W3CDTF">2023-01-17T00:10:51Z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6527F9C2DE7A4334B46914B1CE733319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