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5"/>
  </p:notesMasterIdLst>
  <p:handoutMasterIdLst>
    <p:handoutMasterId r:id="rId26"/>
  </p:handoutMasterIdLst>
  <p:sldIdLst>
    <p:sldId id="257" r:id="rId3"/>
    <p:sldId id="258" r:id="rId4"/>
    <p:sldId id="259" r:id="rId5"/>
    <p:sldId id="262" r:id="rId6"/>
    <p:sldId id="264" r:id="rId7"/>
    <p:sldId id="263" r:id="rId8"/>
    <p:sldId id="265" r:id="rId9"/>
    <p:sldId id="431" r:id="rId10"/>
    <p:sldId id="267" r:id="rId11"/>
    <p:sldId id="268" r:id="rId12"/>
    <p:sldId id="269" r:id="rId13"/>
    <p:sldId id="270" r:id="rId14"/>
    <p:sldId id="432" r:id="rId15"/>
    <p:sldId id="271" r:id="rId16"/>
    <p:sldId id="272" r:id="rId17"/>
    <p:sldId id="273" r:id="rId18"/>
    <p:sldId id="274" r:id="rId19"/>
    <p:sldId id="433" r:id="rId20"/>
    <p:sldId id="275" r:id="rId21"/>
    <p:sldId id="276" r:id="rId22"/>
    <p:sldId id="277" r:id="rId23"/>
    <p:sldId id="43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3A416-E0D0-435A-BB3D-8EDE9BF8E912}"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9CE3-84C3-4331-959D-681B2896D4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BB57EE-48AF-469B-A041-0ACCFF6DD5F6}" type="slidenum">
              <a:rPr lang="zh-CN" altLang="en-US" smtClean="0"/>
              <a:t>‹#›</a:t>
            </a:fld>
            <a:endParaRPr lang="zh-CN" altLang="en-US"/>
          </a:p>
        </p:txBody>
      </p:sp>
      <p:sp>
        <p:nvSpPr>
          <p:cNvPr id="11" name="TextBox 10"/>
          <p:cNvSpPr txBox="1"/>
          <p:nvPr userDrawn="1"/>
        </p:nvSpPr>
        <p:spPr>
          <a:xfrm>
            <a:off x="9094567" y="6712065"/>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24DB76-8191-42BD-831B-CFA51F97378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BB57EE-48AF-469B-A041-0ACCFF6DD5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4DB76-8191-42BD-831B-CFA51F97378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B57EE-48AF-469B-A041-0ACCFF6DD5F6}" type="slidenum">
              <a:rPr lang="zh-CN" altLang="en-US" smtClean="0"/>
              <a:t>‹#›</a:t>
            </a:fld>
            <a:endParaRPr lang="zh-CN" altLang="en-US"/>
          </a:p>
        </p:txBody>
      </p:sp>
      <p:pic>
        <p:nvPicPr>
          <p:cNvPr id="7" name="图片 6"/>
          <p:cNvPicPr>
            <a:picLocks noChangeAspect="1"/>
          </p:cNvPicPr>
          <p:nvPr userDrawn="1"/>
        </p:nvPicPr>
        <p:blipFill>
          <a:blip r:embed="rId15"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0" y="0"/>
            <a:ext cx="12192000" cy="6858000"/>
          </a:xfrm>
          <a:prstGeom prst="rect">
            <a:avLst/>
          </a:prstGeom>
        </p:spPr>
      </p:pic>
      <p:pic>
        <p:nvPicPr>
          <p:cNvPr id="48" name="图片 47"/>
          <p:cNvPicPr>
            <a:picLocks noChangeAspect="1"/>
          </p:cNvPicPr>
          <p:nvPr/>
        </p:nvPicPr>
        <p:blipFill>
          <a:blip r:embed="rId3"/>
          <a:stretch>
            <a:fillRect/>
          </a:stretch>
        </p:blipFill>
        <p:spPr>
          <a:xfrm>
            <a:off x="-1081644" y="3176368"/>
            <a:ext cx="14355287" cy="3274894"/>
          </a:xfrm>
          <a:prstGeom prst="rect">
            <a:avLst/>
          </a:prstGeom>
        </p:spPr>
      </p:pic>
      <p:grpSp>
        <p:nvGrpSpPr>
          <p:cNvPr id="36" name="组合 35"/>
          <p:cNvGrpSpPr/>
          <p:nvPr/>
        </p:nvGrpSpPr>
        <p:grpSpPr>
          <a:xfrm>
            <a:off x="2719341" y="4328757"/>
            <a:ext cx="6753317" cy="698915"/>
            <a:chOff x="2684816" y="3694193"/>
            <a:chExt cx="6290840" cy="698915"/>
          </a:xfrm>
        </p:grpSpPr>
        <p:sp>
          <p:nvSpPr>
            <p:cNvPr id="37" name="文本框 36"/>
            <p:cNvSpPr txBox="1"/>
            <p:nvPr/>
          </p:nvSpPr>
          <p:spPr>
            <a:xfrm>
              <a:off x="2684816" y="3746777"/>
              <a:ext cx="62908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rPr>
                <a:t>新年快乐丨虎年大吉丨金虎送福</a:t>
              </a:r>
              <a:endParaRPr kumimoji="0" lang="zh-CN" altLang="en-US" sz="14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endParaRPr>
            </a:p>
          </p:txBody>
        </p:sp>
        <p:sp>
          <p:nvSpPr>
            <p:cNvPr id="38" name="文本框 37"/>
            <p:cNvSpPr txBox="1"/>
            <p:nvPr/>
          </p:nvSpPr>
          <p:spPr>
            <a:xfrm>
              <a:off x="2684816" y="3694193"/>
              <a:ext cx="629084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solidFill>
                    <a:prstClr val="white"/>
                  </a:solidFill>
                </a:ln>
                <a:solidFill>
                  <a:schemeClr val="bg1"/>
                </a:solidFill>
                <a:effectLst/>
                <a:uLnTx/>
                <a:uFillTx/>
                <a:cs typeface="+mn-ea"/>
                <a:sym typeface="+mn-lt"/>
              </a:endParaRPr>
            </a:p>
          </p:txBody>
        </p:sp>
      </p:gr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6094" r="91875">
                        <a14:foregroundMark x1="16354" y1="23347" x2="10625" y2="35493"/>
                        <a14:foregroundMark x1="10625" y1="35493" x2="5729" y2="58300"/>
                        <a14:foregroundMark x1="5729" y1="58300" x2="24010" y2="79352"/>
                        <a14:foregroundMark x1="24010" y1="79352" x2="51927" y2="80702"/>
                        <a14:foregroundMark x1="51927" y1="80702" x2="66979" y2="73819"/>
                        <a14:foregroundMark x1="66979" y1="73819" x2="80625" y2="81242"/>
                        <a14:foregroundMark x1="80625" y1="81242" x2="90885" y2="62753"/>
                        <a14:foregroundMark x1="90885" y1="62753" x2="81354" y2="34278"/>
                        <a14:foregroundMark x1="81354" y1="34278" x2="74688" y2="28745"/>
                        <a14:foregroundMark x1="75729" y1="48043" x2="83229" y2="61269"/>
                        <a14:foregroundMark x1="83229" y1="61269" x2="75677" y2="68826"/>
                        <a14:foregroundMark x1="75677" y1="68826" x2="79271" y2="76788"/>
                        <a14:foregroundMark x1="85156" y1="73279" x2="91823" y2="82591"/>
                        <a14:foregroundMark x1="91823" y1="82591" x2="81406" y2="22267"/>
                        <a14:foregroundMark x1="81406" y1="22267" x2="90208" y2="20918"/>
                        <a14:foregroundMark x1="90208" y1="20918" x2="82760" y2="5128"/>
                        <a14:foregroundMark x1="82760" y1="5128" x2="7292" y2="21323"/>
                        <a14:foregroundMark x1="7292" y1="21323" x2="3229" y2="62618"/>
                        <a14:foregroundMark x1="3229" y1="62618" x2="6510" y2="89609"/>
                        <a14:foregroundMark x1="6510" y1="89609" x2="22813" y2="99865"/>
                        <a14:foregroundMark x1="55990" y1="92848" x2="34688" y2="99865"/>
                        <a14:foregroundMark x1="61354" y1="84885" x2="61667" y2="84345"/>
                        <a14:foregroundMark x1="63281" y1="86505" x2="67500" y2="92038"/>
                        <a14:foregroundMark x1="61667" y1="84345" x2="62240" y2="85020"/>
                        <a14:foregroundMark x1="67500" y1="92038" x2="82708" y2="94872"/>
                        <a14:foregroundMark x1="82708" y1="94872" x2="88125" y2="93927"/>
                        <a14:foregroundMark x1="88125" y1="93927" x2="91875" y2="83941"/>
                        <a14:foregroundMark x1="39115" y1="57355" x2="52917" y2="41161"/>
                        <a14:foregroundMark x1="52917" y1="41161" x2="36042" y2="49393"/>
                        <a14:foregroundMark x1="36042" y1="49393" x2="34792" y2="56410"/>
                        <a14:foregroundMark x1="39375" y1="27395" x2="31979" y2="42240"/>
                        <a14:foregroundMark x1="31979" y1="42240" x2="35885" y2="86370"/>
                        <a14:foregroundMark x1="35885" y1="86370" x2="52292" y2="60729"/>
                        <a14:foregroundMark x1="52292" y1="60729" x2="40417" y2="27260"/>
                        <a14:foregroundMark x1="40417" y1="27260" x2="30729" y2="27530"/>
                        <a14:foregroundMark x1="30729" y1="27530" x2="30417" y2="28610"/>
                        <a14:foregroundMark x1="22604" y1="22402" x2="12969" y2="31714"/>
                        <a14:foregroundMark x1="12969" y1="31714" x2="8281" y2="80027"/>
                        <a14:foregroundMark x1="8281" y1="80027" x2="36250" y2="66532"/>
                        <a14:foregroundMark x1="36250" y1="66532" x2="22135" y2="31174"/>
                        <a14:foregroundMark x1="22135" y1="31174" x2="6458" y2="33738"/>
                        <a14:foregroundMark x1="6458" y1="33738" x2="6458" y2="33738"/>
                        <a14:foregroundMark x1="22865" y1="14980" x2="13021" y2="30094"/>
                        <a14:foregroundMark x1="13021" y1="30094" x2="12188" y2="80702"/>
                        <a14:foregroundMark x1="12188" y1="80702" x2="34323" y2="75978"/>
                        <a14:foregroundMark x1="34323" y1="75978" x2="32969" y2="33873"/>
                        <a14:foregroundMark x1="32969" y1="33873" x2="22240" y2="20513"/>
                        <a14:foregroundMark x1="22240" y1="20513" x2="15052" y2="20243"/>
                        <a14:foregroundMark x1="19688" y1="34548" x2="14115" y2="45749"/>
                        <a14:foregroundMark x1="14115" y1="45749" x2="25521" y2="75709"/>
                        <a14:foregroundMark x1="25521" y1="75709" x2="25938" y2="38057"/>
                        <a14:foregroundMark x1="25938" y1="38057" x2="6094" y2="26586"/>
                        <a14:foregroundMark x1="60052" y1="19028" x2="52656" y2="33063"/>
                        <a14:foregroundMark x1="52656" y1="33063" x2="55313" y2="81781"/>
                        <a14:foregroundMark x1="55313" y1="81781" x2="73594" y2="51552"/>
                        <a14:foregroundMark x1="73594" y1="51552" x2="61875" y2="29285"/>
                        <a14:foregroundMark x1="61875" y1="29285" x2="52865" y2="29015"/>
                        <a14:backgroundMark x1="58854" y1="86505" x2="55521" y2="98650"/>
                        <a14:backgroundMark x1="55521" y1="98650" x2="56250" y2="99865"/>
                        <a14:backgroundMark x1="63125" y1="87179" x2="61094" y2="99865"/>
                        <a14:backgroundMark x1="63177" y1="87179" x2="58125" y2="85830"/>
                        <a14:backgroundMark x1="59583" y1="87314" x2="58906" y2="87989"/>
                        <a14:backgroundMark x1="59219" y1="87989" x2="58750" y2="87989"/>
                        <a14:backgroundMark x1="58385" y1="88934" x2="58542" y2="89204"/>
                      </a14:backgroundRemoval>
                    </a14:imgEffect>
                  </a14:imgLayer>
                </a14:imgProps>
              </a:ext>
            </a:extLst>
          </a:blip>
          <a:srcRect/>
          <a:stretch>
            <a:fillRect/>
          </a:stretch>
        </p:blipFill>
        <p:spPr>
          <a:xfrm>
            <a:off x="2180491" y="1300996"/>
            <a:ext cx="8204217" cy="3167546"/>
          </a:xfrm>
          <a:prstGeom prst="rect">
            <a:avLst/>
          </a:prstGeom>
        </p:spPr>
      </p:pic>
      <p:pic>
        <p:nvPicPr>
          <p:cNvPr id="42" name="图片 41"/>
          <p:cNvPicPr>
            <a:picLocks noChangeAspect="1"/>
          </p:cNvPicPr>
          <p:nvPr/>
        </p:nvPicPr>
        <p:blipFill>
          <a:blip r:embed="rId6" cstate="screen"/>
          <a:stretch>
            <a:fillRect/>
          </a:stretch>
        </p:blipFill>
        <p:spPr>
          <a:xfrm>
            <a:off x="9223337" y="3794121"/>
            <a:ext cx="3217985" cy="3217985"/>
          </a:xfrm>
          <a:prstGeom prst="rect">
            <a:avLst/>
          </a:prstGeom>
        </p:spPr>
      </p:pic>
      <p:pic>
        <p:nvPicPr>
          <p:cNvPr id="47" name="图片 46"/>
          <p:cNvPicPr>
            <a:picLocks noChangeAspect="1"/>
          </p:cNvPicPr>
          <p:nvPr/>
        </p:nvPicPr>
        <p:blipFill>
          <a:blip r:embed="rId6" cstate="screen"/>
          <a:stretch>
            <a:fillRect/>
          </a:stretch>
        </p:blipFill>
        <p:spPr>
          <a:xfrm flipH="1">
            <a:off x="-55865" y="3717068"/>
            <a:ext cx="3217985" cy="3217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flipH="1">
            <a:off x="10778414" y="5639612"/>
            <a:ext cx="296839" cy="296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nvSpPr>
        <p:spPr>
          <a:xfrm>
            <a:off x="876479" y="1764526"/>
            <a:ext cx="2761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编辑标题</a:t>
            </a:r>
          </a:p>
        </p:txBody>
      </p:sp>
      <p:sp>
        <p:nvSpPr>
          <p:cNvPr id="9" name="文本框 8"/>
          <p:cNvSpPr txBox="1"/>
          <p:nvPr/>
        </p:nvSpPr>
        <p:spPr>
          <a:xfrm>
            <a:off x="891296" y="2469106"/>
            <a:ext cx="6013086" cy="79124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p:txBody>
      </p:sp>
      <p:sp>
        <p:nvSpPr>
          <p:cNvPr id="10" name="文本框 9"/>
          <p:cNvSpPr txBox="1"/>
          <p:nvPr/>
        </p:nvSpPr>
        <p:spPr>
          <a:xfrm>
            <a:off x="891296" y="3486434"/>
            <a:ext cx="5748990" cy="267765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grpSp>
        <p:nvGrpSpPr>
          <p:cNvPr id="14" name="组合 13"/>
          <p:cNvGrpSpPr/>
          <p:nvPr/>
        </p:nvGrpSpPr>
        <p:grpSpPr>
          <a:xfrm>
            <a:off x="372205" y="282852"/>
            <a:ext cx="6268081" cy="683483"/>
            <a:chOff x="372205" y="282852"/>
            <a:chExt cx="6268081" cy="683483"/>
          </a:xfrm>
        </p:grpSpPr>
        <p:sp>
          <p:nvSpPr>
            <p:cNvPr id="15" name="文本框 14"/>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6" name="图片 15"/>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6640286" y="57434"/>
            <a:ext cx="51435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974160" y="2940124"/>
            <a:ext cx="3927577" cy="2794726"/>
            <a:chOff x="8079799" y="943894"/>
            <a:chExt cx="8809493" cy="2794726"/>
          </a:xfrm>
        </p:grpSpPr>
        <p:sp>
          <p:nvSpPr>
            <p:cNvPr id="8" name="矩形 7"/>
            <p:cNvSpPr/>
            <p:nvPr/>
          </p:nvSpPr>
          <p:spPr>
            <a:xfrm>
              <a:off x="8079799" y="1707295"/>
              <a:ext cx="8809493" cy="20313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9" name="矩形 8"/>
            <p:cNvSpPr/>
            <p:nvPr/>
          </p:nvSpPr>
          <p:spPr>
            <a:xfrm>
              <a:off x="8177389" y="943894"/>
              <a:ext cx="7250209" cy="58669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YOUR TITLE HERE</a:t>
              </a: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grpSp>
      <p:grpSp>
        <p:nvGrpSpPr>
          <p:cNvPr id="10" name="组合 9"/>
          <p:cNvGrpSpPr/>
          <p:nvPr/>
        </p:nvGrpSpPr>
        <p:grpSpPr>
          <a:xfrm>
            <a:off x="7017669" y="2252822"/>
            <a:ext cx="4206248" cy="687302"/>
            <a:chOff x="7017669" y="2252822"/>
            <a:chExt cx="4206248" cy="687302"/>
          </a:xfrm>
        </p:grpSpPr>
        <p:sp>
          <p:nvSpPr>
            <p:cNvPr id="11" name="TextBox 370"/>
            <p:cNvSpPr txBox="1"/>
            <p:nvPr/>
          </p:nvSpPr>
          <p:spPr>
            <a:xfrm>
              <a:off x="7017669" y="2252822"/>
              <a:ext cx="4206248"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cs typeface="+mn-ea"/>
                  <a:sym typeface="+mn-lt"/>
                </a:rPr>
                <a:t>请您编辑标题</a:t>
              </a:r>
            </a:p>
          </p:txBody>
        </p:sp>
        <p:cxnSp>
          <p:nvCxnSpPr>
            <p:cNvPr id="12" name="直接连接符 11"/>
            <p:cNvCxnSpPr/>
            <p:nvPr/>
          </p:nvCxnSpPr>
          <p:spPr>
            <a:xfrm>
              <a:off x="7017669" y="2940124"/>
              <a:ext cx="392757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820080" y="4543439"/>
            <a:ext cx="2358549" cy="11705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a:t>
            </a:r>
            <a:endParaRPr kumimoji="0" lang="en-US" altLang="zh-CN" sz="1200" b="1" i="0" u="none" strike="noStrike" kern="1200" cap="none" spc="0" normalizeH="0" baseline="0" noProof="0" dirty="0">
              <a:ln>
                <a:noFill/>
              </a:ln>
              <a:solidFill>
                <a:prstClr val="white"/>
              </a:solidFill>
              <a:effectLst/>
              <a:uLnTx/>
              <a:uFillTx/>
              <a:cs typeface="+mn-ea"/>
              <a:sym typeface="+mn-lt"/>
            </a:endParaRPr>
          </a:p>
        </p:txBody>
      </p:sp>
      <p:sp>
        <p:nvSpPr>
          <p:cNvPr id="16" name="文本框 15"/>
          <p:cNvSpPr txBox="1"/>
          <p:nvPr/>
        </p:nvSpPr>
        <p:spPr>
          <a:xfrm>
            <a:off x="3487080" y="4543438"/>
            <a:ext cx="2358549" cy="11705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a:t>
            </a:r>
            <a:endParaRPr kumimoji="0" lang="en-US" altLang="zh-CN" sz="1200" b="1" i="0" u="none" strike="noStrike" kern="1200" cap="none" spc="0" normalizeH="0" baseline="0" noProof="0" dirty="0">
              <a:ln>
                <a:noFill/>
              </a:ln>
              <a:solidFill>
                <a:prstClr val="white"/>
              </a:solidFill>
              <a:effectLst/>
              <a:uLnTx/>
              <a:uFillTx/>
              <a:cs typeface="+mn-ea"/>
              <a:sym typeface="+mn-lt"/>
            </a:endParaRPr>
          </a:p>
        </p:txBody>
      </p:sp>
      <p:grpSp>
        <p:nvGrpSpPr>
          <p:cNvPr id="17" name="组合 16"/>
          <p:cNvGrpSpPr/>
          <p:nvPr/>
        </p:nvGrpSpPr>
        <p:grpSpPr>
          <a:xfrm>
            <a:off x="372205" y="282852"/>
            <a:ext cx="6268081" cy="683483"/>
            <a:chOff x="372205" y="282852"/>
            <a:chExt cx="6268081" cy="683483"/>
          </a:xfrm>
        </p:grpSpPr>
        <p:sp>
          <p:nvSpPr>
            <p:cNvPr id="18" name="文本框 17"/>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643188" y="1495895"/>
            <a:ext cx="2955471" cy="2955471"/>
          </a:xfrm>
          <a:prstGeom prst="rect">
            <a:avLst/>
          </a:prstGeom>
        </p:spPr>
      </p:pic>
      <p:pic>
        <p:nvPicPr>
          <p:cNvPr id="20" name="图片 19"/>
          <p:cNvPicPr>
            <a:picLocks noChangeAspect="1"/>
          </p:cNvPicPr>
          <p:nvPr/>
        </p:nvPicPr>
        <p:blipFill>
          <a:blip r:embed="rId4" cstate="screen"/>
          <a:stretch>
            <a:fillRect/>
          </a:stretch>
        </p:blipFill>
        <p:spPr>
          <a:xfrm>
            <a:off x="3507990" y="1069145"/>
            <a:ext cx="2777643" cy="37035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1149753" y="3718666"/>
            <a:ext cx="9892496" cy="2303363"/>
            <a:chOff x="891251" y="3808071"/>
            <a:chExt cx="10556111" cy="2326511"/>
          </a:xfrm>
        </p:grpSpPr>
        <p:cxnSp>
          <p:nvCxnSpPr>
            <p:cNvPr id="8" name="直接连接符 7"/>
            <p:cNvCxnSpPr/>
            <p:nvPr/>
          </p:nvCxnSpPr>
          <p:spPr>
            <a:xfrm>
              <a:off x="891251" y="3808071"/>
              <a:ext cx="105561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1251" y="6134582"/>
              <a:ext cx="105561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1174587"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1" name="文本框 10"/>
          <p:cNvSpPr txBox="1"/>
          <p:nvPr/>
        </p:nvSpPr>
        <p:spPr>
          <a:xfrm>
            <a:off x="4580557"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2" name="文本框 11"/>
          <p:cNvSpPr txBox="1"/>
          <p:nvPr/>
        </p:nvSpPr>
        <p:spPr>
          <a:xfrm>
            <a:off x="7986525"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3" name="矩形: 圆角 12"/>
          <p:cNvSpPr/>
          <p:nvPr/>
        </p:nvSpPr>
        <p:spPr>
          <a:xfrm>
            <a:off x="5098015" y="3946316"/>
            <a:ext cx="2188255" cy="405511"/>
          </a:xfrm>
          <a:prstGeom prst="roundRect">
            <a:avLst>
              <a:gd name="adj" fmla="val 50000"/>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rgbClr val="E54C09"/>
                </a:solidFill>
                <a:effectLst/>
                <a:uLnTx/>
                <a:uFillTx/>
                <a:cs typeface="+mn-ea"/>
                <a:sym typeface="+mn-lt"/>
              </a:rPr>
              <a:t>编辑标题</a:t>
            </a:r>
          </a:p>
        </p:txBody>
      </p:sp>
      <p:grpSp>
        <p:nvGrpSpPr>
          <p:cNvPr id="15" name="组合 14"/>
          <p:cNvGrpSpPr/>
          <p:nvPr/>
        </p:nvGrpSpPr>
        <p:grpSpPr>
          <a:xfrm>
            <a:off x="372205" y="282852"/>
            <a:ext cx="6268081" cy="683483"/>
            <a:chOff x="372205" y="282852"/>
            <a:chExt cx="6268081" cy="683483"/>
          </a:xfrm>
        </p:grpSpPr>
        <p:sp>
          <p:nvSpPr>
            <p:cNvPr id="16" name="文本框 15"/>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7" name="图片 16"/>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858986" y="282852"/>
            <a:ext cx="3946316" cy="39463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0" y="-57570"/>
            <a:ext cx="12192000" cy="6915569"/>
          </a:xfrm>
          <a:prstGeom prst="rect">
            <a:avLst/>
          </a:prstGeom>
        </p:spPr>
      </p:pic>
      <p:sp>
        <p:nvSpPr>
          <p:cNvPr id="28" name="文本框 27"/>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p:cNvGrpSpPr/>
            <p:nvPr/>
          </p:nvGrpSpPr>
          <p:grpSpPr>
            <a:xfrm>
              <a:off x="4831353" y="1247427"/>
              <a:ext cx="2273875" cy="1824644"/>
              <a:chOff x="2098673" y="552458"/>
              <a:chExt cx="7431076" cy="5742062"/>
            </a:xfrm>
            <a:grpFill/>
          </p:grpSpPr>
          <p:sp>
            <p:nvSpPr>
              <p:cNvPr id="40" name="Freeform 783"/>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叁</a:t>
              </a:r>
            </a:p>
          </p:txBody>
        </p:sp>
      </p:grpSp>
      <p:pic>
        <p:nvPicPr>
          <p:cNvPr id="141" name="图片 140"/>
          <p:cNvPicPr>
            <a:picLocks noChangeAspect="1"/>
          </p:cNvPicPr>
          <p:nvPr/>
        </p:nvPicPr>
        <p:blipFill>
          <a:blip r:embed="rId3" cstate="screen"/>
          <a:stretch>
            <a:fillRect/>
          </a:stretch>
        </p:blipFill>
        <p:spPr>
          <a:xfrm>
            <a:off x="155221" y="611240"/>
            <a:ext cx="6246759" cy="624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p:cNvSpPr txBox="1"/>
          <p:nvPr/>
        </p:nvSpPr>
        <p:spPr>
          <a:xfrm>
            <a:off x="5620058" y="1664547"/>
            <a:ext cx="4985980" cy="1888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8" name="组合 7"/>
          <p:cNvGrpSpPr/>
          <p:nvPr/>
        </p:nvGrpSpPr>
        <p:grpSpPr>
          <a:xfrm>
            <a:off x="10572317" y="1698485"/>
            <a:ext cx="590310" cy="1446837"/>
            <a:chOff x="3237054" y="3020993"/>
            <a:chExt cx="590310" cy="1446837"/>
          </a:xfrm>
          <a:solidFill>
            <a:schemeClr val="bg1"/>
          </a:solidFill>
        </p:grpSpPr>
        <p:sp>
          <p:nvSpPr>
            <p:cNvPr id="9" name="椭圆 8"/>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0" name="椭圆 9"/>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sp>
        <p:nvSpPr>
          <p:cNvPr id="11" name="文本框 10"/>
          <p:cNvSpPr txBox="1"/>
          <p:nvPr/>
        </p:nvSpPr>
        <p:spPr>
          <a:xfrm>
            <a:off x="5620058" y="3961258"/>
            <a:ext cx="4985980" cy="1888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12" name="组合 11"/>
          <p:cNvGrpSpPr/>
          <p:nvPr/>
        </p:nvGrpSpPr>
        <p:grpSpPr>
          <a:xfrm>
            <a:off x="10572317" y="4083163"/>
            <a:ext cx="590310" cy="1446837"/>
            <a:chOff x="3237054" y="3020993"/>
            <a:chExt cx="590310" cy="1446837"/>
          </a:xfrm>
          <a:solidFill>
            <a:schemeClr val="bg1"/>
          </a:solidFill>
        </p:grpSpPr>
        <p:sp>
          <p:nvSpPr>
            <p:cNvPr id="13" name="椭圆 12"/>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4" name="椭圆 13"/>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grpSp>
        <p:nvGrpSpPr>
          <p:cNvPr id="16" name="组合 15"/>
          <p:cNvGrpSpPr/>
          <p:nvPr/>
        </p:nvGrpSpPr>
        <p:grpSpPr>
          <a:xfrm>
            <a:off x="372205" y="282852"/>
            <a:ext cx="6268081" cy="683483"/>
            <a:chOff x="372205" y="282852"/>
            <a:chExt cx="6268081" cy="683483"/>
          </a:xfrm>
        </p:grpSpPr>
        <p:sp>
          <p:nvSpPr>
            <p:cNvPr id="17" name="文本框 16"/>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8" name="图片 17"/>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513905" y="1012263"/>
            <a:ext cx="5582094" cy="55820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 name="直接连接符 6"/>
          <p:cNvCxnSpPr/>
          <p:nvPr/>
        </p:nvCxnSpPr>
        <p:spPr>
          <a:xfrm>
            <a:off x="1225080" y="1874889"/>
            <a:ext cx="0" cy="3703899"/>
          </a:xfrm>
          <a:prstGeom prst="line">
            <a:avLst/>
          </a:prstGeom>
          <a:ln>
            <a:solidFill>
              <a:schemeClr val="bg1">
                <a:alpha val="62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32980" y="2182064"/>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9" name="椭圆 45"/>
          <p:cNvSpPr/>
          <p:nvPr/>
        </p:nvSpPr>
        <p:spPr>
          <a:xfrm>
            <a:off x="1088040" y="2337767"/>
            <a:ext cx="274080" cy="272793"/>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0" name="椭圆 9"/>
          <p:cNvSpPr/>
          <p:nvPr/>
        </p:nvSpPr>
        <p:spPr>
          <a:xfrm>
            <a:off x="932980" y="3429839"/>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11" name="椭圆 52"/>
          <p:cNvSpPr/>
          <p:nvPr/>
        </p:nvSpPr>
        <p:spPr>
          <a:xfrm>
            <a:off x="1096605" y="3584899"/>
            <a:ext cx="256950" cy="274080"/>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2" name="椭圆 11"/>
          <p:cNvSpPr/>
          <p:nvPr/>
        </p:nvSpPr>
        <p:spPr>
          <a:xfrm>
            <a:off x="932980" y="4677614"/>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13" name="椭圆 59"/>
          <p:cNvSpPr/>
          <p:nvPr/>
        </p:nvSpPr>
        <p:spPr>
          <a:xfrm>
            <a:off x="1088040" y="4832674"/>
            <a:ext cx="274080" cy="274080"/>
          </a:xfrm>
          <a:custGeom>
            <a:avLst/>
            <a:gdLst>
              <a:gd name="connsiteX0" fmla="*/ 169069 w 338138"/>
              <a:gd name="connsiteY0" fmla="*/ 120650 h 338138"/>
              <a:gd name="connsiteX1" fmla="*/ 120650 w 338138"/>
              <a:gd name="connsiteY1" fmla="*/ 169069 h 338138"/>
              <a:gd name="connsiteX2" fmla="*/ 169069 w 338138"/>
              <a:gd name="connsiteY2" fmla="*/ 217488 h 338138"/>
              <a:gd name="connsiteX3" fmla="*/ 217488 w 338138"/>
              <a:gd name="connsiteY3" fmla="*/ 169069 h 338138"/>
              <a:gd name="connsiteX4" fmla="*/ 169069 w 338138"/>
              <a:gd name="connsiteY4" fmla="*/ 120650 h 338138"/>
              <a:gd name="connsiteX5" fmla="*/ 169863 w 338138"/>
              <a:gd name="connsiteY5" fmla="*/ 100013 h 338138"/>
              <a:gd name="connsiteX6" fmla="*/ 239713 w 338138"/>
              <a:gd name="connsiteY6" fmla="*/ 169863 h 338138"/>
              <a:gd name="connsiteX7" fmla="*/ 169863 w 338138"/>
              <a:gd name="connsiteY7" fmla="*/ 239713 h 338138"/>
              <a:gd name="connsiteX8" fmla="*/ 100013 w 338138"/>
              <a:gd name="connsiteY8" fmla="*/ 169863 h 338138"/>
              <a:gd name="connsiteX9" fmla="*/ 169863 w 338138"/>
              <a:gd name="connsiteY9" fmla="*/ 100013 h 338138"/>
              <a:gd name="connsiteX10" fmla="*/ 154044 w 338138"/>
              <a:gd name="connsiteY10" fmla="*/ 22225 h 338138"/>
              <a:gd name="connsiteX11" fmla="*/ 152726 w 338138"/>
              <a:gd name="connsiteY11" fmla="*/ 62869 h 338138"/>
              <a:gd name="connsiteX12" fmla="*/ 144817 w 338138"/>
              <a:gd name="connsiteY12" fmla="*/ 64181 h 338138"/>
              <a:gd name="connsiteX13" fmla="*/ 113180 w 338138"/>
              <a:gd name="connsiteY13" fmla="*/ 77292 h 338138"/>
              <a:gd name="connsiteX14" fmla="*/ 106589 w 338138"/>
              <a:gd name="connsiteY14" fmla="*/ 81225 h 338138"/>
              <a:gd name="connsiteX15" fmla="*/ 76271 w 338138"/>
              <a:gd name="connsiteY15" fmla="*/ 55003 h 338138"/>
              <a:gd name="connsiteX16" fmla="*/ 55180 w 338138"/>
              <a:gd name="connsiteY16" fmla="*/ 75981 h 338138"/>
              <a:gd name="connsiteX17" fmla="*/ 81544 w 338138"/>
              <a:gd name="connsiteY17" fmla="*/ 106136 h 338138"/>
              <a:gd name="connsiteX18" fmla="*/ 77589 w 338138"/>
              <a:gd name="connsiteY18" fmla="*/ 112692 h 338138"/>
              <a:gd name="connsiteX19" fmla="*/ 64407 w 338138"/>
              <a:gd name="connsiteY19" fmla="*/ 144158 h 338138"/>
              <a:gd name="connsiteX20" fmla="*/ 63089 w 338138"/>
              <a:gd name="connsiteY20" fmla="*/ 152025 h 338138"/>
              <a:gd name="connsiteX21" fmla="*/ 22225 w 338138"/>
              <a:gd name="connsiteY21" fmla="*/ 153336 h 338138"/>
              <a:gd name="connsiteX22" fmla="*/ 22225 w 338138"/>
              <a:gd name="connsiteY22" fmla="*/ 184802 h 338138"/>
              <a:gd name="connsiteX23" fmla="*/ 63089 w 338138"/>
              <a:gd name="connsiteY23" fmla="*/ 186114 h 338138"/>
              <a:gd name="connsiteX24" fmla="*/ 64407 w 338138"/>
              <a:gd name="connsiteY24" fmla="*/ 193980 h 338138"/>
              <a:gd name="connsiteX25" fmla="*/ 77589 w 338138"/>
              <a:gd name="connsiteY25" fmla="*/ 225447 h 338138"/>
              <a:gd name="connsiteX26" fmla="*/ 81544 w 338138"/>
              <a:gd name="connsiteY26" fmla="*/ 232002 h 338138"/>
              <a:gd name="connsiteX27" fmla="*/ 55180 w 338138"/>
              <a:gd name="connsiteY27" fmla="*/ 262158 h 338138"/>
              <a:gd name="connsiteX28" fmla="*/ 76271 w 338138"/>
              <a:gd name="connsiteY28" fmla="*/ 283135 h 338138"/>
              <a:gd name="connsiteX29" fmla="*/ 106589 w 338138"/>
              <a:gd name="connsiteY29" fmla="*/ 256913 h 338138"/>
              <a:gd name="connsiteX30" fmla="*/ 113180 w 338138"/>
              <a:gd name="connsiteY30" fmla="*/ 260847 h 338138"/>
              <a:gd name="connsiteX31" fmla="*/ 144817 w 338138"/>
              <a:gd name="connsiteY31" fmla="*/ 273958 h 338138"/>
              <a:gd name="connsiteX32" fmla="*/ 152726 w 338138"/>
              <a:gd name="connsiteY32" fmla="*/ 275269 h 338138"/>
              <a:gd name="connsiteX33" fmla="*/ 154044 w 338138"/>
              <a:gd name="connsiteY33" fmla="*/ 315913 h 338138"/>
              <a:gd name="connsiteX34" fmla="*/ 185681 w 338138"/>
              <a:gd name="connsiteY34" fmla="*/ 315913 h 338138"/>
              <a:gd name="connsiteX35" fmla="*/ 186999 w 338138"/>
              <a:gd name="connsiteY35" fmla="*/ 275269 h 338138"/>
              <a:gd name="connsiteX36" fmla="*/ 194908 w 338138"/>
              <a:gd name="connsiteY36" fmla="*/ 273958 h 338138"/>
              <a:gd name="connsiteX37" fmla="*/ 226545 w 338138"/>
              <a:gd name="connsiteY37" fmla="*/ 260847 h 338138"/>
              <a:gd name="connsiteX38" fmla="*/ 233136 w 338138"/>
              <a:gd name="connsiteY38" fmla="*/ 256913 h 338138"/>
              <a:gd name="connsiteX39" fmla="*/ 263454 w 338138"/>
              <a:gd name="connsiteY39" fmla="*/ 283135 h 338138"/>
              <a:gd name="connsiteX40" fmla="*/ 284545 w 338138"/>
              <a:gd name="connsiteY40" fmla="*/ 262158 h 338138"/>
              <a:gd name="connsiteX41" fmla="*/ 258181 w 338138"/>
              <a:gd name="connsiteY41" fmla="*/ 232002 h 338138"/>
              <a:gd name="connsiteX42" fmla="*/ 262136 w 338138"/>
              <a:gd name="connsiteY42" fmla="*/ 225447 h 338138"/>
              <a:gd name="connsiteX43" fmla="*/ 275318 w 338138"/>
              <a:gd name="connsiteY43" fmla="*/ 193980 h 338138"/>
              <a:gd name="connsiteX44" fmla="*/ 276636 w 338138"/>
              <a:gd name="connsiteY44" fmla="*/ 186114 h 338138"/>
              <a:gd name="connsiteX45" fmla="*/ 317500 w 338138"/>
              <a:gd name="connsiteY45" fmla="*/ 184802 h 338138"/>
              <a:gd name="connsiteX46" fmla="*/ 317500 w 338138"/>
              <a:gd name="connsiteY46" fmla="*/ 153336 h 338138"/>
              <a:gd name="connsiteX47" fmla="*/ 276636 w 338138"/>
              <a:gd name="connsiteY47" fmla="*/ 152025 h 338138"/>
              <a:gd name="connsiteX48" fmla="*/ 275318 w 338138"/>
              <a:gd name="connsiteY48" fmla="*/ 144158 h 338138"/>
              <a:gd name="connsiteX49" fmla="*/ 262136 w 338138"/>
              <a:gd name="connsiteY49" fmla="*/ 112692 h 338138"/>
              <a:gd name="connsiteX50" fmla="*/ 258181 w 338138"/>
              <a:gd name="connsiteY50" fmla="*/ 106136 h 338138"/>
              <a:gd name="connsiteX51" fmla="*/ 284545 w 338138"/>
              <a:gd name="connsiteY51" fmla="*/ 75981 h 338138"/>
              <a:gd name="connsiteX52" fmla="*/ 263454 w 338138"/>
              <a:gd name="connsiteY52" fmla="*/ 55003 h 338138"/>
              <a:gd name="connsiteX53" fmla="*/ 233136 w 338138"/>
              <a:gd name="connsiteY53" fmla="*/ 81225 h 338138"/>
              <a:gd name="connsiteX54" fmla="*/ 226545 w 338138"/>
              <a:gd name="connsiteY54" fmla="*/ 77292 h 338138"/>
              <a:gd name="connsiteX55" fmla="*/ 194908 w 338138"/>
              <a:gd name="connsiteY55" fmla="*/ 64181 h 338138"/>
              <a:gd name="connsiteX56" fmla="*/ 186999 w 338138"/>
              <a:gd name="connsiteY56" fmla="*/ 62869 h 338138"/>
              <a:gd name="connsiteX57" fmla="*/ 185681 w 338138"/>
              <a:gd name="connsiteY57" fmla="*/ 22225 h 338138"/>
              <a:gd name="connsiteX58" fmla="*/ 154044 w 338138"/>
              <a:gd name="connsiteY58" fmla="*/ 22225 h 338138"/>
              <a:gd name="connsiteX59" fmla="*/ 149256 w 338138"/>
              <a:gd name="connsiteY59" fmla="*/ 0 h 338138"/>
              <a:gd name="connsiteX60" fmla="*/ 188882 w 338138"/>
              <a:gd name="connsiteY60" fmla="*/ 0 h 338138"/>
              <a:gd name="connsiteX61" fmla="*/ 204732 w 338138"/>
              <a:gd name="connsiteY61" fmla="*/ 15850 h 338138"/>
              <a:gd name="connsiteX62" fmla="*/ 206053 w 338138"/>
              <a:gd name="connsiteY62" fmla="*/ 44909 h 338138"/>
              <a:gd name="connsiteX63" fmla="*/ 229828 w 338138"/>
              <a:gd name="connsiteY63" fmla="*/ 55476 h 338138"/>
              <a:gd name="connsiteX64" fmla="*/ 252283 w 338138"/>
              <a:gd name="connsiteY64" fmla="*/ 35663 h 338138"/>
              <a:gd name="connsiteX65" fmla="*/ 274737 w 338138"/>
              <a:gd name="connsiteY65" fmla="*/ 35663 h 338138"/>
              <a:gd name="connsiteX66" fmla="*/ 302475 w 338138"/>
              <a:gd name="connsiteY66" fmla="*/ 63401 h 338138"/>
              <a:gd name="connsiteX67" fmla="*/ 302475 w 338138"/>
              <a:gd name="connsiteY67" fmla="*/ 87176 h 338138"/>
              <a:gd name="connsiteX68" fmla="*/ 282662 w 338138"/>
              <a:gd name="connsiteY68" fmla="*/ 108310 h 338138"/>
              <a:gd name="connsiteX69" fmla="*/ 293229 w 338138"/>
              <a:gd name="connsiteY69" fmla="*/ 132085 h 338138"/>
              <a:gd name="connsiteX70" fmla="*/ 322288 w 338138"/>
              <a:gd name="connsiteY70" fmla="*/ 133406 h 338138"/>
              <a:gd name="connsiteX71" fmla="*/ 338138 w 338138"/>
              <a:gd name="connsiteY71" fmla="*/ 149256 h 338138"/>
              <a:gd name="connsiteX72" fmla="*/ 338138 w 338138"/>
              <a:gd name="connsiteY72" fmla="*/ 188882 h 338138"/>
              <a:gd name="connsiteX73" fmla="*/ 322288 w 338138"/>
              <a:gd name="connsiteY73" fmla="*/ 204732 h 338138"/>
              <a:gd name="connsiteX74" fmla="*/ 293229 w 338138"/>
              <a:gd name="connsiteY74" fmla="*/ 206053 h 338138"/>
              <a:gd name="connsiteX75" fmla="*/ 282662 w 338138"/>
              <a:gd name="connsiteY75" fmla="*/ 229828 h 338138"/>
              <a:gd name="connsiteX76" fmla="*/ 302475 w 338138"/>
              <a:gd name="connsiteY76" fmla="*/ 252283 h 338138"/>
              <a:gd name="connsiteX77" fmla="*/ 307759 w 338138"/>
              <a:gd name="connsiteY77" fmla="*/ 262850 h 338138"/>
              <a:gd name="connsiteX78" fmla="*/ 302475 w 338138"/>
              <a:gd name="connsiteY78" fmla="*/ 274737 h 338138"/>
              <a:gd name="connsiteX79" fmla="*/ 274737 w 338138"/>
              <a:gd name="connsiteY79" fmla="*/ 302475 h 338138"/>
              <a:gd name="connsiteX80" fmla="*/ 250962 w 338138"/>
              <a:gd name="connsiteY80" fmla="*/ 302475 h 338138"/>
              <a:gd name="connsiteX81" fmla="*/ 229828 w 338138"/>
              <a:gd name="connsiteY81" fmla="*/ 282662 h 338138"/>
              <a:gd name="connsiteX82" fmla="*/ 206053 w 338138"/>
              <a:gd name="connsiteY82" fmla="*/ 293229 h 338138"/>
              <a:gd name="connsiteX83" fmla="*/ 204732 w 338138"/>
              <a:gd name="connsiteY83" fmla="*/ 322288 h 338138"/>
              <a:gd name="connsiteX84" fmla="*/ 188882 w 338138"/>
              <a:gd name="connsiteY84" fmla="*/ 338138 h 338138"/>
              <a:gd name="connsiteX85" fmla="*/ 149256 w 338138"/>
              <a:gd name="connsiteY85" fmla="*/ 338138 h 338138"/>
              <a:gd name="connsiteX86" fmla="*/ 133406 w 338138"/>
              <a:gd name="connsiteY86" fmla="*/ 322288 h 338138"/>
              <a:gd name="connsiteX87" fmla="*/ 132085 w 338138"/>
              <a:gd name="connsiteY87" fmla="*/ 293229 h 338138"/>
              <a:gd name="connsiteX88" fmla="*/ 108310 w 338138"/>
              <a:gd name="connsiteY88" fmla="*/ 282662 h 338138"/>
              <a:gd name="connsiteX89" fmla="*/ 85855 w 338138"/>
              <a:gd name="connsiteY89" fmla="*/ 302475 h 338138"/>
              <a:gd name="connsiteX90" fmla="*/ 63401 w 338138"/>
              <a:gd name="connsiteY90" fmla="*/ 302475 h 338138"/>
              <a:gd name="connsiteX91" fmla="*/ 35663 w 338138"/>
              <a:gd name="connsiteY91" fmla="*/ 274737 h 338138"/>
              <a:gd name="connsiteX92" fmla="*/ 35663 w 338138"/>
              <a:gd name="connsiteY92" fmla="*/ 250962 h 338138"/>
              <a:gd name="connsiteX93" fmla="*/ 55476 w 338138"/>
              <a:gd name="connsiteY93" fmla="*/ 229828 h 338138"/>
              <a:gd name="connsiteX94" fmla="*/ 44909 w 338138"/>
              <a:gd name="connsiteY94" fmla="*/ 206053 h 338138"/>
              <a:gd name="connsiteX95" fmla="*/ 15850 w 338138"/>
              <a:gd name="connsiteY95" fmla="*/ 204732 h 338138"/>
              <a:gd name="connsiteX96" fmla="*/ 0 w 338138"/>
              <a:gd name="connsiteY96" fmla="*/ 188882 h 338138"/>
              <a:gd name="connsiteX97" fmla="*/ 0 w 338138"/>
              <a:gd name="connsiteY97" fmla="*/ 149256 h 338138"/>
              <a:gd name="connsiteX98" fmla="*/ 15850 w 338138"/>
              <a:gd name="connsiteY98" fmla="*/ 133406 h 338138"/>
              <a:gd name="connsiteX99" fmla="*/ 44909 w 338138"/>
              <a:gd name="connsiteY99" fmla="*/ 132085 h 338138"/>
              <a:gd name="connsiteX100" fmla="*/ 55476 w 338138"/>
              <a:gd name="connsiteY100" fmla="*/ 108310 h 338138"/>
              <a:gd name="connsiteX101" fmla="*/ 35663 w 338138"/>
              <a:gd name="connsiteY101" fmla="*/ 85855 h 338138"/>
              <a:gd name="connsiteX102" fmla="*/ 30380 w 338138"/>
              <a:gd name="connsiteY102" fmla="*/ 75289 h 338138"/>
              <a:gd name="connsiteX103" fmla="*/ 35663 w 338138"/>
              <a:gd name="connsiteY103" fmla="*/ 63401 h 338138"/>
              <a:gd name="connsiteX104" fmla="*/ 63401 w 338138"/>
              <a:gd name="connsiteY104" fmla="*/ 35663 h 338138"/>
              <a:gd name="connsiteX105" fmla="*/ 87176 w 338138"/>
              <a:gd name="connsiteY105" fmla="*/ 35663 h 338138"/>
              <a:gd name="connsiteX106" fmla="*/ 108310 w 338138"/>
              <a:gd name="connsiteY106" fmla="*/ 55476 h 338138"/>
              <a:gd name="connsiteX107" fmla="*/ 132085 w 338138"/>
              <a:gd name="connsiteY107" fmla="*/ 44909 h 338138"/>
              <a:gd name="connsiteX108" fmla="*/ 133406 w 338138"/>
              <a:gd name="connsiteY108" fmla="*/ 15850 h 338138"/>
              <a:gd name="connsiteX109" fmla="*/ 149256 w 338138"/>
              <a:gd name="connsiteY10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8138" h="338138">
                <a:moveTo>
                  <a:pt x="169069" y="120650"/>
                </a:moveTo>
                <a:cubicBezTo>
                  <a:pt x="142328" y="120650"/>
                  <a:pt x="120650" y="142328"/>
                  <a:pt x="120650" y="169069"/>
                </a:cubicBezTo>
                <a:cubicBezTo>
                  <a:pt x="120650" y="195810"/>
                  <a:pt x="142328" y="217488"/>
                  <a:pt x="169069" y="217488"/>
                </a:cubicBezTo>
                <a:cubicBezTo>
                  <a:pt x="195810" y="217488"/>
                  <a:pt x="217488" y="195810"/>
                  <a:pt x="217488" y="169069"/>
                </a:cubicBezTo>
                <a:cubicBezTo>
                  <a:pt x="217488" y="142328"/>
                  <a:pt x="195810" y="120650"/>
                  <a:pt x="169069" y="120650"/>
                </a:cubicBezTo>
                <a:close/>
                <a:moveTo>
                  <a:pt x="169863" y="100013"/>
                </a:moveTo>
                <a:cubicBezTo>
                  <a:pt x="208440" y="100013"/>
                  <a:pt x="239713" y="131286"/>
                  <a:pt x="239713" y="169863"/>
                </a:cubicBezTo>
                <a:cubicBezTo>
                  <a:pt x="239713" y="208440"/>
                  <a:pt x="208440" y="239713"/>
                  <a:pt x="169863" y="239713"/>
                </a:cubicBezTo>
                <a:cubicBezTo>
                  <a:pt x="131286" y="239713"/>
                  <a:pt x="100013" y="208440"/>
                  <a:pt x="100013" y="169863"/>
                </a:cubicBezTo>
                <a:cubicBezTo>
                  <a:pt x="100013" y="131286"/>
                  <a:pt x="131286" y="100013"/>
                  <a:pt x="169863" y="100013"/>
                </a:cubicBezTo>
                <a:close/>
                <a:moveTo>
                  <a:pt x="154044" y="22225"/>
                </a:moveTo>
                <a:cubicBezTo>
                  <a:pt x="152726" y="62869"/>
                  <a:pt x="152726" y="62869"/>
                  <a:pt x="152726" y="62869"/>
                </a:cubicBezTo>
                <a:cubicBezTo>
                  <a:pt x="144817" y="64181"/>
                  <a:pt x="144817" y="64181"/>
                  <a:pt x="144817" y="64181"/>
                </a:cubicBezTo>
                <a:cubicBezTo>
                  <a:pt x="134271" y="66803"/>
                  <a:pt x="122408" y="72047"/>
                  <a:pt x="113180" y="77292"/>
                </a:cubicBezTo>
                <a:cubicBezTo>
                  <a:pt x="106589" y="81225"/>
                  <a:pt x="106589" y="81225"/>
                  <a:pt x="106589" y="81225"/>
                </a:cubicBezTo>
                <a:cubicBezTo>
                  <a:pt x="76271" y="55003"/>
                  <a:pt x="76271" y="55003"/>
                  <a:pt x="76271" y="55003"/>
                </a:cubicBezTo>
                <a:cubicBezTo>
                  <a:pt x="55180" y="75981"/>
                  <a:pt x="55180" y="75981"/>
                  <a:pt x="55180" y="75981"/>
                </a:cubicBezTo>
                <a:cubicBezTo>
                  <a:pt x="81544" y="106136"/>
                  <a:pt x="81544" y="106136"/>
                  <a:pt x="81544" y="106136"/>
                </a:cubicBezTo>
                <a:cubicBezTo>
                  <a:pt x="77589" y="112692"/>
                  <a:pt x="77589" y="112692"/>
                  <a:pt x="77589" y="112692"/>
                </a:cubicBezTo>
                <a:cubicBezTo>
                  <a:pt x="72316" y="121869"/>
                  <a:pt x="67044" y="133669"/>
                  <a:pt x="64407" y="144158"/>
                </a:cubicBezTo>
                <a:cubicBezTo>
                  <a:pt x="63089" y="152025"/>
                  <a:pt x="63089" y="152025"/>
                  <a:pt x="63089" y="152025"/>
                </a:cubicBezTo>
                <a:cubicBezTo>
                  <a:pt x="22225" y="153336"/>
                  <a:pt x="22225" y="153336"/>
                  <a:pt x="22225" y="153336"/>
                </a:cubicBezTo>
                <a:cubicBezTo>
                  <a:pt x="22225" y="184802"/>
                  <a:pt x="22225" y="184802"/>
                  <a:pt x="22225" y="184802"/>
                </a:cubicBezTo>
                <a:cubicBezTo>
                  <a:pt x="63089" y="186114"/>
                  <a:pt x="63089" y="186114"/>
                  <a:pt x="63089" y="186114"/>
                </a:cubicBezTo>
                <a:cubicBezTo>
                  <a:pt x="64407" y="193980"/>
                  <a:pt x="64407" y="193980"/>
                  <a:pt x="64407" y="193980"/>
                </a:cubicBezTo>
                <a:cubicBezTo>
                  <a:pt x="67044" y="204469"/>
                  <a:pt x="72316" y="216269"/>
                  <a:pt x="77589" y="225447"/>
                </a:cubicBezTo>
                <a:cubicBezTo>
                  <a:pt x="81544" y="232002"/>
                  <a:pt x="81544" y="232002"/>
                  <a:pt x="81544" y="232002"/>
                </a:cubicBezTo>
                <a:cubicBezTo>
                  <a:pt x="55180" y="262158"/>
                  <a:pt x="55180" y="262158"/>
                  <a:pt x="55180" y="262158"/>
                </a:cubicBezTo>
                <a:cubicBezTo>
                  <a:pt x="76271" y="283135"/>
                  <a:pt x="76271" y="283135"/>
                  <a:pt x="76271" y="283135"/>
                </a:cubicBezTo>
                <a:cubicBezTo>
                  <a:pt x="106589" y="256913"/>
                  <a:pt x="106589" y="256913"/>
                  <a:pt x="106589" y="256913"/>
                </a:cubicBezTo>
                <a:cubicBezTo>
                  <a:pt x="113180" y="260847"/>
                  <a:pt x="113180" y="260847"/>
                  <a:pt x="113180" y="260847"/>
                </a:cubicBezTo>
                <a:cubicBezTo>
                  <a:pt x="122408" y="266091"/>
                  <a:pt x="134271" y="271335"/>
                  <a:pt x="144817" y="273958"/>
                </a:cubicBezTo>
                <a:cubicBezTo>
                  <a:pt x="152726" y="275269"/>
                  <a:pt x="152726" y="275269"/>
                  <a:pt x="152726" y="275269"/>
                </a:cubicBezTo>
                <a:lnTo>
                  <a:pt x="154044" y="315913"/>
                </a:lnTo>
                <a:cubicBezTo>
                  <a:pt x="185681" y="315913"/>
                  <a:pt x="185681" y="315913"/>
                  <a:pt x="185681" y="315913"/>
                </a:cubicBezTo>
                <a:cubicBezTo>
                  <a:pt x="186999" y="275269"/>
                  <a:pt x="186999" y="275269"/>
                  <a:pt x="186999" y="275269"/>
                </a:cubicBezTo>
                <a:cubicBezTo>
                  <a:pt x="194908" y="273958"/>
                  <a:pt x="194908" y="273958"/>
                  <a:pt x="194908" y="273958"/>
                </a:cubicBezTo>
                <a:cubicBezTo>
                  <a:pt x="205454" y="271335"/>
                  <a:pt x="217318" y="266091"/>
                  <a:pt x="226545" y="260847"/>
                </a:cubicBezTo>
                <a:cubicBezTo>
                  <a:pt x="233136" y="256913"/>
                  <a:pt x="233136" y="256913"/>
                  <a:pt x="233136" y="256913"/>
                </a:cubicBezTo>
                <a:cubicBezTo>
                  <a:pt x="263454" y="283135"/>
                  <a:pt x="263454" y="283135"/>
                  <a:pt x="263454" y="283135"/>
                </a:cubicBezTo>
                <a:cubicBezTo>
                  <a:pt x="284545" y="262158"/>
                  <a:pt x="284545" y="262158"/>
                  <a:pt x="284545" y="262158"/>
                </a:cubicBezTo>
                <a:cubicBezTo>
                  <a:pt x="258181" y="232002"/>
                  <a:pt x="258181" y="232002"/>
                  <a:pt x="258181" y="232002"/>
                </a:cubicBezTo>
                <a:cubicBezTo>
                  <a:pt x="262136" y="225447"/>
                  <a:pt x="262136" y="225447"/>
                  <a:pt x="262136" y="225447"/>
                </a:cubicBezTo>
                <a:cubicBezTo>
                  <a:pt x="267409" y="216269"/>
                  <a:pt x="272682" y="204469"/>
                  <a:pt x="275318" y="193980"/>
                </a:cubicBezTo>
                <a:cubicBezTo>
                  <a:pt x="276636" y="186114"/>
                  <a:pt x="276636" y="186114"/>
                  <a:pt x="276636" y="186114"/>
                </a:cubicBezTo>
                <a:cubicBezTo>
                  <a:pt x="317500" y="184802"/>
                  <a:pt x="317500" y="184802"/>
                  <a:pt x="317500" y="184802"/>
                </a:cubicBezTo>
                <a:cubicBezTo>
                  <a:pt x="317500" y="153336"/>
                  <a:pt x="317500" y="153336"/>
                  <a:pt x="317500" y="153336"/>
                </a:cubicBezTo>
                <a:cubicBezTo>
                  <a:pt x="276636" y="152025"/>
                  <a:pt x="276636" y="152025"/>
                  <a:pt x="276636" y="152025"/>
                </a:cubicBezTo>
                <a:cubicBezTo>
                  <a:pt x="275318" y="144158"/>
                  <a:pt x="275318" y="144158"/>
                  <a:pt x="275318" y="144158"/>
                </a:cubicBezTo>
                <a:cubicBezTo>
                  <a:pt x="272682" y="133669"/>
                  <a:pt x="267409" y="121869"/>
                  <a:pt x="262136" y="112692"/>
                </a:cubicBezTo>
                <a:cubicBezTo>
                  <a:pt x="258181" y="106136"/>
                  <a:pt x="258181" y="106136"/>
                  <a:pt x="258181" y="106136"/>
                </a:cubicBezTo>
                <a:cubicBezTo>
                  <a:pt x="284545" y="75981"/>
                  <a:pt x="284545" y="75981"/>
                  <a:pt x="284545" y="75981"/>
                </a:cubicBezTo>
                <a:cubicBezTo>
                  <a:pt x="263454" y="55003"/>
                  <a:pt x="263454" y="55003"/>
                  <a:pt x="263454" y="55003"/>
                </a:cubicBezTo>
                <a:cubicBezTo>
                  <a:pt x="233136" y="81225"/>
                  <a:pt x="233136" y="81225"/>
                  <a:pt x="233136" y="81225"/>
                </a:cubicBezTo>
                <a:cubicBezTo>
                  <a:pt x="226545" y="77292"/>
                  <a:pt x="226545" y="77292"/>
                  <a:pt x="226545" y="77292"/>
                </a:cubicBezTo>
                <a:cubicBezTo>
                  <a:pt x="217318" y="72047"/>
                  <a:pt x="205454" y="66803"/>
                  <a:pt x="194908" y="64181"/>
                </a:cubicBezTo>
                <a:cubicBezTo>
                  <a:pt x="186999" y="62869"/>
                  <a:pt x="186999" y="62869"/>
                  <a:pt x="186999" y="62869"/>
                </a:cubicBezTo>
                <a:cubicBezTo>
                  <a:pt x="185681" y="22225"/>
                  <a:pt x="185681" y="22225"/>
                  <a:pt x="185681" y="22225"/>
                </a:cubicBezTo>
                <a:cubicBezTo>
                  <a:pt x="154044" y="22225"/>
                  <a:pt x="154044" y="22225"/>
                  <a:pt x="154044" y="22225"/>
                </a:cubicBezTo>
                <a:close/>
                <a:moveTo>
                  <a:pt x="149256" y="0"/>
                </a:moveTo>
                <a:cubicBezTo>
                  <a:pt x="188882" y="0"/>
                  <a:pt x="188882" y="0"/>
                  <a:pt x="188882" y="0"/>
                </a:cubicBezTo>
                <a:cubicBezTo>
                  <a:pt x="198128" y="0"/>
                  <a:pt x="204732" y="7925"/>
                  <a:pt x="204732" y="15850"/>
                </a:cubicBezTo>
                <a:cubicBezTo>
                  <a:pt x="206053" y="44909"/>
                  <a:pt x="206053" y="44909"/>
                  <a:pt x="206053" y="44909"/>
                </a:cubicBezTo>
                <a:cubicBezTo>
                  <a:pt x="215299" y="47551"/>
                  <a:pt x="223224" y="51513"/>
                  <a:pt x="229828" y="55476"/>
                </a:cubicBezTo>
                <a:cubicBezTo>
                  <a:pt x="252283" y="35663"/>
                  <a:pt x="252283" y="35663"/>
                  <a:pt x="252283" y="35663"/>
                </a:cubicBezTo>
                <a:cubicBezTo>
                  <a:pt x="257566" y="29059"/>
                  <a:pt x="268133" y="29059"/>
                  <a:pt x="274737" y="35663"/>
                </a:cubicBezTo>
                <a:cubicBezTo>
                  <a:pt x="302475" y="63401"/>
                  <a:pt x="302475" y="63401"/>
                  <a:pt x="302475" y="63401"/>
                </a:cubicBezTo>
                <a:cubicBezTo>
                  <a:pt x="309079" y="70005"/>
                  <a:pt x="309079" y="80572"/>
                  <a:pt x="302475" y="87176"/>
                </a:cubicBezTo>
                <a:cubicBezTo>
                  <a:pt x="282662" y="108310"/>
                  <a:pt x="282662" y="108310"/>
                  <a:pt x="282662" y="108310"/>
                </a:cubicBezTo>
                <a:cubicBezTo>
                  <a:pt x="286625" y="114914"/>
                  <a:pt x="290587" y="122839"/>
                  <a:pt x="293229" y="132085"/>
                </a:cubicBezTo>
                <a:cubicBezTo>
                  <a:pt x="322288" y="133406"/>
                  <a:pt x="322288" y="133406"/>
                  <a:pt x="322288" y="133406"/>
                </a:cubicBezTo>
                <a:cubicBezTo>
                  <a:pt x="330213" y="133406"/>
                  <a:pt x="338138" y="140010"/>
                  <a:pt x="338138" y="149256"/>
                </a:cubicBezTo>
                <a:cubicBezTo>
                  <a:pt x="338138" y="188882"/>
                  <a:pt x="338138" y="188882"/>
                  <a:pt x="338138" y="188882"/>
                </a:cubicBezTo>
                <a:cubicBezTo>
                  <a:pt x="338138" y="198128"/>
                  <a:pt x="330213" y="204732"/>
                  <a:pt x="322288" y="204732"/>
                </a:cubicBezTo>
                <a:cubicBezTo>
                  <a:pt x="293229" y="206053"/>
                  <a:pt x="293229" y="206053"/>
                  <a:pt x="293229" y="206053"/>
                </a:cubicBezTo>
                <a:cubicBezTo>
                  <a:pt x="290587" y="215299"/>
                  <a:pt x="286625" y="223224"/>
                  <a:pt x="282662" y="229828"/>
                </a:cubicBezTo>
                <a:cubicBezTo>
                  <a:pt x="302475" y="252283"/>
                  <a:pt x="302475" y="252283"/>
                  <a:pt x="302475" y="252283"/>
                </a:cubicBezTo>
                <a:cubicBezTo>
                  <a:pt x="305117" y="254924"/>
                  <a:pt x="307759" y="258887"/>
                  <a:pt x="307759" y="262850"/>
                </a:cubicBezTo>
                <a:cubicBezTo>
                  <a:pt x="307759" y="266812"/>
                  <a:pt x="305117" y="272096"/>
                  <a:pt x="302475" y="274737"/>
                </a:cubicBezTo>
                <a:cubicBezTo>
                  <a:pt x="274737" y="302475"/>
                  <a:pt x="274737" y="302475"/>
                  <a:pt x="274737" y="302475"/>
                </a:cubicBezTo>
                <a:cubicBezTo>
                  <a:pt x="268133" y="309079"/>
                  <a:pt x="257566" y="309079"/>
                  <a:pt x="250962" y="302475"/>
                </a:cubicBezTo>
                <a:cubicBezTo>
                  <a:pt x="229828" y="282662"/>
                  <a:pt x="229828" y="282662"/>
                  <a:pt x="229828" y="282662"/>
                </a:cubicBezTo>
                <a:cubicBezTo>
                  <a:pt x="223224" y="286625"/>
                  <a:pt x="215299" y="290587"/>
                  <a:pt x="206053" y="293229"/>
                </a:cubicBezTo>
                <a:cubicBezTo>
                  <a:pt x="204732" y="322288"/>
                  <a:pt x="204732" y="322288"/>
                  <a:pt x="204732" y="322288"/>
                </a:cubicBezTo>
                <a:cubicBezTo>
                  <a:pt x="204732" y="330213"/>
                  <a:pt x="198128" y="338138"/>
                  <a:pt x="188882" y="338138"/>
                </a:cubicBezTo>
                <a:cubicBezTo>
                  <a:pt x="149256" y="338138"/>
                  <a:pt x="149256" y="338138"/>
                  <a:pt x="149256" y="338138"/>
                </a:cubicBezTo>
                <a:cubicBezTo>
                  <a:pt x="140010" y="338138"/>
                  <a:pt x="133406" y="330213"/>
                  <a:pt x="133406" y="322288"/>
                </a:cubicBezTo>
                <a:cubicBezTo>
                  <a:pt x="132085" y="293229"/>
                  <a:pt x="132085" y="293229"/>
                  <a:pt x="132085" y="293229"/>
                </a:cubicBezTo>
                <a:cubicBezTo>
                  <a:pt x="122839" y="290587"/>
                  <a:pt x="114914" y="286625"/>
                  <a:pt x="108310" y="282662"/>
                </a:cubicBezTo>
                <a:cubicBezTo>
                  <a:pt x="85855" y="302475"/>
                  <a:pt x="85855" y="302475"/>
                  <a:pt x="85855" y="302475"/>
                </a:cubicBezTo>
                <a:cubicBezTo>
                  <a:pt x="80572" y="309079"/>
                  <a:pt x="70005" y="309079"/>
                  <a:pt x="63401" y="302475"/>
                </a:cubicBezTo>
                <a:cubicBezTo>
                  <a:pt x="35663" y="274737"/>
                  <a:pt x="35663" y="274737"/>
                  <a:pt x="35663" y="274737"/>
                </a:cubicBezTo>
                <a:cubicBezTo>
                  <a:pt x="29059" y="268133"/>
                  <a:pt x="29059" y="257566"/>
                  <a:pt x="35663" y="250962"/>
                </a:cubicBezTo>
                <a:cubicBezTo>
                  <a:pt x="55476" y="229828"/>
                  <a:pt x="55476" y="229828"/>
                  <a:pt x="55476" y="229828"/>
                </a:cubicBezTo>
                <a:cubicBezTo>
                  <a:pt x="51513" y="223224"/>
                  <a:pt x="47551" y="215299"/>
                  <a:pt x="44909" y="206053"/>
                </a:cubicBezTo>
                <a:cubicBezTo>
                  <a:pt x="15850" y="204732"/>
                  <a:pt x="15850" y="204732"/>
                  <a:pt x="15850" y="204732"/>
                </a:cubicBezTo>
                <a:cubicBezTo>
                  <a:pt x="7925" y="204732"/>
                  <a:pt x="0" y="198128"/>
                  <a:pt x="0" y="188882"/>
                </a:cubicBezTo>
                <a:cubicBezTo>
                  <a:pt x="0" y="149256"/>
                  <a:pt x="0" y="149256"/>
                  <a:pt x="0" y="149256"/>
                </a:cubicBezTo>
                <a:cubicBezTo>
                  <a:pt x="0" y="140010"/>
                  <a:pt x="7925" y="133406"/>
                  <a:pt x="15850" y="133406"/>
                </a:cubicBezTo>
                <a:cubicBezTo>
                  <a:pt x="44909" y="132085"/>
                  <a:pt x="44909" y="132085"/>
                  <a:pt x="44909" y="132085"/>
                </a:cubicBezTo>
                <a:cubicBezTo>
                  <a:pt x="47551" y="122839"/>
                  <a:pt x="51513" y="114914"/>
                  <a:pt x="55476" y="108310"/>
                </a:cubicBezTo>
                <a:cubicBezTo>
                  <a:pt x="35663" y="85855"/>
                  <a:pt x="35663" y="85855"/>
                  <a:pt x="35663" y="85855"/>
                </a:cubicBezTo>
                <a:cubicBezTo>
                  <a:pt x="33021" y="83214"/>
                  <a:pt x="30380" y="79251"/>
                  <a:pt x="30380" y="75289"/>
                </a:cubicBezTo>
                <a:cubicBezTo>
                  <a:pt x="30380" y="71326"/>
                  <a:pt x="33021" y="66043"/>
                  <a:pt x="35663" y="63401"/>
                </a:cubicBezTo>
                <a:cubicBezTo>
                  <a:pt x="63401" y="35663"/>
                  <a:pt x="63401" y="35663"/>
                  <a:pt x="63401" y="35663"/>
                </a:cubicBezTo>
                <a:cubicBezTo>
                  <a:pt x="70005" y="29059"/>
                  <a:pt x="80572" y="29059"/>
                  <a:pt x="87176" y="35663"/>
                </a:cubicBezTo>
                <a:cubicBezTo>
                  <a:pt x="108310" y="55476"/>
                  <a:pt x="108310" y="55476"/>
                  <a:pt x="108310" y="55476"/>
                </a:cubicBezTo>
                <a:cubicBezTo>
                  <a:pt x="114914" y="51513"/>
                  <a:pt x="122839" y="47551"/>
                  <a:pt x="132085" y="44909"/>
                </a:cubicBezTo>
                <a:cubicBezTo>
                  <a:pt x="133406" y="15850"/>
                  <a:pt x="133406" y="15850"/>
                  <a:pt x="133406" y="15850"/>
                </a:cubicBezTo>
                <a:cubicBezTo>
                  <a:pt x="133406" y="7925"/>
                  <a:pt x="140010" y="0"/>
                  <a:pt x="149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1792422" y="2395338"/>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5" name="文本框 14"/>
          <p:cNvSpPr txBox="1"/>
          <p:nvPr/>
        </p:nvSpPr>
        <p:spPr>
          <a:xfrm>
            <a:off x="1792422" y="3501616"/>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6" name="文本框 15"/>
          <p:cNvSpPr txBox="1"/>
          <p:nvPr/>
        </p:nvSpPr>
        <p:spPr>
          <a:xfrm>
            <a:off x="1792422" y="4607896"/>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7" name="矩形: 圆角 16"/>
          <p:cNvSpPr/>
          <p:nvPr/>
        </p:nvSpPr>
        <p:spPr>
          <a:xfrm>
            <a:off x="5820500" y="237668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18" name="矩形: 圆角 17"/>
          <p:cNvSpPr/>
          <p:nvPr/>
        </p:nvSpPr>
        <p:spPr>
          <a:xfrm>
            <a:off x="5820500" y="358572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19" name="矩形: 圆角 18"/>
          <p:cNvSpPr/>
          <p:nvPr/>
        </p:nvSpPr>
        <p:spPr>
          <a:xfrm>
            <a:off x="5820500" y="479476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20" name="矩形: 圆角 19"/>
          <p:cNvSpPr/>
          <p:nvPr/>
        </p:nvSpPr>
        <p:spPr>
          <a:xfrm>
            <a:off x="2179491" y="2171904"/>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21" name="矩形: 圆角 20"/>
          <p:cNvSpPr/>
          <p:nvPr/>
        </p:nvSpPr>
        <p:spPr>
          <a:xfrm>
            <a:off x="2179491" y="3278182"/>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22" name="矩形: 圆角 21"/>
          <p:cNvSpPr/>
          <p:nvPr/>
        </p:nvSpPr>
        <p:spPr>
          <a:xfrm>
            <a:off x="2179491" y="4384460"/>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grpSp>
        <p:nvGrpSpPr>
          <p:cNvPr id="24" name="组合 23"/>
          <p:cNvGrpSpPr/>
          <p:nvPr/>
        </p:nvGrpSpPr>
        <p:grpSpPr>
          <a:xfrm>
            <a:off x="372205" y="282852"/>
            <a:ext cx="6268081" cy="683483"/>
            <a:chOff x="372205" y="282852"/>
            <a:chExt cx="6268081" cy="683483"/>
          </a:xfrm>
        </p:grpSpPr>
        <p:sp>
          <p:nvSpPr>
            <p:cNvPr id="25" name="文本框 24"/>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6" name="图片 25"/>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7496175" y="621263"/>
            <a:ext cx="4445453" cy="59272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2000"/>
                            </p:stCondLst>
                            <p:childTnLst>
                              <p:par>
                                <p:cTn id="71" presetID="53" presetClass="entr" presetSubtype="16"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Rectangle 4"/>
          <p:cNvSpPr/>
          <p:nvPr/>
        </p:nvSpPr>
        <p:spPr>
          <a:xfrm rot="5400000">
            <a:off x="6174882" y="-583627"/>
            <a:ext cx="64008" cy="539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cs typeface="+mn-ea"/>
              <a:sym typeface="+mn-lt"/>
            </a:endParaRPr>
          </a:p>
        </p:txBody>
      </p:sp>
      <p:sp>
        <p:nvSpPr>
          <p:cNvPr id="8" name="12"/>
          <p:cNvSpPr/>
          <p:nvPr/>
        </p:nvSpPr>
        <p:spPr>
          <a:xfrm>
            <a:off x="871228" y="2657935"/>
            <a:ext cx="2173993" cy="1225550"/>
          </a:xfrm>
          <a:prstGeom prst="rect">
            <a:avLst/>
          </a:prstGeom>
          <a:ln w="12700"/>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0" name="12"/>
          <p:cNvSpPr/>
          <p:nvPr/>
        </p:nvSpPr>
        <p:spPr>
          <a:xfrm>
            <a:off x="871227" y="4225988"/>
            <a:ext cx="2173993" cy="1225550"/>
          </a:xfrm>
          <a:prstGeom prst="rect">
            <a:avLst/>
          </a:prstGeom>
          <a:ln w="12700"/>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1" name="12"/>
          <p:cNvSpPr/>
          <p:nvPr/>
        </p:nvSpPr>
        <p:spPr>
          <a:xfrm>
            <a:off x="8904366" y="2657935"/>
            <a:ext cx="2173993" cy="1225550"/>
          </a:xfrm>
          <a:prstGeom prst="rect">
            <a:avLst/>
          </a:prstGeom>
          <a:ln w="12700"/>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2" name="12"/>
          <p:cNvSpPr/>
          <p:nvPr/>
        </p:nvSpPr>
        <p:spPr>
          <a:xfrm>
            <a:off x="8904365" y="4225988"/>
            <a:ext cx="2173993" cy="1225550"/>
          </a:xfrm>
          <a:prstGeom prst="rect">
            <a:avLst/>
          </a:prstGeom>
          <a:ln w="12700"/>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3" name="文本框 12"/>
          <p:cNvSpPr txBox="1"/>
          <p:nvPr/>
        </p:nvSpPr>
        <p:spPr>
          <a:xfrm>
            <a:off x="3159851" y="1349308"/>
            <a:ext cx="6094070" cy="64068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标题文字添加</a:t>
            </a:r>
          </a:p>
        </p:txBody>
      </p:sp>
      <p:grpSp>
        <p:nvGrpSpPr>
          <p:cNvPr id="14" name="组合 13"/>
          <p:cNvGrpSpPr/>
          <p:nvPr/>
        </p:nvGrpSpPr>
        <p:grpSpPr>
          <a:xfrm>
            <a:off x="372205" y="282852"/>
            <a:ext cx="6268081" cy="683483"/>
            <a:chOff x="372205" y="282852"/>
            <a:chExt cx="6268081" cy="683483"/>
          </a:xfrm>
        </p:grpSpPr>
        <p:sp>
          <p:nvSpPr>
            <p:cNvPr id="15" name="文本框 14"/>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6" name="图片 15"/>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771900" y="1921101"/>
            <a:ext cx="4648200" cy="4648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8403252" y="2043322"/>
            <a:ext cx="3054738" cy="3054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8232035" y="1872105"/>
            <a:ext cx="3397172" cy="33971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9037188" y="5438431"/>
            <a:ext cx="1786867" cy="46166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cs typeface="+mn-ea"/>
                <a:sym typeface="+mn-lt"/>
              </a:rPr>
              <a:t>编辑标题</a:t>
            </a:r>
          </a:p>
        </p:txBody>
      </p:sp>
      <p:sp>
        <p:nvSpPr>
          <p:cNvPr id="11" name="文本框 10"/>
          <p:cNvSpPr txBox="1"/>
          <p:nvPr/>
        </p:nvSpPr>
        <p:spPr>
          <a:xfrm>
            <a:off x="562793" y="2052368"/>
            <a:ext cx="3777713" cy="1569660"/>
          </a:xfrm>
          <a:prstGeom prst="rect">
            <a:avLst/>
          </a:prstGeom>
          <a:noFill/>
        </p:spPr>
        <p:txBody>
          <a:bodyPr vert="horz"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737111" y="3586267"/>
            <a:ext cx="7117229" cy="2308324"/>
          </a:xfrm>
          <a:prstGeom prst="rect">
            <a:avLst/>
          </a:prstGeom>
          <a:noFill/>
        </p:spPr>
        <p:txBody>
          <a:bodyPr vert="horz"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sp>
        <p:nvSpPr>
          <p:cNvPr id="13" name="椭圆 12"/>
          <p:cNvSpPr/>
          <p:nvPr/>
        </p:nvSpPr>
        <p:spPr>
          <a:xfrm>
            <a:off x="4511723" y="20350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编</a:t>
            </a:r>
          </a:p>
        </p:txBody>
      </p:sp>
      <p:sp>
        <p:nvSpPr>
          <p:cNvPr id="14" name="椭圆 13"/>
          <p:cNvSpPr/>
          <p:nvPr/>
        </p:nvSpPr>
        <p:spPr>
          <a:xfrm>
            <a:off x="5355241" y="2024950"/>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辑</a:t>
            </a:r>
          </a:p>
        </p:txBody>
      </p:sp>
      <p:sp>
        <p:nvSpPr>
          <p:cNvPr id="15" name="椭圆 14"/>
          <p:cNvSpPr/>
          <p:nvPr/>
        </p:nvSpPr>
        <p:spPr>
          <a:xfrm>
            <a:off x="6209288" y="20523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6" name="椭圆 15"/>
          <p:cNvSpPr/>
          <p:nvPr/>
        </p:nvSpPr>
        <p:spPr>
          <a:xfrm>
            <a:off x="7101985" y="20523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nvGrpSpPr>
          <p:cNvPr id="17" name="组合 16"/>
          <p:cNvGrpSpPr/>
          <p:nvPr/>
        </p:nvGrpSpPr>
        <p:grpSpPr>
          <a:xfrm>
            <a:off x="372205" y="282852"/>
            <a:ext cx="6268081" cy="683483"/>
            <a:chOff x="372205" y="282852"/>
            <a:chExt cx="6268081" cy="683483"/>
          </a:xfrm>
        </p:grpSpPr>
        <p:sp>
          <p:nvSpPr>
            <p:cNvPr id="18" name="文本框 17"/>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7935769" y="282852"/>
            <a:ext cx="4078823" cy="54384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0" y="-57570"/>
            <a:ext cx="12192000" cy="6915569"/>
          </a:xfrm>
          <a:prstGeom prst="rect">
            <a:avLst/>
          </a:prstGeom>
        </p:spPr>
      </p:pic>
      <p:sp>
        <p:nvSpPr>
          <p:cNvPr id="28" name="文本框 27"/>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p:cNvGrpSpPr/>
            <p:nvPr/>
          </p:nvGrpSpPr>
          <p:grpSpPr>
            <a:xfrm>
              <a:off x="4831353" y="1247427"/>
              <a:ext cx="2273875" cy="1824644"/>
              <a:chOff x="2098673" y="552458"/>
              <a:chExt cx="7431076" cy="5742062"/>
            </a:xfrm>
            <a:grpFill/>
          </p:grpSpPr>
          <p:sp>
            <p:nvSpPr>
              <p:cNvPr id="40" name="Freeform 783"/>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肆</a:t>
              </a:r>
            </a:p>
          </p:txBody>
        </p:sp>
      </p:grpSp>
      <p:pic>
        <p:nvPicPr>
          <p:cNvPr id="141" name="图片 140"/>
          <p:cNvPicPr>
            <a:picLocks noChangeAspect="1"/>
          </p:cNvPicPr>
          <p:nvPr/>
        </p:nvPicPr>
        <p:blipFill>
          <a:blip r:embed="rId3" cstate="screen"/>
          <a:stretch>
            <a:fillRect/>
          </a:stretch>
        </p:blipFill>
        <p:spPr>
          <a:xfrm>
            <a:off x="155221" y="611240"/>
            <a:ext cx="6246759" cy="624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p:cNvSpPr/>
          <p:nvPr/>
        </p:nvSpPr>
        <p:spPr>
          <a:xfrm>
            <a:off x="1299259" y="1723809"/>
            <a:ext cx="9256851" cy="3906961"/>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sp>
        <p:nvSpPr>
          <p:cNvPr id="8" name="矩形 7"/>
          <p:cNvSpPr/>
          <p:nvPr/>
        </p:nvSpPr>
        <p:spPr>
          <a:xfrm>
            <a:off x="9598804" y="2409164"/>
            <a:ext cx="468747" cy="26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E54C09"/>
                </a:solidFill>
                <a:effectLst/>
                <a:uLnTx/>
                <a:uFillTx/>
                <a:cs typeface="+mn-ea"/>
                <a:sym typeface="+mn-lt"/>
              </a:rPr>
              <a:t>点击此处添加标题</a:t>
            </a:r>
          </a:p>
        </p:txBody>
      </p:sp>
      <p:sp>
        <p:nvSpPr>
          <p:cNvPr id="9" name="文本框 8"/>
          <p:cNvSpPr txBox="1"/>
          <p:nvPr/>
        </p:nvSpPr>
        <p:spPr>
          <a:xfrm>
            <a:off x="5840601" y="2409164"/>
            <a:ext cx="3413755" cy="2604864"/>
          </a:xfrm>
          <a:prstGeom prst="rect">
            <a:avLst/>
          </a:prstGeom>
          <a:noFill/>
        </p:spPr>
        <p:txBody>
          <a:bodyPr vert="eaVert" wrap="square" rtlCol="0">
            <a:spAutoFit/>
          </a:bodyPr>
          <a:lstStyle/>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请在此处添加具体内容，文字尽量言简意赅，简单说明即可，不必过于繁琐，注意版面美观度。</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a:t>
            </a:r>
          </a:p>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请在此处添加具体内容，文字尽量言简意赅，简单说明即可</a:t>
            </a:r>
          </a:p>
        </p:txBody>
      </p:sp>
      <p:grpSp>
        <p:nvGrpSpPr>
          <p:cNvPr id="11" name="组合 10"/>
          <p:cNvGrpSpPr/>
          <p:nvPr/>
        </p:nvGrpSpPr>
        <p:grpSpPr>
          <a:xfrm>
            <a:off x="372205" y="282852"/>
            <a:ext cx="6268081" cy="683483"/>
            <a:chOff x="372205" y="282852"/>
            <a:chExt cx="6268081" cy="683483"/>
          </a:xfrm>
        </p:grpSpPr>
        <p:sp>
          <p:nvSpPr>
            <p:cNvPr id="12" name="文本框 11"/>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3" name="图片 12"/>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72205" y="871326"/>
            <a:ext cx="5630770" cy="5630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75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0"/>
            <a:ext cx="12192000" cy="6858000"/>
          </a:xfrm>
          <a:prstGeom prst="rect">
            <a:avLst/>
          </a:prstGeom>
        </p:spPr>
      </p:pic>
      <p:sp>
        <p:nvSpPr>
          <p:cNvPr id="47" name="矩形 46"/>
          <p:cNvSpPr/>
          <p:nvPr/>
        </p:nvSpPr>
        <p:spPr>
          <a:xfrm>
            <a:off x="3799158" y="1724294"/>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01</a:t>
            </a:r>
            <a:r>
              <a:rPr kumimoji="0" lang="zh-CN" altLang="en-US"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请</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您编辑标题</a:t>
            </a:r>
          </a:p>
        </p:txBody>
      </p:sp>
      <p:sp>
        <p:nvSpPr>
          <p:cNvPr id="48" name="矩形 47"/>
          <p:cNvSpPr/>
          <p:nvPr/>
        </p:nvSpPr>
        <p:spPr>
          <a:xfrm>
            <a:off x="3799158" y="2669559"/>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02</a:t>
            </a:r>
            <a:r>
              <a:rPr kumimoji="0" lang="zh-CN" altLang="en-US"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请</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您编辑标题</a:t>
            </a:r>
          </a:p>
        </p:txBody>
      </p:sp>
      <p:sp>
        <p:nvSpPr>
          <p:cNvPr id="49" name="矩形 48"/>
          <p:cNvSpPr/>
          <p:nvPr/>
        </p:nvSpPr>
        <p:spPr>
          <a:xfrm>
            <a:off x="3799158" y="3614824"/>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03</a:t>
            </a:r>
            <a:r>
              <a:rPr kumimoji="0" lang="zh-CN" altLang="en-US"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请</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您编辑标题</a:t>
            </a:r>
          </a:p>
        </p:txBody>
      </p:sp>
      <p:sp>
        <p:nvSpPr>
          <p:cNvPr id="50" name="矩形 49"/>
          <p:cNvSpPr/>
          <p:nvPr/>
        </p:nvSpPr>
        <p:spPr>
          <a:xfrm>
            <a:off x="3799158" y="4560090"/>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04</a:t>
            </a:r>
            <a:r>
              <a:rPr kumimoji="0" lang="zh-CN" altLang="en-US" sz="4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cs typeface="+mn-ea"/>
                <a:sym typeface="+mn-lt"/>
              </a:rPr>
              <a:t>请</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您编辑标题</a:t>
            </a:r>
          </a:p>
        </p:txBody>
      </p:sp>
      <p:sp>
        <p:nvSpPr>
          <p:cNvPr id="51" name="文本框 50"/>
          <p:cNvSpPr txBox="1"/>
          <p:nvPr/>
        </p:nvSpPr>
        <p:spPr>
          <a:xfrm>
            <a:off x="1878182" y="1559496"/>
            <a:ext cx="1795040" cy="36317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0" algn="l"/>
              </a:tabLst>
              <a:defRPr/>
            </a:pPr>
            <a:r>
              <a:rPr kumimoji="0" lang="zh-CN" altLang="en-US" sz="11500" b="0" i="0" u="none" strike="noStrike" kern="1200" cap="none" spc="0" normalizeH="0" baseline="0" noProof="0" dirty="0">
                <a:ln>
                  <a:noFill/>
                </a:ln>
                <a:solidFill>
                  <a:prstClr val="white"/>
                </a:solidFill>
                <a:effectLst>
                  <a:outerShdw blurRad="50800" dist="38100" dir="5400000" algn="t" rotWithShape="0">
                    <a:prstClr val="black">
                      <a:alpha val="72000"/>
                    </a:prstClr>
                  </a:outerShdw>
                </a:effectLst>
                <a:uLnTx/>
                <a:uFillTx/>
                <a:cs typeface="+mn-ea"/>
                <a:sym typeface="+mn-lt"/>
              </a:rPr>
              <a:t>目录</a:t>
            </a:r>
          </a:p>
        </p:txBody>
      </p:sp>
      <p:pic>
        <p:nvPicPr>
          <p:cNvPr id="8" name="图片 7"/>
          <p:cNvPicPr>
            <a:picLocks noChangeAspect="1"/>
          </p:cNvPicPr>
          <p:nvPr/>
        </p:nvPicPr>
        <p:blipFill>
          <a:blip r:embed="rId3" cstate="screen"/>
          <a:stretch>
            <a:fillRect/>
          </a:stretch>
        </p:blipFill>
        <p:spPr>
          <a:xfrm>
            <a:off x="8414438" y="1724294"/>
            <a:ext cx="3903498" cy="3903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8092504" y="2009976"/>
            <a:ext cx="2641600" cy="454623"/>
            <a:chOff x="4937760" y="1963420"/>
            <a:chExt cx="2804160" cy="482600"/>
          </a:xfrm>
          <a:solidFill>
            <a:schemeClr val="bg1"/>
          </a:solidFill>
        </p:grpSpPr>
        <p:sp>
          <p:nvSpPr>
            <p:cNvPr id="8" name="椭圆 7"/>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srgbClr val="E54C09"/>
                  </a:solidFill>
                  <a:effectLst/>
                  <a:uLnTx/>
                  <a:uFillTx/>
                  <a:cs typeface="+mn-ea"/>
                  <a:sym typeface="+mn-lt"/>
                </a:rPr>
                <a:t>1</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9" name="矩形: 圆角 8"/>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0" name="组合 9"/>
          <p:cNvGrpSpPr/>
          <p:nvPr/>
        </p:nvGrpSpPr>
        <p:grpSpPr>
          <a:xfrm>
            <a:off x="8092504" y="2920989"/>
            <a:ext cx="2641600" cy="454623"/>
            <a:chOff x="4937760" y="1963420"/>
            <a:chExt cx="2804160" cy="482600"/>
          </a:xfrm>
          <a:solidFill>
            <a:schemeClr val="bg1"/>
          </a:solidFill>
        </p:grpSpPr>
        <p:sp>
          <p:nvSpPr>
            <p:cNvPr id="11" name="椭圆 10"/>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srgbClr val="E54C09"/>
                  </a:solidFill>
                  <a:effectLst/>
                  <a:uLnTx/>
                  <a:uFillTx/>
                  <a:cs typeface="+mn-ea"/>
                  <a:sym typeface="+mn-lt"/>
                </a:rPr>
                <a:t>2</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2" name="矩形: 圆角 11"/>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3" name="组合 12"/>
          <p:cNvGrpSpPr/>
          <p:nvPr/>
        </p:nvGrpSpPr>
        <p:grpSpPr>
          <a:xfrm>
            <a:off x="8092504" y="3832002"/>
            <a:ext cx="2641600" cy="454623"/>
            <a:chOff x="4937760" y="1963420"/>
            <a:chExt cx="2804160" cy="482600"/>
          </a:xfrm>
          <a:solidFill>
            <a:schemeClr val="bg1"/>
          </a:solidFill>
        </p:grpSpPr>
        <p:sp>
          <p:nvSpPr>
            <p:cNvPr id="14" name="椭圆 13"/>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srgbClr val="E54C09"/>
                  </a:solidFill>
                  <a:effectLst/>
                  <a:uLnTx/>
                  <a:uFillTx/>
                  <a:cs typeface="+mn-ea"/>
                  <a:sym typeface="+mn-lt"/>
                </a:rPr>
                <a:t>3</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5" name="矩形: 圆角 14"/>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6" name="组合 15"/>
          <p:cNvGrpSpPr/>
          <p:nvPr/>
        </p:nvGrpSpPr>
        <p:grpSpPr>
          <a:xfrm>
            <a:off x="8092504" y="4743016"/>
            <a:ext cx="2641600" cy="454623"/>
            <a:chOff x="4937760" y="1963420"/>
            <a:chExt cx="2804160" cy="482600"/>
          </a:xfrm>
          <a:solidFill>
            <a:schemeClr val="bg1"/>
          </a:solidFill>
        </p:grpSpPr>
        <p:sp>
          <p:nvSpPr>
            <p:cNvPr id="17" name="椭圆 16"/>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a:ln>
                    <a:noFill/>
                  </a:ln>
                  <a:solidFill>
                    <a:srgbClr val="E54C09"/>
                  </a:solidFill>
                  <a:effectLst/>
                  <a:uLnTx/>
                  <a:uFillTx/>
                  <a:cs typeface="+mn-ea"/>
                  <a:sym typeface="+mn-lt"/>
                </a:rPr>
                <a:t>4</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8" name="矩形: 圆角 17"/>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sp>
        <p:nvSpPr>
          <p:cNvPr id="20" name="文本框 19"/>
          <p:cNvSpPr txBox="1"/>
          <p:nvPr/>
        </p:nvSpPr>
        <p:spPr>
          <a:xfrm>
            <a:off x="1423688" y="2630520"/>
            <a:ext cx="2696900" cy="791242"/>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输入您的文本文字，更改文字的颜色或者大小属性。</a:t>
            </a:r>
          </a:p>
        </p:txBody>
      </p:sp>
      <p:sp>
        <p:nvSpPr>
          <p:cNvPr id="21" name="文本框 20"/>
          <p:cNvSpPr txBox="1"/>
          <p:nvPr/>
        </p:nvSpPr>
        <p:spPr>
          <a:xfrm>
            <a:off x="1423688" y="4099618"/>
            <a:ext cx="2696900" cy="1200329"/>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鼠标点击这里，输入您的文本文字，更改文字的颜色或者大小属性。</a:t>
            </a:r>
          </a:p>
        </p:txBody>
      </p:sp>
      <p:sp>
        <p:nvSpPr>
          <p:cNvPr id="22" name="矩形 21"/>
          <p:cNvSpPr/>
          <p:nvPr/>
        </p:nvSpPr>
        <p:spPr>
          <a:xfrm>
            <a:off x="1474808" y="2454412"/>
            <a:ext cx="284544" cy="8044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300" normalizeH="0" baseline="0" noProof="0" dirty="0">
              <a:ln>
                <a:noFill/>
              </a:ln>
              <a:solidFill>
                <a:prstClr val="white"/>
              </a:solidFill>
              <a:effectLst/>
              <a:uLnTx/>
              <a:uFillTx/>
              <a:cs typeface="+mn-ea"/>
              <a:sym typeface="+mn-lt"/>
            </a:endParaRPr>
          </a:p>
        </p:txBody>
      </p:sp>
      <p:sp>
        <p:nvSpPr>
          <p:cNvPr id="23" name="矩形 22"/>
          <p:cNvSpPr/>
          <p:nvPr/>
        </p:nvSpPr>
        <p:spPr>
          <a:xfrm>
            <a:off x="1474808" y="3854948"/>
            <a:ext cx="284544" cy="8044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300" normalizeH="0" baseline="0" noProof="0" dirty="0">
              <a:ln>
                <a:noFill/>
              </a:ln>
              <a:solidFill>
                <a:prstClr val="white"/>
              </a:solidFill>
              <a:effectLst/>
              <a:uLnTx/>
              <a:uFillTx/>
              <a:cs typeface="+mn-ea"/>
              <a:sym typeface="+mn-lt"/>
            </a:endParaRPr>
          </a:p>
        </p:txBody>
      </p:sp>
      <p:grpSp>
        <p:nvGrpSpPr>
          <p:cNvPr id="24" name="组合 23"/>
          <p:cNvGrpSpPr/>
          <p:nvPr/>
        </p:nvGrpSpPr>
        <p:grpSpPr>
          <a:xfrm>
            <a:off x="372205" y="282852"/>
            <a:ext cx="6268081" cy="683483"/>
            <a:chOff x="372205" y="282852"/>
            <a:chExt cx="6268081" cy="683483"/>
          </a:xfrm>
        </p:grpSpPr>
        <p:sp>
          <p:nvSpPr>
            <p:cNvPr id="25" name="文本框 24"/>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6" name="图片 25"/>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517303" y="847180"/>
            <a:ext cx="5270418" cy="5270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990530" y="1366188"/>
            <a:ext cx="10142821" cy="1846544"/>
            <a:chOff x="7520819" y="2990325"/>
            <a:chExt cx="5290261" cy="1846544"/>
          </a:xfrm>
        </p:grpSpPr>
        <p:sp>
          <p:nvSpPr>
            <p:cNvPr id="8" name="矩形 7"/>
            <p:cNvSpPr/>
            <p:nvPr/>
          </p:nvSpPr>
          <p:spPr>
            <a:xfrm>
              <a:off x="7520819" y="3451874"/>
              <a:ext cx="5290261" cy="13849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cs typeface="+mn-ea"/>
                  <a:sym typeface="+mn-lt"/>
                </a:rPr>
                <a:t>单击添加文本单击单击添加文本单击添加文本单击添加文本单击添加文本单击单击添加文本单击单击添加文本单击添加文本单击添加文本单击添加文本单击单击添加文本单击单击添加文本单击添加文本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9" name="矩形 8"/>
            <p:cNvSpPr/>
            <p:nvPr/>
          </p:nvSpPr>
          <p:spPr>
            <a:xfrm>
              <a:off x="7520819" y="2990325"/>
              <a:ext cx="5290185" cy="43505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0" name="组合 9"/>
          <p:cNvGrpSpPr/>
          <p:nvPr/>
        </p:nvGrpSpPr>
        <p:grpSpPr>
          <a:xfrm>
            <a:off x="1090040" y="2767312"/>
            <a:ext cx="4743520" cy="1569660"/>
            <a:chOff x="6329844" y="3141874"/>
            <a:chExt cx="4743520" cy="1569660"/>
          </a:xfrm>
        </p:grpSpPr>
        <p:sp>
          <p:nvSpPr>
            <p:cNvPr id="11" name="椭圆 10"/>
            <p:cNvSpPr/>
            <p:nvPr/>
          </p:nvSpPr>
          <p:spPr>
            <a:xfrm>
              <a:off x="6329844" y="3207472"/>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2" name="矩形 11"/>
            <p:cNvSpPr/>
            <p:nvPr/>
          </p:nvSpPr>
          <p:spPr>
            <a:xfrm>
              <a:off x="6874290" y="3141874"/>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13" name="组合 12"/>
          <p:cNvGrpSpPr/>
          <p:nvPr/>
        </p:nvGrpSpPr>
        <p:grpSpPr>
          <a:xfrm>
            <a:off x="1090040" y="3709283"/>
            <a:ext cx="4693756" cy="1569660"/>
            <a:chOff x="6329844" y="3817202"/>
            <a:chExt cx="4693756" cy="1569660"/>
          </a:xfrm>
        </p:grpSpPr>
        <p:sp>
          <p:nvSpPr>
            <p:cNvPr id="14" name="椭圆 13"/>
            <p:cNvSpPr/>
            <p:nvPr/>
          </p:nvSpPr>
          <p:spPr>
            <a:xfrm>
              <a:off x="6329844" y="3864279"/>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5" name="矩形 14"/>
            <p:cNvSpPr/>
            <p:nvPr/>
          </p:nvSpPr>
          <p:spPr>
            <a:xfrm>
              <a:off x="6824526" y="3817202"/>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16" name="组合 15"/>
          <p:cNvGrpSpPr/>
          <p:nvPr/>
        </p:nvGrpSpPr>
        <p:grpSpPr>
          <a:xfrm>
            <a:off x="1091629" y="4558502"/>
            <a:ext cx="4693756" cy="1569660"/>
            <a:chOff x="6329844" y="4488120"/>
            <a:chExt cx="4693756" cy="1569660"/>
          </a:xfrm>
        </p:grpSpPr>
        <p:sp>
          <p:nvSpPr>
            <p:cNvPr id="17" name="椭圆 16"/>
            <p:cNvSpPr/>
            <p:nvPr/>
          </p:nvSpPr>
          <p:spPr>
            <a:xfrm>
              <a:off x="6329844" y="4521085"/>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8" name="矩形 17"/>
            <p:cNvSpPr/>
            <p:nvPr/>
          </p:nvSpPr>
          <p:spPr>
            <a:xfrm>
              <a:off x="6824526" y="4488120"/>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22" name="组合 21"/>
          <p:cNvGrpSpPr/>
          <p:nvPr/>
        </p:nvGrpSpPr>
        <p:grpSpPr>
          <a:xfrm>
            <a:off x="372205" y="282852"/>
            <a:ext cx="6268081" cy="683483"/>
            <a:chOff x="372205" y="282852"/>
            <a:chExt cx="6268081" cy="683483"/>
          </a:xfrm>
        </p:grpSpPr>
        <p:sp>
          <p:nvSpPr>
            <p:cNvPr id="23" name="文本框 22"/>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4" name="图片 23"/>
            <p:cNvPicPr>
              <a:picLocks noChangeAspect="1"/>
            </p:cNvPicPr>
            <p:nvPr/>
          </p:nvPicPr>
          <p:blipFill>
            <a:blip r:embed="rId2" cstate="screen"/>
            <a:stretch>
              <a:fillRect/>
            </a:stretch>
          </p:blipFill>
          <p:spPr>
            <a:xfrm>
              <a:off x="372205" y="282852"/>
              <a:ext cx="683483" cy="683483"/>
            </a:xfrm>
            <a:prstGeom prst="rect">
              <a:avLst/>
            </a:prstGeom>
          </p:spPr>
        </p:pic>
      </p:grpSp>
      <p:pic>
        <p:nvPicPr>
          <p:cNvPr id="21" name="图片 20"/>
          <p:cNvPicPr>
            <a:picLocks noChangeAspect="1"/>
          </p:cNvPicPr>
          <p:nvPr/>
        </p:nvPicPr>
        <p:blipFill>
          <a:blip r:embed="rId3" cstate="screen"/>
          <a:stretch>
            <a:fillRect/>
          </a:stretch>
        </p:blipFill>
        <p:spPr>
          <a:xfrm>
            <a:off x="6072084" y="2110358"/>
            <a:ext cx="5086149" cy="5086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0" y="0"/>
            <a:ext cx="12192000" cy="6858000"/>
          </a:xfrm>
          <a:prstGeom prst="rect">
            <a:avLst/>
          </a:prstGeom>
        </p:spPr>
      </p:pic>
      <p:pic>
        <p:nvPicPr>
          <p:cNvPr id="48" name="图片 47"/>
          <p:cNvPicPr>
            <a:picLocks noChangeAspect="1"/>
          </p:cNvPicPr>
          <p:nvPr/>
        </p:nvPicPr>
        <p:blipFill>
          <a:blip r:embed="rId3"/>
          <a:stretch>
            <a:fillRect/>
          </a:stretch>
        </p:blipFill>
        <p:spPr>
          <a:xfrm>
            <a:off x="-1081644" y="3176368"/>
            <a:ext cx="14355287" cy="3274894"/>
          </a:xfrm>
          <a:prstGeom prst="rect">
            <a:avLst/>
          </a:prstGeom>
        </p:spPr>
      </p:pic>
      <p:grpSp>
        <p:nvGrpSpPr>
          <p:cNvPr id="36" name="组合 35"/>
          <p:cNvGrpSpPr/>
          <p:nvPr/>
        </p:nvGrpSpPr>
        <p:grpSpPr>
          <a:xfrm>
            <a:off x="2719341" y="4328757"/>
            <a:ext cx="6753317" cy="698915"/>
            <a:chOff x="2684816" y="3694193"/>
            <a:chExt cx="6290840" cy="698915"/>
          </a:xfrm>
        </p:grpSpPr>
        <p:sp>
          <p:nvSpPr>
            <p:cNvPr id="37" name="文本框 36"/>
            <p:cNvSpPr txBox="1"/>
            <p:nvPr/>
          </p:nvSpPr>
          <p:spPr>
            <a:xfrm>
              <a:off x="2684816" y="3746777"/>
              <a:ext cx="62908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rPr>
                <a:t>新年快乐丨虎年大吉丨金虎送福</a:t>
              </a:r>
              <a:endParaRPr kumimoji="0" lang="zh-CN" altLang="en-US" sz="14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endParaRPr>
            </a:p>
          </p:txBody>
        </p:sp>
        <p:sp>
          <p:nvSpPr>
            <p:cNvPr id="38" name="文本框 37"/>
            <p:cNvSpPr txBox="1"/>
            <p:nvPr/>
          </p:nvSpPr>
          <p:spPr>
            <a:xfrm>
              <a:off x="2684816" y="3694193"/>
              <a:ext cx="629084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solidFill>
                    <a:prstClr val="white"/>
                  </a:solidFill>
                </a:ln>
                <a:solidFill>
                  <a:schemeClr val="bg1"/>
                </a:solidFill>
                <a:effectLst/>
                <a:uLnTx/>
                <a:uFillTx/>
                <a:cs typeface="+mn-ea"/>
                <a:sym typeface="+mn-lt"/>
              </a:endParaRPr>
            </a:p>
          </p:txBody>
        </p:sp>
      </p:grpSp>
      <p:pic>
        <p:nvPicPr>
          <p:cNvPr id="20" name="图片 19"/>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6094" r="91875">
                        <a14:foregroundMark x1="16354" y1="23347" x2="10625" y2="35493"/>
                        <a14:foregroundMark x1="10625" y1="35493" x2="5729" y2="58300"/>
                        <a14:foregroundMark x1="5729" y1="58300" x2="24010" y2="79352"/>
                        <a14:foregroundMark x1="24010" y1="79352" x2="51927" y2="80702"/>
                        <a14:foregroundMark x1="51927" y1="80702" x2="66979" y2="73819"/>
                        <a14:foregroundMark x1="66979" y1="73819" x2="80625" y2="81242"/>
                        <a14:foregroundMark x1="80625" y1="81242" x2="90885" y2="62753"/>
                        <a14:foregroundMark x1="90885" y1="62753" x2="81354" y2="34278"/>
                        <a14:foregroundMark x1="81354" y1="34278" x2="74688" y2="28745"/>
                        <a14:foregroundMark x1="75729" y1="48043" x2="83229" y2="61269"/>
                        <a14:foregroundMark x1="83229" y1="61269" x2="75677" y2="68826"/>
                        <a14:foregroundMark x1="75677" y1="68826" x2="79271" y2="76788"/>
                        <a14:foregroundMark x1="85156" y1="73279" x2="91823" y2="82591"/>
                        <a14:foregroundMark x1="91823" y1="82591" x2="81406" y2="22267"/>
                        <a14:foregroundMark x1="81406" y1="22267" x2="90208" y2="20918"/>
                        <a14:foregroundMark x1="90208" y1="20918" x2="82760" y2="5128"/>
                        <a14:foregroundMark x1="82760" y1="5128" x2="7292" y2="21323"/>
                        <a14:foregroundMark x1="7292" y1="21323" x2="3229" y2="62618"/>
                        <a14:foregroundMark x1="3229" y1="62618" x2="6510" y2="89609"/>
                        <a14:foregroundMark x1="6510" y1="89609" x2="22813" y2="99865"/>
                        <a14:foregroundMark x1="55990" y1="92848" x2="34688" y2="99865"/>
                        <a14:foregroundMark x1="61354" y1="84885" x2="61667" y2="84345"/>
                        <a14:foregroundMark x1="63281" y1="86505" x2="67500" y2="92038"/>
                        <a14:foregroundMark x1="61667" y1="84345" x2="62240" y2="85020"/>
                        <a14:foregroundMark x1="67500" y1="92038" x2="82708" y2="94872"/>
                        <a14:foregroundMark x1="82708" y1="94872" x2="88125" y2="93927"/>
                        <a14:foregroundMark x1="88125" y1="93927" x2="91875" y2="83941"/>
                        <a14:foregroundMark x1="39115" y1="57355" x2="52917" y2="41161"/>
                        <a14:foregroundMark x1="52917" y1="41161" x2="36042" y2="49393"/>
                        <a14:foregroundMark x1="36042" y1="49393" x2="34792" y2="56410"/>
                        <a14:foregroundMark x1="39375" y1="27395" x2="31979" y2="42240"/>
                        <a14:foregroundMark x1="31979" y1="42240" x2="35885" y2="86370"/>
                        <a14:foregroundMark x1="35885" y1="86370" x2="52292" y2="60729"/>
                        <a14:foregroundMark x1="52292" y1="60729" x2="40417" y2="27260"/>
                        <a14:foregroundMark x1="40417" y1="27260" x2="30729" y2="27530"/>
                        <a14:foregroundMark x1="30729" y1="27530" x2="30417" y2="28610"/>
                        <a14:foregroundMark x1="22604" y1="22402" x2="12969" y2="31714"/>
                        <a14:foregroundMark x1="12969" y1="31714" x2="8281" y2="80027"/>
                        <a14:foregroundMark x1="8281" y1="80027" x2="36250" y2="66532"/>
                        <a14:foregroundMark x1="36250" y1="66532" x2="22135" y2="31174"/>
                        <a14:foregroundMark x1="22135" y1="31174" x2="6458" y2="33738"/>
                        <a14:foregroundMark x1="6458" y1="33738" x2="6458" y2="33738"/>
                        <a14:foregroundMark x1="22865" y1="14980" x2="13021" y2="30094"/>
                        <a14:foregroundMark x1="13021" y1="30094" x2="12188" y2="80702"/>
                        <a14:foregroundMark x1="12188" y1="80702" x2="34323" y2="75978"/>
                        <a14:foregroundMark x1="34323" y1="75978" x2="32969" y2="33873"/>
                        <a14:foregroundMark x1="32969" y1="33873" x2="22240" y2="20513"/>
                        <a14:foregroundMark x1="22240" y1="20513" x2="15052" y2="20243"/>
                        <a14:foregroundMark x1="19688" y1="34548" x2="14115" y2="45749"/>
                        <a14:foregroundMark x1="14115" y1="45749" x2="25521" y2="75709"/>
                        <a14:foregroundMark x1="25521" y1="75709" x2="25938" y2="38057"/>
                        <a14:foregroundMark x1="25938" y1="38057" x2="6094" y2="26586"/>
                        <a14:foregroundMark x1="60052" y1="19028" x2="52656" y2="33063"/>
                        <a14:foregroundMark x1="52656" y1="33063" x2="55313" y2="81781"/>
                        <a14:foregroundMark x1="55313" y1="81781" x2="73594" y2="51552"/>
                        <a14:foregroundMark x1="73594" y1="51552" x2="61875" y2="29285"/>
                        <a14:foregroundMark x1="61875" y1="29285" x2="52865" y2="29015"/>
                        <a14:backgroundMark x1="58854" y1="86505" x2="55521" y2="98650"/>
                        <a14:backgroundMark x1="55521" y1="98650" x2="56250" y2="99865"/>
                        <a14:backgroundMark x1="63125" y1="87179" x2="61094" y2="99865"/>
                        <a14:backgroundMark x1="63177" y1="87179" x2="58125" y2="85830"/>
                        <a14:backgroundMark x1="59583" y1="87314" x2="58906" y2="87989"/>
                        <a14:backgroundMark x1="59219" y1="87989" x2="58750" y2="87989"/>
                        <a14:backgroundMark x1="58385" y1="88934" x2="58542" y2="89204"/>
                      </a14:backgroundRemoval>
                    </a14:imgEffect>
                  </a14:imgLayer>
                </a14:imgProps>
              </a:ext>
            </a:extLst>
          </a:blip>
          <a:srcRect/>
          <a:stretch>
            <a:fillRect/>
          </a:stretch>
        </p:blipFill>
        <p:spPr>
          <a:xfrm>
            <a:off x="2180491" y="1300996"/>
            <a:ext cx="8204217" cy="3167546"/>
          </a:xfrm>
          <a:prstGeom prst="rect">
            <a:avLst/>
          </a:prstGeom>
        </p:spPr>
      </p:pic>
      <p:pic>
        <p:nvPicPr>
          <p:cNvPr id="42" name="图片 41"/>
          <p:cNvPicPr>
            <a:picLocks noChangeAspect="1"/>
          </p:cNvPicPr>
          <p:nvPr/>
        </p:nvPicPr>
        <p:blipFill>
          <a:blip r:embed="rId6" cstate="screen"/>
          <a:stretch>
            <a:fillRect/>
          </a:stretch>
        </p:blipFill>
        <p:spPr>
          <a:xfrm>
            <a:off x="9223337" y="3794121"/>
            <a:ext cx="3217985" cy="3217985"/>
          </a:xfrm>
          <a:prstGeom prst="rect">
            <a:avLst/>
          </a:prstGeom>
        </p:spPr>
      </p:pic>
      <p:pic>
        <p:nvPicPr>
          <p:cNvPr id="47" name="图片 46"/>
          <p:cNvPicPr>
            <a:picLocks noChangeAspect="1"/>
          </p:cNvPicPr>
          <p:nvPr/>
        </p:nvPicPr>
        <p:blipFill>
          <a:blip r:embed="rId6" cstate="screen"/>
          <a:stretch>
            <a:fillRect/>
          </a:stretch>
        </p:blipFill>
        <p:spPr>
          <a:xfrm flipH="1">
            <a:off x="-55865" y="3717068"/>
            <a:ext cx="3217985" cy="3217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0" y="-57570"/>
            <a:ext cx="12192000" cy="6915569"/>
          </a:xfrm>
          <a:prstGeom prst="rect">
            <a:avLst/>
          </a:prstGeom>
        </p:spPr>
      </p:pic>
      <p:sp>
        <p:nvSpPr>
          <p:cNvPr id="28" name="文本框 27"/>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p:cNvGrpSpPr/>
            <p:nvPr/>
          </p:nvGrpSpPr>
          <p:grpSpPr>
            <a:xfrm>
              <a:off x="4831353" y="1247427"/>
              <a:ext cx="2273875" cy="1824644"/>
              <a:chOff x="2098673" y="552458"/>
              <a:chExt cx="7431076" cy="5742062"/>
            </a:xfrm>
            <a:grpFill/>
          </p:grpSpPr>
          <p:sp>
            <p:nvSpPr>
              <p:cNvPr id="40" name="Freeform 783"/>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壹</a:t>
              </a:r>
            </a:p>
          </p:txBody>
        </p:sp>
      </p:grpSp>
      <p:pic>
        <p:nvPicPr>
          <p:cNvPr id="141" name="图片 140"/>
          <p:cNvPicPr>
            <a:picLocks noChangeAspect="1"/>
          </p:cNvPicPr>
          <p:nvPr/>
        </p:nvPicPr>
        <p:blipFill>
          <a:blip r:embed="rId3" cstate="screen"/>
          <a:stretch>
            <a:fillRect/>
          </a:stretch>
        </p:blipFill>
        <p:spPr>
          <a:xfrm>
            <a:off x="155221" y="611240"/>
            <a:ext cx="6246759" cy="624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43" name="组合 142"/>
          <p:cNvGrpSpPr/>
          <p:nvPr/>
        </p:nvGrpSpPr>
        <p:grpSpPr>
          <a:xfrm>
            <a:off x="5867090" y="2329543"/>
            <a:ext cx="5167085" cy="0"/>
            <a:chOff x="3091543" y="3033486"/>
            <a:chExt cx="5167085" cy="0"/>
          </a:xfrm>
        </p:grpSpPr>
        <p:cxnSp>
          <p:nvCxnSpPr>
            <p:cNvPr id="144" name="直接连接符 143"/>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6" name="组合 145"/>
          <p:cNvGrpSpPr/>
          <p:nvPr/>
        </p:nvGrpSpPr>
        <p:grpSpPr>
          <a:xfrm>
            <a:off x="5867090" y="3607367"/>
            <a:ext cx="5167085" cy="0"/>
            <a:chOff x="3091543" y="3033486"/>
            <a:chExt cx="5167085" cy="0"/>
          </a:xfrm>
        </p:grpSpPr>
        <p:cxnSp>
          <p:nvCxnSpPr>
            <p:cNvPr id="147" name="直接连接符 146"/>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5867090" y="4885191"/>
            <a:ext cx="5167085" cy="0"/>
            <a:chOff x="3091543" y="3033486"/>
            <a:chExt cx="5167085" cy="0"/>
          </a:xfrm>
        </p:grpSpPr>
        <p:cxnSp>
          <p:nvCxnSpPr>
            <p:cNvPr id="150" name="直接连接符 149"/>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6100454" y="1601986"/>
            <a:ext cx="4806947" cy="1374604"/>
            <a:chOff x="6798183" y="1287088"/>
            <a:chExt cx="4806947" cy="1374604"/>
          </a:xfrm>
        </p:grpSpPr>
        <p:sp>
          <p:nvSpPr>
            <p:cNvPr id="153" name="矩形 152"/>
            <p:cNvSpPr/>
            <p:nvPr/>
          </p:nvSpPr>
          <p:spPr>
            <a:xfrm>
              <a:off x="6798183" y="2030750"/>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54" name="矩形 153"/>
            <p:cNvSpPr/>
            <p:nvPr/>
          </p:nvSpPr>
          <p:spPr>
            <a:xfrm>
              <a:off x="6798184" y="1287088"/>
              <a:ext cx="2241974" cy="57214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55" name="组合 154"/>
          <p:cNvGrpSpPr/>
          <p:nvPr/>
        </p:nvGrpSpPr>
        <p:grpSpPr>
          <a:xfrm>
            <a:off x="6100454" y="2938822"/>
            <a:ext cx="4806947" cy="1314488"/>
            <a:chOff x="6798183" y="1347204"/>
            <a:chExt cx="4806947" cy="1314488"/>
          </a:xfrm>
        </p:grpSpPr>
        <p:sp>
          <p:nvSpPr>
            <p:cNvPr id="156" name="矩形 155"/>
            <p:cNvSpPr/>
            <p:nvPr/>
          </p:nvSpPr>
          <p:spPr>
            <a:xfrm>
              <a:off x="6798183" y="2030750"/>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57" name="矩形 156"/>
            <p:cNvSpPr/>
            <p:nvPr/>
          </p:nvSpPr>
          <p:spPr>
            <a:xfrm>
              <a:off x="6798184" y="1347204"/>
              <a:ext cx="2241974" cy="57214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58" name="组合 157"/>
          <p:cNvGrpSpPr/>
          <p:nvPr/>
        </p:nvGrpSpPr>
        <p:grpSpPr>
          <a:xfrm>
            <a:off x="6095999" y="4251610"/>
            <a:ext cx="4811402" cy="1388559"/>
            <a:chOff x="6793728" y="1381542"/>
            <a:chExt cx="4811402" cy="1388559"/>
          </a:xfrm>
        </p:grpSpPr>
        <p:sp>
          <p:nvSpPr>
            <p:cNvPr id="159" name="矩形 158"/>
            <p:cNvSpPr/>
            <p:nvPr/>
          </p:nvSpPr>
          <p:spPr>
            <a:xfrm>
              <a:off x="6798183" y="2139159"/>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60" name="矩形 159"/>
            <p:cNvSpPr/>
            <p:nvPr/>
          </p:nvSpPr>
          <p:spPr>
            <a:xfrm>
              <a:off x="6793728" y="1381542"/>
              <a:ext cx="2241974" cy="57214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7" name="组合 6"/>
          <p:cNvGrpSpPr/>
          <p:nvPr/>
        </p:nvGrpSpPr>
        <p:grpSpPr>
          <a:xfrm>
            <a:off x="372205" y="282852"/>
            <a:ext cx="6268081" cy="683483"/>
            <a:chOff x="372205" y="282852"/>
            <a:chExt cx="6268081" cy="683483"/>
          </a:xfrm>
        </p:grpSpPr>
        <p:sp>
          <p:nvSpPr>
            <p:cNvPr id="141" name="文本框 140"/>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6" name="图片 5"/>
            <p:cNvPicPr>
              <a:picLocks noChangeAspect="1"/>
            </p:cNvPicPr>
            <p:nvPr/>
          </p:nvPicPr>
          <p:blipFill>
            <a:blip r:embed="rId2" cstate="screen"/>
            <a:stretch>
              <a:fillRect/>
            </a:stretch>
          </p:blipFill>
          <p:spPr>
            <a:xfrm>
              <a:off x="372205" y="282852"/>
              <a:ext cx="683483" cy="683483"/>
            </a:xfrm>
            <a:prstGeom prst="rect">
              <a:avLst/>
            </a:prstGeom>
          </p:spPr>
        </p:pic>
      </p:grpSp>
      <p:pic>
        <p:nvPicPr>
          <p:cNvPr id="9" name="图片 8"/>
          <p:cNvPicPr>
            <a:picLocks noChangeAspect="1"/>
          </p:cNvPicPr>
          <p:nvPr/>
        </p:nvPicPr>
        <p:blipFill>
          <a:blip r:embed="rId3" cstate="screen"/>
          <a:stretch>
            <a:fillRect/>
          </a:stretch>
        </p:blipFill>
        <p:spPr>
          <a:xfrm>
            <a:off x="994120" y="1525791"/>
            <a:ext cx="4462965" cy="44629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14:bounceEnd="60000">
                                          <p:cBhvr additive="base">
                                            <p:cTn id="7" dur="1000" fill="hold"/>
                                            <p:tgtEl>
                                              <p:spTgt spid="152"/>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5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500"/>
                                      </p:stCondLst>
                                      <p:childTnLst>
                                        <p:set>
                                          <p:cBhvr>
                                            <p:cTn id="10" dur="1" fill="hold">
                                              <p:stCondLst>
                                                <p:cond delay="0"/>
                                              </p:stCondLst>
                                            </p:cTn>
                                            <p:tgtEl>
                                              <p:spTgt spid="155"/>
                                            </p:tgtEl>
                                            <p:attrNameLst>
                                              <p:attrName>style.visibility</p:attrName>
                                            </p:attrNameLst>
                                          </p:cBhvr>
                                          <p:to>
                                            <p:strVal val="visible"/>
                                          </p:to>
                                        </p:set>
                                        <p:anim calcmode="lin" valueType="num" p14:bounceEnd="60000">
                                          <p:cBhvr additive="base">
                                            <p:cTn id="11" dur="10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750"/>
                                      </p:stCondLst>
                                      <p:childTnLst>
                                        <p:set>
                                          <p:cBhvr>
                                            <p:cTn id="14" dur="1" fill="hold">
                                              <p:stCondLst>
                                                <p:cond delay="0"/>
                                              </p:stCondLst>
                                            </p:cTn>
                                            <p:tgtEl>
                                              <p:spTgt spid="158"/>
                                            </p:tgtEl>
                                            <p:attrNameLst>
                                              <p:attrName>style.visibility</p:attrName>
                                            </p:attrNameLst>
                                          </p:cBhvr>
                                          <p:to>
                                            <p:strVal val="visible"/>
                                          </p:to>
                                        </p:set>
                                        <p:anim calcmode="lin" valueType="num" p14:bounceEnd="60000">
                                          <p:cBhvr additive="base">
                                            <p:cTn id="15" dur="1000" fill="hold"/>
                                            <p:tgtEl>
                                              <p:spTgt spid="158"/>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15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500"/>
                                            <p:tgtEl>
                                              <p:spTgt spid="146"/>
                                            </p:tgtEl>
                                          </p:cBhvr>
                                        </p:animEffect>
                                      </p:childTnLst>
                                    </p:cTn>
                                  </p:par>
                                  <p:par>
                                    <p:cTn id="21" presetID="22" presetClass="entr" presetSubtype="8"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left)">
                                          <p:cBhvr>
                                            <p:cTn id="23" dur="500"/>
                                            <p:tgtEl>
                                              <p:spTgt spid="143"/>
                                            </p:tgtEl>
                                          </p:cBhvr>
                                        </p:animEffect>
                                      </p:childTnLst>
                                    </p:cTn>
                                  </p:par>
                                  <p:par>
                                    <p:cTn id="24" presetID="22" presetClass="entr" presetSubtype="8"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wipe(left)">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1000" fill="hold"/>
                                            <p:tgtEl>
                                              <p:spTgt spid="152"/>
                                            </p:tgtEl>
                                            <p:attrNameLst>
                                              <p:attrName>ppt_x</p:attrName>
                                            </p:attrNameLst>
                                          </p:cBhvr>
                                          <p:tavLst>
                                            <p:tav tm="0">
                                              <p:val>
                                                <p:strVal val="1+#ppt_w/2"/>
                                              </p:val>
                                            </p:tav>
                                            <p:tav tm="100000">
                                              <p:val>
                                                <p:strVal val="#ppt_x"/>
                                              </p:val>
                                            </p:tav>
                                          </p:tavLst>
                                        </p:anim>
                                        <p:anim calcmode="lin" valueType="num">
                                          <p:cBhvr additive="base">
                                            <p:cTn id="8" dur="1000" fill="hold"/>
                                            <p:tgtEl>
                                              <p:spTgt spid="15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1000" fill="hold"/>
                                            <p:tgtEl>
                                              <p:spTgt spid="155"/>
                                            </p:tgtEl>
                                            <p:attrNameLst>
                                              <p:attrName>ppt_x</p:attrName>
                                            </p:attrNameLst>
                                          </p:cBhvr>
                                          <p:tavLst>
                                            <p:tav tm="0">
                                              <p:val>
                                                <p:strVal val="1+#ppt_w/2"/>
                                              </p:val>
                                            </p:tav>
                                            <p:tav tm="100000">
                                              <p:val>
                                                <p:strVal val="#ppt_x"/>
                                              </p:val>
                                            </p:tav>
                                          </p:tavLst>
                                        </p:anim>
                                        <p:anim calcmode="lin" valueType="num">
                                          <p:cBhvr additive="base">
                                            <p:cTn id="12" dur="10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158"/>
                                            </p:tgtEl>
                                            <p:attrNameLst>
                                              <p:attrName>style.visibility</p:attrName>
                                            </p:attrNameLst>
                                          </p:cBhvr>
                                          <p:to>
                                            <p:strVal val="visible"/>
                                          </p:to>
                                        </p:set>
                                        <p:anim calcmode="lin" valueType="num">
                                          <p:cBhvr additive="base">
                                            <p:cTn id="15" dur="1000" fill="hold"/>
                                            <p:tgtEl>
                                              <p:spTgt spid="158"/>
                                            </p:tgtEl>
                                            <p:attrNameLst>
                                              <p:attrName>ppt_x</p:attrName>
                                            </p:attrNameLst>
                                          </p:cBhvr>
                                          <p:tavLst>
                                            <p:tav tm="0">
                                              <p:val>
                                                <p:strVal val="1+#ppt_w/2"/>
                                              </p:val>
                                            </p:tav>
                                            <p:tav tm="100000">
                                              <p:val>
                                                <p:strVal val="#ppt_x"/>
                                              </p:val>
                                            </p:tav>
                                          </p:tavLst>
                                        </p:anim>
                                        <p:anim calcmode="lin" valueType="num">
                                          <p:cBhvr additive="base">
                                            <p:cTn id="16" dur="1000" fill="hold"/>
                                            <p:tgtEl>
                                              <p:spTgt spid="15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500"/>
                                            <p:tgtEl>
                                              <p:spTgt spid="146"/>
                                            </p:tgtEl>
                                          </p:cBhvr>
                                        </p:animEffect>
                                      </p:childTnLst>
                                    </p:cTn>
                                  </p:par>
                                  <p:par>
                                    <p:cTn id="21" presetID="22" presetClass="entr" presetSubtype="8"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left)">
                                          <p:cBhvr>
                                            <p:cTn id="23" dur="500"/>
                                            <p:tgtEl>
                                              <p:spTgt spid="143"/>
                                            </p:tgtEl>
                                          </p:cBhvr>
                                        </p:animEffect>
                                      </p:childTnLst>
                                    </p:cTn>
                                  </p:par>
                                  <p:par>
                                    <p:cTn id="24" presetID="22" presetClass="entr" presetSubtype="8"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wipe(left)">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6" name="组合 15"/>
          <p:cNvGrpSpPr/>
          <p:nvPr/>
        </p:nvGrpSpPr>
        <p:grpSpPr>
          <a:xfrm>
            <a:off x="990599" y="2108200"/>
            <a:ext cx="10278533" cy="2277533"/>
            <a:chOff x="990599" y="2108200"/>
            <a:chExt cx="10278533" cy="2277533"/>
          </a:xfrm>
        </p:grpSpPr>
        <p:sp>
          <p:nvSpPr>
            <p:cNvPr id="17" name="圆角矩形 4"/>
            <p:cNvSpPr/>
            <p:nvPr/>
          </p:nvSpPr>
          <p:spPr>
            <a:xfrm>
              <a:off x="990599" y="21082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18" name="圆角矩形 5"/>
            <p:cNvSpPr/>
            <p:nvPr/>
          </p:nvSpPr>
          <p:spPr>
            <a:xfrm>
              <a:off x="990599" y="29210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19" name="圆角矩形 6"/>
            <p:cNvSpPr/>
            <p:nvPr/>
          </p:nvSpPr>
          <p:spPr>
            <a:xfrm>
              <a:off x="990599" y="37338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0" name="圆角矩形 7"/>
            <p:cNvSpPr/>
            <p:nvPr/>
          </p:nvSpPr>
          <p:spPr>
            <a:xfrm>
              <a:off x="9287932" y="21082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1" name="圆角矩形 8"/>
            <p:cNvSpPr/>
            <p:nvPr/>
          </p:nvSpPr>
          <p:spPr>
            <a:xfrm>
              <a:off x="9287932" y="29210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2" name="圆角矩形 9"/>
            <p:cNvSpPr/>
            <p:nvPr/>
          </p:nvSpPr>
          <p:spPr>
            <a:xfrm>
              <a:off x="9287932" y="37338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3" name="文本框 22"/>
            <p:cNvSpPr txBox="1"/>
            <p:nvPr/>
          </p:nvSpPr>
          <p:spPr>
            <a:xfrm>
              <a:off x="1278468" y="22802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prstClr val="white"/>
                  </a:solidFill>
                  <a:effectLst/>
                  <a:uLnTx/>
                  <a:uFillTx/>
                  <a:cs typeface="+mn-ea"/>
                  <a:sym typeface="+mn-lt"/>
                </a:rPr>
                <a:t>标题内容</a:t>
              </a:r>
            </a:p>
          </p:txBody>
        </p:sp>
        <p:sp>
          <p:nvSpPr>
            <p:cNvPr id="24" name="文本框 23"/>
            <p:cNvSpPr txBox="1"/>
            <p:nvPr/>
          </p:nvSpPr>
          <p:spPr>
            <a:xfrm>
              <a:off x="1278468" y="30930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5" name="文本框 24"/>
            <p:cNvSpPr txBox="1"/>
            <p:nvPr/>
          </p:nvSpPr>
          <p:spPr>
            <a:xfrm>
              <a:off x="1231902" y="39058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6" name="文本框 25"/>
            <p:cNvSpPr txBox="1"/>
            <p:nvPr/>
          </p:nvSpPr>
          <p:spPr>
            <a:xfrm>
              <a:off x="9581309" y="22802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7" name="文本框 26"/>
            <p:cNvSpPr txBox="1"/>
            <p:nvPr/>
          </p:nvSpPr>
          <p:spPr>
            <a:xfrm>
              <a:off x="9581309" y="30930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8" name="文本框 27"/>
            <p:cNvSpPr txBox="1"/>
            <p:nvPr/>
          </p:nvSpPr>
          <p:spPr>
            <a:xfrm>
              <a:off x="9534743" y="39058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grpSp>
      <p:sp>
        <p:nvSpPr>
          <p:cNvPr id="31" name="文本框 30"/>
          <p:cNvSpPr txBox="1"/>
          <p:nvPr/>
        </p:nvSpPr>
        <p:spPr>
          <a:xfrm>
            <a:off x="1611084" y="5345935"/>
            <a:ext cx="8969829" cy="113107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输入您的内容或者通过右键复制粘贴您的内容，并选择只保留文字。输入您的内容。输入您的内容或者通过右键复制粘贴您的内容，并选择只保留文字。输入您的内容。</a:t>
            </a:r>
          </a:p>
          <a:p>
            <a:pPr marL="0" marR="0" lvl="0" indent="0" algn="ctr" defTabSz="914400" rtl="0" eaLnBrk="1" fontAlgn="base" latinLnBrk="0" hangingPunct="1">
              <a:lnSpc>
                <a:spcPct val="125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grpSp>
        <p:nvGrpSpPr>
          <p:cNvPr id="30" name="组合 29"/>
          <p:cNvGrpSpPr/>
          <p:nvPr/>
        </p:nvGrpSpPr>
        <p:grpSpPr>
          <a:xfrm>
            <a:off x="372205" y="282852"/>
            <a:ext cx="6268081" cy="683483"/>
            <a:chOff x="372205" y="282852"/>
            <a:chExt cx="6268081" cy="683483"/>
          </a:xfrm>
        </p:grpSpPr>
        <p:sp>
          <p:nvSpPr>
            <p:cNvPr id="32" name="文本框 31"/>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33" name="图片 32"/>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715673" y="412597"/>
            <a:ext cx="5151052" cy="51510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 name="直接连接符 6"/>
          <p:cNvCxnSpPr/>
          <p:nvPr/>
        </p:nvCxnSpPr>
        <p:spPr>
          <a:xfrm>
            <a:off x="5991189" y="1423053"/>
            <a:ext cx="0" cy="44279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976934" y="1641707"/>
            <a:ext cx="5223878" cy="1669071"/>
            <a:chOff x="1081470" y="1940316"/>
            <a:chExt cx="5223878" cy="1669071"/>
          </a:xfrm>
        </p:grpSpPr>
        <p:sp>
          <p:nvSpPr>
            <p:cNvPr id="9" name="矩形 8"/>
            <p:cNvSpPr/>
            <p:nvPr/>
          </p:nvSpPr>
          <p:spPr>
            <a:xfrm>
              <a:off x="5677029" y="2024965"/>
              <a:ext cx="628319" cy="641949"/>
            </a:xfrm>
            <a:prstGeom prst="rect">
              <a:avLst/>
            </a:prstGeom>
            <a:solidFill>
              <a:schemeClr val="bg1"/>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E54C09"/>
                  </a:solidFill>
                  <a:effectLst/>
                  <a:uLnTx/>
                  <a:uFillTx/>
                  <a:cs typeface="+mn-ea"/>
                  <a:sym typeface="+mn-lt"/>
                </a:rPr>
                <a:t>01</a:t>
              </a:r>
              <a:endParaRPr kumimoji="0" lang="zh-CN" altLang="en-US" sz="1800" b="1" i="0" u="none" strike="noStrike" kern="1200" cap="none" spc="0" normalizeH="0" baseline="0" noProof="0" dirty="0">
                <a:ln>
                  <a:noFill/>
                </a:ln>
                <a:solidFill>
                  <a:srgbClr val="E54C09"/>
                </a:solidFill>
                <a:effectLst/>
                <a:uLnTx/>
                <a:uFillTx/>
                <a:cs typeface="+mn-ea"/>
                <a:sym typeface="+mn-lt"/>
              </a:endParaRPr>
            </a:p>
          </p:txBody>
        </p:sp>
        <p:sp>
          <p:nvSpPr>
            <p:cNvPr id="10" name="TextBox 39"/>
            <p:cNvSpPr txBox="1"/>
            <p:nvPr/>
          </p:nvSpPr>
          <p:spPr>
            <a:xfrm>
              <a:off x="2843098" y="1940316"/>
              <a:ext cx="2475037" cy="411266"/>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cs typeface="+mn-ea"/>
                  <a:sym typeface="+mn-lt"/>
                </a:rPr>
                <a:t>请在此处编辑标题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11" name="TextBox 40"/>
            <p:cNvSpPr txBox="1"/>
            <p:nvPr/>
          </p:nvSpPr>
          <p:spPr>
            <a:xfrm>
              <a:off x="1081470" y="2501391"/>
              <a:ext cx="4246556" cy="11079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marL="0" marR="0" lvl="0" indent="0" algn="just" defTabSz="914400" rtl="0" eaLnBrk="1" fontAlgn="auto" latinLnBrk="0" hangingPunct="1">
                <a:lnSpc>
                  <a:spcPct val="150000"/>
                </a:lnSpc>
                <a:spcBef>
                  <a:spcPts val="120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mn-lt"/>
                  <a:cs typeface="+mn-ea"/>
                  <a:sym typeface="+mn-lt"/>
                </a:rPr>
                <a:t>请在此处添加详细描述文本，在这里输入文本，更改文字文本。请在此处添加详细描述文本，在这里输入文本，更改文字文本。请在此处添加详细描述文本，在这里输入文本，更改文字文本。请在此处添加详细描述文本。</a:t>
              </a:r>
            </a:p>
          </p:txBody>
        </p:sp>
      </p:grpSp>
      <p:grpSp>
        <p:nvGrpSpPr>
          <p:cNvPr id="12" name="组合 11"/>
          <p:cNvGrpSpPr/>
          <p:nvPr/>
        </p:nvGrpSpPr>
        <p:grpSpPr>
          <a:xfrm>
            <a:off x="971147" y="4045662"/>
            <a:ext cx="5229665" cy="1742231"/>
            <a:chOff x="1075683" y="4344271"/>
            <a:chExt cx="5229665" cy="1742231"/>
          </a:xfrm>
        </p:grpSpPr>
        <p:sp>
          <p:nvSpPr>
            <p:cNvPr id="13" name="矩形 12"/>
            <p:cNvSpPr/>
            <p:nvPr/>
          </p:nvSpPr>
          <p:spPr>
            <a:xfrm>
              <a:off x="5677029" y="4775259"/>
              <a:ext cx="628319" cy="641949"/>
            </a:xfrm>
            <a:prstGeom prst="rect">
              <a:avLst/>
            </a:prstGeom>
            <a:solidFill>
              <a:schemeClr val="bg1"/>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E54C09"/>
                  </a:solidFill>
                  <a:effectLst/>
                  <a:uLnTx/>
                  <a:uFillTx/>
                  <a:cs typeface="+mn-ea"/>
                  <a:sym typeface="+mn-lt"/>
                </a:rPr>
                <a:t>02</a:t>
              </a:r>
              <a:endParaRPr kumimoji="0" lang="zh-CN" altLang="en-US" sz="1800" b="1" i="0" u="none" strike="noStrike" kern="1200" cap="none" spc="0" normalizeH="0" baseline="0" noProof="0" dirty="0">
                <a:ln>
                  <a:noFill/>
                </a:ln>
                <a:solidFill>
                  <a:srgbClr val="E54C09"/>
                </a:solidFill>
                <a:effectLst/>
                <a:uLnTx/>
                <a:uFillTx/>
                <a:cs typeface="+mn-ea"/>
                <a:sym typeface="+mn-lt"/>
              </a:endParaRPr>
            </a:p>
          </p:txBody>
        </p:sp>
        <p:sp>
          <p:nvSpPr>
            <p:cNvPr id="14" name="TextBox 40"/>
            <p:cNvSpPr txBox="1"/>
            <p:nvPr/>
          </p:nvSpPr>
          <p:spPr>
            <a:xfrm>
              <a:off x="1075683" y="4978506"/>
              <a:ext cx="4163523" cy="11079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marL="0" marR="0" lvl="0" indent="0" algn="just" defTabSz="914400" rtl="0" eaLnBrk="1" fontAlgn="auto" latinLnBrk="0" hangingPunct="1">
                <a:lnSpc>
                  <a:spcPct val="150000"/>
                </a:lnSpc>
                <a:spcBef>
                  <a:spcPts val="120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mn-lt"/>
                  <a:cs typeface="+mn-ea"/>
                  <a:sym typeface="+mn-lt"/>
                </a:rPr>
                <a:t>请在此处添加详细描述文本，在这里输入文本，更改文字文本。请在此处添加详细描述文本，在这里输入文本，更改文字文本。请在此处添加详细描述文本，在这里输入文本，更改文字文本。请在此处添加详细描述文本。</a:t>
              </a:r>
            </a:p>
          </p:txBody>
        </p:sp>
        <p:sp>
          <p:nvSpPr>
            <p:cNvPr id="15" name="TextBox 39"/>
            <p:cNvSpPr txBox="1"/>
            <p:nvPr/>
          </p:nvSpPr>
          <p:spPr>
            <a:xfrm>
              <a:off x="2764169" y="4344271"/>
              <a:ext cx="2475037" cy="411266"/>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cs typeface="+mn-ea"/>
                  <a:sym typeface="+mn-lt"/>
                </a:rPr>
                <a:t>请在此处编辑标题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grpSp>
      <p:grpSp>
        <p:nvGrpSpPr>
          <p:cNvPr id="17" name="组合 16"/>
          <p:cNvGrpSpPr/>
          <p:nvPr/>
        </p:nvGrpSpPr>
        <p:grpSpPr>
          <a:xfrm>
            <a:off x="372205" y="282852"/>
            <a:ext cx="6268081" cy="683483"/>
            <a:chOff x="372205" y="282852"/>
            <a:chExt cx="6268081" cy="683483"/>
          </a:xfrm>
        </p:grpSpPr>
        <p:sp>
          <p:nvSpPr>
            <p:cNvPr id="18" name="文本框 17"/>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5572493" y="-150859"/>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36560" y="2295436"/>
            <a:ext cx="3065455" cy="3167814"/>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9" name="组合 8"/>
          <p:cNvGrpSpPr/>
          <p:nvPr/>
        </p:nvGrpSpPr>
        <p:grpSpPr>
          <a:xfrm>
            <a:off x="3237054" y="3155925"/>
            <a:ext cx="590310" cy="1446837"/>
            <a:chOff x="3237054" y="3020993"/>
            <a:chExt cx="590310" cy="1446837"/>
          </a:xfrm>
          <a:solidFill>
            <a:schemeClr val="bg1"/>
          </a:solidFill>
        </p:grpSpPr>
        <p:sp>
          <p:nvSpPr>
            <p:cNvPr id="10" name="椭圆 9"/>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1" name="椭圆 10"/>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sp>
        <p:nvSpPr>
          <p:cNvPr id="12" name="文本框 11"/>
          <p:cNvSpPr txBox="1"/>
          <p:nvPr/>
        </p:nvSpPr>
        <p:spPr>
          <a:xfrm>
            <a:off x="7206629" y="2295436"/>
            <a:ext cx="3065455" cy="3167814"/>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13" name="组合 12"/>
          <p:cNvGrpSpPr/>
          <p:nvPr/>
        </p:nvGrpSpPr>
        <p:grpSpPr>
          <a:xfrm>
            <a:off x="10407123" y="3155925"/>
            <a:ext cx="590310" cy="1446837"/>
            <a:chOff x="3237054" y="3020993"/>
            <a:chExt cx="590310" cy="1446837"/>
          </a:xfrm>
          <a:solidFill>
            <a:schemeClr val="bg1"/>
          </a:solidFill>
        </p:grpSpPr>
        <p:sp>
          <p:nvSpPr>
            <p:cNvPr id="14" name="椭圆 13"/>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5" name="椭圆 14"/>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grpSp>
        <p:nvGrpSpPr>
          <p:cNvPr id="16" name="组合 15"/>
          <p:cNvGrpSpPr/>
          <p:nvPr/>
        </p:nvGrpSpPr>
        <p:grpSpPr>
          <a:xfrm>
            <a:off x="372205" y="282852"/>
            <a:ext cx="6268081" cy="683483"/>
            <a:chOff x="372205" y="282852"/>
            <a:chExt cx="6268081" cy="683483"/>
          </a:xfrm>
        </p:grpSpPr>
        <p:sp>
          <p:nvSpPr>
            <p:cNvPr id="17" name="文本框 16"/>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8" name="图片 17"/>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3237054" y="624593"/>
            <a:ext cx="5463250" cy="5463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0" y="-57570"/>
            <a:ext cx="12192000" cy="6915569"/>
          </a:xfrm>
          <a:prstGeom prst="rect">
            <a:avLst/>
          </a:prstGeom>
        </p:spPr>
      </p:pic>
      <p:sp>
        <p:nvSpPr>
          <p:cNvPr id="28" name="文本框 27"/>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p:cNvGrpSpPr/>
            <p:nvPr/>
          </p:nvGrpSpPr>
          <p:grpSpPr>
            <a:xfrm>
              <a:off x="4831353" y="1247427"/>
              <a:ext cx="2273875" cy="1824644"/>
              <a:chOff x="2098673" y="552458"/>
              <a:chExt cx="7431076" cy="5742062"/>
            </a:xfrm>
            <a:grpFill/>
          </p:grpSpPr>
          <p:sp>
            <p:nvSpPr>
              <p:cNvPr id="40" name="Freeform 783"/>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贰</a:t>
              </a:r>
            </a:p>
          </p:txBody>
        </p:sp>
      </p:grpSp>
      <p:pic>
        <p:nvPicPr>
          <p:cNvPr id="141" name="图片 140"/>
          <p:cNvPicPr>
            <a:picLocks noChangeAspect="1"/>
          </p:cNvPicPr>
          <p:nvPr/>
        </p:nvPicPr>
        <p:blipFill>
          <a:blip r:embed="rId3" cstate="screen"/>
          <a:stretch>
            <a:fillRect/>
          </a:stretch>
        </p:blipFill>
        <p:spPr>
          <a:xfrm>
            <a:off x="155221" y="611240"/>
            <a:ext cx="6246759" cy="624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1327220" y="1718235"/>
            <a:ext cx="4372610" cy="616585"/>
            <a:chOff x="11329" y="2424"/>
            <a:chExt cx="6886" cy="971"/>
          </a:xfrm>
        </p:grpSpPr>
        <p:sp>
          <p:nvSpPr>
            <p:cNvPr id="8" name="椭圆 7"/>
            <p:cNvSpPr/>
            <p:nvPr/>
          </p:nvSpPr>
          <p:spPr>
            <a:xfrm>
              <a:off x="11329"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E54C09"/>
                  </a:solidFill>
                  <a:effectLst/>
                  <a:uLnTx/>
                  <a:uFillTx/>
                  <a:cs typeface="+mn-ea"/>
                  <a:sym typeface="+mn-lt"/>
                </a:rPr>
                <a:t>1</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9" name="文本框 8"/>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0" name="组合 9"/>
          <p:cNvGrpSpPr/>
          <p:nvPr/>
        </p:nvGrpSpPr>
        <p:grpSpPr>
          <a:xfrm>
            <a:off x="1327220" y="2962200"/>
            <a:ext cx="4333875" cy="616585"/>
            <a:chOff x="11390" y="2424"/>
            <a:chExt cx="6825" cy="971"/>
          </a:xfrm>
        </p:grpSpPr>
        <p:sp>
          <p:nvSpPr>
            <p:cNvPr id="11" name="椭圆 10"/>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E54C09"/>
                  </a:solidFill>
                  <a:effectLst/>
                  <a:uLnTx/>
                  <a:uFillTx/>
                  <a:cs typeface="+mn-ea"/>
                  <a:sym typeface="+mn-lt"/>
                </a:rPr>
                <a:t>2</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12" name="文本框 11"/>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3" name="组合 12"/>
          <p:cNvGrpSpPr/>
          <p:nvPr/>
        </p:nvGrpSpPr>
        <p:grpSpPr>
          <a:xfrm>
            <a:off x="1365955" y="4206165"/>
            <a:ext cx="4333875" cy="616585"/>
            <a:chOff x="11390" y="2424"/>
            <a:chExt cx="6825" cy="971"/>
          </a:xfrm>
        </p:grpSpPr>
        <p:sp>
          <p:nvSpPr>
            <p:cNvPr id="14" name="椭圆 13"/>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E54C09"/>
                  </a:solidFill>
                  <a:effectLst/>
                  <a:uLnTx/>
                  <a:uFillTx/>
                  <a:cs typeface="+mn-ea"/>
                  <a:sym typeface="+mn-lt"/>
                </a:rPr>
                <a:t>3</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15" name="文本框 14"/>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6" name="组合 15"/>
          <p:cNvGrpSpPr/>
          <p:nvPr/>
        </p:nvGrpSpPr>
        <p:grpSpPr>
          <a:xfrm>
            <a:off x="1365955" y="5450130"/>
            <a:ext cx="4333875" cy="616585"/>
            <a:chOff x="11390" y="2424"/>
            <a:chExt cx="6825" cy="971"/>
          </a:xfrm>
        </p:grpSpPr>
        <p:sp>
          <p:nvSpPr>
            <p:cNvPr id="17" name="椭圆 16"/>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E54C09"/>
                  </a:solidFill>
                  <a:effectLst/>
                  <a:uLnTx/>
                  <a:uFillTx/>
                  <a:cs typeface="+mn-ea"/>
                  <a:sym typeface="+mn-lt"/>
                </a:rPr>
                <a:t>4</a:t>
              </a:r>
              <a:endParaRPr kumimoji="0" lang="zh-CN" altLang="en-US" sz="3200" b="1" i="0" u="none" strike="noStrike" kern="1200" cap="none" spc="0" normalizeH="0" baseline="0" noProof="0" dirty="0">
                <a:ln>
                  <a:noFill/>
                </a:ln>
                <a:solidFill>
                  <a:srgbClr val="E54C09"/>
                </a:solidFill>
                <a:effectLst/>
                <a:uLnTx/>
                <a:uFillTx/>
                <a:cs typeface="+mn-ea"/>
                <a:sym typeface="+mn-lt"/>
              </a:endParaRPr>
            </a:p>
          </p:txBody>
        </p:sp>
        <p:sp>
          <p:nvSpPr>
            <p:cNvPr id="18" name="文本框 17"/>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20" name="组合 19"/>
          <p:cNvGrpSpPr/>
          <p:nvPr/>
        </p:nvGrpSpPr>
        <p:grpSpPr>
          <a:xfrm>
            <a:off x="372205" y="282852"/>
            <a:ext cx="6268081" cy="683483"/>
            <a:chOff x="372205" y="282852"/>
            <a:chExt cx="6268081" cy="683483"/>
          </a:xfrm>
        </p:grpSpPr>
        <p:sp>
          <p:nvSpPr>
            <p:cNvPr id="21" name="文本框 20"/>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2" name="图片 21"/>
            <p:cNvPicPr>
              <a:picLocks noChangeAspect="1"/>
            </p:cNvPicPr>
            <p:nvPr/>
          </p:nvPicPr>
          <p:blipFill>
            <a:blip r:embed="rId2" cstate="screen"/>
            <a:stretch>
              <a:fillRect/>
            </a:stretch>
          </p:blipFill>
          <p:spPr>
            <a:xfrm>
              <a:off x="372205" y="282852"/>
              <a:ext cx="683483" cy="683483"/>
            </a:xfrm>
            <a:prstGeom prst="rect">
              <a:avLst/>
            </a:prstGeom>
          </p:spPr>
        </p:pic>
      </p:grpSp>
      <p:pic>
        <p:nvPicPr>
          <p:cNvPr id="6" name="图片 5"/>
          <p:cNvPicPr>
            <a:picLocks noChangeAspect="1"/>
          </p:cNvPicPr>
          <p:nvPr/>
        </p:nvPicPr>
        <p:blipFill>
          <a:blip r:embed="rId3" cstate="screen"/>
          <a:stretch>
            <a:fillRect/>
          </a:stretch>
        </p:blipFill>
        <p:spPr>
          <a:xfrm>
            <a:off x="6113487" y="874262"/>
            <a:ext cx="5450130" cy="5450130"/>
          </a:xfrm>
          <a:prstGeom prst="rect">
            <a:avLst/>
          </a:prstGeom>
        </p:spPr>
      </p:pic>
      <p:sp>
        <p:nvSpPr>
          <p:cNvPr id="23" name="TextBox 22"/>
          <p:cNvSpPr txBox="1"/>
          <p:nvPr/>
        </p:nvSpPr>
        <p:spPr>
          <a:xfrm>
            <a:off x="6816588" y="6680355"/>
            <a:ext cx="1440159" cy="121920"/>
          </a:xfrm>
          <a:prstGeom prst="rect">
            <a:avLst/>
          </a:prstGeom>
          <a:noFill/>
        </p:spPr>
        <p:txBody>
          <a:bodyPr wrap="square" rtlCol="0">
            <a:spAutoFit/>
          </a:bodyPr>
          <a:lstStyle/>
          <a:p>
            <a:pPr>
              <a:lnSpc>
                <a:spcPct val="200000"/>
              </a:lnSpc>
            </a:pPr>
            <a:r>
              <a:rPr lang="zh-CN" altLang="en-US" sz="100" smtClean="0">
                <a:solidFill>
                  <a:srgbClr val="002060"/>
                </a:solidFill>
                <a:ea typeface="微软雅黑" panose="020B0503020204020204" pitchFamily="34" charset="-122"/>
              </a:rPr>
              <a:t>节日</a:t>
            </a:r>
            <a:r>
              <a:rPr lang="en-US" altLang="zh-CN" sz="100" smtClean="0">
                <a:solidFill>
                  <a:srgbClr val="002060"/>
                </a:solidFill>
                <a:ea typeface="微软雅黑" panose="020B0503020204020204" pitchFamily="34" charset="-122"/>
              </a:rPr>
              <a:t>PPT</a:t>
            </a:r>
            <a:r>
              <a:rPr lang="zh-CN" altLang="en-US" sz="100" smtClean="0">
                <a:solidFill>
                  <a:srgbClr val="002060"/>
                </a:solidFill>
                <a:ea typeface="微软雅黑" panose="020B0503020204020204" pitchFamily="34" charset="-122"/>
              </a:rPr>
              <a:t>模板 </a:t>
            </a:r>
            <a:r>
              <a:rPr lang="en-US" altLang="zh-CN" sz="100" smtClean="0">
                <a:solidFill>
                  <a:srgbClr val="002060"/>
                </a:solidFill>
                <a:ea typeface="微软雅黑" panose="020B0503020204020204" pitchFamily="34" charset="-122"/>
              </a:rPr>
              <a:t>http:// www.PPT818.com/jieri/</a:t>
            </a:r>
            <a:endParaRPr lang="en-US" altLang="zh-CN" sz="100" dirty="0" smtClean="0">
              <a:solidFill>
                <a:srgbClr val="002060"/>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dlybecq">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宽屏</PresentationFormat>
  <Paragraphs>135</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22</vt:i4>
      </vt:variant>
    </vt:vector>
  </HeadingPairs>
  <TitlesOfParts>
    <vt:vector size="31" baseType="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2022-03-11T03:37:41Z</dcterms:created>
  <dcterms:modified xsi:type="dcterms:W3CDTF">2023-01-11T01:18:24Z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6D2C32090BC04EECA44A3363731EDF83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