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8" r:id="rId3"/>
    <p:sldId id="257" r:id="rId4"/>
    <p:sldId id="259" r:id="rId5"/>
    <p:sldId id="260" r:id="rId6"/>
    <p:sldId id="271" r:id="rId7"/>
    <p:sldId id="268" r:id="rId8"/>
    <p:sldId id="288" r:id="rId9"/>
    <p:sldId id="261" r:id="rId10"/>
    <p:sldId id="263" r:id="rId11"/>
    <p:sldId id="264" r:id="rId12"/>
    <p:sldId id="289" r:id="rId13"/>
    <p:sldId id="265" r:id="rId14"/>
    <p:sldId id="266" r:id="rId15"/>
    <p:sldId id="267" r:id="rId16"/>
    <p:sldId id="306" r:id="rId17"/>
    <p:sldId id="290" r:id="rId18"/>
    <p:sldId id="262" r:id="rId19"/>
    <p:sldId id="307" r:id="rId20"/>
    <p:sldId id="270" r:id="rId21"/>
    <p:sldId id="291" r:id="rId22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3C66"/>
    <a:srgbClr val="595C9D"/>
    <a:srgbClr val="454A7C"/>
    <a:srgbClr val="45487A"/>
    <a:srgbClr val="FAF9FE"/>
    <a:srgbClr val="FF7C80"/>
    <a:srgbClr val="FF53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8" d="100"/>
          <a:sy n="58" d="100"/>
        </p:scale>
        <p:origin x="-102" y="-15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45487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86E-45B9-B129-FB2114E5F30F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86E-45B9-B129-FB2114E5F30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86E-45B9-B129-FB2114E5F30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86E-45B9-B129-FB2114E5F30F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86E-45B9-B129-FB2114E5F3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19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454A7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7BC-4A35-8E28-42B1CE0AACCD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7BC-4A35-8E28-42B1CE0AACC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7BC-4A35-8E28-42B1CE0AACC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7BC-4A35-8E28-42B1CE0AACCD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7BC-4A35-8E28-42B1CE0AAC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19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595C9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531-4E35-9DCB-57A1F2D32142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531-4E35-9DCB-57A1F2D3214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531-4E35-9DCB-57A1F2D3214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531-4E35-9DCB-57A1F2D32142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531-4E35-9DCB-57A1F2D321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19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383C6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EE0-41DB-B1B1-7785668CF98A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EE0-41DB-B1B1-7785668CF98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EE0-41DB-B1B1-7785668CF98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EE0-41DB-B1B1-7785668CF98A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EE0-41DB-B1B1-7785668CF9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19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32901B-B2FD-4C22-AC21-99DCA02A289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992CD6-432F-4FCB-B62B-63B28F55EB2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992CD6-432F-4FCB-B62B-63B28F55EB27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992CD6-432F-4FCB-B62B-63B28F55EB27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992CD6-432F-4FCB-B62B-63B28F55EB27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992CD6-432F-4FCB-B62B-63B28F55EB27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992CD6-432F-4FCB-B62B-63B28F55EB27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992CD6-432F-4FCB-B62B-63B28F55EB27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992CD6-432F-4FCB-B62B-63B28F55EB27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992CD6-432F-4FCB-B62B-63B28F55EB27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992CD6-432F-4FCB-B62B-63B28F55EB27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992CD6-432F-4FCB-B62B-63B28F55EB27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992CD6-432F-4FCB-B62B-63B28F55EB27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992CD6-432F-4FCB-B62B-63B28F55EB27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992CD6-432F-4FCB-B62B-63B28F55EB27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992CD6-432F-4FCB-B62B-63B28F55EB27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992CD6-432F-4FCB-B62B-63B28F55EB27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992CD6-432F-4FCB-B62B-63B28F55EB27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992CD6-432F-4FCB-B62B-63B28F55EB27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992CD6-432F-4FCB-B62B-63B28F55EB27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992CD6-432F-4FCB-B62B-63B28F55EB27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992CD6-432F-4FCB-B62B-63B28F55EB27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992CD6-432F-4FCB-B62B-63B28F55EB27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67D76-F321-4AE1-A222-57FB762EA6E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BDA38-8F89-47E7-8A14-07D6A32BE2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300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67D76-F321-4AE1-A222-57FB762EA6E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BDA38-8F89-47E7-8A14-07D6A32BE2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3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67D76-F321-4AE1-A222-57FB762EA6E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BDA38-8F89-47E7-8A14-07D6A32BE2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3000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67D76-F321-4AE1-A222-57FB762EA6E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BDA38-8F89-47E7-8A14-07D6A32BE2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3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67D76-F321-4AE1-A222-57FB762EA6E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BDA38-8F89-47E7-8A14-07D6A32BE2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3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67D76-F321-4AE1-A222-57FB762EA6E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BDA38-8F89-47E7-8A14-07D6A32BE2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3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67D76-F321-4AE1-A222-57FB762EA6E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BDA38-8F89-47E7-8A14-07D6A32BE2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3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67D76-F321-4AE1-A222-57FB762EA6E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BDA38-8F89-47E7-8A14-07D6A32BE24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8705625" y="6398464"/>
            <a:ext cx="966254" cy="229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</a:p>
        </p:txBody>
      </p:sp>
    </p:spTree>
  </p:cSld>
  <p:clrMapOvr>
    <a:masterClrMapping/>
  </p:clrMapOvr>
  <p:transition spd="slow" advTm="3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/>
          <p:cNvSpPr>
            <a:spLocks noGrp="1"/>
          </p:cNvSpPr>
          <p:nvPr>
            <p:ph type="pic" sz="quarter" idx="10"/>
          </p:nvPr>
        </p:nvSpPr>
        <p:spPr>
          <a:xfrm>
            <a:off x="1680158" y="1437109"/>
            <a:ext cx="2257360" cy="2248483"/>
          </a:xfrm>
          <a:prstGeom prst="ellipse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12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4603750" y="1437108"/>
            <a:ext cx="2257360" cy="2248483"/>
          </a:xfrm>
          <a:prstGeom prst="ellipse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13" name="图片占位符 10"/>
          <p:cNvSpPr>
            <a:spLocks noGrp="1"/>
          </p:cNvSpPr>
          <p:nvPr>
            <p:ph type="pic" sz="quarter" idx="12"/>
          </p:nvPr>
        </p:nvSpPr>
        <p:spPr>
          <a:xfrm>
            <a:off x="7710843" y="1437107"/>
            <a:ext cx="2257360" cy="2248483"/>
          </a:xfrm>
          <a:prstGeom prst="ellipse">
            <a:avLst/>
          </a:prstGeo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slow" advTm="300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slow" advTm="3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67D76-F321-4AE1-A222-57FB762EA6E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BDA38-8F89-47E7-8A14-07D6A32BE2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3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1120419" y="541144"/>
            <a:ext cx="3460750" cy="58134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0" name="图片占位符 8"/>
          <p:cNvSpPr>
            <a:spLocks noGrp="1"/>
          </p:cNvSpPr>
          <p:nvPr>
            <p:ph type="pic" sz="quarter" idx="11"/>
          </p:nvPr>
        </p:nvSpPr>
        <p:spPr>
          <a:xfrm>
            <a:off x="4072003" y="2099389"/>
            <a:ext cx="3460750" cy="3900585"/>
          </a:xfr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slow" advTm="3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67D76-F321-4AE1-A222-57FB762EA6E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CBDA38-8F89-47E7-8A14-07D6A32BE2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 advTm="3000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1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microsoft.com/office/2007/relationships/hdphoto" Target="../media/hdphoto2.wdp"/><Relationship Id="rId10" Type="http://schemas.microsoft.com/office/2007/relationships/hdphoto" Target="../media/hdphoto4.wdp"/><Relationship Id="rId4" Type="http://schemas.openxmlformats.org/officeDocument/2006/relationships/image" Target="../media/image12.png"/><Relationship Id="rId9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microsoft.com/office/2007/relationships/hdphoto" Target="../media/hdphoto2.wdp"/><Relationship Id="rId10" Type="http://schemas.microsoft.com/office/2007/relationships/hdphoto" Target="../media/hdphoto3.wdp"/><Relationship Id="rId4" Type="http://schemas.openxmlformats.org/officeDocument/2006/relationships/image" Target="../media/image12.png"/><Relationship Id="rId9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jpeg"/><Relationship Id="rId7" Type="http://schemas.microsoft.com/office/2007/relationships/hdphoto" Target="../media/hdphoto3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microsoft.com/office/2007/relationships/hdphoto" Target="../media/hdphoto2.wdp"/><Relationship Id="rId10" Type="http://schemas.microsoft.com/office/2007/relationships/hdphoto" Target="../media/hdphoto4.wdp"/><Relationship Id="rId4" Type="http://schemas.openxmlformats.org/officeDocument/2006/relationships/image" Target="../media/image12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microsoft.com/office/2007/relationships/hdphoto" Target="../media/hdphoto6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microsoft.com/office/2007/relationships/hdphoto" Target="../media/hdphoto5.wdp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0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microsoft.com/office/2007/relationships/hdphoto" Target="../media/hdphoto2.wdp"/><Relationship Id="rId10" Type="http://schemas.microsoft.com/office/2007/relationships/hdphoto" Target="../media/hdphoto3.wdp"/><Relationship Id="rId4" Type="http://schemas.openxmlformats.org/officeDocument/2006/relationships/image" Target="../media/image12.pn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占位符 8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13" name="文本框 12"/>
          <p:cNvSpPr txBox="1"/>
          <p:nvPr/>
        </p:nvSpPr>
        <p:spPr>
          <a:xfrm>
            <a:off x="265707" y="1258398"/>
            <a:ext cx="1706251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239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810700" y="2153413"/>
            <a:ext cx="1706251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239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916052" y="409762"/>
            <a:ext cx="2043028" cy="1998476"/>
          </a:xfrm>
          <a:custGeom>
            <a:avLst/>
            <a:gdLst/>
            <a:ahLst/>
            <a:cxnLst/>
            <a:rect l="l" t="t" r="r" b="b"/>
            <a:pathLst>
              <a:path w="2043028" h="1998476">
                <a:moveTo>
                  <a:pt x="1072123" y="991982"/>
                </a:moveTo>
                <a:cubicBezTo>
                  <a:pt x="1083481" y="991982"/>
                  <a:pt x="1099257" y="993664"/>
                  <a:pt x="1119450" y="997030"/>
                </a:cubicBezTo>
                <a:cubicBezTo>
                  <a:pt x="1144692" y="1003761"/>
                  <a:pt x="1165726" y="1009650"/>
                  <a:pt x="1182553" y="1014698"/>
                </a:cubicBezTo>
                <a:cubicBezTo>
                  <a:pt x="1222940" y="1021430"/>
                  <a:pt x="1265850" y="1044988"/>
                  <a:pt x="1311284" y="1085374"/>
                </a:cubicBezTo>
                <a:cubicBezTo>
                  <a:pt x="1343256" y="1108932"/>
                  <a:pt x="1364290" y="1124077"/>
                  <a:pt x="1374387" y="1130808"/>
                </a:cubicBezTo>
                <a:cubicBezTo>
                  <a:pt x="1384483" y="1130808"/>
                  <a:pt x="1389532" y="1133753"/>
                  <a:pt x="1389532" y="1139643"/>
                </a:cubicBezTo>
                <a:cubicBezTo>
                  <a:pt x="1389532" y="1145532"/>
                  <a:pt x="1389532" y="1165305"/>
                  <a:pt x="1389532" y="1198960"/>
                </a:cubicBezTo>
                <a:cubicBezTo>
                  <a:pt x="1389532" y="1234297"/>
                  <a:pt x="1388270" y="1257856"/>
                  <a:pt x="1385746" y="1269635"/>
                </a:cubicBezTo>
                <a:cubicBezTo>
                  <a:pt x="1383221" y="1281414"/>
                  <a:pt x="1379435" y="1289828"/>
                  <a:pt x="1374387" y="1294876"/>
                </a:cubicBezTo>
                <a:cubicBezTo>
                  <a:pt x="1364290" y="1313387"/>
                  <a:pt x="1352932" y="1325587"/>
                  <a:pt x="1340311" y="1331476"/>
                </a:cubicBezTo>
                <a:cubicBezTo>
                  <a:pt x="1327691" y="1337366"/>
                  <a:pt x="1309601" y="1337787"/>
                  <a:pt x="1286043" y="1332738"/>
                </a:cubicBezTo>
                <a:cubicBezTo>
                  <a:pt x="1269215" y="1326007"/>
                  <a:pt x="1248601" y="1308338"/>
                  <a:pt x="1224202" y="1279732"/>
                </a:cubicBezTo>
                <a:cubicBezTo>
                  <a:pt x="1199802" y="1251125"/>
                  <a:pt x="1187602" y="1230091"/>
                  <a:pt x="1187602" y="1216628"/>
                </a:cubicBezTo>
                <a:cubicBezTo>
                  <a:pt x="1184236" y="1204849"/>
                  <a:pt x="1178347" y="1188863"/>
                  <a:pt x="1169933" y="1168670"/>
                </a:cubicBezTo>
                <a:cubicBezTo>
                  <a:pt x="1161519" y="1148477"/>
                  <a:pt x="1150581" y="1132491"/>
                  <a:pt x="1137119" y="1120712"/>
                </a:cubicBezTo>
                <a:cubicBezTo>
                  <a:pt x="1132071" y="1115664"/>
                  <a:pt x="1116506" y="1105567"/>
                  <a:pt x="1090423" y="1090422"/>
                </a:cubicBezTo>
                <a:cubicBezTo>
                  <a:pt x="1064340" y="1075278"/>
                  <a:pt x="1051299" y="1063498"/>
                  <a:pt x="1051299" y="1055085"/>
                </a:cubicBezTo>
                <a:cubicBezTo>
                  <a:pt x="1051299" y="1046671"/>
                  <a:pt x="1049616" y="1041202"/>
                  <a:pt x="1046251" y="1038678"/>
                </a:cubicBezTo>
                <a:cubicBezTo>
                  <a:pt x="1042885" y="1036154"/>
                  <a:pt x="1041202" y="1030264"/>
                  <a:pt x="1041202" y="1021009"/>
                </a:cubicBezTo>
                <a:cubicBezTo>
                  <a:pt x="1041202" y="1011754"/>
                  <a:pt x="1044568" y="1003761"/>
                  <a:pt x="1051299" y="997030"/>
                </a:cubicBezTo>
                <a:cubicBezTo>
                  <a:pt x="1053823" y="993664"/>
                  <a:pt x="1060764" y="991982"/>
                  <a:pt x="1072123" y="991982"/>
                </a:cubicBezTo>
                <a:close/>
                <a:moveTo>
                  <a:pt x="488419" y="17669"/>
                </a:moveTo>
                <a:cubicBezTo>
                  <a:pt x="495150" y="17669"/>
                  <a:pt x="517867" y="34497"/>
                  <a:pt x="556570" y="68152"/>
                </a:cubicBezTo>
                <a:cubicBezTo>
                  <a:pt x="595274" y="101807"/>
                  <a:pt x="623039" y="127048"/>
                  <a:pt x="639867" y="143875"/>
                </a:cubicBezTo>
                <a:cubicBezTo>
                  <a:pt x="651646" y="162386"/>
                  <a:pt x="659218" y="181316"/>
                  <a:pt x="662584" y="200668"/>
                </a:cubicBezTo>
                <a:cubicBezTo>
                  <a:pt x="665949" y="220020"/>
                  <a:pt x="663004" y="233903"/>
                  <a:pt x="653749" y="242316"/>
                </a:cubicBezTo>
                <a:cubicBezTo>
                  <a:pt x="644494" y="250730"/>
                  <a:pt x="639867" y="262509"/>
                  <a:pt x="639867" y="277654"/>
                </a:cubicBezTo>
                <a:cubicBezTo>
                  <a:pt x="639867" y="292799"/>
                  <a:pt x="636501" y="300371"/>
                  <a:pt x="629770" y="300371"/>
                </a:cubicBezTo>
                <a:cubicBezTo>
                  <a:pt x="624722" y="300371"/>
                  <a:pt x="622198" y="301633"/>
                  <a:pt x="622198" y="304157"/>
                </a:cubicBezTo>
                <a:cubicBezTo>
                  <a:pt x="622198" y="306681"/>
                  <a:pt x="622198" y="307944"/>
                  <a:pt x="622198" y="307944"/>
                </a:cubicBezTo>
                <a:cubicBezTo>
                  <a:pt x="622198" y="316357"/>
                  <a:pt x="620936" y="322247"/>
                  <a:pt x="618412" y="325612"/>
                </a:cubicBezTo>
                <a:cubicBezTo>
                  <a:pt x="615887" y="328978"/>
                  <a:pt x="608736" y="332343"/>
                  <a:pt x="596956" y="335709"/>
                </a:cubicBezTo>
                <a:cubicBezTo>
                  <a:pt x="585177" y="342440"/>
                  <a:pt x="570032" y="353378"/>
                  <a:pt x="551522" y="368523"/>
                </a:cubicBezTo>
                <a:cubicBezTo>
                  <a:pt x="533012" y="383667"/>
                  <a:pt x="523757" y="394605"/>
                  <a:pt x="523757" y="401336"/>
                </a:cubicBezTo>
                <a:cubicBezTo>
                  <a:pt x="523757" y="401336"/>
                  <a:pt x="519550" y="404281"/>
                  <a:pt x="511136" y="410171"/>
                </a:cubicBezTo>
                <a:cubicBezTo>
                  <a:pt x="502722" y="416060"/>
                  <a:pt x="498516" y="421529"/>
                  <a:pt x="498516" y="426577"/>
                </a:cubicBezTo>
                <a:cubicBezTo>
                  <a:pt x="498516" y="426577"/>
                  <a:pt x="498516" y="428260"/>
                  <a:pt x="498516" y="431626"/>
                </a:cubicBezTo>
                <a:cubicBezTo>
                  <a:pt x="498516" y="434991"/>
                  <a:pt x="495150" y="441301"/>
                  <a:pt x="488419" y="450557"/>
                </a:cubicBezTo>
                <a:cubicBezTo>
                  <a:pt x="481688" y="459812"/>
                  <a:pt x="472433" y="473694"/>
                  <a:pt x="460654" y="492205"/>
                </a:cubicBezTo>
                <a:cubicBezTo>
                  <a:pt x="460654" y="510715"/>
                  <a:pt x="450557" y="530487"/>
                  <a:pt x="430364" y="551521"/>
                </a:cubicBezTo>
                <a:cubicBezTo>
                  <a:pt x="410171" y="572556"/>
                  <a:pt x="387454" y="589804"/>
                  <a:pt x="362213" y="603266"/>
                </a:cubicBezTo>
                <a:cubicBezTo>
                  <a:pt x="343703" y="615045"/>
                  <a:pt x="330241" y="625142"/>
                  <a:pt x="321827" y="633556"/>
                </a:cubicBezTo>
                <a:cubicBezTo>
                  <a:pt x="313413" y="641969"/>
                  <a:pt x="304579" y="647859"/>
                  <a:pt x="295324" y="651225"/>
                </a:cubicBezTo>
                <a:cubicBezTo>
                  <a:pt x="286069" y="654590"/>
                  <a:pt x="281441" y="663004"/>
                  <a:pt x="281441" y="676466"/>
                </a:cubicBezTo>
                <a:cubicBezTo>
                  <a:pt x="276393" y="681514"/>
                  <a:pt x="269241" y="685721"/>
                  <a:pt x="259986" y="689086"/>
                </a:cubicBezTo>
                <a:cubicBezTo>
                  <a:pt x="250731" y="692452"/>
                  <a:pt x="242738" y="694135"/>
                  <a:pt x="236007" y="694135"/>
                </a:cubicBezTo>
                <a:cubicBezTo>
                  <a:pt x="236007" y="700866"/>
                  <a:pt x="236007" y="704231"/>
                  <a:pt x="236007" y="704231"/>
                </a:cubicBezTo>
                <a:cubicBezTo>
                  <a:pt x="236007" y="709279"/>
                  <a:pt x="233483" y="713066"/>
                  <a:pt x="228434" y="715590"/>
                </a:cubicBezTo>
                <a:cubicBezTo>
                  <a:pt x="223386" y="718114"/>
                  <a:pt x="220862" y="722742"/>
                  <a:pt x="220862" y="729472"/>
                </a:cubicBezTo>
                <a:cubicBezTo>
                  <a:pt x="220862" y="734521"/>
                  <a:pt x="253676" y="726107"/>
                  <a:pt x="319303" y="704231"/>
                </a:cubicBezTo>
                <a:cubicBezTo>
                  <a:pt x="366420" y="678990"/>
                  <a:pt x="407647" y="659638"/>
                  <a:pt x="442985" y="646176"/>
                </a:cubicBezTo>
                <a:cubicBezTo>
                  <a:pt x="473274" y="639445"/>
                  <a:pt x="506088" y="627666"/>
                  <a:pt x="541426" y="610839"/>
                </a:cubicBezTo>
                <a:cubicBezTo>
                  <a:pt x="559936" y="599059"/>
                  <a:pt x="585598" y="588542"/>
                  <a:pt x="618412" y="579287"/>
                </a:cubicBezTo>
                <a:cubicBezTo>
                  <a:pt x="651225" y="570032"/>
                  <a:pt x="667632" y="560356"/>
                  <a:pt x="667632" y="550260"/>
                </a:cubicBezTo>
                <a:cubicBezTo>
                  <a:pt x="667632" y="540163"/>
                  <a:pt x="669315" y="536797"/>
                  <a:pt x="672680" y="540163"/>
                </a:cubicBezTo>
                <a:cubicBezTo>
                  <a:pt x="676046" y="543529"/>
                  <a:pt x="682356" y="543529"/>
                  <a:pt x="691611" y="540163"/>
                </a:cubicBezTo>
                <a:cubicBezTo>
                  <a:pt x="700866" y="536797"/>
                  <a:pt x="709701" y="540163"/>
                  <a:pt x="718114" y="550260"/>
                </a:cubicBezTo>
                <a:cubicBezTo>
                  <a:pt x="726528" y="560356"/>
                  <a:pt x="741252" y="567087"/>
                  <a:pt x="762287" y="570453"/>
                </a:cubicBezTo>
                <a:cubicBezTo>
                  <a:pt x="783321" y="573818"/>
                  <a:pt x="799728" y="581390"/>
                  <a:pt x="811507" y="593170"/>
                </a:cubicBezTo>
                <a:cubicBezTo>
                  <a:pt x="823286" y="604949"/>
                  <a:pt x="825810" y="619252"/>
                  <a:pt x="819080" y="636080"/>
                </a:cubicBezTo>
                <a:cubicBezTo>
                  <a:pt x="812348" y="649542"/>
                  <a:pt x="801831" y="665528"/>
                  <a:pt x="787528" y="684038"/>
                </a:cubicBezTo>
                <a:cubicBezTo>
                  <a:pt x="773224" y="702548"/>
                  <a:pt x="760183" y="711804"/>
                  <a:pt x="748404" y="711804"/>
                </a:cubicBezTo>
                <a:cubicBezTo>
                  <a:pt x="748404" y="711804"/>
                  <a:pt x="741252" y="720638"/>
                  <a:pt x="726949" y="738307"/>
                </a:cubicBezTo>
                <a:cubicBezTo>
                  <a:pt x="712646" y="755976"/>
                  <a:pt x="702128" y="764810"/>
                  <a:pt x="695397" y="764810"/>
                </a:cubicBezTo>
                <a:cubicBezTo>
                  <a:pt x="695397" y="764810"/>
                  <a:pt x="690770" y="768176"/>
                  <a:pt x="681515" y="774907"/>
                </a:cubicBezTo>
                <a:cubicBezTo>
                  <a:pt x="672260" y="781638"/>
                  <a:pt x="667632" y="788369"/>
                  <a:pt x="667632" y="795100"/>
                </a:cubicBezTo>
                <a:cubicBezTo>
                  <a:pt x="667632" y="795100"/>
                  <a:pt x="661322" y="802251"/>
                  <a:pt x="648701" y="816555"/>
                </a:cubicBezTo>
                <a:cubicBezTo>
                  <a:pt x="636080" y="830858"/>
                  <a:pt x="629770" y="838010"/>
                  <a:pt x="629770" y="838010"/>
                </a:cubicBezTo>
                <a:cubicBezTo>
                  <a:pt x="624722" y="838010"/>
                  <a:pt x="602846" y="856520"/>
                  <a:pt x="564143" y="893541"/>
                </a:cubicBezTo>
                <a:cubicBezTo>
                  <a:pt x="525440" y="930561"/>
                  <a:pt x="503564" y="949071"/>
                  <a:pt x="498516" y="949071"/>
                </a:cubicBezTo>
                <a:cubicBezTo>
                  <a:pt x="498516" y="955802"/>
                  <a:pt x="485895" y="970947"/>
                  <a:pt x="460654" y="994506"/>
                </a:cubicBezTo>
                <a:cubicBezTo>
                  <a:pt x="425316" y="1038257"/>
                  <a:pt x="416061" y="1060133"/>
                  <a:pt x="432889" y="1060133"/>
                </a:cubicBezTo>
                <a:cubicBezTo>
                  <a:pt x="439620" y="1060133"/>
                  <a:pt x="446351" y="1056767"/>
                  <a:pt x="453082" y="1050036"/>
                </a:cubicBezTo>
                <a:cubicBezTo>
                  <a:pt x="469909" y="1050036"/>
                  <a:pt x="481688" y="1046671"/>
                  <a:pt x="488419" y="1039940"/>
                </a:cubicBezTo>
                <a:cubicBezTo>
                  <a:pt x="500198" y="1039940"/>
                  <a:pt x="525440" y="1039940"/>
                  <a:pt x="564143" y="1039940"/>
                </a:cubicBezTo>
                <a:cubicBezTo>
                  <a:pt x="602846" y="1039940"/>
                  <a:pt x="624722" y="1039940"/>
                  <a:pt x="629770" y="1039940"/>
                </a:cubicBezTo>
                <a:cubicBezTo>
                  <a:pt x="629770" y="1046671"/>
                  <a:pt x="644915" y="1057609"/>
                  <a:pt x="675204" y="1072754"/>
                </a:cubicBezTo>
                <a:cubicBezTo>
                  <a:pt x="705494" y="1087898"/>
                  <a:pt x="724004" y="1092946"/>
                  <a:pt x="730735" y="1087898"/>
                </a:cubicBezTo>
                <a:lnTo>
                  <a:pt x="730735" y="1095471"/>
                </a:lnTo>
                <a:cubicBezTo>
                  <a:pt x="724004" y="1095471"/>
                  <a:pt x="725266" y="1099677"/>
                  <a:pt x="734521" y="1108091"/>
                </a:cubicBezTo>
                <a:cubicBezTo>
                  <a:pt x="743776" y="1116505"/>
                  <a:pt x="750928" y="1130808"/>
                  <a:pt x="755976" y="1151001"/>
                </a:cubicBezTo>
                <a:cubicBezTo>
                  <a:pt x="755976" y="1162781"/>
                  <a:pt x="751770" y="1177505"/>
                  <a:pt x="743356" y="1195173"/>
                </a:cubicBezTo>
                <a:cubicBezTo>
                  <a:pt x="734942" y="1212842"/>
                  <a:pt x="722321" y="1225042"/>
                  <a:pt x="705494" y="1231773"/>
                </a:cubicBezTo>
                <a:cubicBezTo>
                  <a:pt x="686984" y="1236822"/>
                  <a:pt x="659639" y="1251966"/>
                  <a:pt x="623460" y="1277208"/>
                </a:cubicBezTo>
                <a:cubicBezTo>
                  <a:pt x="587281" y="1302449"/>
                  <a:pt x="565826" y="1315070"/>
                  <a:pt x="559095" y="1315070"/>
                </a:cubicBezTo>
                <a:cubicBezTo>
                  <a:pt x="559095" y="1315070"/>
                  <a:pt x="542688" y="1331897"/>
                  <a:pt x="509874" y="1365552"/>
                </a:cubicBezTo>
                <a:cubicBezTo>
                  <a:pt x="477060" y="1399207"/>
                  <a:pt x="454764" y="1421924"/>
                  <a:pt x="442985" y="1433703"/>
                </a:cubicBezTo>
                <a:cubicBezTo>
                  <a:pt x="431206" y="1457262"/>
                  <a:pt x="427840" y="1469041"/>
                  <a:pt x="432889" y="1469041"/>
                </a:cubicBezTo>
                <a:cubicBezTo>
                  <a:pt x="439620" y="1469041"/>
                  <a:pt x="452240" y="1463151"/>
                  <a:pt x="470750" y="1451372"/>
                </a:cubicBezTo>
                <a:cubicBezTo>
                  <a:pt x="489260" y="1439593"/>
                  <a:pt x="505667" y="1429076"/>
                  <a:pt x="519971" y="1419821"/>
                </a:cubicBezTo>
                <a:cubicBezTo>
                  <a:pt x="534274" y="1410565"/>
                  <a:pt x="541426" y="1405938"/>
                  <a:pt x="541426" y="1405938"/>
                </a:cubicBezTo>
                <a:lnTo>
                  <a:pt x="551522" y="1405938"/>
                </a:lnTo>
                <a:cubicBezTo>
                  <a:pt x="551522" y="1405938"/>
                  <a:pt x="573819" y="1395000"/>
                  <a:pt x="618412" y="1373124"/>
                </a:cubicBezTo>
                <a:cubicBezTo>
                  <a:pt x="663004" y="1351249"/>
                  <a:pt x="685301" y="1340311"/>
                  <a:pt x="685301" y="1340311"/>
                </a:cubicBezTo>
                <a:cubicBezTo>
                  <a:pt x="685301" y="1335262"/>
                  <a:pt x="688666" y="1332738"/>
                  <a:pt x="695397" y="1332738"/>
                </a:cubicBezTo>
                <a:cubicBezTo>
                  <a:pt x="702128" y="1332738"/>
                  <a:pt x="721901" y="1322221"/>
                  <a:pt x="754714" y="1301187"/>
                </a:cubicBezTo>
                <a:cubicBezTo>
                  <a:pt x="787528" y="1280152"/>
                  <a:pt x="803935" y="1269635"/>
                  <a:pt x="803935" y="1269635"/>
                </a:cubicBezTo>
                <a:cubicBezTo>
                  <a:pt x="803935" y="1264587"/>
                  <a:pt x="805618" y="1262063"/>
                  <a:pt x="808983" y="1262063"/>
                </a:cubicBezTo>
                <a:cubicBezTo>
                  <a:pt x="808983" y="1267111"/>
                  <a:pt x="816976" y="1264587"/>
                  <a:pt x="832962" y="1254490"/>
                </a:cubicBezTo>
                <a:cubicBezTo>
                  <a:pt x="848948" y="1244394"/>
                  <a:pt x="856941" y="1236822"/>
                  <a:pt x="856941" y="1231773"/>
                </a:cubicBezTo>
                <a:cubicBezTo>
                  <a:pt x="856941" y="1231773"/>
                  <a:pt x="861148" y="1233035"/>
                  <a:pt x="869562" y="1235559"/>
                </a:cubicBezTo>
                <a:cubicBezTo>
                  <a:pt x="877976" y="1238084"/>
                  <a:pt x="882183" y="1236822"/>
                  <a:pt x="882183" y="1231773"/>
                </a:cubicBezTo>
                <a:cubicBezTo>
                  <a:pt x="882183" y="1225042"/>
                  <a:pt x="885548" y="1221677"/>
                  <a:pt x="892279" y="1221677"/>
                </a:cubicBezTo>
                <a:cubicBezTo>
                  <a:pt x="899010" y="1221677"/>
                  <a:pt x="904900" y="1223360"/>
                  <a:pt x="909948" y="1226725"/>
                </a:cubicBezTo>
                <a:cubicBezTo>
                  <a:pt x="911210" y="1227566"/>
                  <a:pt x="911999" y="1228934"/>
                  <a:pt x="912314" y="1230827"/>
                </a:cubicBezTo>
                <a:cubicBezTo>
                  <a:pt x="913261" y="1236506"/>
                  <a:pt x="909948" y="1246918"/>
                  <a:pt x="902376" y="1262063"/>
                </a:cubicBezTo>
                <a:cubicBezTo>
                  <a:pt x="888914" y="1285621"/>
                  <a:pt x="856100" y="1315070"/>
                  <a:pt x="803935" y="1350407"/>
                </a:cubicBezTo>
                <a:cubicBezTo>
                  <a:pt x="778694" y="1370600"/>
                  <a:pt x="745880" y="1395000"/>
                  <a:pt x="705494" y="1423607"/>
                </a:cubicBezTo>
                <a:cubicBezTo>
                  <a:pt x="698763" y="1430338"/>
                  <a:pt x="692032" y="1433703"/>
                  <a:pt x="685301" y="1433703"/>
                </a:cubicBezTo>
                <a:cubicBezTo>
                  <a:pt x="685301" y="1445483"/>
                  <a:pt x="646598" y="1483345"/>
                  <a:pt x="569191" y="1547289"/>
                </a:cubicBezTo>
                <a:cubicBezTo>
                  <a:pt x="491784" y="1611233"/>
                  <a:pt x="435413" y="1652461"/>
                  <a:pt x="400075" y="1670971"/>
                </a:cubicBezTo>
                <a:cubicBezTo>
                  <a:pt x="374834" y="1684433"/>
                  <a:pt x="362213" y="1691164"/>
                  <a:pt x="362213" y="1691164"/>
                </a:cubicBezTo>
                <a:cubicBezTo>
                  <a:pt x="355482" y="1694530"/>
                  <a:pt x="334448" y="1704206"/>
                  <a:pt x="299110" y="1720192"/>
                </a:cubicBezTo>
                <a:cubicBezTo>
                  <a:pt x="263772" y="1736178"/>
                  <a:pt x="240214" y="1747536"/>
                  <a:pt x="228434" y="1754267"/>
                </a:cubicBezTo>
                <a:cubicBezTo>
                  <a:pt x="209924" y="1760998"/>
                  <a:pt x="200669" y="1766888"/>
                  <a:pt x="200669" y="1771936"/>
                </a:cubicBezTo>
                <a:cubicBezTo>
                  <a:pt x="200669" y="1771936"/>
                  <a:pt x="193096" y="1773619"/>
                  <a:pt x="177952" y="1776984"/>
                </a:cubicBezTo>
                <a:cubicBezTo>
                  <a:pt x="162807" y="1780350"/>
                  <a:pt x="149345" y="1782032"/>
                  <a:pt x="137566" y="1782032"/>
                </a:cubicBezTo>
                <a:cubicBezTo>
                  <a:pt x="120738" y="1782032"/>
                  <a:pt x="112325" y="1760157"/>
                  <a:pt x="112325" y="1716405"/>
                </a:cubicBezTo>
                <a:cubicBezTo>
                  <a:pt x="100545" y="1674337"/>
                  <a:pt x="97180" y="1649937"/>
                  <a:pt x="102228" y="1643206"/>
                </a:cubicBezTo>
                <a:lnTo>
                  <a:pt x="112325" y="1570006"/>
                </a:lnTo>
                <a:cubicBezTo>
                  <a:pt x="105594" y="1558227"/>
                  <a:pt x="102228" y="1549392"/>
                  <a:pt x="102228" y="1543503"/>
                </a:cubicBezTo>
                <a:cubicBezTo>
                  <a:pt x="102228" y="1537613"/>
                  <a:pt x="108959" y="1534668"/>
                  <a:pt x="122421" y="1534668"/>
                </a:cubicBezTo>
                <a:cubicBezTo>
                  <a:pt x="132518" y="1534668"/>
                  <a:pt x="153973" y="1519103"/>
                  <a:pt x="186786" y="1487972"/>
                </a:cubicBezTo>
                <a:cubicBezTo>
                  <a:pt x="219600" y="1456841"/>
                  <a:pt x="257883" y="1421083"/>
                  <a:pt x="301634" y="1380697"/>
                </a:cubicBezTo>
                <a:cubicBezTo>
                  <a:pt x="335289" y="1336945"/>
                  <a:pt x="376516" y="1290670"/>
                  <a:pt x="425316" y="1241870"/>
                </a:cubicBezTo>
                <a:cubicBezTo>
                  <a:pt x="474116" y="1193070"/>
                  <a:pt x="501040" y="1166146"/>
                  <a:pt x="506088" y="1161098"/>
                </a:cubicBezTo>
                <a:cubicBezTo>
                  <a:pt x="512819" y="1154367"/>
                  <a:pt x="514502" y="1149318"/>
                  <a:pt x="511136" y="1145953"/>
                </a:cubicBezTo>
                <a:cubicBezTo>
                  <a:pt x="507771" y="1142588"/>
                  <a:pt x="503564" y="1144270"/>
                  <a:pt x="498516" y="1151001"/>
                </a:cubicBezTo>
                <a:cubicBezTo>
                  <a:pt x="444668" y="1162781"/>
                  <a:pt x="395868" y="1177925"/>
                  <a:pt x="352116" y="1196436"/>
                </a:cubicBezTo>
                <a:cubicBezTo>
                  <a:pt x="330241" y="1208215"/>
                  <a:pt x="315937" y="1214104"/>
                  <a:pt x="309206" y="1214104"/>
                </a:cubicBezTo>
                <a:cubicBezTo>
                  <a:pt x="304158" y="1214104"/>
                  <a:pt x="288172" y="1219994"/>
                  <a:pt x="261248" y="1231773"/>
                </a:cubicBezTo>
                <a:cubicBezTo>
                  <a:pt x="234324" y="1243553"/>
                  <a:pt x="217496" y="1256173"/>
                  <a:pt x="210765" y="1269635"/>
                </a:cubicBezTo>
                <a:cubicBezTo>
                  <a:pt x="192255" y="1288145"/>
                  <a:pt x="180476" y="1297401"/>
                  <a:pt x="175428" y="1297401"/>
                </a:cubicBezTo>
                <a:cubicBezTo>
                  <a:pt x="161966" y="1297401"/>
                  <a:pt x="153973" y="1292773"/>
                  <a:pt x="151448" y="1283518"/>
                </a:cubicBezTo>
                <a:cubicBezTo>
                  <a:pt x="148924" y="1274263"/>
                  <a:pt x="147662" y="1257015"/>
                  <a:pt x="147662" y="1231773"/>
                </a:cubicBezTo>
                <a:cubicBezTo>
                  <a:pt x="152711" y="1203167"/>
                  <a:pt x="155235" y="1188863"/>
                  <a:pt x="155235" y="1188863"/>
                </a:cubicBezTo>
                <a:cubicBezTo>
                  <a:pt x="155235" y="1188863"/>
                  <a:pt x="158600" y="1185498"/>
                  <a:pt x="165331" y="1178767"/>
                </a:cubicBezTo>
                <a:cubicBezTo>
                  <a:pt x="177111" y="1153525"/>
                  <a:pt x="183000" y="1131650"/>
                  <a:pt x="183000" y="1113139"/>
                </a:cubicBezTo>
                <a:cubicBezTo>
                  <a:pt x="177952" y="1108091"/>
                  <a:pt x="178373" y="1100939"/>
                  <a:pt x="184262" y="1091684"/>
                </a:cubicBezTo>
                <a:cubicBezTo>
                  <a:pt x="190152" y="1082429"/>
                  <a:pt x="202352" y="1068546"/>
                  <a:pt x="220862" y="1050036"/>
                </a:cubicBezTo>
                <a:cubicBezTo>
                  <a:pt x="249469" y="1024795"/>
                  <a:pt x="273027" y="1009650"/>
                  <a:pt x="291537" y="1004602"/>
                </a:cubicBezTo>
                <a:cubicBezTo>
                  <a:pt x="298269" y="997871"/>
                  <a:pt x="301634" y="996188"/>
                  <a:pt x="301634" y="999554"/>
                </a:cubicBezTo>
                <a:cubicBezTo>
                  <a:pt x="301634" y="1002919"/>
                  <a:pt x="308786" y="995347"/>
                  <a:pt x="323089" y="976837"/>
                </a:cubicBezTo>
                <a:cubicBezTo>
                  <a:pt x="337392" y="958326"/>
                  <a:pt x="345806" y="949071"/>
                  <a:pt x="348330" y="949071"/>
                </a:cubicBezTo>
                <a:cubicBezTo>
                  <a:pt x="350854" y="949071"/>
                  <a:pt x="365579" y="936871"/>
                  <a:pt x="392502" y="912472"/>
                </a:cubicBezTo>
                <a:cubicBezTo>
                  <a:pt x="419427" y="888072"/>
                  <a:pt x="432889" y="877554"/>
                  <a:pt x="432889" y="880920"/>
                </a:cubicBezTo>
                <a:cubicBezTo>
                  <a:pt x="432889" y="884285"/>
                  <a:pt x="436254" y="882603"/>
                  <a:pt x="442985" y="875872"/>
                </a:cubicBezTo>
                <a:cubicBezTo>
                  <a:pt x="449716" y="869141"/>
                  <a:pt x="449716" y="863251"/>
                  <a:pt x="442985" y="858203"/>
                </a:cubicBezTo>
                <a:lnTo>
                  <a:pt x="442985" y="848106"/>
                </a:lnTo>
                <a:cubicBezTo>
                  <a:pt x="449716" y="854837"/>
                  <a:pt x="466123" y="844320"/>
                  <a:pt x="492205" y="816555"/>
                </a:cubicBezTo>
                <a:cubicBezTo>
                  <a:pt x="518288" y="788790"/>
                  <a:pt x="540584" y="756397"/>
                  <a:pt x="559095" y="719376"/>
                </a:cubicBezTo>
                <a:cubicBezTo>
                  <a:pt x="584336" y="690769"/>
                  <a:pt x="596956" y="673100"/>
                  <a:pt x="596956" y="666369"/>
                </a:cubicBezTo>
                <a:cubicBezTo>
                  <a:pt x="596956" y="652907"/>
                  <a:pt x="566667" y="665528"/>
                  <a:pt x="506088" y="704231"/>
                </a:cubicBezTo>
                <a:cubicBezTo>
                  <a:pt x="470750" y="726107"/>
                  <a:pt x="449716" y="740410"/>
                  <a:pt x="442985" y="747141"/>
                </a:cubicBezTo>
                <a:cubicBezTo>
                  <a:pt x="431206" y="758921"/>
                  <a:pt x="422371" y="763548"/>
                  <a:pt x="416482" y="761024"/>
                </a:cubicBezTo>
                <a:cubicBezTo>
                  <a:pt x="410592" y="758500"/>
                  <a:pt x="407647" y="760183"/>
                  <a:pt x="407647" y="766072"/>
                </a:cubicBezTo>
                <a:cubicBezTo>
                  <a:pt x="407647" y="771962"/>
                  <a:pt x="404702" y="774907"/>
                  <a:pt x="398813" y="774907"/>
                </a:cubicBezTo>
                <a:cubicBezTo>
                  <a:pt x="392923" y="774907"/>
                  <a:pt x="389978" y="776589"/>
                  <a:pt x="389978" y="779955"/>
                </a:cubicBezTo>
                <a:cubicBezTo>
                  <a:pt x="389978" y="783320"/>
                  <a:pt x="370627" y="793838"/>
                  <a:pt x="331923" y="811506"/>
                </a:cubicBezTo>
                <a:cubicBezTo>
                  <a:pt x="293220" y="829175"/>
                  <a:pt x="252834" y="844741"/>
                  <a:pt x="210765" y="858203"/>
                </a:cubicBezTo>
                <a:cubicBezTo>
                  <a:pt x="161966" y="876713"/>
                  <a:pt x="131676" y="889334"/>
                  <a:pt x="119897" y="896065"/>
                </a:cubicBezTo>
                <a:cubicBezTo>
                  <a:pt x="108118" y="902796"/>
                  <a:pt x="97601" y="906161"/>
                  <a:pt x="88345" y="906161"/>
                </a:cubicBezTo>
                <a:cubicBezTo>
                  <a:pt x="79090" y="906161"/>
                  <a:pt x="68573" y="908685"/>
                  <a:pt x="56794" y="913734"/>
                </a:cubicBezTo>
                <a:cubicBezTo>
                  <a:pt x="51746" y="918782"/>
                  <a:pt x="43332" y="920044"/>
                  <a:pt x="31553" y="917520"/>
                </a:cubicBezTo>
                <a:cubicBezTo>
                  <a:pt x="19773" y="914996"/>
                  <a:pt x="13884" y="907002"/>
                  <a:pt x="13884" y="893541"/>
                </a:cubicBezTo>
                <a:cubicBezTo>
                  <a:pt x="-4627" y="863251"/>
                  <a:pt x="-4627" y="838851"/>
                  <a:pt x="13884" y="820341"/>
                </a:cubicBezTo>
                <a:cubicBezTo>
                  <a:pt x="20615" y="810244"/>
                  <a:pt x="26504" y="789210"/>
                  <a:pt x="31553" y="757238"/>
                </a:cubicBezTo>
                <a:lnTo>
                  <a:pt x="31553" y="704231"/>
                </a:lnTo>
                <a:lnTo>
                  <a:pt x="56794" y="684038"/>
                </a:lnTo>
                <a:cubicBezTo>
                  <a:pt x="122421" y="635238"/>
                  <a:pt x="158600" y="604949"/>
                  <a:pt x="165331" y="593170"/>
                </a:cubicBezTo>
                <a:cubicBezTo>
                  <a:pt x="172062" y="586439"/>
                  <a:pt x="193096" y="562039"/>
                  <a:pt x="228434" y="519970"/>
                </a:cubicBezTo>
                <a:cubicBezTo>
                  <a:pt x="324351" y="410591"/>
                  <a:pt x="378199" y="344123"/>
                  <a:pt x="389978" y="320564"/>
                </a:cubicBezTo>
                <a:cubicBezTo>
                  <a:pt x="401758" y="300371"/>
                  <a:pt x="407647" y="290275"/>
                  <a:pt x="407647" y="290275"/>
                </a:cubicBezTo>
                <a:cubicBezTo>
                  <a:pt x="414378" y="283544"/>
                  <a:pt x="427840" y="262089"/>
                  <a:pt x="448033" y="225909"/>
                </a:cubicBezTo>
                <a:cubicBezTo>
                  <a:pt x="468226" y="189730"/>
                  <a:pt x="478322" y="162386"/>
                  <a:pt x="478322" y="143875"/>
                </a:cubicBezTo>
                <a:cubicBezTo>
                  <a:pt x="485054" y="127048"/>
                  <a:pt x="486736" y="115689"/>
                  <a:pt x="483371" y="109800"/>
                </a:cubicBezTo>
                <a:cubicBezTo>
                  <a:pt x="480005" y="103910"/>
                  <a:pt x="478322" y="87083"/>
                  <a:pt x="478322" y="59317"/>
                </a:cubicBezTo>
                <a:cubicBezTo>
                  <a:pt x="478322" y="31552"/>
                  <a:pt x="481688" y="17669"/>
                  <a:pt x="488419" y="17669"/>
                </a:cubicBezTo>
                <a:close/>
                <a:moveTo>
                  <a:pt x="1248181" y="0"/>
                </a:moveTo>
                <a:cubicBezTo>
                  <a:pt x="1251546" y="0"/>
                  <a:pt x="1266270" y="5890"/>
                  <a:pt x="1292353" y="17669"/>
                </a:cubicBezTo>
                <a:cubicBezTo>
                  <a:pt x="1318436" y="29448"/>
                  <a:pt x="1334001" y="37862"/>
                  <a:pt x="1339049" y="42910"/>
                </a:cubicBezTo>
                <a:cubicBezTo>
                  <a:pt x="1345780" y="42910"/>
                  <a:pt x="1360084" y="47959"/>
                  <a:pt x="1381959" y="58055"/>
                </a:cubicBezTo>
                <a:cubicBezTo>
                  <a:pt x="1418980" y="76565"/>
                  <a:pt x="1444642" y="94655"/>
                  <a:pt x="1458945" y="112324"/>
                </a:cubicBezTo>
                <a:cubicBezTo>
                  <a:pt x="1473249" y="129993"/>
                  <a:pt x="1480400" y="150606"/>
                  <a:pt x="1480400" y="174165"/>
                </a:cubicBezTo>
                <a:cubicBezTo>
                  <a:pt x="1485448" y="197723"/>
                  <a:pt x="1480821" y="233903"/>
                  <a:pt x="1466518" y="282702"/>
                </a:cubicBezTo>
                <a:cubicBezTo>
                  <a:pt x="1452214" y="331502"/>
                  <a:pt x="1442538" y="355902"/>
                  <a:pt x="1437490" y="355902"/>
                </a:cubicBezTo>
                <a:cubicBezTo>
                  <a:pt x="1430759" y="355902"/>
                  <a:pt x="1427394" y="359267"/>
                  <a:pt x="1427394" y="365998"/>
                </a:cubicBezTo>
                <a:cubicBezTo>
                  <a:pt x="1427394" y="372729"/>
                  <a:pt x="1419821" y="387874"/>
                  <a:pt x="1404676" y="411433"/>
                </a:cubicBezTo>
                <a:cubicBezTo>
                  <a:pt x="1389532" y="434991"/>
                  <a:pt x="1376911" y="461074"/>
                  <a:pt x="1366814" y="489680"/>
                </a:cubicBezTo>
                <a:cubicBezTo>
                  <a:pt x="1361766" y="506508"/>
                  <a:pt x="1355876" y="517867"/>
                  <a:pt x="1349146" y="523756"/>
                </a:cubicBezTo>
                <a:cubicBezTo>
                  <a:pt x="1342415" y="529646"/>
                  <a:pt x="1336525" y="532591"/>
                  <a:pt x="1331477" y="532591"/>
                </a:cubicBezTo>
                <a:cubicBezTo>
                  <a:pt x="1331477" y="532591"/>
                  <a:pt x="1328111" y="538480"/>
                  <a:pt x="1321380" y="550260"/>
                </a:cubicBezTo>
                <a:cubicBezTo>
                  <a:pt x="1314649" y="562039"/>
                  <a:pt x="1305394" y="573818"/>
                  <a:pt x="1293615" y="585597"/>
                </a:cubicBezTo>
                <a:cubicBezTo>
                  <a:pt x="1293615" y="585597"/>
                  <a:pt x="1293615" y="589804"/>
                  <a:pt x="1293615" y="598218"/>
                </a:cubicBezTo>
                <a:cubicBezTo>
                  <a:pt x="1293615" y="606632"/>
                  <a:pt x="1299925" y="610839"/>
                  <a:pt x="1312546" y="610839"/>
                </a:cubicBezTo>
                <a:cubicBezTo>
                  <a:pt x="1325166" y="610839"/>
                  <a:pt x="1340732" y="608315"/>
                  <a:pt x="1359242" y="603266"/>
                </a:cubicBezTo>
                <a:cubicBezTo>
                  <a:pt x="1397946" y="591487"/>
                  <a:pt x="1475352" y="571294"/>
                  <a:pt x="1591462" y="542687"/>
                </a:cubicBezTo>
                <a:cubicBezTo>
                  <a:pt x="1662137" y="524177"/>
                  <a:pt x="1715144" y="518287"/>
                  <a:pt x="1750482" y="525018"/>
                </a:cubicBezTo>
                <a:cubicBezTo>
                  <a:pt x="1779088" y="525018"/>
                  <a:pt x="1811061" y="530487"/>
                  <a:pt x="1846398" y="541425"/>
                </a:cubicBezTo>
                <a:cubicBezTo>
                  <a:pt x="1881736" y="552363"/>
                  <a:pt x="1908660" y="564563"/>
                  <a:pt x="1927170" y="578025"/>
                </a:cubicBezTo>
                <a:cubicBezTo>
                  <a:pt x="1937267" y="583073"/>
                  <a:pt x="1945681" y="585597"/>
                  <a:pt x="1952412" y="585597"/>
                </a:cubicBezTo>
                <a:cubicBezTo>
                  <a:pt x="1959143" y="585597"/>
                  <a:pt x="1972605" y="597797"/>
                  <a:pt x="1992798" y="622197"/>
                </a:cubicBezTo>
                <a:cubicBezTo>
                  <a:pt x="2012991" y="646597"/>
                  <a:pt x="2023087" y="660480"/>
                  <a:pt x="2023087" y="663845"/>
                </a:cubicBezTo>
                <a:cubicBezTo>
                  <a:pt x="2023087" y="677307"/>
                  <a:pt x="2024349" y="684038"/>
                  <a:pt x="2026873" y="684038"/>
                </a:cubicBezTo>
                <a:cubicBezTo>
                  <a:pt x="2029397" y="684038"/>
                  <a:pt x="2030660" y="697079"/>
                  <a:pt x="2030660" y="723162"/>
                </a:cubicBezTo>
                <a:cubicBezTo>
                  <a:pt x="2030660" y="749245"/>
                  <a:pt x="2030660" y="769858"/>
                  <a:pt x="2030660" y="785003"/>
                </a:cubicBezTo>
                <a:cubicBezTo>
                  <a:pt x="2039494" y="808982"/>
                  <a:pt x="2043596" y="856625"/>
                  <a:pt x="2042965" y="927932"/>
                </a:cubicBezTo>
                <a:cubicBezTo>
                  <a:pt x="2042754" y="951701"/>
                  <a:pt x="2042018" y="978099"/>
                  <a:pt x="2040756" y="1007126"/>
                </a:cubicBezTo>
                <a:cubicBezTo>
                  <a:pt x="2034025" y="1052560"/>
                  <a:pt x="2028135" y="1078643"/>
                  <a:pt x="2023087" y="1085374"/>
                </a:cubicBezTo>
                <a:cubicBezTo>
                  <a:pt x="2023087" y="1090422"/>
                  <a:pt x="2021825" y="1097574"/>
                  <a:pt x="2019301" y="1106829"/>
                </a:cubicBezTo>
                <a:cubicBezTo>
                  <a:pt x="2016777" y="1116084"/>
                  <a:pt x="2012149" y="1138381"/>
                  <a:pt x="2005418" y="1173718"/>
                </a:cubicBezTo>
                <a:cubicBezTo>
                  <a:pt x="1998687" y="1209056"/>
                  <a:pt x="1997004" y="1229670"/>
                  <a:pt x="2000370" y="1235559"/>
                </a:cubicBezTo>
                <a:cubicBezTo>
                  <a:pt x="2003736" y="1241449"/>
                  <a:pt x="2003736" y="1251546"/>
                  <a:pt x="2000370" y="1265849"/>
                </a:cubicBezTo>
                <a:cubicBezTo>
                  <a:pt x="1997004" y="1280152"/>
                  <a:pt x="1994480" y="1293194"/>
                  <a:pt x="1992798" y="1304973"/>
                </a:cubicBezTo>
                <a:cubicBezTo>
                  <a:pt x="1991115" y="1316752"/>
                  <a:pt x="1986908" y="1328531"/>
                  <a:pt x="1980177" y="1340311"/>
                </a:cubicBezTo>
                <a:cubicBezTo>
                  <a:pt x="1968398" y="1352090"/>
                  <a:pt x="1955777" y="1393317"/>
                  <a:pt x="1942315" y="1463993"/>
                </a:cubicBezTo>
                <a:cubicBezTo>
                  <a:pt x="1937267" y="1485869"/>
                  <a:pt x="1931798" y="1502696"/>
                  <a:pt x="1925908" y="1514475"/>
                </a:cubicBezTo>
                <a:cubicBezTo>
                  <a:pt x="1920019" y="1526255"/>
                  <a:pt x="1917074" y="1535089"/>
                  <a:pt x="1917074" y="1540979"/>
                </a:cubicBezTo>
                <a:cubicBezTo>
                  <a:pt x="1917074" y="1546868"/>
                  <a:pt x="1911184" y="1561592"/>
                  <a:pt x="1899405" y="1585151"/>
                </a:cubicBezTo>
                <a:cubicBezTo>
                  <a:pt x="1864067" y="1674337"/>
                  <a:pt x="1841350" y="1733233"/>
                  <a:pt x="1831254" y="1761840"/>
                </a:cubicBezTo>
                <a:cubicBezTo>
                  <a:pt x="1824523" y="1783715"/>
                  <a:pt x="1815688" y="1796336"/>
                  <a:pt x="1804750" y="1799701"/>
                </a:cubicBezTo>
                <a:cubicBezTo>
                  <a:pt x="1793813" y="1803067"/>
                  <a:pt x="1784978" y="1811901"/>
                  <a:pt x="1778247" y="1826205"/>
                </a:cubicBezTo>
                <a:cubicBezTo>
                  <a:pt x="1771516" y="1840508"/>
                  <a:pt x="1762681" y="1852287"/>
                  <a:pt x="1751744" y="1861543"/>
                </a:cubicBezTo>
                <a:cubicBezTo>
                  <a:pt x="1740806" y="1870798"/>
                  <a:pt x="1726082" y="1883839"/>
                  <a:pt x="1707571" y="1900667"/>
                </a:cubicBezTo>
                <a:cubicBezTo>
                  <a:pt x="1662137" y="1947784"/>
                  <a:pt x="1626800" y="1974707"/>
                  <a:pt x="1601558" y="1981439"/>
                </a:cubicBezTo>
                <a:cubicBezTo>
                  <a:pt x="1561172" y="1996583"/>
                  <a:pt x="1525835" y="2001631"/>
                  <a:pt x="1495545" y="1996583"/>
                </a:cubicBezTo>
                <a:cubicBezTo>
                  <a:pt x="1485448" y="1996583"/>
                  <a:pt x="1466938" y="1984804"/>
                  <a:pt x="1440014" y="1961246"/>
                </a:cubicBezTo>
                <a:cubicBezTo>
                  <a:pt x="1413090" y="1937687"/>
                  <a:pt x="1399628" y="1920018"/>
                  <a:pt x="1399628" y="1908239"/>
                </a:cubicBezTo>
                <a:cubicBezTo>
                  <a:pt x="1399628" y="1903191"/>
                  <a:pt x="1389532" y="1890570"/>
                  <a:pt x="1369339" y="1870377"/>
                </a:cubicBezTo>
                <a:cubicBezTo>
                  <a:pt x="1349146" y="1850184"/>
                  <a:pt x="1336104" y="1834198"/>
                  <a:pt x="1330215" y="1822419"/>
                </a:cubicBezTo>
                <a:cubicBezTo>
                  <a:pt x="1324325" y="1810639"/>
                  <a:pt x="1310022" y="1797598"/>
                  <a:pt x="1287305" y="1783295"/>
                </a:cubicBezTo>
                <a:cubicBezTo>
                  <a:pt x="1264588" y="1768991"/>
                  <a:pt x="1253229" y="1757212"/>
                  <a:pt x="1253229" y="1747957"/>
                </a:cubicBezTo>
                <a:cubicBezTo>
                  <a:pt x="1253229" y="1738702"/>
                  <a:pt x="1247339" y="1725660"/>
                  <a:pt x="1235560" y="1708833"/>
                </a:cubicBezTo>
                <a:cubicBezTo>
                  <a:pt x="1217050" y="1690323"/>
                  <a:pt x="1210319" y="1681068"/>
                  <a:pt x="1215367" y="1681068"/>
                </a:cubicBezTo>
                <a:cubicBezTo>
                  <a:pt x="1215367" y="1681068"/>
                  <a:pt x="1221678" y="1684012"/>
                  <a:pt x="1234298" y="1689902"/>
                </a:cubicBezTo>
                <a:cubicBezTo>
                  <a:pt x="1246919" y="1695791"/>
                  <a:pt x="1272160" y="1706309"/>
                  <a:pt x="1310022" y="1721454"/>
                </a:cubicBezTo>
                <a:cubicBezTo>
                  <a:pt x="1347884" y="1736598"/>
                  <a:pt x="1377752" y="1746695"/>
                  <a:pt x="1399628" y="1751743"/>
                </a:cubicBezTo>
                <a:cubicBezTo>
                  <a:pt x="1441697" y="1763522"/>
                  <a:pt x="1479559" y="1763522"/>
                  <a:pt x="1513214" y="1751743"/>
                </a:cubicBezTo>
                <a:cubicBezTo>
                  <a:pt x="1543503" y="1739964"/>
                  <a:pt x="1564538" y="1734074"/>
                  <a:pt x="1576317" y="1734074"/>
                </a:cubicBezTo>
                <a:cubicBezTo>
                  <a:pt x="1599875" y="1727343"/>
                  <a:pt x="1625958" y="1703785"/>
                  <a:pt x="1654565" y="1663399"/>
                </a:cubicBezTo>
                <a:cubicBezTo>
                  <a:pt x="1683172" y="1623013"/>
                  <a:pt x="1706730" y="1576737"/>
                  <a:pt x="1725240" y="1524572"/>
                </a:cubicBezTo>
                <a:cubicBezTo>
                  <a:pt x="1737020" y="1484186"/>
                  <a:pt x="1748799" y="1448848"/>
                  <a:pt x="1760578" y="1418559"/>
                </a:cubicBezTo>
                <a:cubicBezTo>
                  <a:pt x="1779088" y="1383221"/>
                  <a:pt x="1793392" y="1322642"/>
                  <a:pt x="1803488" y="1236822"/>
                </a:cubicBezTo>
                <a:cubicBezTo>
                  <a:pt x="1821998" y="1159415"/>
                  <a:pt x="1833778" y="1059712"/>
                  <a:pt x="1838826" y="937713"/>
                </a:cubicBezTo>
                <a:cubicBezTo>
                  <a:pt x="1843874" y="815713"/>
                  <a:pt x="1843874" y="736203"/>
                  <a:pt x="1838826" y="699183"/>
                </a:cubicBezTo>
                <a:cubicBezTo>
                  <a:pt x="1827047" y="665528"/>
                  <a:pt x="1800964" y="642811"/>
                  <a:pt x="1760578" y="631031"/>
                </a:cubicBezTo>
                <a:cubicBezTo>
                  <a:pt x="1748799" y="624300"/>
                  <a:pt x="1738282" y="620935"/>
                  <a:pt x="1729026" y="620935"/>
                </a:cubicBezTo>
                <a:cubicBezTo>
                  <a:pt x="1719771" y="620935"/>
                  <a:pt x="1698316" y="624300"/>
                  <a:pt x="1664661" y="631031"/>
                </a:cubicBezTo>
                <a:cubicBezTo>
                  <a:pt x="1622593" y="642811"/>
                  <a:pt x="1587255" y="652066"/>
                  <a:pt x="1558648" y="658797"/>
                </a:cubicBezTo>
                <a:cubicBezTo>
                  <a:pt x="1511531" y="662162"/>
                  <a:pt x="1458524" y="672259"/>
                  <a:pt x="1399628" y="689086"/>
                </a:cubicBezTo>
                <a:lnTo>
                  <a:pt x="1339049" y="716852"/>
                </a:lnTo>
                <a:lnTo>
                  <a:pt x="1278470" y="699183"/>
                </a:lnTo>
                <a:lnTo>
                  <a:pt x="1215367" y="689086"/>
                </a:lnTo>
                <a:lnTo>
                  <a:pt x="1182553" y="726948"/>
                </a:lnTo>
                <a:cubicBezTo>
                  <a:pt x="1152264" y="745459"/>
                  <a:pt x="1125761" y="758921"/>
                  <a:pt x="1103044" y="767334"/>
                </a:cubicBezTo>
                <a:cubicBezTo>
                  <a:pt x="1080326" y="775748"/>
                  <a:pt x="1066023" y="782479"/>
                  <a:pt x="1060133" y="787527"/>
                </a:cubicBezTo>
                <a:cubicBezTo>
                  <a:pt x="1054244" y="792576"/>
                  <a:pt x="1049616" y="793417"/>
                  <a:pt x="1046251" y="790052"/>
                </a:cubicBezTo>
                <a:cubicBezTo>
                  <a:pt x="1042885" y="786686"/>
                  <a:pt x="1041202" y="788369"/>
                  <a:pt x="1041202" y="795100"/>
                </a:cubicBezTo>
                <a:cubicBezTo>
                  <a:pt x="1041202" y="795100"/>
                  <a:pt x="1036575" y="796782"/>
                  <a:pt x="1027320" y="800148"/>
                </a:cubicBezTo>
                <a:cubicBezTo>
                  <a:pt x="1018065" y="803513"/>
                  <a:pt x="1007968" y="803513"/>
                  <a:pt x="997030" y="800148"/>
                </a:cubicBezTo>
                <a:cubicBezTo>
                  <a:pt x="986092" y="796782"/>
                  <a:pt x="978099" y="791734"/>
                  <a:pt x="973051" y="785003"/>
                </a:cubicBezTo>
                <a:cubicBezTo>
                  <a:pt x="961272" y="781638"/>
                  <a:pt x="950755" y="782479"/>
                  <a:pt x="941500" y="787527"/>
                </a:cubicBezTo>
                <a:cubicBezTo>
                  <a:pt x="932244" y="792576"/>
                  <a:pt x="925934" y="793417"/>
                  <a:pt x="922568" y="790052"/>
                </a:cubicBezTo>
                <a:cubicBezTo>
                  <a:pt x="919203" y="786686"/>
                  <a:pt x="920886" y="779955"/>
                  <a:pt x="927617" y="769858"/>
                </a:cubicBezTo>
                <a:cubicBezTo>
                  <a:pt x="939396" y="759762"/>
                  <a:pt x="941920" y="751348"/>
                  <a:pt x="935189" y="744617"/>
                </a:cubicBezTo>
                <a:cubicBezTo>
                  <a:pt x="948651" y="744617"/>
                  <a:pt x="957906" y="738728"/>
                  <a:pt x="962955" y="726948"/>
                </a:cubicBezTo>
                <a:cubicBezTo>
                  <a:pt x="969686" y="720217"/>
                  <a:pt x="1007547" y="676466"/>
                  <a:pt x="1076540" y="595694"/>
                </a:cubicBezTo>
                <a:cubicBezTo>
                  <a:pt x="1157312" y="503143"/>
                  <a:pt x="1203588" y="440881"/>
                  <a:pt x="1215367" y="408908"/>
                </a:cubicBezTo>
                <a:cubicBezTo>
                  <a:pt x="1228829" y="392081"/>
                  <a:pt x="1243974" y="363054"/>
                  <a:pt x="1260801" y="321826"/>
                </a:cubicBezTo>
                <a:cubicBezTo>
                  <a:pt x="1277629" y="280599"/>
                  <a:pt x="1286043" y="251572"/>
                  <a:pt x="1286043" y="234744"/>
                </a:cubicBezTo>
                <a:cubicBezTo>
                  <a:pt x="1286043" y="217916"/>
                  <a:pt x="1287305" y="209503"/>
                  <a:pt x="1289829" y="209503"/>
                </a:cubicBezTo>
                <a:cubicBezTo>
                  <a:pt x="1292353" y="209503"/>
                  <a:pt x="1296980" y="200247"/>
                  <a:pt x="1303711" y="181737"/>
                </a:cubicBezTo>
                <a:cubicBezTo>
                  <a:pt x="1308760" y="146400"/>
                  <a:pt x="1294456" y="111903"/>
                  <a:pt x="1260801" y="78248"/>
                </a:cubicBezTo>
                <a:cubicBezTo>
                  <a:pt x="1249022" y="59738"/>
                  <a:pt x="1244815" y="49221"/>
                  <a:pt x="1248181" y="46697"/>
                </a:cubicBezTo>
                <a:cubicBezTo>
                  <a:pt x="1251546" y="44172"/>
                  <a:pt x="1250284" y="38704"/>
                  <a:pt x="1244394" y="30290"/>
                </a:cubicBezTo>
                <a:cubicBezTo>
                  <a:pt x="1238505" y="21876"/>
                  <a:pt x="1236822" y="14724"/>
                  <a:pt x="1239346" y="8835"/>
                </a:cubicBezTo>
                <a:cubicBezTo>
                  <a:pt x="1241870" y="2945"/>
                  <a:pt x="1244815" y="0"/>
                  <a:pt x="1248181" y="0"/>
                </a:cubicBezTo>
                <a:close/>
              </a:path>
            </a:pathLst>
          </a:cu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2888010" y="934324"/>
            <a:ext cx="2065857" cy="1986386"/>
          </a:xfrm>
          <a:custGeom>
            <a:avLst/>
            <a:gdLst/>
            <a:ahLst/>
            <a:cxnLst/>
            <a:rect l="l" t="t" r="r" b="b"/>
            <a:pathLst>
              <a:path w="2065857" h="1986386">
                <a:moveTo>
                  <a:pt x="1255612" y="1219052"/>
                </a:moveTo>
                <a:cubicBezTo>
                  <a:pt x="1252247" y="1222418"/>
                  <a:pt x="1250564" y="1224100"/>
                  <a:pt x="1250564" y="1224100"/>
                </a:cubicBezTo>
                <a:cubicBezTo>
                  <a:pt x="1250564" y="1229149"/>
                  <a:pt x="1252247" y="1231673"/>
                  <a:pt x="1255612" y="1231673"/>
                </a:cubicBezTo>
                <a:cubicBezTo>
                  <a:pt x="1258978" y="1231673"/>
                  <a:pt x="1260661" y="1228728"/>
                  <a:pt x="1260661" y="1222838"/>
                </a:cubicBezTo>
                <a:cubicBezTo>
                  <a:pt x="1260661" y="1216949"/>
                  <a:pt x="1258978" y="1215687"/>
                  <a:pt x="1255612" y="1219052"/>
                </a:cubicBezTo>
                <a:close/>
                <a:moveTo>
                  <a:pt x="1144236" y="980838"/>
                </a:moveTo>
                <a:cubicBezTo>
                  <a:pt x="1147391" y="979365"/>
                  <a:pt x="1150441" y="980102"/>
                  <a:pt x="1153386" y="983047"/>
                </a:cubicBezTo>
                <a:cubicBezTo>
                  <a:pt x="1159275" y="988936"/>
                  <a:pt x="1168110" y="988516"/>
                  <a:pt x="1179889" y="981784"/>
                </a:cubicBezTo>
                <a:cubicBezTo>
                  <a:pt x="1184937" y="981784"/>
                  <a:pt x="1190406" y="981784"/>
                  <a:pt x="1196296" y="981784"/>
                </a:cubicBezTo>
                <a:cubicBezTo>
                  <a:pt x="1202185" y="981784"/>
                  <a:pt x="1208496" y="987674"/>
                  <a:pt x="1215227" y="999453"/>
                </a:cubicBezTo>
                <a:cubicBezTo>
                  <a:pt x="1227006" y="1017963"/>
                  <a:pt x="1263185" y="1029743"/>
                  <a:pt x="1323764" y="1034791"/>
                </a:cubicBezTo>
                <a:cubicBezTo>
                  <a:pt x="1340592" y="1034791"/>
                  <a:pt x="1353212" y="1034791"/>
                  <a:pt x="1361626" y="1034791"/>
                </a:cubicBezTo>
                <a:cubicBezTo>
                  <a:pt x="1370040" y="1034791"/>
                  <a:pt x="1386867" y="1044046"/>
                  <a:pt x="1412108" y="1062556"/>
                </a:cubicBezTo>
                <a:cubicBezTo>
                  <a:pt x="1430619" y="1081066"/>
                  <a:pt x="1442819" y="1096211"/>
                  <a:pt x="1448708" y="1107991"/>
                </a:cubicBezTo>
                <a:cubicBezTo>
                  <a:pt x="1454598" y="1119770"/>
                  <a:pt x="1455019" y="1134915"/>
                  <a:pt x="1449970" y="1153425"/>
                </a:cubicBezTo>
                <a:cubicBezTo>
                  <a:pt x="1443239" y="1165204"/>
                  <a:pt x="1432301" y="1179928"/>
                  <a:pt x="1417157" y="1197597"/>
                </a:cubicBezTo>
                <a:cubicBezTo>
                  <a:pt x="1402012" y="1215266"/>
                  <a:pt x="1391074" y="1224100"/>
                  <a:pt x="1384343" y="1224100"/>
                </a:cubicBezTo>
                <a:cubicBezTo>
                  <a:pt x="1377612" y="1224100"/>
                  <a:pt x="1370040" y="1227045"/>
                  <a:pt x="1361626" y="1232935"/>
                </a:cubicBezTo>
                <a:cubicBezTo>
                  <a:pt x="1353212" y="1238824"/>
                  <a:pt x="1346481" y="1238404"/>
                  <a:pt x="1341433" y="1231673"/>
                </a:cubicBezTo>
                <a:cubicBezTo>
                  <a:pt x="1311143" y="1226625"/>
                  <a:pt x="1265709" y="1253549"/>
                  <a:pt x="1205130" y="1312445"/>
                </a:cubicBezTo>
                <a:cubicBezTo>
                  <a:pt x="1176523" y="1337686"/>
                  <a:pt x="1160537" y="1350307"/>
                  <a:pt x="1157172" y="1350307"/>
                </a:cubicBezTo>
                <a:cubicBezTo>
                  <a:pt x="1153806" y="1350307"/>
                  <a:pt x="1142868" y="1360403"/>
                  <a:pt x="1124358" y="1380596"/>
                </a:cubicBezTo>
                <a:cubicBezTo>
                  <a:pt x="1105848" y="1400789"/>
                  <a:pt x="1095331" y="1410886"/>
                  <a:pt x="1092807" y="1410886"/>
                </a:cubicBezTo>
                <a:cubicBezTo>
                  <a:pt x="1090282" y="1410886"/>
                  <a:pt x="1086076" y="1414251"/>
                  <a:pt x="1080186" y="1420982"/>
                </a:cubicBezTo>
                <a:cubicBezTo>
                  <a:pt x="1074296" y="1427713"/>
                  <a:pt x="1065462" y="1435706"/>
                  <a:pt x="1053683" y="1444961"/>
                </a:cubicBezTo>
                <a:cubicBezTo>
                  <a:pt x="1041904" y="1454217"/>
                  <a:pt x="1027179" y="1467258"/>
                  <a:pt x="1009510" y="1484085"/>
                </a:cubicBezTo>
                <a:cubicBezTo>
                  <a:pt x="991842" y="1500913"/>
                  <a:pt x="978380" y="1515637"/>
                  <a:pt x="969124" y="1528257"/>
                </a:cubicBezTo>
                <a:cubicBezTo>
                  <a:pt x="959869" y="1540878"/>
                  <a:pt x="955242" y="1548871"/>
                  <a:pt x="955242" y="1552237"/>
                </a:cubicBezTo>
                <a:cubicBezTo>
                  <a:pt x="955242" y="1555602"/>
                  <a:pt x="952297" y="1559809"/>
                  <a:pt x="946407" y="1564857"/>
                </a:cubicBezTo>
                <a:cubicBezTo>
                  <a:pt x="940518" y="1569906"/>
                  <a:pt x="937573" y="1578319"/>
                  <a:pt x="937573" y="1590099"/>
                </a:cubicBezTo>
                <a:cubicBezTo>
                  <a:pt x="937573" y="1590099"/>
                  <a:pt x="924111" y="1603561"/>
                  <a:pt x="897187" y="1630485"/>
                </a:cubicBezTo>
                <a:cubicBezTo>
                  <a:pt x="870263" y="1657409"/>
                  <a:pt x="847546" y="1680126"/>
                  <a:pt x="829036" y="1698636"/>
                </a:cubicBezTo>
                <a:cubicBezTo>
                  <a:pt x="805477" y="1717146"/>
                  <a:pt x="793698" y="1729767"/>
                  <a:pt x="793698" y="1736498"/>
                </a:cubicBezTo>
                <a:cubicBezTo>
                  <a:pt x="788649" y="1736498"/>
                  <a:pt x="787388" y="1737760"/>
                  <a:pt x="789912" y="1740284"/>
                </a:cubicBezTo>
                <a:cubicBezTo>
                  <a:pt x="792436" y="1742808"/>
                  <a:pt x="793698" y="1744070"/>
                  <a:pt x="793698" y="1744070"/>
                </a:cubicBezTo>
                <a:cubicBezTo>
                  <a:pt x="805477" y="1739022"/>
                  <a:pt x="813891" y="1736498"/>
                  <a:pt x="818939" y="1736498"/>
                </a:cubicBezTo>
                <a:cubicBezTo>
                  <a:pt x="850911" y="1711257"/>
                  <a:pt x="971228" y="1675078"/>
                  <a:pt x="1179889" y="1627960"/>
                </a:cubicBezTo>
                <a:cubicBezTo>
                  <a:pt x="1227006" y="1616181"/>
                  <a:pt x="1258978" y="1616181"/>
                  <a:pt x="1275806" y="1627960"/>
                </a:cubicBezTo>
                <a:cubicBezTo>
                  <a:pt x="1282536" y="1627960"/>
                  <a:pt x="1285902" y="1627960"/>
                  <a:pt x="1285902" y="1627960"/>
                </a:cubicBezTo>
                <a:cubicBezTo>
                  <a:pt x="1285902" y="1621229"/>
                  <a:pt x="1274123" y="1606085"/>
                  <a:pt x="1250564" y="1582526"/>
                </a:cubicBezTo>
                <a:cubicBezTo>
                  <a:pt x="1215227" y="1552237"/>
                  <a:pt x="1179889" y="1527837"/>
                  <a:pt x="1144551" y="1509327"/>
                </a:cubicBezTo>
                <a:cubicBezTo>
                  <a:pt x="1131089" y="1497547"/>
                  <a:pt x="1124358" y="1491658"/>
                  <a:pt x="1124358" y="1491658"/>
                </a:cubicBezTo>
                <a:cubicBezTo>
                  <a:pt x="1124358" y="1481561"/>
                  <a:pt x="1131089" y="1467258"/>
                  <a:pt x="1144551" y="1448748"/>
                </a:cubicBezTo>
                <a:cubicBezTo>
                  <a:pt x="1149599" y="1448748"/>
                  <a:pt x="1162641" y="1448748"/>
                  <a:pt x="1183675" y="1448748"/>
                </a:cubicBezTo>
                <a:cubicBezTo>
                  <a:pt x="1204709" y="1448748"/>
                  <a:pt x="1218171" y="1451693"/>
                  <a:pt x="1224061" y="1457582"/>
                </a:cubicBezTo>
                <a:cubicBezTo>
                  <a:pt x="1229951" y="1463472"/>
                  <a:pt x="1253930" y="1472306"/>
                  <a:pt x="1295998" y="1484085"/>
                </a:cubicBezTo>
                <a:cubicBezTo>
                  <a:pt x="1338067" y="1495865"/>
                  <a:pt x="1364991" y="1504699"/>
                  <a:pt x="1376770" y="1510589"/>
                </a:cubicBezTo>
                <a:cubicBezTo>
                  <a:pt x="1388550" y="1516478"/>
                  <a:pt x="1397384" y="1519423"/>
                  <a:pt x="1403274" y="1519423"/>
                </a:cubicBezTo>
                <a:cubicBezTo>
                  <a:pt x="1409164" y="1519423"/>
                  <a:pt x="1423888" y="1525733"/>
                  <a:pt x="1447446" y="1538354"/>
                </a:cubicBezTo>
                <a:cubicBezTo>
                  <a:pt x="1471005" y="1550975"/>
                  <a:pt x="1489094" y="1559809"/>
                  <a:pt x="1501715" y="1564857"/>
                </a:cubicBezTo>
                <a:cubicBezTo>
                  <a:pt x="1514336" y="1569906"/>
                  <a:pt x="1525273" y="1586312"/>
                  <a:pt x="1534528" y="1614078"/>
                </a:cubicBezTo>
                <a:cubicBezTo>
                  <a:pt x="1543784" y="1641843"/>
                  <a:pt x="1550935" y="1660774"/>
                  <a:pt x="1555984" y="1670871"/>
                </a:cubicBezTo>
                <a:cubicBezTo>
                  <a:pt x="1572811" y="1701160"/>
                  <a:pt x="1585852" y="1744911"/>
                  <a:pt x="1595107" y="1802125"/>
                </a:cubicBezTo>
                <a:cubicBezTo>
                  <a:pt x="1602049" y="1845035"/>
                  <a:pt x="1604967" y="1880373"/>
                  <a:pt x="1603863" y="1908138"/>
                </a:cubicBezTo>
                <a:cubicBezTo>
                  <a:pt x="1603495" y="1917394"/>
                  <a:pt x="1602680" y="1925807"/>
                  <a:pt x="1601418" y="1933379"/>
                </a:cubicBezTo>
                <a:cubicBezTo>
                  <a:pt x="1601418" y="1938428"/>
                  <a:pt x="1596790" y="1948524"/>
                  <a:pt x="1587535" y="1963669"/>
                </a:cubicBezTo>
                <a:cubicBezTo>
                  <a:pt x="1578280" y="1978814"/>
                  <a:pt x="1571970" y="1986386"/>
                  <a:pt x="1568604" y="1986386"/>
                </a:cubicBezTo>
                <a:cubicBezTo>
                  <a:pt x="1565239" y="1986386"/>
                  <a:pt x="1556404" y="1981759"/>
                  <a:pt x="1542101" y="1972504"/>
                </a:cubicBezTo>
                <a:cubicBezTo>
                  <a:pt x="1527797" y="1963248"/>
                  <a:pt x="1518963" y="1958621"/>
                  <a:pt x="1515598" y="1958621"/>
                </a:cubicBezTo>
                <a:cubicBezTo>
                  <a:pt x="1512232" y="1958621"/>
                  <a:pt x="1510549" y="1957359"/>
                  <a:pt x="1510549" y="1954835"/>
                </a:cubicBezTo>
                <a:cubicBezTo>
                  <a:pt x="1510549" y="1952310"/>
                  <a:pt x="1504660" y="1952310"/>
                  <a:pt x="1492880" y="1954835"/>
                </a:cubicBezTo>
                <a:cubicBezTo>
                  <a:pt x="1481101" y="1957359"/>
                  <a:pt x="1471005" y="1954414"/>
                  <a:pt x="1462591" y="1946000"/>
                </a:cubicBezTo>
                <a:cubicBezTo>
                  <a:pt x="1454177" y="1937586"/>
                  <a:pt x="1445343" y="1933379"/>
                  <a:pt x="1436088" y="1933379"/>
                </a:cubicBezTo>
                <a:cubicBezTo>
                  <a:pt x="1426832" y="1933379"/>
                  <a:pt x="1420522" y="1930014"/>
                  <a:pt x="1417157" y="1923283"/>
                </a:cubicBezTo>
                <a:cubicBezTo>
                  <a:pt x="1413791" y="1916552"/>
                  <a:pt x="1409164" y="1916552"/>
                  <a:pt x="1403274" y="1923283"/>
                </a:cubicBezTo>
                <a:cubicBezTo>
                  <a:pt x="1397384" y="1930014"/>
                  <a:pt x="1386026" y="1930014"/>
                  <a:pt x="1369198" y="1923283"/>
                </a:cubicBezTo>
                <a:cubicBezTo>
                  <a:pt x="1350688" y="1911504"/>
                  <a:pt x="1343957" y="1884580"/>
                  <a:pt x="1349005" y="1842511"/>
                </a:cubicBezTo>
                <a:cubicBezTo>
                  <a:pt x="1349005" y="1824001"/>
                  <a:pt x="1346060" y="1804649"/>
                  <a:pt x="1340171" y="1784456"/>
                </a:cubicBezTo>
                <a:cubicBezTo>
                  <a:pt x="1334281" y="1764263"/>
                  <a:pt x="1331336" y="1748277"/>
                  <a:pt x="1331336" y="1736498"/>
                </a:cubicBezTo>
                <a:cubicBezTo>
                  <a:pt x="1331336" y="1717988"/>
                  <a:pt x="1322081" y="1717988"/>
                  <a:pt x="1303571" y="1736498"/>
                </a:cubicBezTo>
                <a:cubicBezTo>
                  <a:pt x="1303571" y="1736498"/>
                  <a:pt x="1303571" y="1739022"/>
                  <a:pt x="1303571" y="1744070"/>
                </a:cubicBezTo>
                <a:cubicBezTo>
                  <a:pt x="1281695" y="1760898"/>
                  <a:pt x="1259819" y="1773939"/>
                  <a:pt x="1237944" y="1783194"/>
                </a:cubicBezTo>
                <a:cubicBezTo>
                  <a:pt x="1216068" y="1792450"/>
                  <a:pt x="1172316" y="1800442"/>
                  <a:pt x="1106689" y="1807173"/>
                </a:cubicBezTo>
                <a:cubicBezTo>
                  <a:pt x="1071352" y="1812221"/>
                  <a:pt x="1043165" y="1819373"/>
                  <a:pt x="1022131" y="1828628"/>
                </a:cubicBezTo>
                <a:cubicBezTo>
                  <a:pt x="1001097" y="1837884"/>
                  <a:pt x="988055" y="1842511"/>
                  <a:pt x="983007" y="1842511"/>
                </a:cubicBezTo>
                <a:cubicBezTo>
                  <a:pt x="988055" y="1842511"/>
                  <a:pt x="978800" y="1848401"/>
                  <a:pt x="955242" y="1860180"/>
                </a:cubicBezTo>
                <a:cubicBezTo>
                  <a:pt x="882884" y="1908980"/>
                  <a:pt x="817256" y="1933379"/>
                  <a:pt x="758360" y="1933379"/>
                </a:cubicBezTo>
                <a:cubicBezTo>
                  <a:pt x="733119" y="1933379"/>
                  <a:pt x="708719" y="1936325"/>
                  <a:pt x="685160" y="1942214"/>
                </a:cubicBezTo>
                <a:cubicBezTo>
                  <a:pt x="661602" y="1948104"/>
                  <a:pt x="629630" y="1951048"/>
                  <a:pt x="589244" y="1951048"/>
                </a:cubicBezTo>
                <a:cubicBezTo>
                  <a:pt x="552223" y="1951048"/>
                  <a:pt x="530768" y="1951048"/>
                  <a:pt x="524878" y="1951048"/>
                </a:cubicBezTo>
                <a:cubicBezTo>
                  <a:pt x="518989" y="1951048"/>
                  <a:pt x="510154" y="1947683"/>
                  <a:pt x="498375" y="1940952"/>
                </a:cubicBezTo>
                <a:cubicBezTo>
                  <a:pt x="493327" y="1929173"/>
                  <a:pt x="484072" y="1914028"/>
                  <a:pt x="470610" y="1895518"/>
                </a:cubicBezTo>
                <a:cubicBezTo>
                  <a:pt x="458830" y="1860180"/>
                  <a:pt x="458830" y="1824001"/>
                  <a:pt x="470610" y="1786980"/>
                </a:cubicBezTo>
                <a:cubicBezTo>
                  <a:pt x="477341" y="1775201"/>
                  <a:pt x="480706" y="1769311"/>
                  <a:pt x="480706" y="1769311"/>
                </a:cubicBezTo>
                <a:cubicBezTo>
                  <a:pt x="480706" y="1764263"/>
                  <a:pt x="495430" y="1745332"/>
                  <a:pt x="524878" y="1712519"/>
                </a:cubicBezTo>
                <a:cubicBezTo>
                  <a:pt x="554326" y="1679705"/>
                  <a:pt x="586720" y="1648154"/>
                  <a:pt x="622057" y="1617864"/>
                </a:cubicBezTo>
                <a:cubicBezTo>
                  <a:pt x="659078" y="1582526"/>
                  <a:pt x="683478" y="1553078"/>
                  <a:pt x="695257" y="1529520"/>
                </a:cubicBezTo>
                <a:cubicBezTo>
                  <a:pt x="700305" y="1522788"/>
                  <a:pt x="705774" y="1517740"/>
                  <a:pt x="711664" y="1514375"/>
                </a:cubicBezTo>
                <a:cubicBezTo>
                  <a:pt x="717553" y="1511009"/>
                  <a:pt x="717974" y="1506803"/>
                  <a:pt x="712926" y="1501754"/>
                </a:cubicBezTo>
                <a:cubicBezTo>
                  <a:pt x="717974" y="1501754"/>
                  <a:pt x="735643" y="1485347"/>
                  <a:pt x="765932" y="1452534"/>
                </a:cubicBezTo>
                <a:cubicBezTo>
                  <a:pt x="796222" y="1419720"/>
                  <a:pt x="808001" y="1399948"/>
                  <a:pt x="801270" y="1393217"/>
                </a:cubicBezTo>
                <a:cubicBezTo>
                  <a:pt x="801270" y="1393217"/>
                  <a:pt x="792856" y="1396582"/>
                  <a:pt x="776029" y="1403313"/>
                </a:cubicBezTo>
                <a:cubicBezTo>
                  <a:pt x="733960" y="1426872"/>
                  <a:pt x="671698" y="1436127"/>
                  <a:pt x="589244" y="1431079"/>
                </a:cubicBezTo>
                <a:cubicBezTo>
                  <a:pt x="552223" y="1431079"/>
                  <a:pt x="523196" y="1427713"/>
                  <a:pt x="502161" y="1420982"/>
                </a:cubicBezTo>
                <a:cubicBezTo>
                  <a:pt x="481127" y="1414251"/>
                  <a:pt x="461354" y="1401630"/>
                  <a:pt x="442844" y="1383120"/>
                </a:cubicBezTo>
                <a:cubicBezTo>
                  <a:pt x="437796" y="1379755"/>
                  <a:pt x="431065" y="1370500"/>
                  <a:pt x="422652" y="1355355"/>
                </a:cubicBezTo>
                <a:cubicBezTo>
                  <a:pt x="414238" y="1340210"/>
                  <a:pt x="410031" y="1329272"/>
                  <a:pt x="410031" y="1322541"/>
                </a:cubicBezTo>
                <a:cubicBezTo>
                  <a:pt x="410031" y="1315810"/>
                  <a:pt x="414238" y="1307817"/>
                  <a:pt x="422652" y="1298562"/>
                </a:cubicBezTo>
                <a:cubicBezTo>
                  <a:pt x="431065" y="1289307"/>
                  <a:pt x="435272" y="1284679"/>
                  <a:pt x="435272" y="1284679"/>
                </a:cubicBezTo>
                <a:cubicBezTo>
                  <a:pt x="440320" y="1284679"/>
                  <a:pt x="446210" y="1289307"/>
                  <a:pt x="452941" y="1298562"/>
                </a:cubicBezTo>
                <a:cubicBezTo>
                  <a:pt x="459672" y="1307817"/>
                  <a:pt x="478182" y="1312445"/>
                  <a:pt x="508472" y="1312445"/>
                </a:cubicBezTo>
                <a:cubicBezTo>
                  <a:pt x="548858" y="1307397"/>
                  <a:pt x="572416" y="1298141"/>
                  <a:pt x="579147" y="1284679"/>
                </a:cubicBezTo>
                <a:cubicBezTo>
                  <a:pt x="585878" y="1281314"/>
                  <a:pt x="589244" y="1282155"/>
                  <a:pt x="589244" y="1287204"/>
                </a:cubicBezTo>
                <a:cubicBezTo>
                  <a:pt x="589244" y="1292252"/>
                  <a:pt x="589244" y="1294776"/>
                  <a:pt x="589244" y="1294776"/>
                </a:cubicBezTo>
                <a:cubicBezTo>
                  <a:pt x="594292" y="1294776"/>
                  <a:pt x="611961" y="1288886"/>
                  <a:pt x="642250" y="1277107"/>
                </a:cubicBezTo>
                <a:cubicBezTo>
                  <a:pt x="672540" y="1265328"/>
                  <a:pt x="692733" y="1256914"/>
                  <a:pt x="702829" y="1251866"/>
                </a:cubicBezTo>
                <a:cubicBezTo>
                  <a:pt x="709560" y="1245135"/>
                  <a:pt x="732277" y="1231673"/>
                  <a:pt x="770981" y="1211480"/>
                </a:cubicBezTo>
                <a:cubicBezTo>
                  <a:pt x="809684" y="1191287"/>
                  <a:pt x="842498" y="1173197"/>
                  <a:pt x="869422" y="1157211"/>
                </a:cubicBezTo>
                <a:cubicBezTo>
                  <a:pt x="896346" y="1141225"/>
                  <a:pt x="915697" y="1130708"/>
                  <a:pt x="927476" y="1125660"/>
                </a:cubicBezTo>
                <a:cubicBezTo>
                  <a:pt x="1006566" y="1083591"/>
                  <a:pt x="1052000" y="1062556"/>
                  <a:pt x="1063779" y="1062556"/>
                </a:cubicBezTo>
                <a:cubicBezTo>
                  <a:pt x="1068827" y="1062556"/>
                  <a:pt x="1077241" y="1056667"/>
                  <a:pt x="1089020" y="1044888"/>
                </a:cubicBezTo>
                <a:cubicBezTo>
                  <a:pt x="1100800" y="1033108"/>
                  <a:pt x="1106689" y="1023853"/>
                  <a:pt x="1106689" y="1017122"/>
                </a:cubicBezTo>
                <a:cubicBezTo>
                  <a:pt x="1118468" y="1023853"/>
                  <a:pt x="1127724" y="1015439"/>
                  <a:pt x="1134455" y="991881"/>
                </a:cubicBezTo>
                <a:cubicBezTo>
                  <a:pt x="1137820" y="985991"/>
                  <a:pt x="1141081" y="982310"/>
                  <a:pt x="1144236" y="980838"/>
                </a:cubicBezTo>
                <a:close/>
                <a:moveTo>
                  <a:pt x="969124" y="744517"/>
                </a:moveTo>
                <a:cubicBezTo>
                  <a:pt x="978380" y="747882"/>
                  <a:pt x="988897" y="750827"/>
                  <a:pt x="1000676" y="753351"/>
                </a:cubicBezTo>
                <a:cubicBezTo>
                  <a:pt x="1012455" y="755875"/>
                  <a:pt x="1044007" y="757137"/>
                  <a:pt x="1095331" y="757137"/>
                </a:cubicBezTo>
                <a:cubicBezTo>
                  <a:pt x="1146654" y="757137"/>
                  <a:pt x="1173578" y="758820"/>
                  <a:pt x="1176103" y="762186"/>
                </a:cubicBezTo>
                <a:cubicBezTo>
                  <a:pt x="1178627" y="765551"/>
                  <a:pt x="1182834" y="765551"/>
                  <a:pt x="1188723" y="762186"/>
                </a:cubicBezTo>
                <a:cubicBezTo>
                  <a:pt x="1194613" y="758820"/>
                  <a:pt x="1209337" y="763868"/>
                  <a:pt x="1232895" y="777330"/>
                </a:cubicBezTo>
                <a:cubicBezTo>
                  <a:pt x="1251826" y="793737"/>
                  <a:pt x="1261765" y="811090"/>
                  <a:pt x="1262712" y="829390"/>
                </a:cubicBezTo>
                <a:cubicBezTo>
                  <a:pt x="1263027" y="835490"/>
                  <a:pt x="1262344" y="841695"/>
                  <a:pt x="1260661" y="848006"/>
                </a:cubicBezTo>
                <a:cubicBezTo>
                  <a:pt x="1253930" y="859785"/>
                  <a:pt x="1241730" y="872826"/>
                  <a:pt x="1224061" y="887130"/>
                </a:cubicBezTo>
                <a:cubicBezTo>
                  <a:pt x="1206392" y="901433"/>
                  <a:pt x="1191668" y="908585"/>
                  <a:pt x="1179889" y="908585"/>
                </a:cubicBezTo>
                <a:cubicBezTo>
                  <a:pt x="1174840" y="908585"/>
                  <a:pt x="1166006" y="913212"/>
                  <a:pt x="1153386" y="922468"/>
                </a:cubicBezTo>
                <a:cubicBezTo>
                  <a:pt x="1140765" y="931723"/>
                  <a:pt x="1131510" y="936350"/>
                  <a:pt x="1125620" y="936350"/>
                </a:cubicBezTo>
                <a:cubicBezTo>
                  <a:pt x="1119730" y="936350"/>
                  <a:pt x="1113420" y="939716"/>
                  <a:pt x="1106689" y="946447"/>
                </a:cubicBezTo>
                <a:cubicBezTo>
                  <a:pt x="1066303" y="970005"/>
                  <a:pt x="1019186" y="987674"/>
                  <a:pt x="965338" y="999453"/>
                </a:cubicBezTo>
                <a:cubicBezTo>
                  <a:pt x="935049" y="1011233"/>
                  <a:pt x="915697" y="1020067"/>
                  <a:pt x="907283" y="1025957"/>
                </a:cubicBezTo>
                <a:cubicBezTo>
                  <a:pt x="898870" y="1031846"/>
                  <a:pt x="891297" y="1034791"/>
                  <a:pt x="884566" y="1034791"/>
                </a:cubicBezTo>
                <a:cubicBezTo>
                  <a:pt x="877835" y="1034791"/>
                  <a:pt x="866897" y="1041101"/>
                  <a:pt x="851752" y="1053722"/>
                </a:cubicBezTo>
                <a:cubicBezTo>
                  <a:pt x="836608" y="1066343"/>
                  <a:pt x="826091" y="1072653"/>
                  <a:pt x="820201" y="1072653"/>
                </a:cubicBezTo>
                <a:cubicBezTo>
                  <a:pt x="814311" y="1072653"/>
                  <a:pt x="805477" y="1078122"/>
                  <a:pt x="793698" y="1089060"/>
                </a:cubicBezTo>
                <a:cubicBezTo>
                  <a:pt x="781918" y="1099998"/>
                  <a:pt x="765512" y="1108832"/>
                  <a:pt x="744477" y="1115563"/>
                </a:cubicBezTo>
                <a:cubicBezTo>
                  <a:pt x="723443" y="1122294"/>
                  <a:pt x="711243" y="1123977"/>
                  <a:pt x="707878" y="1120611"/>
                </a:cubicBezTo>
                <a:cubicBezTo>
                  <a:pt x="704512" y="1117246"/>
                  <a:pt x="709140" y="1103784"/>
                  <a:pt x="721760" y="1080225"/>
                </a:cubicBezTo>
                <a:cubicBezTo>
                  <a:pt x="734381" y="1056667"/>
                  <a:pt x="746581" y="1035632"/>
                  <a:pt x="758360" y="1017122"/>
                </a:cubicBezTo>
                <a:cubicBezTo>
                  <a:pt x="776870" y="1000295"/>
                  <a:pt x="786125" y="988936"/>
                  <a:pt x="786125" y="983047"/>
                </a:cubicBezTo>
                <a:cubicBezTo>
                  <a:pt x="786125" y="977157"/>
                  <a:pt x="769719" y="964957"/>
                  <a:pt x="736905" y="946447"/>
                </a:cubicBezTo>
                <a:cubicBezTo>
                  <a:pt x="704091" y="927936"/>
                  <a:pt x="681374" y="909847"/>
                  <a:pt x="668754" y="892178"/>
                </a:cubicBezTo>
                <a:cubicBezTo>
                  <a:pt x="656133" y="874509"/>
                  <a:pt x="649823" y="862309"/>
                  <a:pt x="649823" y="855578"/>
                </a:cubicBezTo>
                <a:cubicBezTo>
                  <a:pt x="661602" y="837068"/>
                  <a:pt x="679271" y="831178"/>
                  <a:pt x="702829" y="837909"/>
                </a:cubicBezTo>
                <a:cubicBezTo>
                  <a:pt x="739850" y="849689"/>
                  <a:pt x="770139" y="849689"/>
                  <a:pt x="793698" y="837909"/>
                </a:cubicBezTo>
                <a:cubicBezTo>
                  <a:pt x="805477" y="831178"/>
                  <a:pt x="823146" y="821923"/>
                  <a:pt x="846704" y="810144"/>
                </a:cubicBezTo>
                <a:cubicBezTo>
                  <a:pt x="865215" y="805096"/>
                  <a:pt x="878677" y="799627"/>
                  <a:pt x="887090" y="793737"/>
                </a:cubicBezTo>
                <a:cubicBezTo>
                  <a:pt x="895504" y="787848"/>
                  <a:pt x="908966" y="777330"/>
                  <a:pt x="927476" y="762186"/>
                </a:cubicBezTo>
                <a:cubicBezTo>
                  <a:pt x="945987" y="747041"/>
                  <a:pt x="959869" y="741151"/>
                  <a:pt x="969124" y="744517"/>
                </a:cubicBezTo>
                <a:close/>
                <a:moveTo>
                  <a:pt x="930000" y="3055"/>
                </a:moveTo>
                <a:cubicBezTo>
                  <a:pt x="940938" y="7682"/>
                  <a:pt x="952717" y="17569"/>
                  <a:pt x="965338" y="32713"/>
                </a:cubicBezTo>
                <a:cubicBezTo>
                  <a:pt x="1005724" y="74782"/>
                  <a:pt x="1029283" y="116010"/>
                  <a:pt x="1036014" y="156395"/>
                </a:cubicBezTo>
                <a:cubicBezTo>
                  <a:pt x="1036014" y="181637"/>
                  <a:pt x="1032648" y="200147"/>
                  <a:pt x="1025917" y="211926"/>
                </a:cubicBezTo>
                <a:cubicBezTo>
                  <a:pt x="1020869" y="223706"/>
                  <a:pt x="1016662" y="235485"/>
                  <a:pt x="1013297" y="247264"/>
                </a:cubicBezTo>
                <a:cubicBezTo>
                  <a:pt x="1009931" y="259043"/>
                  <a:pt x="1006566" y="269561"/>
                  <a:pt x="1003200" y="278816"/>
                </a:cubicBezTo>
                <a:cubicBezTo>
                  <a:pt x="999834" y="288071"/>
                  <a:pt x="998152" y="292698"/>
                  <a:pt x="998152" y="292698"/>
                </a:cubicBezTo>
                <a:cubicBezTo>
                  <a:pt x="998152" y="292698"/>
                  <a:pt x="991000" y="299850"/>
                  <a:pt x="976697" y="314153"/>
                </a:cubicBezTo>
                <a:cubicBezTo>
                  <a:pt x="962394" y="328457"/>
                  <a:pt x="955242" y="337291"/>
                  <a:pt x="955242" y="340657"/>
                </a:cubicBezTo>
                <a:cubicBezTo>
                  <a:pt x="955242" y="344022"/>
                  <a:pt x="962394" y="346967"/>
                  <a:pt x="976697" y="349491"/>
                </a:cubicBezTo>
                <a:cubicBezTo>
                  <a:pt x="991000" y="352015"/>
                  <a:pt x="1001517" y="353277"/>
                  <a:pt x="1008248" y="353277"/>
                </a:cubicBezTo>
                <a:cubicBezTo>
                  <a:pt x="1008248" y="353277"/>
                  <a:pt x="1008248" y="354960"/>
                  <a:pt x="1008248" y="358326"/>
                </a:cubicBezTo>
                <a:cubicBezTo>
                  <a:pt x="1008248" y="361691"/>
                  <a:pt x="1021710" y="368001"/>
                  <a:pt x="1048634" y="377256"/>
                </a:cubicBezTo>
                <a:cubicBezTo>
                  <a:pt x="1075558" y="386512"/>
                  <a:pt x="1104165" y="396608"/>
                  <a:pt x="1134455" y="407546"/>
                </a:cubicBezTo>
                <a:cubicBezTo>
                  <a:pt x="1164744" y="418484"/>
                  <a:pt x="1190406" y="428580"/>
                  <a:pt x="1211440" y="437835"/>
                </a:cubicBezTo>
                <a:cubicBezTo>
                  <a:pt x="1232475" y="447091"/>
                  <a:pt x="1245516" y="455084"/>
                  <a:pt x="1250564" y="461815"/>
                </a:cubicBezTo>
                <a:cubicBezTo>
                  <a:pt x="1250564" y="461815"/>
                  <a:pt x="1253930" y="463497"/>
                  <a:pt x="1260661" y="466863"/>
                </a:cubicBezTo>
                <a:cubicBezTo>
                  <a:pt x="1267392" y="470228"/>
                  <a:pt x="1276226" y="474856"/>
                  <a:pt x="1287164" y="480746"/>
                </a:cubicBezTo>
                <a:cubicBezTo>
                  <a:pt x="1298102" y="486635"/>
                  <a:pt x="1306936" y="492946"/>
                  <a:pt x="1313668" y="499677"/>
                </a:cubicBezTo>
                <a:cubicBezTo>
                  <a:pt x="1350688" y="516504"/>
                  <a:pt x="1374246" y="530808"/>
                  <a:pt x="1384343" y="542587"/>
                </a:cubicBezTo>
                <a:cubicBezTo>
                  <a:pt x="1433143" y="579607"/>
                  <a:pt x="1460908" y="598117"/>
                  <a:pt x="1467639" y="598117"/>
                </a:cubicBezTo>
                <a:cubicBezTo>
                  <a:pt x="1472687" y="603166"/>
                  <a:pt x="1481101" y="611579"/>
                  <a:pt x="1492880" y="623359"/>
                </a:cubicBezTo>
                <a:cubicBezTo>
                  <a:pt x="1504660" y="635138"/>
                  <a:pt x="1528639" y="648600"/>
                  <a:pt x="1564818" y="663745"/>
                </a:cubicBezTo>
                <a:cubicBezTo>
                  <a:pt x="1600997" y="678890"/>
                  <a:pt x="1623714" y="690669"/>
                  <a:pt x="1632969" y="699083"/>
                </a:cubicBezTo>
                <a:cubicBezTo>
                  <a:pt x="1642224" y="707496"/>
                  <a:pt x="1648114" y="711703"/>
                  <a:pt x="1650638" y="711703"/>
                </a:cubicBezTo>
                <a:cubicBezTo>
                  <a:pt x="1653162" y="711703"/>
                  <a:pt x="1669569" y="720958"/>
                  <a:pt x="1699859" y="739468"/>
                </a:cubicBezTo>
                <a:cubicBezTo>
                  <a:pt x="1735196" y="764710"/>
                  <a:pt x="1768010" y="783220"/>
                  <a:pt x="1798300" y="794999"/>
                </a:cubicBezTo>
                <a:cubicBezTo>
                  <a:pt x="1821858" y="805096"/>
                  <a:pt x="1842472" y="816454"/>
                  <a:pt x="1860141" y="829075"/>
                </a:cubicBezTo>
                <a:cubicBezTo>
                  <a:pt x="1877810" y="841695"/>
                  <a:pt x="1888327" y="848006"/>
                  <a:pt x="1891692" y="848006"/>
                </a:cubicBezTo>
                <a:cubicBezTo>
                  <a:pt x="1895058" y="848006"/>
                  <a:pt x="1910202" y="855578"/>
                  <a:pt x="1937126" y="870723"/>
                </a:cubicBezTo>
                <a:cubicBezTo>
                  <a:pt x="1964050" y="885868"/>
                  <a:pt x="1980457" y="895964"/>
                  <a:pt x="1986347" y="901012"/>
                </a:cubicBezTo>
                <a:cubicBezTo>
                  <a:pt x="1992236" y="906061"/>
                  <a:pt x="2001071" y="915316"/>
                  <a:pt x="2012850" y="928778"/>
                </a:cubicBezTo>
                <a:cubicBezTo>
                  <a:pt x="2024629" y="933826"/>
                  <a:pt x="2036408" y="942660"/>
                  <a:pt x="2048188" y="955281"/>
                </a:cubicBezTo>
                <a:cubicBezTo>
                  <a:pt x="2059967" y="967902"/>
                  <a:pt x="2065857" y="976736"/>
                  <a:pt x="2065857" y="981784"/>
                </a:cubicBezTo>
                <a:cubicBezTo>
                  <a:pt x="2065857" y="988516"/>
                  <a:pt x="2061650" y="994405"/>
                  <a:pt x="2053236" y="999453"/>
                </a:cubicBezTo>
                <a:cubicBezTo>
                  <a:pt x="2044822" y="1004502"/>
                  <a:pt x="2026733" y="1007026"/>
                  <a:pt x="1998968" y="1007026"/>
                </a:cubicBezTo>
                <a:cubicBezTo>
                  <a:pt x="1971202" y="1007026"/>
                  <a:pt x="1953112" y="1008709"/>
                  <a:pt x="1944699" y="1012074"/>
                </a:cubicBezTo>
                <a:cubicBezTo>
                  <a:pt x="1936285" y="1015439"/>
                  <a:pt x="1929133" y="1017122"/>
                  <a:pt x="1923244" y="1017122"/>
                </a:cubicBezTo>
                <a:cubicBezTo>
                  <a:pt x="1917354" y="1017122"/>
                  <a:pt x="1899265" y="1023012"/>
                  <a:pt x="1868975" y="1034791"/>
                </a:cubicBezTo>
                <a:cubicBezTo>
                  <a:pt x="1852148" y="1041522"/>
                  <a:pt x="1837423" y="1044888"/>
                  <a:pt x="1824803" y="1044888"/>
                </a:cubicBezTo>
                <a:cubicBezTo>
                  <a:pt x="1812182" y="1044888"/>
                  <a:pt x="1801244" y="1044888"/>
                  <a:pt x="1791989" y="1044888"/>
                </a:cubicBezTo>
                <a:cubicBezTo>
                  <a:pt x="1782734" y="1044888"/>
                  <a:pt x="1778107" y="1041522"/>
                  <a:pt x="1778107" y="1034791"/>
                </a:cubicBezTo>
                <a:cubicBezTo>
                  <a:pt x="1778107" y="1034791"/>
                  <a:pt x="1775582" y="1034791"/>
                  <a:pt x="1770534" y="1034791"/>
                </a:cubicBezTo>
                <a:cubicBezTo>
                  <a:pt x="1763803" y="1034791"/>
                  <a:pt x="1750341" y="1033529"/>
                  <a:pt x="1730148" y="1031005"/>
                </a:cubicBezTo>
                <a:cubicBezTo>
                  <a:pt x="1709955" y="1028481"/>
                  <a:pt x="1696493" y="1023853"/>
                  <a:pt x="1689762" y="1017122"/>
                </a:cubicBezTo>
                <a:cubicBezTo>
                  <a:pt x="1689762" y="1017122"/>
                  <a:pt x="1686817" y="1017122"/>
                  <a:pt x="1680928" y="1017122"/>
                </a:cubicBezTo>
                <a:cubicBezTo>
                  <a:pt x="1675038" y="1017122"/>
                  <a:pt x="1664521" y="1009971"/>
                  <a:pt x="1649376" y="995667"/>
                </a:cubicBezTo>
                <a:cubicBezTo>
                  <a:pt x="1634231" y="981364"/>
                  <a:pt x="1620770" y="970847"/>
                  <a:pt x="1608990" y="964116"/>
                </a:cubicBezTo>
                <a:cubicBezTo>
                  <a:pt x="1585432" y="945605"/>
                  <a:pt x="1558508" y="925412"/>
                  <a:pt x="1528218" y="903537"/>
                </a:cubicBezTo>
                <a:cubicBezTo>
                  <a:pt x="1523170" y="903537"/>
                  <a:pt x="1514336" y="898909"/>
                  <a:pt x="1501715" y="889654"/>
                </a:cubicBezTo>
                <a:cubicBezTo>
                  <a:pt x="1489094" y="880399"/>
                  <a:pt x="1477736" y="872406"/>
                  <a:pt x="1467639" y="865675"/>
                </a:cubicBezTo>
                <a:cubicBezTo>
                  <a:pt x="1383502" y="788268"/>
                  <a:pt x="1314509" y="725165"/>
                  <a:pt x="1260661" y="676365"/>
                </a:cubicBezTo>
                <a:cubicBezTo>
                  <a:pt x="1218592" y="629248"/>
                  <a:pt x="1182413" y="590545"/>
                  <a:pt x="1152124" y="560256"/>
                </a:cubicBezTo>
                <a:cubicBezTo>
                  <a:pt x="1128565" y="541745"/>
                  <a:pt x="1092807" y="517766"/>
                  <a:pt x="1044848" y="488318"/>
                </a:cubicBezTo>
                <a:cubicBezTo>
                  <a:pt x="996890" y="458870"/>
                  <a:pt x="961131" y="440780"/>
                  <a:pt x="937573" y="434049"/>
                </a:cubicBezTo>
                <a:cubicBezTo>
                  <a:pt x="912332" y="423953"/>
                  <a:pt x="897187" y="419746"/>
                  <a:pt x="892139" y="421429"/>
                </a:cubicBezTo>
                <a:cubicBezTo>
                  <a:pt x="887090" y="423111"/>
                  <a:pt x="878677" y="433208"/>
                  <a:pt x="866897" y="451718"/>
                </a:cubicBezTo>
                <a:cubicBezTo>
                  <a:pt x="848387" y="495470"/>
                  <a:pt x="835766" y="517345"/>
                  <a:pt x="829036" y="517345"/>
                </a:cubicBezTo>
                <a:cubicBezTo>
                  <a:pt x="822304" y="517345"/>
                  <a:pt x="818939" y="519870"/>
                  <a:pt x="818939" y="524918"/>
                </a:cubicBezTo>
                <a:cubicBezTo>
                  <a:pt x="818939" y="536697"/>
                  <a:pt x="804636" y="561097"/>
                  <a:pt x="776029" y="598117"/>
                </a:cubicBezTo>
                <a:cubicBezTo>
                  <a:pt x="770981" y="598117"/>
                  <a:pt x="768456" y="600642"/>
                  <a:pt x="768456" y="605690"/>
                </a:cubicBezTo>
                <a:cubicBezTo>
                  <a:pt x="768456" y="605690"/>
                  <a:pt x="766774" y="609897"/>
                  <a:pt x="763408" y="618311"/>
                </a:cubicBezTo>
                <a:cubicBezTo>
                  <a:pt x="760043" y="626724"/>
                  <a:pt x="754994" y="630931"/>
                  <a:pt x="748264" y="630931"/>
                </a:cubicBezTo>
                <a:cubicBezTo>
                  <a:pt x="748264" y="630931"/>
                  <a:pt x="748264" y="634297"/>
                  <a:pt x="748264" y="641028"/>
                </a:cubicBezTo>
                <a:cubicBezTo>
                  <a:pt x="748264" y="647759"/>
                  <a:pt x="743636" y="657014"/>
                  <a:pt x="734381" y="668793"/>
                </a:cubicBezTo>
                <a:cubicBezTo>
                  <a:pt x="725126" y="680572"/>
                  <a:pt x="715029" y="690669"/>
                  <a:pt x="704091" y="699083"/>
                </a:cubicBezTo>
                <a:cubicBezTo>
                  <a:pt x="693154" y="707496"/>
                  <a:pt x="687684" y="711703"/>
                  <a:pt x="687684" y="711703"/>
                </a:cubicBezTo>
                <a:lnTo>
                  <a:pt x="677588" y="721800"/>
                </a:lnTo>
                <a:cubicBezTo>
                  <a:pt x="677588" y="726848"/>
                  <a:pt x="674643" y="732738"/>
                  <a:pt x="668754" y="739468"/>
                </a:cubicBezTo>
                <a:cubicBezTo>
                  <a:pt x="662864" y="746199"/>
                  <a:pt x="651085" y="761344"/>
                  <a:pt x="633416" y="784903"/>
                </a:cubicBezTo>
                <a:cubicBezTo>
                  <a:pt x="615747" y="808461"/>
                  <a:pt x="602285" y="823185"/>
                  <a:pt x="593030" y="829075"/>
                </a:cubicBezTo>
                <a:cubicBezTo>
                  <a:pt x="583775" y="834964"/>
                  <a:pt x="579147" y="839592"/>
                  <a:pt x="579147" y="842958"/>
                </a:cubicBezTo>
                <a:cubicBezTo>
                  <a:pt x="579147" y="846323"/>
                  <a:pt x="574520" y="852633"/>
                  <a:pt x="565264" y="861889"/>
                </a:cubicBezTo>
                <a:cubicBezTo>
                  <a:pt x="556009" y="871144"/>
                  <a:pt x="539602" y="886709"/>
                  <a:pt x="516044" y="908585"/>
                </a:cubicBezTo>
                <a:cubicBezTo>
                  <a:pt x="480706" y="957384"/>
                  <a:pt x="459672" y="981784"/>
                  <a:pt x="452941" y="981784"/>
                </a:cubicBezTo>
                <a:cubicBezTo>
                  <a:pt x="441162" y="981784"/>
                  <a:pt x="411714" y="1008709"/>
                  <a:pt x="364596" y="1062556"/>
                </a:cubicBezTo>
                <a:cubicBezTo>
                  <a:pt x="346086" y="1086115"/>
                  <a:pt x="333886" y="1097894"/>
                  <a:pt x="327997" y="1097894"/>
                </a:cubicBezTo>
                <a:cubicBezTo>
                  <a:pt x="322107" y="1097894"/>
                  <a:pt x="319162" y="1100418"/>
                  <a:pt x="319162" y="1105467"/>
                </a:cubicBezTo>
                <a:cubicBezTo>
                  <a:pt x="319162" y="1112198"/>
                  <a:pt x="309907" y="1121873"/>
                  <a:pt x="291397" y="1134494"/>
                </a:cubicBezTo>
                <a:cubicBezTo>
                  <a:pt x="272886" y="1147115"/>
                  <a:pt x="257742" y="1153425"/>
                  <a:pt x="245963" y="1153425"/>
                </a:cubicBezTo>
                <a:cubicBezTo>
                  <a:pt x="240914" y="1158473"/>
                  <a:pt x="226190" y="1166887"/>
                  <a:pt x="201790" y="1178666"/>
                </a:cubicBezTo>
                <a:cubicBezTo>
                  <a:pt x="177391" y="1190446"/>
                  <a:pt x="159301" y="1199700"/>
                  <a:pt x="147522" y="1206432"/>
                </a:cubicBezTo>
                <a:cubicBezTo>
                  <a:pt x="140791" y="1211480"/>
                  <a:pt x="129012" y="1214004"/>
                  <a:pt x="112184" y="1214004"/>
                </a:cubicBezTo>
                <a:cubicBezTo>
                  <a:pt x="100405" y="1214004"/>
                  <a:pt x="93253" y="1216949"/>
                  <a:pt x="90729" y="1222838"/>
                </a:cubicBezTo>
                <a:cubicBezTo>
                  <a:pt x="88205" y="1228728"/>
                  <a:pt x="85260" y="1230411"/>
                  <a:pt x="81895" y="1227887"/>
                </a:cubicBezTo>
                <a:cubicBezTo>
                  <a:pt x="78529" y="1225363"/>
                  <a:pt x="75164" y="1225363"/>
                  <a:pt x="71798" y="1227887"/>
                </a:cubicBezTo>
                <a:cubicBezTo>
                  <a:pt x="68433" y="1230411"/>
                  <a:pt x="55812" y="1229149"/>
                  <a:pt x="33936" y="1224100"/>
                </a:cubicBezTo>
                <a:cubicBezTo>
                  <a:pt x="15426" y="1217369"/>
                  <a:pt x="4488" y="1209797"/>
                  <a:pt x="1123" y="1201383"/>
                </a:cubicBezTo>
                <a:cubicBezTo>
                  <a:pt x="-2243" y="1192970"/>
                  <a:pt x="1964" y="1179508"/>
                  <a:pt x="13743" y="1160997"/>
                </a:cubicBezTo>
                <a:cubicBezTo>
                  <a:pt x="37302" y="1130708"/>
                  <a:pt x="64226" y="1107149"/>
                  <a:pt x="94515" y="1090322"/>
                </a:cubicBezTo>
                <a:cubicBezTo>
                  <a:pt x="136584" y="1053301"/>
                  <a:pt x="187487" y="1006605"/>
                  <a:pt x="247225" y="950233"/>
                </a:cubicBezTo>
                <a:cubicBezTo>
                  <a:pt x="306962" y="893861"/>
                  <a:pt x="351976" y="847164"/>
                  <a:pt x="382265" y="810144"/>
                </a:cubicBezTo>
                <a:cubicBezTo>
                  <a:pt x="387314" y="800047"/>
                  <a:pt x="403300" y="781117"/>
                  <a:pt x="430224" y="753351"/>
                </a:cubicBezTo>
                <a:cubicBezTo>
                  <a:pt x="457148" y="725586"/>
                  <a:pt x="470610" y="709179"/>
                  <a:pt x="470610" y="704131"/>
                </a:cubicBezTo>
                <a:cubicBezTo>
                  <a:pt x="477341" y="699083"/>
                  <a:pt x="504265" y="665007"/>
                  <a:pt x="551382" y="601904"/>
                </a:cubicBezTo>
                <a:cubicBezTo>
                  <a:pt x="598499" y="538800"/>
                  <a:pt x="634678" y="495470"/>
                  <a:pt x="659919" y="471911"/>
                </a:cubicBezTo>
                <a:cubicBezTo>
                  <a:pt x="678429" y="453401"/>
                  <a:pt x="687684" y="444146"/>
                  <a:pt x="687684" y="444146"/>
                </a:cubicBezTo>
                <a:cubicBezTo>
                  <a:pt x="687684" y="444146"/>
                  <a:pt x="696519" y="432367"/>
                  <a:pt x="714188" y="408808"/>
                </a:cubicBezTo>
                <a:cubicBezTo>
                  <a:pt x="731857" y="385250"/>
                  <a:pt x="743215" y="366739"/>
                  <a:pt x="748264" y="353277"/>
                </a:cubicBezTo>
                <a:cubicBezTo>
                  <a:pt x="778553" y="306160"/>
                  <a:pt x="818098" y="255678"/>
                  <a:pt x="866897" y="201830"/>
                </a:cubicBezTo>
                <a:cubicBezTo>
                  <a:pt x="888773" y="171540"/>
                  <a:pt x="903076" y="144616"/>
                  <a:pt x="909808" y="121058"/>
                </a:cubicBezTo>
                <a:cubicBezTo>
                  <a:pt x="916538" y="97499"/>
                  <a:pt x="913173" y="68051"/>
                  <a:pt x="899711" y="32713"/>
                </a:cubicBezTo>
                <a:cubicBezTo>
                  <a:pt x="896346" y="20934"/>
                  <a:pt x="896346" y="11679"/>
                  <a:pt x="899711" y="4948"/>
                </a:cubicBezTo>
                <a:cubicBezTo>
                  <a:pt x="908966" y="-942"/>
                  <a:pt x="919062" y="-1573"/>
                  <a:pt x="930000" y="3055"/>
                </a:cubicBezTo>
                <a:close/>
              </a:path>
            </a:pathLst>
          </a:cu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916052" y="2438767"/>
            <a:ext cx="2160052" cy="2225594"/>
          </a:xfrm>
          <a:custGeom>
            <a:avLst/>
            <a:gdLst/>
            <a:ahLst/>
            <a:cxnLst/>
            <a:rect l="l" t="t" r="r" b="b"/>
            <a:pathLst>
              <a:path w="2160052" h="2225594">
                <a:moveTo>
                  <a:pt x="646227" y="6"/>
                </a:moveTo>
                <a:cubicBezTo>
                  <a:pt x="673763" y="196"/>
                  <a:pt x="703863" y="5229"/>
                  <a:pt x="736527" y="15104"/>
                </a:cubicBezTo>
                <a:cubicBezTo>
                  <a:pt x="780078" y="28270"/>
                  <a:pt x="830213" y="57136"/>
                  <a:pt x="886931" y="101700"/>
                </a:cubicBezTo>
                <a:cubicBezTo>
                  <a:pt x="945675" y="144239"/>
                  <a:pt x="977073" y="165508"/>
                  <a:pt x="981124" y="165508"/>
                </a:cubicBezTo>
                <a:cubicBezTo>
                  <a:pt x="985175" y="165508"/>
                  <a:pt x="987201" y="161457"/>
                  <a:pt x="987201" y="153354"/>
                </a:cubicBezTo>
                <a:cubicBezTo>
                  <a:pt x="987201" y="153354"/>
                  <a:pt x="990239" y="153354"/>
                  <a:pt x="996316" y="153354"/>
                </a:cubicBezTo>
                <a:cubicBezTo>
                  <a:pt x="1002393" y="161457"/>
                  <a:pt x="1005432" y="161963"/>
                  <a:pt x="1005432" y="154874"/>
                </a:cubicBezTo>
                <a:cubicBezTo>
                  <a:pt x="1005432" y="147784"/>
                  <a:pt x="1007457" y="145758"/>
                  <a:pt x="1011509" y="148797"/>
                </a:cubicBezTo>
                <a:cubicBezTo>
                  <a:pt x="1015560" y="151835"/>
                  <a:pt x="1015560" y="157406"/>
                  <a:pt x="1011509" y="165508"/>
                </a:cubicBezTo>
                <a:cubicBezTo>
                  <a:pt x="1007457" y="173611"/>
                  <a:pt x="1002393" y="173611"/>
                  <a:pt x="996316" y="165508"/>
                </a:cubicBezTo>
                <a:cubicBezTo>
                  <a:pt x="996316" y="165508"/>
                  <a:pt x="996316" y="169559"/>
                  <a:pt x="996316" y="177662"/>
                </a:cubicBezTo>
                <a:cubicBezTo>
                  <a:pt x="1002393" y="183739"/>
                  <a:pt x="1007457" y="185258"/>
                  <a:pt x="1011509" y="182220"/>
                </a:cubicBezTo>
                <a:cubicBezTo>
                  <a:pt x="1015560" y="179181"/>
                  <a:pt x="1017586" y="181207"/>
                  <a:pt x="1017586" y="188297"/>
                </a:cubicBezTo>
                <a:cubicBezTo>
                  <a:pt x="1017586" y="195387"/>
                  <a:pt x="1015560" y="198931"/>
                  <a:pt x="1011509" y="198931"/>
                </a:cubicBezTo>
                <a:cubicBezTo>
                  <a:pt x="1007457" y="198931"/>
                  <a:pt x="1009483" y="201970"/>
                  <a:pt x="1017586" y="208047"/>
                </a:cubicBezTo>
                <a:cubicBezTo>
                  <a:pt x="1039868" y="228303"/>
                  <a:pt x="1060124" y="263752"/>
                  <a:pt x="1078355" y="314393"/>
                </a:cubicBezTo>
                <a:cubicBezTo>
                  <a:pt x="1096586" y="365035"/>
                  <a:pt x="1098612" y="394407"/>
                  <a:pt x="1084432" y="402509"/>
                </a:cubicBezTo>
                <a:cubicBezTo>
                  <a:pt x="1084432" y="402509"/>
                  <a:pt x="1084432" y="417702"/>
                  <a:pt x="1084432" y="448086"/>
                </a:cubicBezTo>
                <a:cubicBezTo>
                  <a:pt x="1076330" y="474420"/>
                  <a:pt x="1074304" y="489612"/>
                  <a:pt x="1078355" y="493664"/>
                </a:cubicBezTo>
                <a:cubicBezTo>
                  <a:pt x="1082407" y="497715"/>
                  <a:pt x="1087471" y="499740"/>
                  <a:pt x="1093548" y="499740"/>
                </a:cubicBezTo>
                <a:cubicBezTo>
                  <a:pt x="1107727" y="499740"/>
                  <a:pt x="1149253" y="479990"/>
                  <a:pt x="1218125" y="440490"/>
                </a:cubicBezTo>
                <a:cubicBezTo>
                  <a:pt x="1286997" y="400990"/>
                  <a:pt x="1337638" y="375669"/>
                  <a:pt x="1370049" y="364528"/>
                </a:cubicBezTo>
                <a:cubicBezTo>
                  <a:pt x="1402459" y="353387"/>
                  <a:pt x="1424235" y="340727"/>
                  <a:pt x="1435376" y="326547"/>
                </a:cubicBezTo>
                <a:cubicBezTo>
                  <a:pt x="1446517" y="312368"/>
                  <a:pt x="1457152" y="303759"/>
                  <a:pt x="1467280" y="300720"/>
                </a:cubicBezTo>
                <a:cubicBezTo>
                  <a:pt x="1477408" y="297682"/>
                  <a:pt x="1485511" y="288060"/>
                  <a:pt x="1491588" y="271855"/>
                </a:cubicBezTo>
                <a:cubicBezTo>
                  <a:pt x="1491588" y="257675"/>
                  <a:pt x="1495133" y="250585"/>
                  <a:pt x="1502222" y="250585"/>
                </a:cubicBezTo>
                <a:cubicBezTo>
                  <a:pt x="1509312" y="250585"/>
                  <a:pt x="1520960" y="254637"/>
                  <a:pt x="1537165" y="262739"/>
                </a:cubicBezTo>
                <a:cubicBezTo>
                  <a:pt x="1543242" y="268816"/>
                  <a:pt x="1585781" y="271855"/>
                  <a:pt x="1664781" y="271855"/>
                </a:cubicBezTo>
                <a:cubicBezTo>
                  <a:pt x="1729602" y="279958"/>
                  <a:pt x="1772647" y="286034"/>
                  <a:pt x="1793916" y="290086"/>
                </a:cubicBezTo>
                <a:cubicBezTo>
                  <a:pt x="1815185" y="294137"/>
                  <a:pt x="1829871" y="299201"/>
                  <a:pt x="1837974" y="305278"/>
                </a:cubicBezTo>
                <a:cubicBezTo>
                  <a:pt x="1852153" y="321483"/>
                  <a:pt x="1870384" y="329586"/>
                  <a:pt x="1892666" y="329586"/>
                </a:cubicBezTo>
                <a:cubicBezTo>
                  <a:pt x="1908872" y="329586"/>
                  <a:pt x="1927102" y="336169"/>
                  <a:pt x="1947359" y="349336"/>
                </a:cubicBezTo>
                <a:cubicBezTo>
                  <a:pt x="1967616" y="362503"/>
                  <a:pt x="1981795" y="376176"/>
                  <a:pt x="1989898" y="390355"/>
                </a:cubicBezTo>
                <a:cubicBezTo>
                  <a:pt x="1995975" y="398458"/>
                  <a:pt x="1997494" y="415170"/>
                  <a:pt x="1994455" y="440490"/>
                </a:cubicBezTo>
                <a:cubicBezTo>
                  <a:pt x="1991417" y="465811"/>
                  <a:pt x="1985846" y="485561"/>
                  <a:pt x="1977744" y="499740"/>
                </a:cubicBezTo>
                <a:cubicBezTo>
                  <a:pt x="1971667" y="513920"/>
                  <a:pt x="1968629" y="525061"/>
                  <a:pt x="1968629" y="533164"/>
                </a:cubicBezTo>
                <a:cubicBezTo>
                  <a:pt x="1968629" y="547343"/>
                  <a:pt x="1943308" y="568613"/>
                  <a:pt x="1892666" y="596972"/>
                </a:cubicBezTo>
                <a:cubicBezTo>
                  <a:pt x="1862282" y="611151"/>
                  <a:pt x="1834936" y="616215"/>
                  <a:pt x="1810628" y="612164"/>
                </a:cubicBezTo>
                <a:cubicBezTo>
                  <a:pt x="1786320" y="608113"/>
                  <a:pt x="1768596" y="610138"/>
                  <a:pt x="1757454" y="618241"/>
                </a:cubicBezTo>
                <a:cubicBezTo>
                  <a:pt x="1746313" y="626343"/>
                  <a:pt x="1723018" y="635965"/>
                  <a:pt x="1687570" y="647106"/>
                </a:cubicBezTo>
                <a:cubicBezTo>
                  <a:pt x="1652121" y="658247"/>
                  <a:pt x="1630345" y="667363"/>
                  <a:pt x="1622242" y="674453"/>
                </a:cubicBezTo>
                <a:cubicBezTo>
                  <a:pt x="1614140" y="681543"/>
                  <a:pt x="1610088" y="685087"/>
                  <a:pt x="1610088" y="685087"/>
                </a:cubicBezTo>
                <a:cubicBezTo>
                  <a:pt x="1610088" y="685087"/>
                  <a:pt x="1557422" y="706357"/>
                  <a:pt x="1452088" y="748895"/>
                </a:cubicBezTo>
                <a:cubicBezTo>
                  <a:pt x="1429806" y="763075"/>
                  <a:pt x="1405498" y="775735"/>
                  <a:pt x="1379164" y="786876"/>
                </a:cubicBezTo>
                <a:cubicBezTo>
                  <a:pt x="1352831" y="798017"/>
                  <a:pt x="1339664" y="806626"/>
                  <a:pt x="1339664" y="812703"/>
                </a:cubicBezTo>
                <a:cubicBezTo>
                  <a:pt x="1339664" y="818780"/>
                  <a:pt x="1334600" y="823845"/>
                  <a:pt x="1324472" y="827896"/>
                </a:cubicBezTo>
                <a:cubicBezTo>
                  <a:pt x="1314344" y="831947"/>
                  <a:pt x="1305734" y="835998"/>
                  <a:pt x="1298645" y="840050"/>
                </a:cubicBezTo>
                <a:cubicBezTo>
                  <a:pt x="1291555" y="844101"/>
                  <a:pt x="1259651" y="860306"/>
                  <a:pt x="1202933" y="888665"/>
                </a:cubicBezTo>
                <a:cubicBezTo>
                  <a:pt x="1166471" y="902845"/>
                  <a:pt x="1142670" y="913479"/>
                  <a:pt x="1131529" y="920569"/>
                </a:cubicBezTo>
                <a:cubicBezTo>
                  <a:pt x="1120388" y="927659"/>
                  <a:pt x="1114817" y="938294"/>
                  <a:pt x="1114817" y="952473"/>
                </a:cubicBezTo>
                <a:cubicBezTo>
                  <a:pt x="1108740" y="968679"/>
                  <a:pt x="1101650" y="975768"/>
                  <a:pt x="1093548" y="973743"/>
                </a:cubicBezTo>
                <a:cubicBezTo>
                  <a:pt x="1087471" y="975768"/>
                  <a:pt x="1085952" y="1017800"/>
                  <a:pt x="1088990" y="1099839"/>
                </a:cubicBezTo>
                <a:cubicBezTo>
                  <a:pt x="1092028" y="1181878"/>
                  <a:pt x="1097599" y="1244167"/>
                  <a:pt x="1105702" y="1286706"/>
                </a:cubicBezTo>
                <a:cubicBezTo>
                  <a:pt x="1111779" y="1331270"/>
                  <a:pt x="1114817" y="1360642"/>
                  <a:pt x="1114817" y="1374821"/>
                </a:cubicBezTo>
                <a:cubicBezTo>
                  <a:pt x="1114817" y="1389001"/>
                  <a:pt x="1116336" y="1397610"/>
                  <a:pt x="1119375" y="1400648"/>
                </a:cubicBezTo>
                <a:cubicBezTo>
                  <a:pt x="1122413" y="1403687"/>
                  <a:pt x="1135074" y="1412296"/>
                  <a:pt x="1157356" y="1426475"/>
                </a:cubicBezTo>
                <a:cubicBezTo>
                  <a:pt x="1201920" y="1434578"/>
                  <a:pt x="1231292" y="1438629"/>
                  <a:pt x="1245471" y="1438629"/>
                </a:cubicBezTo>
                <a:cubicBezTo>
                  <a:pt x="1259651" y="1438629"/>
                  <a:pt x="1280920" y="1434578"/>
                  <a:pt x="1309279" y="1426475"/>
                </a:cubicBezTo>
                <a:cubicBezTo>
                  <a:pt x="1359921" y="1412296"/>
                  <a:pt x="1408536" y="1396597"/>
                  <a:pt x="1455126" y="1379379"/>
                </a:cubicBezTo>
                <a:cubicBezTo>
                  <a:pt x="1501716" y="1362161"/>
                  <a:pt x="1536152" y="1353552"/>
                  <a:pt x="1558434" y="1353552"/>
                </a:cubicBezTo>
                <a:cubicBezTo>
                  <a:pt x="1586793" y="1353552"/>
                  <a:pt x="1613633" y="1350007"/>
                  <a:pt x="1638954" y="1342917"/>
                </a:cubicBezTo>
                <a:cubicBezTo>
                  <a:pt x="1664274" y="1335827"/>
                  <a:pt x="1691114" y="1326712"/>
                  <a:pt x="1719473" y="1315571"/>
                </a:cubicBezTo>
                <a:cubicBezTo>
                  <a:pt x="1747832" y="1304430"/>
                  <a:pt x="1790878" y="1300379"/>
                  <a:pt x="1848609" y="1303417"/>
                </a:cubicBezTo>
                <a:cubicBezTo>
                  <a:pt x="1906340" y="1306456"/>
                  <a:pt x="1945840" y="1313545"/>
                  <a:pt x="1967109" y="1324687"/>
                </a:cubicBezTo>
                <a:cubicBezTo>
                  <a:pt x="1988379" y="1335827"/>
                  <a:pt x="2020282" y="1345449"/>
                  <a:pt x="2062821" y="1353552"/>
                </a:cubicBezTo>
                <a:cubicBezTo>
                  <a:pt x="2127642" y="1396091"/>
                  <a:pt x="2160052" y="1439642"/>
                  <a:pt x="2160052" y="1484206"/>
                </a:cubicBezTo>
                <a:cubicBezTo>
                  <a:pt x="2160052" y="1496360"/>
                  <a:pt x="2158533" y="1511553"/>
                  <a:pt x="2155495" y="1529784"/>
                </a:cubicBezTo>
                <a:cubicBezTo>
                  <a:pt x="2152456" y="1548014"/>
                  <a:pt x="2149418" y="1557130"/>
                  <a:pt x="2146379" y="1557130"/>
                </a:cubicBezTo>
                <a:cubicBezTo>
                  <a:pt x="2143341" y="1557130"/>
                  <a:pt x="2136251" y="1567764"/>
                  <a:pt x="2125110" y="1589034"/>
                </a:cubicBezTo>
                <a:cubicBezTo>
                  <a:pt x="2113969" y="1610303"/>
                  <a:pt x="2100802" y="1628534"/>
                  <a:pt x="2085610" y="1643726"/>
                </a:cubicBezTo>
                <a:cubicBezTo>
                  <a:pt x="2070417" y="1658919"/>
                  <a:pt x="2057251" y="1675630"/>
                  <a:pt x="2046110" y="1693861"/>
                </a:cubicBezTo>
                <a:cubicBezTo>
                  <a:pt x="2034968" y="1712092"/>
                  <a:pt x="2020789" y="1721207"/>
                  <a:pt x="2003571" y="1721207"/>
                </a:cubicBezTo>
                <a:cubicBezTo>
                  <a:pt x="1986353" y="1721207"/>
                  <a:pt x="1970654" y="1729816"/>
                  <a:pt x="1956475" y="1747035"/>
                </a:cubicBezTo>
                <a:cubicBezTo>
                  <a:pt x="1942295" y="1764252"/>
                  <a:pt x="1926090" y="1774887"/>
                  <a:pt x="1907859" y="1778938"/>
                </a:cubicBezTo>
                <a:cubicBezTo>
                  <a:pt x="1889628" y="1782990"/>
                  <a:pt x="1866333" y="1795650"/>
                  <a:pt x="1837974" y="1816919"/>
                </a:cubicBezTo>
                <a:cubicBezTo>
                  <a:pt x="1809615" y="1838189"/>
                  <a:pt x="1784294" y="1851862"/>
                  <a:pt x="1762012" y="1857939"/>
                </a:cubicBezTo>
                <a:cubicBezTo>
                  <a:pt x="1699217" y="1880221"/>
                  <a:pt x="1666807" y="1898452"/>
                  <a:pt x="1664781" y="1912631"/>
                </a:cubicBezTo>
                <a:cubicBezTo>
                  <a:pt x="1666807" y="1920734"/>
                  <a:pt x="1658197" y="1933394"/>
                  <a:pt x="1638954" y="1950612"/>
                </a:cubicBezTo>
                <a:cubicBezTo>
                  <a:pt x="1619710" y="1967830"/>
                  <a:pt x="1598947" y="1980491"/>
                  <a:pt x="1576665" y="1988593"/>
                </a:cubicBezTo>
                <a:cubicBezTo>
                  <a:pt x="1572614" y="1988593"/>
                  <a:pt x="1570588" y="1990619"/>
                  <a:pt x="1570588" y="1994670"/>
                </a:cubicBezTo>
                <a:cubicBezTo>
                  <a:pt x="1570588" y="1998722"/>
                  <a:pt x="1566537" y="2000747"/>
                  <a:pt x="1558434" y="2000747"/>
                </a:cubicBezTo>
                <a:cubicBezTo>
                  <a:pt x="1544255" y="2000747"/>
                  <a:pt x="1520960" y="2016446"/>
                  <a:pt x="1488549" y="2047844"/>
                </a:cubicBezTo>
                <a:cubicBezTo>
                  <a:pt x="1456139" y="2079241"/>
                  <a:pt x="1432844" y="2103043"/>
                  <a:pt x="1418665" y="2119248"/>
                </a:cubicBezTo>
                <a:cubicBezTo>
                  <a:pt x="1404485" y="2141530"/>
                  <a:pt x="1396382" y="2148620"/>
                  <a:pt x="1394357" y="2140517"/>
                </a:cubicBezTo>
                <a:cubicBezTo>
                  <a:pt x="1396382" y="2134440"/>
                  <a:pt x="1404485" y="2123299"/>
                  <a:pt x="1418665" y="2107094"/>
                </a:cubicBezTo>
                <a:cubicBezTo>
                  <a:pt x="1440947" y="2084812"/>
                  <a:pt x="1443985" y="2067594"/>
                  <a:pt x="1427780" y="2055440"/>
                </a:cubicBezTo>
                <a:cubicBezTo>
                  <a:pt x="1421703" y="2055440"/>
                  <a:pt x="1414613" y="2058478"/>
                  <a:pt x="1406511" y="2064555"/>
                </a:cubicBezTo>
                <a:cubicBezTo>
                  <a:pt x="1406511" y="2070632"/>
                  <a:pt x="1406511" y="2073670"/>
                  <a:pt x="1406511" y="2073670"/>
                </a:cubicBezTo>
                <a:cubicBezTo>
                  <a:pt x="1414613" y="2073670"/>
                  <a:pt x="1418665" y="2073670"/>
                  <a:pt x="1418665" y="2073670"/>
                </a:cubicBezTo>
                <a:cubicBezTo>
                  <a:pt x="1418665" y="2081773"/>
                  <a:pt x="1414613" y="2088863"/>
                  <a:pt x="1406511" y="2094940"/>
                </a:cubicBezTo>
                <a:cubicBezTo>
                  <a:pt x="1392331" y="2111145"/>
                  <a:pt x="1385241" y="2111145"/>
                  <a:pt x="1385241" y="2094940"/>
                </a:cubicBezTo>
                <a:cubicBezTo>
                  <a:pt x="1385241" y="2094940"/>
                  <a:pt x="1377139" y="2098991"/>
                  <a:pt x="1360933" y="2107094"/>
                </a:cubicBezTo>
                <a:cubicBezTo>
                  <a:pt x="1334600" y="2137478"/>
                  <a:pt x="1321433" y="2144568"/>
                  <a:pt x="1321433" y="2128363"/>
                </a:cubicBezTo>
                <a:cubicBezTo>
                  <a:pt x="1327510" y="2122286"/>
                  <a:pt x="1330549" y="2119248"/>
                  <a:pt x="1330549" y="2119248"/>
                </a:cubicBezTo>
                <a:cubicBezTo>
                  <a:pt x="1330549" y="2103043"/>
                  <a:pt x="1327510" y="2094940"/>
                  <a:pt x="1321433" y="2094940"/>
                </a:cubicBezTo>
                <a:cubicBezTo>
                  <a:pt x="1313331" y="2103043"/>
                  <a:pt x="1306241" y="2114183"/>
                  <a:pt x="1300164" y="2128363"/>
                </a:cubicBezTo>
                <a:cubicBezTo>
                  <a:pt x="1283959" y="2144568"/>
                  <a:pt x="1272311" y="2152671"/>
                  <a:pt x="1265222" y="2152671"/>
                </a:cubicBezTo>
                <a:cubicBezTo>
                  <a:pt x="1258132" y="2152671"/>
                  <a:pt x="1247497" y="2159761"/>
                  <a:pt x="1233318" y="2173940"/>
                </a:cubicBezTo>
                <a:cubicBezTo>
                  <a:pt x="1219138" y="2208376"/>
                  <a:pt x="1204959" y="2225594"/>
                  <a:pt x="1190779" y="2225594"/>
                </a:cubicBezTo>
                <a:cubicBezTo>
                  <a:pt x="1190779" y="2217492"/>
                  <a:pt x="1197869" y="2203312"/>
                  <a:pt x="1212048" y="2183056"/>
                </a:cubicBezTo>
                <a:cubicBezTo>
                  <a:pt x="1226228" y="2162799"/>
                  <a:pt x="1240407" y="2144568"/>
                  <a:pt x="1254587" y="2128363"/>
                </a:cubicBezTo>
                <a:cubicBezTo>
                  <a:pt x="1276869" y="2108106"/>
                  <a:pt x="1288010" y="2093927"/>
                  <a:pt x="1288010" y="2085824"/>
                </a:cubicBezTo>
                <a:cubicBezTo>
                  <a:pt x="1288010" y="2077722"/>
                  <a:pt x="1298645" y="2055946"/>
                  <a:pt x="1319914" y="2020497"/>
                </a:cubicBezTo>
                <a:cubicBezTo>
                  <a:pt x="1341183" y="1985048"/>
                  <a:pt x="1354856" y="1964285"/>
                  <a:pt x="1360933" y="1958209"/>
                </a:cubicBezTo>
                <a:cubicBezTo>
                  <a:pt x="1377139" y="1950106"/>
                  <a:pt x="1386760" y="1940484"/>
                  <a:pt x="1389799" y="1929343"/>
                </a:cubicBezTo>
                <a:cubicBezTo>
                  <a:pt x="1392837" y="1918202"/>
                  <a:pt x="1413600" y="1894401"/>
                  <a:pt x="1452088" y="1857939"/>
                </a:cubicBezTo>
                <a:cubicBezTo>
                  <a:pt x="1474370" y="1817426"/>
                  <a:pt x="1502729" y="1767797"/>
                  <a:pt x="1537165" y="1709053"/>
                </a:cubicBezTo>
                <a:cubicBezTo>
                  <a:pt x="1559447" y="1672592"/>
                  <a:pt x="1562485" y="1654361"/>
                  <a:pt x="1546280" y="1654361"/>
                </a:cubicBezTo>
                <a:cubicBezTo>
                  <a:pt x="1540203" y="1654361"/>
                  <a:pt x="1537165" y="1654361"/>
                  <a:pt x="1537165" y="1654361"/>
                </a:cubicBezTo>
                <a:cubicBezTo>
                  <a:pt x="1537165" y="1662464"/>
                  <a:pt x="1518934" y="1669553"/>
                  <a:pt x="1482473" y="1675630"/>
                </a:cubicBezTo>
                <a:cubicBezTo>
                  <a:pt x="1466267" y="1683733"/>
                  <a:pt x="1458165" y="1687784"/>
                  <a:pt x="1458165" y="1687784"/>
                </a:cubicBezTo>
                <a:cubicBezTo>
                  <a:pt x="1454113" y="1701964"/>
                  <a:pt x="1440947" y="1712092"/>
                  <a:pt x="1418665" y="1718169"/>
                </a:cubicBezTo>
                <a:cubicBezTo>
                  <a:pt x="1396382" y="1724246"/>
                  <a:pt x="1383216" y="1727284"/>
                  <a:pt x="1379164" y="1727284"/>
                </a:cubicBezTo>
                <a:cubicBezTo>
                  <a:pt x="1375113" y="1727284"/>
                  <a:pt x="1360933" y="1732855"/>
                  <a:pt x="1336626" y="1743996"/>
                </a:cubicBezTo>
                <a:cubicBezTo>
                  <a:pt x="1312318" y="1755137"/>
                  <a:pt x="1289023" y="1760708"/>
                  <a:pt x="1266741" y="1760708"/>
                </a:cubicBezTo>
                <a:cubicBezTo>
                  <a:pt x="1244459" y="1760708"/>
                  <a:pt x="1230279" y="1764759"/>
                  <a:pt x="1224202" y="1772862"/>
                </a:cubicBezTo>
                <a:cubicBezTo>
                  <a:pt x="1193817" y="1780964"/>
                  <a:pt x="1153304" y="1777419"/>
                  <a:pt x="1102663" y="1762227"/>
                </a:cubicBezTo>
                <a:cubicBezTo>
                  <a:pt x="1052022" y="1747035"/>
                  <a:pt x="1019611" y="1729310"/>
                  <a:pt x="1005432" y="1709053"/>
                </a:cubicBezTo>
                <a:cubicBezTo>
                  <a:pt x="985175" y="1694874"/>
                  <a:pt x="972009" y="1680694"/>
                  <a:pt x="965932" y="1666515"/>
                </a:cubicBezTo>
                <a:cubicBezTo>
                  <a:pt x="935547" y="1658412"/>
                  <a:pt x="903137" y="1626002"/>
                  <a:pt x="868701" y="1569284"/>
                </a:cubicBezTo>
                <a:cubicBezTo>
                  <a:pt x="846418" y="1512565"/>
                  <a:pt x="831732" y="1473065"/>
                  <a:pt x="824643" y="1450783"/>
                </a:cubicBezTo>
                <a:cubicBezTo>
                  <a:pt x="817553" y="1428501"/>
                  <a:pt x="814008" y="1377860"/>
                  <a:pt x="814008" y="1298859"/>
                </a:cubicBezTo>
                <a:cubicBezTo>
                  <a:pt x="814008" y="1199603"/>
                  <a:pt x="814008" y="1141872"/>
                  <a:pt x="814008" y="1125666"/>
                </a:cubicBezTo>
                <a:cubicBezTo>
                  <a:pt x="814008" y="1125666"/>
                  <a:pt x="814008" y="1124147"/>
                  <a:pt x="814008" y="1121109"/>
                </a:cubicBezTo>
                <a:cubicBezTo>
                  <a:pt x="814008" y="1118070"/>
                  <a:pt x="811982" y="1116551"/>
                  <a:pt x="807931" y="1116551"/>
                </a:cubicBezTo>
                <a:cubicBezTo>
                  <a:pt x="803880" y="1116551"/>
                  <a:pt x="799828" y="1118070"/>
                  <a:pt x="795777" y="1121109"/>
                </a:cubicBezTo>
                <a:cubicBezTo>
                  <a:pt x="791726" y="1124147"/>
                  <a:pt x="786662" y="1125666"/>
                  <a:pt x="780585" y="1125666"/>
                </a:cubicBezTo>
                <a:cubicBezTo>
                  <a:pt x="760328" y="1145923"/>
                  <a:pt x="744629" y="1156051"/>
                  <a:pt x="733488" y="1156051"/>
                </a:cubicBezTo>
                <a:cubicBezTo>
                  <a:pt x="722347" y="1156051"/>
                  <a:pt x="687405" y="1169218"/>
                  <a:pt x="628661" y="1195551"/>
                </a:cubicBezTo>
                <a:cubicBezTo>
                  <a:pt x="569917" y="1221885"/>
                  <a:pt x="537507" y="1235051"/>
                  <a:pt x="531430" y="1235051"/>
                </a:cubicBezTo>
                <a:cubicBezTo>
                  <a:pt x="525353" y="1235051"/>
                  <a:pt x="515225" y="1246192"/>
                  <a:pt x="501045" y="1268475"/>
                </a:cubicBezTo>
                <a:cubicBezTo>
                  <a:pt x="492942" y="1272526"/>
                  <a:pt x="472686" y="1278603"/>
                  <a:pt x="440275" y="1286706"/>
                </a:cubicBezTo>
                <a:cubicBezTo>
                  <a:pt x="407865" y="1294808"/>
                  <a:pt x="373429" y="1294808"/>
                  <a:pt x="336967" y="1286706"/>
                </a:cubicBezTo>
                <a:cubicBezTo>
                  <a:pt x="215428" y="1252269"/>
                  <a:pt x="147569" y="1235051"/>
                  <a:pt x="133390" y="1235051"/>
                </a:cubicBezTo>
                <a:cubicBezTo>
                  <a:pt x="119210" y="1235051"/>
                  <a:pt x="99460" y="1227455"/>
                  <a:pt x="74139" y="1212263"/>
                </a:cubicBezTo>
                <a:cubicBezTo>
                  <a:pt x="48819" y="1197070"/>
                  <a:pt x="29069" y="1189474"/>
                  <a:pt x="14889" y="1189474"/>
                </a:cubicBezTo>
                <a:cubicBezTo>
                  <a:pt x="709" y="1175295"/>
                  <a:pt x="-3342" y="1164154"/>
                  <a:pt x="2735" y="1156051"/>
                </a:cubicBezTo>
                <a:cubicBezTo>
                  <a:pt x="2735" y="1152000"/>
                  <a:pt x="20966" y="1140859"/>
                  <a:pt x="57428" y="1122628"/>
                </a:cubicBezTo>
                <a:cubicBezTo>
                  <a:pt x="93889" y="1104397"/>
                  <a:pt x="112120" y="1094269"/>
                  <a:pt x="112120" y="1092243"/>
                </a:cubicBezTo>
                <a:cubicBezTo>
                  <a:pt x="126300" y="1092243"/>
                  <a:pt x="155165" y="1083128"/>
                  <a:pt x="198717" y="1064897"/>
                </a:cubicBezTo>
                <a:cubicBezTo>
                  <a:pt x="242268" y="1046666"/>
                  <a:pt x="264044" y="1034512"/>
                  <a:pt x="264044" y="1028435"/>
                </a:cubicBezTo>
                <a:cubicBezTo>
                  <a:pt x="264044" y="1022358"/>
                  <a:pt x="264044" y="1019320"/>
                  <a:pt x="264044" y="1019320"/>
                </a:cubicBezTo>
                <a:cubicBezTo>
                  <a:pt x="278224" y="1017294"/>
                  <a:pt x="338993" y="977794"/>
                  <a:pt x="446352" y="900819"/>
                </a:cubicBezTo>
                <a:cubicBezTo>
                  <a:pt x="578020" y="807639"/>
                  <a:pt x="692469" y="731677"/>
                  <a:pt x="789700" y="672934"/>
                </a:cubicBezTo>
                <a:lnTo>
                  <a:pt x="835277" y="639510"/>
                </a:lnTo>
                <a:lnTo>
                  <a:pt x="835277" y="596972"/>
                </a:lnTo>
                <a:cubicBezTo>
                  <a:pt x="835277" y="576715"/>
                  <a:pt x="833252" y="555446"/>
                  <a:pt x="829200" y="533164"/>
                </a:cubicBezTo>
                <a:cubicBezTo>
                  <a:pt x="825149" y="510881"/>
                  <a:pt x="820085" y="474420"/>
                  <a:pt x="814008" y="423779"/>
                </a:cubicBezTo>
                <a:cubicBezTo>
                  <a:pt x="814008" y="338701"/>
                  <a:pt x="798816" y="280970"/>
                  <a:pt x="768431" y="250585"/>
                </a:cubicBezTo>
                <a:cubicBezTo>
                  <a:pt x="756277" y="238432"/>
                  <a:pt x="742097" y="228303"/>
                  <a:pt x="725892" y="220201"/>
                </a:cubicBezTo>
                <a:cubicBezTo>
                  <a:pt x="719815" y="191842"/>
                  <a:pt x="704116" y="165002"/>
                  <a:pt x="678796" y="139681"/>
                </a:cubicBezTo>
                <a:cubicBezTo>
                  <a:pt x="653475" y="114361"/>
                  <a:pt x="639296" y="99674"/>
                  <a:pt x="636257" y="95623"/>
                </a:cubicBezTo>
                <a:cubicBezTo>
                  <a:pt x="633219" y="91572"/>
                  <a:pt x="624103" y="83976"/>
                  <a:pt x="608911" y="72835"/>
                </a:cubicBezTo>
                <a:cubicBezTo>
                  <a:pt x="593719" y="61694"/>
                  <a:pt x="586122" y="45995"/>
                  <a:pt x="586122" y="25738"/>
                </a:cubicBezTo>
                <a:cubicBezTo>
                  <a:pt x="578020" y="17636"/>
                  <a:pt x="575994" y="11559"/>
                  <a:pt x="580045" y="7507"/>
                </a:cubicBezTo>
                <a:cubicBezTo>
                  <a:pt x="584097" y="3456"/>
                  <a:pt x="597263" y="1431"/>
                  <a:pt x="619545" y="1431"/>
                </a:cubicBezTo>
                <a:cubicBezTo>
                  <a:pt x="628155" y="418"/>
                  <a:pt x="637048" y="-57"/>
                  <a:pt x="646227" y="6"/>
                </a:cubicBezTo>
                <a:close/>
              </a:path>
            </a:pathLst>
          </a:cu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>
          <a:xfrm>
            <a:off x="2491465" y="3206064"/>
            <a:ext cx="2050971" cy="2427742"/>
          </a:xfrm>
          <a:custGeom>
            <a:avLst/>
            <a:gdLst/>
            <a:ahLst/>
            <a:cxnLst/>
            <a:rect l="l" t="t" r="r" b="b"/>
            <a:pathLst>
              <a:path w="2050971" h="2427742">
                <a:moveTo>
                  <a:pt x="1245775" y="0"/>
                </a:moveTo>
                <a:cubicBezTo>
                  <a:pt x="1286288" y="0"/>
                  <a:pt x="1327813" y="28359"/>
                  <a:pt x="1370352" y="85078"/>
                </a:cubicBezTo>
                <a:cubicBezTo>
                  <a:pt x="1412891" y="141796"/>
                  <a:pt x="1434160" y="186360"/>
                  <a:pt x="1434160" y="218771"/>
                </a:cubicBezTo>
                <a:cubicBezTo>
                  <a:pt x="1434160" y="297771"/>
                  <a:pt x="1412891" y="376771"/>
                  <a:pt x="1370352" y="455772"/>
                </a:cubicBezTo>
                <a:cubicBezTo>
                  <a:pt x="1327813" y="534772"/>
                  <a:pt x="1286288" y="603644"/>
                  <a:pt x="1245775" y="662388"/>
                </a:cubicBezTo>
                <a:cubicBezTo>
                  <a:pt x="1245775" y="670491"/>
                  <a:pt x="1256916" y="674542"/>
                  <a:pt x="1279198" y="674542"/>
                </a:cubicBezTo>
                <a:cubicBezTo>
                  <a:pt x="1285275" y="674542"/>
                  <a:pt x="1306544" y="670997"/>
                  <a:pt x="1343006" y="663907"/>
                </a:cubicBezTo>
                <a:cubicBezTo>
                  <a:pt x="1379468" y="656817"/>
                  <a:pt x="1417449" y="648715"/>
                  <a:pt x="1456949" y="639599"/>
                </a:cubicBezTo>
                <a:cubicBezTo>
                  <a:pt x="1496449" y="630484"/>
                  <a:pt x="1533923" y="618836"/>
                  <a:pt x="1569372" y="604657"/>
                </a:cubicBezTo>
                <a:cubicBezTo>
                  <a:pt x="1604821" y="590477"/>
                  <a:pt x="1626597" y="580349"/>
                  <a:pt x="1634699" y="574272"/>
                </a:cubicBezTo>
                <a:cubicBezTo>
                  <a:pt x="1640777" y="562118"/>
                  <a:pt x="1643815" y="550977"/>
                  <a:pt x="1643815" y="540849"/>
                </a:cubicBezTo>
                <a:cubicBezTo>
                  <a:pt x="1643815" y="530721"/>
                  <a:pt x="1650905" y="519580"/>
                  <a:pt x="1665084" y="507426"/>
                </a:cubicBezTo>
                <a:cubicBezTo>
                  <a:pt x="1703572" y="501349"/>
                  <a:pt x="1742565" y="498310"/>
                  <a:pt x="1782065" y="498310"/>
                </a:cubicBezTo>
                <a:cubicBezTo>
                  <a:pt x="1821566" y="498310"/>
                  <a:pt x="1861572" y="498310"/>
                  <a:pt x="1902085" y="498310"/>
                </a:cubicBezTo>
                <a:cubicBezTo>
                  <a:pt x="1926393" y="504387"/>
                  <a:pt x="1950195" y="520086"/>
                  <a:pt x="1973489" y="545407"/>
                </a:cubicBezTo>
                <a:cubicBezTo>
                  <a:pt x="1996785" y="570727"/>
                  <a:pt x="2015522" y="590477"/>
                  <a:pt x="2029701" y="604657"/>
                </a:cubicBezTo>
                <a:cubicBezTo>
                  <a:pt x="2023624" y="618836"/>
                  <a:pt x="2025650" y="632003"/>
                  <a:pt x="2035778" y="644157"/>
                </a:cubicBezTo>
                <a:cubicBezTo>
                  <a:pt x="2045906" y="656311"/>
                  <a:pt x="2050971" y="670491"/>
                  <a:pt x="2050971" y="686696"/>
                </a:cubicBezTo>
                <a:cubicBezTo>
                  <a:pt x="2010457" y="765696"/>
                  <a:pt x="1963868" y="850773"/>
                  <a:pt x="1911201" y="941928"/>
                </a:cubicBezTo>
                <a:cubicBezTo>
                  <a:pt x="1890944" y="968261"/>
                  <a:pt x="1863091" y="1004723"/>
                  <a:pt x="1827643" y="1051313"/>
                </a:cubicBezTo>
                <a:cubicBezTo>
                  <a:pt x="1792194" y="1097903"/>
                  <a:pt x="1756239" y="1147531"/>
                  <a:pt x="1719777" y="1200198"/>
                </a:cubicBezTo>
                <a:cubicBezTo>
                  <a:pt x="1683315" y="1252865"/>
                  <a:pt x="1650398" y="1303506"/>
                  <a:pt x="1621027" y="1352122"/>
                </a:cubicBezTo>
                <a:cubicBezTo>
                  <a:pt x="1591655" y="1400737"/>
                  <a:pt x="1576969" y="1442263"/>
                  <a:pt x="1576969" y="1476699"/>
                </a:cubicBezTo>
                <a:cubicBezTo>
                  <a:pt x="1589123" y="1509110"/>
                  <a:pt x="1616469" y="1541520"/>
                  <a:pt x="1659007" y="1573930"/>
                </a:cubicBezTo>
                <a:cubicBezTo>
                  <a:pt x="1701546" y="1606341"/>
                  <a:pt x="1728892" y="1629636"/>
                  <a:pt x="1741046" y="1643815"/>
                </a:cubicBezTo>
                <a:cubicBezTo>
                  <a:pt x="1757251" y="1670149"/>
                  <a:pt x="1765354" y="1696482"/>
                  <a:pt x="1765354" y="1722816"/>
                </a:cubicBezTo>
                <a:cubicBezTo>
                  <a:pt x="1765354" y="1757252"/>
                  <a:pt x="1750161" y="1787637"/>
                  <a:pt x="1719777" y="1813970"/>
                </a:cubicBezTo>
                <a:cubicBezTo>
                  <a:pt x="1689392" y="1840304"/>
                  <a:pt x="1656982" y="1853470"/>
                  <a:pt x="1622546" y="1853470"/>
                </a:cubicBezTo>
                <a:cubicBezTo>
                  <a:pt x="1575956" y="1847393"/>
                  <a:pt x="1536455" y="1837265"/>
                  <a:pt x="1504045" y="1823085"/>
                </a:cubicBezTo>
                <a:cubicBezTo>
                  <a:pt x="1471635" y="1808906"/>
                  <a:pt x="1436186" y="1798777"/>
                  <a:pt x="1397699" y="1792700"/>
                </a:cubicBezTo>
                <a:cubicBezTo>
                  <a:pt x="1391621" y="1792700"/>
                  <a:pt x="1371871" y="1805868"/>
                  <a:pt x="1338448" y="1832201"/>
                </a:cubicBezTo>
                <a:cubicBezTo>
                  <a:pt x="1305025" y="1858535"/>
                  <a:pt x="1272108" y="1889932"/>
                  <a:pt x="1239698" y="1926394"/>
                </a:cubicBezTo>
                <a:cubicBezTo>
                  <a:pt x="1207287" y="1962855"/>
                  <a:pt x="1177409" y="1995772"/>
                  <a:pt x="1150063" y="2025144"/>
                </a:cubicBezTo>
                <a:cubicBezTo>
                  <a:pt x="1122717" y="2054516"/>
                  <a:pt x="1106005" y="2073253"/>
                  <a:pt x="1099928" y="2081356"/>
                </a:cubicBezTo>
                <a:cubicBezTo>
                  <a:pt x="1035107" y="2134023"/>
                  <a:pt x="942940" y="2196311"/>
                  <a:pt x="823427" y="2268222"/>
                </a:cubicBezTo>
                <a:cubicBezTo>
                  <a:pt x="703913" y="2340132"/>
                  <a:pt x="601618" y="2393306"/>
                  <a:pt x="516541" y="2427742"/>
                </a:cubicBezTo>
                <a:lnTo>
                  <a:pt x="319040" y="2427742"/>
                </a:lnTo>
                <a:cubicBezTo>
                  <a:pt x="272450" y="2393306"/>
                  <a:pt x="228899" y="2376088"/>
                  <a:pt x="188385" y="2376088"/>
                </a:cubicBezTo>
                <a:cubicBezTo>
                  <a:pt x="162052" y="2376088"/>
                  <a:pt x="137238" y="2377607"/>
                  <a:pt x="113943" y="2380646"/>
                </a:cubicBezTo>
                <a:cubicBezTo>
                  <a:pt x="90648" y="2383684"/>
                  <a:pt x="66846" y="2385203"/>
                  <a:pt x="42539" y="2385203"/>
                </a:cubicBezTo>
                <a:lnTo>
                  <a:pt x="0" y="2385203"/>
                </a:lnTo>
                <a:cubicBezTo>
                  <a:pt x="74949" y="2360895"/>
                  <a:pt x="169648" y="2314306"/>
                  <a:pt x="284097" y="2245434"/>
                </a:cubicBezTo>
                <a:cubicBezTo>
                  <a:pt x="398547" y="2176562"/>
                  <a:pt x="515528" y="2098574"/>
                  <a:pt x="635041" y="2011471"/>
                </a:cubicBezTo>
                <a:cubicBezTo>
                  <a:pt x="754555" y="1924368"/>
                  <a:pt x="861914" y="1834733"/>
                  <a:pt x="957120" y="1742566"/>
                </a:cubicBezTo>
                <a:cubicBezTo>
                  <a:pt x="1052325" y="1650399"/>
                  <a:pt x="1119172" y="1567853"/>
                  <a:pt x="1157659" y="1494930"/>
                </a:cubicBezTo>
                <a:cubicBezTo>
                  <a:pt x="1157659" y="1430109"/>
                  <a:pt x="1118159" y="1379468"/>
                  <a:pt x="1039159" y="1343006"/>
                </a:cubicBezTo>
                <a:cubicBezTo>
                  <a:pt x="960158" y="1306545"/>
                  <a:pt x="904453" y="1265019"/>
                  <a:pt x="872042" y="1218429"/>
                </a:cubicBezTo>
                <a:lnTo>
                  <a:pt x="884196" y="1209313"/>
                </a:lnTo>
                <a:lnTo>
                  <a:pt x="969273" y="1209313"/>
                </a:lnTo>
                <a:lnTo>
                  <a:pt x="1069543" y="1209313"/>
                </a:lnTo>
                <a:cubicBezTo>
                  <a:pt x="1089800" y="1209313"/>
                  <a:pt x="1108031" y="1209313"/>
                  <a:pt x="1124236" y="1209313"/>
                </a:cubicBezTo>
                <a:cubicBezTo>
                  <a:pt x="1140441" y="1209313"/>
                  <a:pt x="1165762" y="1215390"/>
                  <a:pt x="1200198" y="1227544"/>
                </a:cubicBezTo>
                <a:cubicBezTo>
                  <a:pt x="1224505" y="1233621"/>
                  <a:pt x="1243749" y="1250333"/>
                  <a:pt x="1257929" y="1277679"/>
                </a:cubicBezTo>
                <a:cubicBezTo>
                  <a:pt x="1272108" y="1305025"/>
                  <a:pt x="1295403" y="1318698"/>
                  <a:pt x="1327813" y="1318698"/>
                </a:cubicBezTo>
                <a:cubicBezTo>
                  <a:pt x="1380480" y="1245775"/>
                  <a:pt x="1446314" y="1158166"/>
                  <a:pt x="1525315" y="1055871"/>
                </a:cubicBezTo>
                <a:cubicBezTo>
                  <a:pt x="1604315" y="953575"/>
                  <a:pt x="1643815" y="852799"/>
                  <a:pt x="1643815" y="753542"/>
                </a:cubicBezTo>
                <a:cubicBezTo>
                  <a:pt x="1643815" y="733286"/>
                  <a:pt x="1633687" y="723158"/>
                  <a:pt x="1613430" y="723158"/>
                </a:cubicBezTo>
                <a:lnTo>
                  <a:pt x="1236659" y="723158"/>
                </a:lnTo>
                <a:cubicBezTo>
                  <a:pt x="1236659" y="723158"/>
                  <a:pt x="1215390" y="751517"/>
                  <a:pt x="1172851" y="808235"/>
                </a:cubicBezTo>
                <a:cubicBezTo>
                  <a:pt x="1130313" y="864953"/>
                  <a:pt x="1077646" y="927748"/>
                  <a:pt x="1014851" y="996620"/>
                </a:cubicBezTo>
                <a:cubicBezTo>
                  <a:pt x="952055" y="1065492"/>
                  <a:pt x="886222" y="1128288"/>
                  <a:pt x="817350" y="1185006"/>
                </a:cubicBezTo>
                <a:cubicBezTo>
                  <a:pt x="748478" y="1241724"/>
                  <a:pt x="684670" y="1270083"/>
                  <a:pt x="625926" y="1270083"/>
                </a:cubicBezTo>
                <a:cubicBezTo>
                  <a:pt x="611746" y="1270083"/>
                  <a:pt x="599592" y="1268057"/>
                  <a:pt x="589464" y="1264006"/>
                </a:cubicBezTo>
                <a:cubicBezTo>
                  <a:pt x="579336" y="1259955"/>
                  <a:pt x="564143" y="1257929"/>
                  <a:pt x="543887" y="1257929"/>
                </a:cubicBezTo>
                <a:lnTo>
                  <a:pt x="507425" y="1270083"/>
                </a:lnTo>
                <a:cubicBezTo>
                  <a:pt x="485143" y="1270083"/>
                  <a:pt x="474002" y="1258942"/>
                  <a:pt x="474002" y="1236660"/>
                </a:cubicBezTo>
                <a:cubicBezTo>
                  <a:pt x="482105" y="1224506"/>
                  <a:pt x="497803" y="1211846"/>
                  <a:pt x="521099" y="1198679"/>
                </a:cubicBezTo>
                <a:cubicBezTo>
                  <a:pt x="544393" y="1185512"/>
                  <a:pt x="559079" y="1171839"/>
                  <a:pt x="565156" y="1157659"/>
                </a:cubicBezTo>
                <a:cubicBezTo>
                  <a:pt x="599592" y="1119172"/>
                  <a:pt x="654285" y="1055364"/>
                  <a:pt x="729234" y="966235"/>
                </a:cubicBezTo>
                <a:cubicBezTo>
                  <a:pt x="804183" y="877107"/>
                  <a:pt x="878119" y="781395"/>
                  <a:pt x="951043" y="679100"/>
                </a:cubicBezTo>
                <a:cubicBezTo>
                  <a:pt x="1023966" y="576804"/>
                  <a:pt x="1088281" y="476534"/>
                  <a:pt x="1143986" y="378291"/>
                </a:cubicBezTo>
                <a:cubicBezTo>
                  <a:pt x="1199691" y="280047"/>
                  <a:pt x="1227544" y="197501"/>
                  <a:pt x="1227544" y="130655"/>
                </a:cubicBezTo>
                <a:cubicBezTo>
                  <a:pt x="1227544" y="118501"/>
                  <a:pt x="1224505" y="105334"/>
                  <a:pt x="1218429" y="91155"/>
                </a:cubicBezTo>
                <a:cubicBezTo>
                  <a:pt x="1212351" y="76975"/>
                  <a:pt x="1209313" y="63808"/>
                  <a:pt x="1209313" y="51654"/>
                </a:cubicBezTo>
                <a:lnTo>
                  <a:pt x="1236659" y="51654"/>
                </a:lnTo>
                <a:cubicBezTo>
                  <a:pt x="1236659" y="37475"/>
                  <a:pt x="1238179" y="30385"/>
                  <a:pt x="1241217" y="30385"/>
                </a:cubicBezTo>
                <a:cubicBezTo>
                  <a:pt x="1244255" y="30385"/>
                  <a:pt x="1239698" y="24308"/>
                  <a:pt x="1227544" y="12154"/>
                </a:cubicBezTo>
                <a:close/>
              </a:path>
            </a:pathLst>
          </a:custGeom>
        </p:spPr>
      </p:pic>
      <p:grpSp>
        <p:nvGrpSpPr>
          <p:cNvPr id="40" name="组合 39"/>
          <p:cNvGrpSpPr/>
          <p:nvPr/>
        </p:nvGrpSpPr>
        <p:grpSpPr>
          <a:xfrm>
            <a:off x="5775003" y="1795303"/>
            <a:ext cx="4583349" cy="612935"/>
            <a:chOff x="5775003" y="1795303"/>
            <a:chExt cx="4583349" cy="612935"/>
          </a:xfrm>
        </p:grpSpPr>
        <p:sp>
          <p:nvSpPr>
            <p:cNvPr id="38" name="文本框 37"/>
            <p:cNvSpPr txBox="1"/>
            <p:nvPr/>
          </p:nvSpPr>
          <p:spPr>
            <a:xfrm>
              <a:off x="5775003" y="1795303"/>
              <a:ext cx="38716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>
                  <a:solidFill>
                    <a:schemeClr val="bg1"/>
                  </a:solidFill>
                  <a:cs typeface="+mn-ea"/>
                  <a:sym typeface="+mn-lt"/>
                </a:rPr>
                <a:t>银烛秋光冷画屏，轻罗小扇扑流萤。</a:t>
              </a: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6486744" y="2100461"/>
              <a:ext cx="38716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>
                  <a:solidFill>
                    <a:schemeClr val="bg1"/>
                  </a:solidFill>
                  <a:cs typeface="+mn-ea"/>
                  <a:sym typeface="+mn-lt"/>
                </a:rPr>
                <a:t>天阶夜色凉如水，坐看牵牛织女星。</a:t>
              </a:r>
              <a:endParaRPr lang="zh-CN" altLang="en-US" sz="1100" spc="3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892536" y="1603766"/>
            <a:ext cx="776778" cy="769800"/>
            <a:chOff x="0" y="0"/>
            <a:chExt cx="767929" cy="767929"/>
          </a:xfrm>
          <a:solidFill>
            <a:srgbClr val="45487A"/>
          </a:solidFill>
        </p:grpSpPr>
        <p:sp>
          <p:nvSpPr>
            <p:cNvPr id="3" name="任意多边形: 形状 2"/>
            <p:cNvSpPr/>
            <p:nvPr/>
          </p:nvSpPr>
          <p:spPr>
            <a:xfrm>
              <a:off x="0" y="0"/>
              <a:ext cx="767929" cy="7679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" name="任意多边形: 形状 3"/>
            <p:cNvSpPr/>
            <p:nvPr/>
          </p:nvSpPr>
          <p:spPr>
            <a:xfrm>
              <a:off x="234638" y="227334"/>
              <a:ext cx="298653" cy="3132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4" h="21302" extrusionOk="0">
                  <a:moveTo>
                    <a:pt x="7816" y="21302"/>
                  </a:moveTo>
                  <a:cubicBezTo>
                    <a:pt x="7132" y="21302"/>
                    <a:pt x="6483" y="20993"/>
                    <a:pt x="6068" y="20461"/>
                  </a:cubicBezTo>
                  <a:lnTo>
                    <a:pt x="445" y="13277"/>
                  </a:lnTo>
                  <a:cubicBezTo>
                    <a:pt x="-287" y="12344"/>
                    <a:pt x="-97" y="11016"/>
                    <a:pt x="870" y="10308"/>
                  </a:cubicBezTo>
                  <a:cubicBezTo>
                    <a:pt x="1838" y="9597"/>
                    <a:pt x="3211" y="9785"/>
                    <a:pt x="3943" y="10719"/>
                  </a:cubicBezTo>
                  <a:lnTo>
                    <a:pt x="7643" y="15442"/>
                  </a:lnTo>
                  <a:lnTo>
                    <a:pt x="16946" y="999"/>
                  </a:lnTo>
                  <a:cubicBezTo>
                    <a:pt x="17586" y="6"/>
                    <a:pt x="18940" y="-298"/>
                    <a:pt x="19969" y="321"/>
                  </a:cubicBezTo>
                  <a:cubicBezTo>
                    <a:pt x="20997" y="939"/>
                    <a:pt x="21313" y="2248"/>
                    <a:pt x="20671" y="3243"/>
                  </a:cubicBezTo>
                  <a:lnTo>
                    <a:pt x="9680" y="20301"/>
                  </a:lnTo>
                  <a:cubicBezTo>
                    <a:pt x="9299" y="20896"/>
                    <a:pt x="8639" y="21267"/>
                    <a:pt x="7917" y="21299"/>
                  </a:cubicBezTo>
                  <a:cubicBezTo>
                    <a:pt x="7882" y="21302"/>
                    <a:pt x="7851" y="21302"/>
                    <a:pt x="7816" y="21302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906656" y="1766046"/>
            <a:ext cx="4745018" cy="700515"/>
            <a:chOff x="6729846" y="3935367"/>
            <a:chExt cx="4745018" cy="700515"/>
          </a:xfrm>
        </p:grpSpPr>
        <p:sp>
          <p:nvSpPr>
            <p:cNvPr id="6" name="矩形 5"/>
            <p:cNvSpPr/>
            <p:nvPr/>
          </p:nvSpPr>
          <p:spPr>
            <a:xfrm>
              <a:off x="6729846" y="3935367"/>
              <a:ext cx="4745018" cy="215444"/>
            </a:xfrm>
            <a:prstGeom prst="rect">
              <a:avLst/>
            </a:prstGeom>
          </p:spPr>
          <p:txBody>
            <a:bodyPr wrap="none" lIns="144000" tIns="0" rIns="144000" bIns="0" anchor="ctr">
              <a:noAutofit/>
            </a:bodyPr>
            <a:lstStyle/>
            <a:p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7" name="矩形 6"/>
            <p:cNvSpPr/>
            <p:nvPr/>
          </p:nvSpPr>
          <p:spPr>
            <a:xfrm>
              <a:off x="6729846" y="4150812"/>
              <a:ext cx="4745018" cy="485070"/>
            </a:xfrm>
            <a:prstGeom prst="rect">
              <a:avLst/>
            </a:prstGeom>
          </p:spPr>
          <p:txBody>
            <a:bodyPr wrap="square" lIns="144000" tIns="0" rIns="144000" bIns="0" anchor="t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此部分内容作为文字排版占位显示（建议使用主题字体）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5892536" y="2741966"/>
            <a:ext cx="776778" cy="769800"/>
            <a:chOff x="0" y="0"/>
            <a:chExt cx="767929" cy="767929"/>
          </a:xfrm>
        </p:grpSpPr>
        <p:sp>
          <p:nvSpPr>
            <p:cNvPr id="9" name="任意多边形: 形状 8"/>
            <p:cNvSpPr/>
            <p:nvPr/>
          </p:nvSpPr>
          <p:spPr>
            <a:xfrm>
              <a:off x="0" y="0"/>
              <a:ext cx="767929" cy="7679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595C9D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" name="任意多边形: 形状 9"/>
            <p:cNvSpPr/>
            <p:nvPr/>
          </p:nvSpPr>
          <p:spPr>
            <a:xfrm>
              <a:off x="234638" y="227334"/>
              <a:ext cx="298653" cy="3132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4" h="21302" extrusionOk="0">
                  <a:moveTo>
                    <a:pt x="7816" y="21302"/>
                  </a:moveTo>
                  <a:cubicBezTo>
                    <a:pt x="7132" y="21302"/>
                    <a:pt x="6483" y="20993"/>
                    <a:pt x="6068" y="20461"/>
                  </a:cubicBezTo>
                  <a:lnTo>
                    <a:pt x="445" y="13277"/>
                  </a:lnTo>
                  <a:cubicBezTo>
                    <a:pt x="-287" y="12344"/>
                    <a:pt x="-97" y="11016"/>
                    <a:pt x="870" y="10308"/>
                  </a:cubicBezTo>
                  <a:cubicBezTo>
                    <a:pt x="1838" y="9597"/>
                    <a:pt x="3211" y="9785"/>
                    <a:pt x="3943" y="10719"/>
                  </a:cubicBezTo>
                  <a:lnTo>
                    <a:pt x="7643" y="15442"/>
                  </a:lnTo>
                  <a:lnTo>
                    <a:pt x="16946" y="999"/>
                  </a:lnTo>
                  <a:cubicBezTo>
                    <a:pt x="17586" y="6"/>
                    <a:pt x="18940" y="-298"/>
                    <a:pt x="19969" y="321"/>
                  </a:cubicBezTo>
                  <a:cubicBezTo>
                    <a:pt x="20997" y="939"/>
                    <a:pt x="21313" y="2248"/>
                    <a:pt x="20671" y="3243"/>
                  </a:cubicBezTo>
                  <a:lnTo>
                    <a:pt x="9680" y="20301"/>
                  </a:lnTo>
                  <a:cubicBezTo>
                    <a:pt x="9299" y="20896"/>
                    <a:pt x="8639" y="21267"/>
                    <a:pt x="7917" y="21299"/>
                  </a:cubicBezTo>
                  <a:cubicBezTo>
                    <a:pt x="7882" y="21302"/>
                    <a:pt x="7851" y="21302"/>
                    <a:pt x="7816" y="213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6906656" y="2904246"/>
            <a:ext cx="4745018" cy="700515"/>
            <a:chOff x="6729846" y="3935367"/>
            <a:chExt cx="4745018" cy="700515"/>
          </a:xfrm>
        </p:grpSpPr>
        <p:sp>
          <p:nvSpPr>
            <p:cNvPr id="12" name="矩形 11"/>
            <p:cNvSpPr/>
            <p:nvPr/>
          </p:nvSpPr>
          <p:spPr>
            <a:xfrm>
              <a:off x="6729846" y="3935367"/>
              <a:ext cx="4745018" cy="215444"/>
            </a:xfrm>
            <a:prstGeom prst="rect">
              <a:avLst/>
            </a:prstGeom>
          </p:spPr>
          <p:txBody>
            <a:bodyPr wrap="none" lIns="144000" tIns="0" rIns="144000" bIns="0" anchor="ctr">
              <a:noAutofit/>
            </a:bodyPr>
            <a:lstStyle/>
            <a:p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3" name="矩形 12"/>
            <p:cNvSpPr/>
            <p:nvPr/>
          </p:nvSpPr>
          <p:spPr>
            <a:xfrm>
              <a:off x="6729846" y="4150812"/>
              <a:ext cx="4745018" cy="485070"/>
            </a:xfrm>
            <a:prstGeom prst="rect">
              <a:avLst/>
            </a:prstGeom>
          </p:spPr>
          <p:txBody>
            <a:bodyPr wrap="square" lIns="144000" tIns="0" rIns="144000" bIns="0" anchor="t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此部分内容作为文字排版占位显示（建议使用主题字体）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5892536" y="3867358"/>
            <a:ext cx="776778" cy="769800"/>
            <a:chOff x="0" y="0"/>
            <a:chExt cx="767929" cy="767929"/>
          </a:xfrm>
          <a:solidFill>
            <a:srgbClr val="45487A"/>
          </a:solidFill>
        </p:grpSpPr>
        <p:sp>
          <p:nvSpPr>
            <p:cNvPr id="15" name="任意多边形: 形状 14"/>
            <p:cNvSpPr/>
            <p:nvPr/>
          </p:nvSpPr>
          <p:spPr>
            <a:xfrm>
              <a:off x="0" y="0"/>
              <a:ext cx="767929" cy="7679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" name="任意多边形: 形状 15"/>
            <p:cNvSpPr/>
            <p:nvPr/>
          </p:nvSpPr>
          <p:spPr>
            <a:xfrm>
              <a:off x="234638" y="227334"/>
              <a:ext cx="298653" cy="3132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4" h="21302" extrusionOk="0">
                  <a:moveTo>
                    <a:pt x="7816" y="21302"/>
                  </a:moveTo>
                  <a:cubicBezTo>
                    <a:pt x="7132" y="21302"/>
                    <a:pt x="6483" y="20993"/>
                    <a:pt x="6068" y="20461"/>
                  </a:cubicBezTo>
                  <a:lnTo>
                    <a:pt x="445" y="13277"/>
                  </a:lnTo>
                  <a:cubicBezTo>
                    <a:pt x="-287" y="12344"/>
                    <a:pt x="-97" y="11016"/>
                    <a:pt x="870" y="10308"/>
                  </a:cubicBezTo>
                  <a:cubicBezTo>
                    <a:pt x="1838" y="9597"/>
                    <a:pt x="3211" y="9785"/>
                    <a:pt x="3943" y="10719"/>
                  </a:cubicBezTo>
                  <a:lnTo>
                    <a:pt x="7643" y="15442"/>
                  </a:lnTo>
                  <a:lnTo>
                    <a:pt x="16946" y="999"/>
                  </a:lnTo>
                  <a:cubicBezTo>
                    <a:pt x="17586" y="6"/>
                    <a:pt x="18940" y="-298"/>
                    <a:pt x="19969" y="321"/>
                  </a:cubicBezTo>
                  <a:cubicBezTo>
                    <a:pt x="20997" y="939"/>
                    <a:pt x="21313" y="2248"/>
                    <a:pt x="20671" y="3243"/>
                  </a:cubicBezTo>
                  <a:lnTo>
                    <a:pt x="9680" y="20301"/>
                  </a:lnTo>
                  <a:cubicBezTo>
                    <a:pt x="9299" y="20896"/>
                    <a:pt x="8639" y="21267"/>
                    <a:pt x="7917" y="21299"/>
                  </a:cubicBezTo>
                  <a:cubicBezTo>
                    <a:pt x="7882" y="21302"/>
                    <a:pt x="7851" y="21302"/>
                    <a:pt x="7816" y="21302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906656" y="4029638"/>
            <a:ext cx="4745018" cy="700515"/>
            <a:chOff x="6729846" y="3935367"/>
            <a:chExt cx="4745018" cy="700515"/>
          </a:xfrm>
        </p:grpSpPr>
        <p:sp>
          <p:nvSpPr>
            <p:cNvPr id="18" name="矩形 17"/>
            <p:cNvSpPr/>
            <p:nvPr/>
          </p:nvSpPr>
          <p:spPr>
            <a:xfrm>
              <a:off x="6729846" y="3935367"/>
              <a:ext cx="4745018" cy="215444"/>
            </a:xfrm>
            <a:prstGeom prst="rect">
              <a:avLst/>
            </a:prstGeom>
          </p:spPr>
          <p:txBody>
            <a:bodyPr wrap="none" lIns="144000" tIns="0" rIns="144000" bIns="0" anchor="ctr">
              <a:noAutofit/>
            </a:bodyPr>
            <a:lstStyle/>
            <a:p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9" name="矩形 18"/>
            <p:cNvSpPr/>
            <p:nvPr/>
          </p:nvSpPr>
          <p:spPr>
            <a:xfrm>
              <a:off x="6729846" y="4150812"/>
              <a:ext cx="4745018" cy="485070"/>
            </a:xfrm>
            <a:prstGeom prst="rect">
              <a:avLst/>
            </a:prstGeom>
          </p:spPr>
          <p:txBody>
            <a:bodyPr wrap="square" lIns="144000" tIns="0" rIns="144000" bIns="0" anchor="t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此部分内容作为文字排版占位显示（建议使用主题字体）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5892536" y="5064889"/>
            <a:ext cx="776778" cy="769800"/>
            <a:chOff x="0" y="0"/>
            <a:chExt cx="767929" cy="767929"/>
          </a:xfrm>
        </p:grpSpPr>
        <p:sp>
          <p:nvSpPr>
            <p:cNvPr id="21" name="任意多边形: 形状 20"/>
            <p:cNvSpPr/>
            <p:nvPr/>
          </p:nvSpPr>
          <p:spPr>
            <a:xfrm>
              <a:off x="0" y="0"/>
              <a:ext cx="767929" cy="7679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595C9D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2" name="任意多边形: 形状 21"/>
            <p:cNvSpPr/>
            <p:nvPr/>
          </p:nvSpPr>
          <p:spPr>
            <a:xfrm>
              <a:off x="234638" y="227334"/>
              <a:ext cx="298653" cy="3132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4" h="21302" extrusionOk="0">
                  <a:moveTo>
                    <a:pt x="7816" y="21302"/>
                  </a:moveTo>
                  <a:cubicBezTo>
                    <a:pt x="7132" y="21302"/>
                    <a:pt x="6483" y="20993"/>
                    <a:pt x="6068" y="20461"/>
                  </a:cubicBezTo>
                  <a:lnTo>
                    <a:pt x="445" y="13277"/>
                  </a:lnTo>
                  <a:cubicBezTo>
                    <a:pt x="-287" y="12344"/>
                    <a:pt x="-97" y="11016"/>
                    <a:pt x="870" y="10308"/>
                  </a:cubicBezTo>
                  <a:cubicBezTo>
                    <a:pt x="1838" y="9597"/>
                    <a:pt x="3211" y="9785"/>
                    <a:pt x="3943" y="10719"/>
                  </a:cubicBezTo>
                  <a:lnTo>
                    <a:pt x="7643" y="15442"/>
                  </a:lnTo>
                  <a:lnTo>
                    <a:pt x="16946" y="999"/>
                  </a:lnTo>
                  <a:cubicBezTo>
                    <a:pt x="17586" y="6"/>
                    <a:pt x="18940" y="-298"/>
                    <a:pt x="19969" y="321"/>
                  </a:cubicBezTo>
                  <a:cubicBezTo>
                    <a:pt x="20997" y="939"/>
                    <a:pt x="21313" y="2248"/>
                    <a:pt x="20671" y="3243"/>
                  </a:cubicBezTo>
                  <a:lnTo>
                    <a:pt x="9680" y="20301"/>
                  </a:lnTo>
                  <a:cubicBezTo>
                    <a:pt x="9299" y="20896"/>
                    <a:pt x="8639" y="21267"/>
                    <a:pt x="7917" y="21299"/>
                  </a:cubicBezTo>
                  <a:cubicBezTo>
                    <a:pt x="7882" y="21302"/>
                    <a:pt x="7851" y="21302"/>
                    <a:pt x="7816" y="213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906656" y="5227169"/>
            <a:ext cx="4745018" cy="700515"/>
            <a:chOff x="6729846" y="3935367"/>
            <a:chExt cx="4745018" cy="700515"/>
          </a:xfrm>
        </p:grpSpPr>
        <p:sp>
          <p:nvSpPr>
            <p:cNvPr id="24" name="矩形 23"/>
            <p:cNvSpPr/>
            <p:nvPr/>
          </p:nvSpPr>
          <p:spPr>
            <a:xfrm>
              <a:off x="6729846" y="3935367"/>
              <a:ext cx="4745018" cy="215444"/>
            </a:xfrm>
            <a:prstGeom prst="rect">
              <a:avLst/>
            </a:prstGeom>
          </p:spPr>
          <p:txBody>
            <a:bodyPr wrap="none" lIns="144000" tIns="0" rIns="144000" bIns="0" anchor="ctr">
              <a:noAutofit/>
            </a:bodyPr>
            <a:lstStyle/>
            <a:p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25" name="矩形 24"/>
            <p:cNvSpPr/>
            <p:nvPr/>
          </p:nvSpPr>
          <p:spPr>
            <a:xfrm>
              <a:off x="6729846" y="4150812"/>
              <a:ext cx="4745018" cy="485070"/>
            </a:xfrm>
            <a:prstGeom prst="rect">
              <a:avLst/>
            </a:prstGeom>
          </p:spPr>
          <p:txBody>
            <a:bodyPr wrap="square" lIns="144000" tIns="0" rIns="144000" bIns="0" anchor="t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此部分内容作为文字排版占位显示（建议使用主题字体）</a:t>
              </a:r>
            </a:p>
          </p:txBody>
        </p:sp>
      </p:grpSp>
      <p:pic>
        <p:nvPicPr>
          <p:cNvPr id="27" name="图片 26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85735" y="801360"/>
            <a:ext cx="5606801" cy="5606801"/>
          </a:xfrm>
          <a:prstGeom prst="rect">
            <a:avLst/>
          </a:prstGeom>
        </p:spPr>
      </p:pic>
      <p:grpSp>
        <p:nvGrpSpPr>
          <p:cNvPr id="52" name="组合 51"/>
          <p:cNvGrpSpPr/>
          <p:nvPr/>
        </p:nvGrpSpPr>
        <p:grpSpPr>
          <a:xfrm>
            <a:off x="5006506" y="332883"/>
            <a:ext cx="2178985" cy="986596"/>
            <a:chOff x="5006506" y="332883"/>
            <a:chExt cx="2178985" cy="986596"/>
          </a:xfrm>
        </p:grpSpPr>
        <p:pic>
          <p:nvPicPr>
            <p:cNvPr id="53" name="图片 52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 rot="16200000">
              <a:off x="5602701" y="-263312"/>
              <a:ext cx="986596" cy="2178985"/>
            </a:xfrm>
            <a:prstGeom prst="rect">
              <a:avLst/>
            </a:prstGeom>
          </p:spPr>
        </p:pic>
        <p:sp>
          <p:nvSpPr>
            <p:cNvPr id="54" name="文本框 53"/>
            <p:cNvSpPr txBox="1"/>
            <p:nvPr/>
          </p:nvSpPr>
          <p:spPr>
            <a:xfrm>
              <a:off x="5084584" y="657547"/>
              <a:ext cx="20228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chemeClr val="bg2">
                      <a:lumMod val="10000"/>
                    </a:schemeClr>
                  </a:solidFill>
                  <a:cs typeface="+mn-ea"/>
                  <a:sym typeface="+mn-lt"/>
                </a:rPr>
                <a:t>活动流程</a:t>
              </a:r>
            </a:p>
          </p:txBody>
        </p:sp>
      </p:grpSp>
    </p:spTree>
  </p:cSld>
  <p:clrMapOvr>
    <a:masterClrMapping/>
  </p:clrMapOvr>
  <p:transition spd="slow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3"/>
          <p:cNvSpPr/>
          <p:nvPr/>
        </p:nvSpPr>
        <p:spPr>
          <a:xfrm>
            <a:off x="1348164" y="1741273"/>
            <a:ext cx="2291189" cy="551417"/>
          </a:xfrm>
          <a:custGeom>
            <a:avLst/>
            <a:gdLst>
              <a:gd name="connsiteX0" fmla="*/ 3587750 w 3857172"/>
              <a:gd name="connsiteY0" fmla="*/ 0 h 538845"/>
              <a:gd name="connsiteX1" fmla="*/ 3857172 w 3857172"/>
              <a:gd name="connsiteY1" fmla="*/ 269422 h 538845"/>
              <a:gd name="connsiteX2" fmla="*/ 3587750 w 3857172"/>
              <a:gd name="connsiteY2" fmla="*/ 538844 h 538845"/>
              <a:gd name="connsiteX3" fmla="*/ 3575957 w 3857172"/>
              <a:gd name="connsiteY3" fmla="*/ 537655 h 538845"/>
              <a:gd name="connsiteX4" fmla="*/ 3575957 w 3857172"/>
              <a:gd name="connsiteY4" fmla="*/ 538844 h 538845"/>
              <a:gd name="connsiteX5" fmla="*/ 281214 w 3857172"/>
              <a:gd name="connsiteY5" fmla="*/ 538844 h 538845"/>
              <a:gd name="connsiteX6" fmla="*/ 281214 w 3857172"/>
              <a:gd name="connsiteY6" fmla="*/ 537656 h 538845"/>
              <a:gd name="connsiteX7" fmla="*/ 269422 w 3857172"/>
              <a:gd name="connsiteY7" fmla="*/ 538845 h 538845"/>
              <a:gd name="connsiteX8" fmla="*/ 0 w 3857172"/>
              <a:gd name="connsiteY8" fmla="*/ 269423 h 538845"/>
              <a:gd name="connsiteX9" fmla="*/ 269422 w 3857172"/>
              <a:gd name="connsiteY9" fmla="*/ 1 h 538845"/>
              <a:gd name="connsiteX10" fmla="*/ 287426 w 3857172"/>
              <a:gd name="connsiteY10" fmla="*/ 1816 h 538845"/>
              <a:gd name="connsiteX11" fmla="*/ 3569736 w 3857172"/>
              <a:gd name="connsiteY11" fmla="*/ 1816 h 538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57172" h="538845">
                <a:moveTo>
                  <a:pt x="3587750" y="0"/>
                </a:moveTo>
                <a:cubicBezTo>
                  <a:pt x="3736548" y="0"/>
                  <a:pt x="3857172" y="120624"/>
                  <a:pt x="3857172" y="269422"/>
                </a:cubicBezTo>
                <a:cubicBezTo>
                  <a:pt x="3857172" y="418220"/>
                  <a:pt x="3736548" y="538844"/>
                  <a:pt x="3587750" y="538844"/>
                </a:cubicBezTo>
                <a:lnTo>
                  <a:pt x="3575957" y="537655"/>
                </a:lnTo>
                <a:lnTo>
                  <a:pt x="3575957" y="538844"/>
                </a:lnTo>
                <a:lnTo>
                  <a:pt x="281214" y="538844"/>
                </a:lnTo>
                <a:lnTo>
                  <a:pt x="281214" y="537656"/>
                </a:lnTo>
                <a:lnTo>
                  <a:pt x="269422" y="538845"/>
                </a:lnTo>
                <a:cubicBezTo>
                  <a:pt x="120624" y="538845"/>
                  <a:pt x="0" y="418221"/>
                  <a:pt x="0" y="269423"/>
                </a:cubicBezTo>
                <a:cubicBezTo>
                  <a:pt x="0" y="120625"/>
                  <a:pt x="120624" y="1"/>
                  <a:pt x="269422" y="1"/>
                </a:cubicBezTo>
                <a:lnTo>
                  <a:pt x="287426" y="1816"/>
                </a:lnTo>
                <a:lnTo>
                  <a:pt x="3569736" y="1816"/>
                </a:lnTo>
                <a:close/>
              </a:path>
            </a:pathLst>
          </a:custGeom>
          <a:solidFill>
            <a:srgbClr val="4548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任意多边形 4"/>
          <p:cNvSpPr/>
          <p:nvPr/>
        </p:nvSpPr>
        <p:spPr>
          <a:xfrm>
            <a:off x="1296363" y="2979926"/>
            <a:ext cx="2291189" cy="551417"/>
          </a:xfrm>
          <a:custGeom>
            <a:avLst/>
            <a:gdLst>
              <a:gd name="connsiteX0" fmla="*/ 3587750 w 3857172"/>
              <a:gd name="connsiteY0" fmla="*/ 0 h 538845"/>
              <a:gd name="connsiteX1" fmla="*/ 3857172 w 3857172"/>
              <a:gd name="connsiteY1" fmla="*/ 269422 h 538845"/>
              <a:gd name="connsiteX2" fmla="*/ 3587750 w 3857172"/>
              <a:gd name="connsiteY2" fmla="*/ 538844 h 538845"/>
              <a:gd name="connsiteX3" fmla="*/ 3575957 w 3857172"/>
              <a:gd name="connsiteY3" fmla="*/ 537655 h 538845"/>
              <a:gd name="connsiteX4" fmla="*/ 3575957 w 3857172"/>
              <a:gd name="connsiteY4" fmla="*/ 538844 h 538845"/>
              <a:gd name="connsiteX5" fmla="*/ 281214 w 3857172"/>
              <a:gd name="connsiteY5" fmla="*/ 538844 h 538845"/>
              <a:gd name="connsiteX6" fmla="*/ 281214 w 3857172"/>
              <a:gd name="connsiteY6" fmla="*/ 537656 h 538845"/>
              <a:gd name="connsiteX7" fmla="*/ 269422 w 3857172"/>
              <a:gd name="connsiteY7" fmla="*/ 538845 h 538845"/>
              <a:gd name="connsiteX8" fmla="*/ 0 w 3857172"/>
              <a:gd name="connsiteY8" fmla="*/ 269423 h 538845"/>
              <a:gd name="connsiteX9" fmla="*/ 269422 w 3857172"/>
              <a:gd name="connsiteY9" fmla="*/ 1 h 538845"/>
              <a:gd name="connsiteX10" fmla="*/ 287426 w 3857172"/>
              <a:gd name="connsiteY10" fmla="*/ 1816 h 538845"/>
              <a:gd name="connsiteX11" fmla="*/ 3569736 w 3857172"/>
              <a:gd name="connsiteY11" fmla="*/ 1816 h 538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57172" h="538845">
                <a:moveTo>
                  <a:pt x="3587750" y="0"/>
                </a:moveTo>
                <a:cubicBezTo>
                  <a:pt x="3736548" y="0"/>
                  <a:pt x="3857172" y="120624"/>
                  <a:pt x="3857172" y="269422"/>
                </a:cubicBezTo>
                <a:cubicBezTo>
                  <a:pt x="3857172" y="418220"/>
                  <a:pt x="3736548" y="538844"/>
                  <a:pt x="3587750" y="538844"/>
                </a:cubicBezTo>
                <a:lnTo>
                  <a:pt x="3575957" y="537655"/>
                </a:lnTo>
                <a:lnTo>
                  <a:pt x="3575957" y="538844"/>
                </a:lnTo>
                <a:lnTo>
                  <a:pt x="281214" y="538844"/>
                </a:lnTo>
                <a:lnTo>
                  <a:pt x="281214" y="537656"/>
                </a:lnTo>
                <a:lnTo>
                  <a:pt x="269422" y="538845"/>
                </a:lnTo>
                <a:cubicBezTo>
                  <a:pt x="120624" y="538845"/>
                  <a:pt x="0" y="418221"/>
                  <a:pt x="0" y="269423"/>
                </a:cubicBezTo>
                <a:cubicBezTo>
                  <a:pt x="0" y="120625"/>
                  <a:pt x="120624" y="1"/>
                  <a:pt x="269422" y="1"/>
                </a:cubicBezTo>
                <a:lnTo>
                  <a:pt x="287426" y="1816"/>
                </a:lnTo>
                <a:lnTo>
                  <a:pt x="3569736" y="1816"/>
                </a:lnTo>
                <a:close/>
              </a:path>
            </a:pathLst>
          </a:custGeom>
          <a:solidFill>
            <a:srgbClr val="595C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任意多边形 5"/>
          <p:cNvSpPr/>
          <p:nvPr/>
        </p:nvSpPr>
        <p:spPr>
          <a:xfrm>
            <a:off x="1287177" y="4216334"/>
            <a:ext cx="2291189" cy="551417"/>
          </a:xfrm>
          <a:custGeom>
            <a:avLst/>
            <a:gdLst>
              <a:gd name="connsiteX0" fmla="*/ 3587750 w 3857172"/>
              <a:gd name="connsiteY0" fmla="*/ 0 h 538845"/>
              <a:gd name="connsiteX1" fmla="*/ 3857172 w 3857172"/>
              <a:gd name="connsiteY1" fmla="*/ 269422 h 538845"/>
              <a:gd name="connsiteX2" fmla="*/ 3587750 w 3857172"/>
              <a:gd name="connsiteY2" fmla="*/ 538844 h 538845"/>
              <a:gd name="connsiteX3" fmla="*/ 3575957 w 3857172"/>
              <a:gd name="connsiteY3" fmla="*/ 537655 h 538845"/>
              <a:gd name="connsiteX4" fmla="*/ 3575957 w 3857172"/>
              <a:gd name="connsiteY4" fmla="*/ 538844 h 538845"/>
              <a:gd name="connsiteX5" fmla="*/ 281214 w 3857172"/>
              <a:gd name="connsiteY5" fmla="*/ 538844 h 538845"/>
              <a:gd name="connsiteX6" fmla="*/ 281214 w 3857172"/>
              <a:gd name="connsiteY6" fmla="*/ 537656 h 538845"/>
              <a:gd name="connsiteX7" fmla="*/ 269422 w 3857172"/>
              <a:gd name="connsiteY7" fmla="*/ 538845 h 538845"/>
              <a:gd name="connsiteX8" fmla="*/ 0 w 3857172"/>
              <a:gd name="connsiteY8" fmla="*/ 269423 h 538845"/>
              <a:gd name="connsiteX9" fmla="*/ 269422 w 3857172"/>
              <a:gd name="connsiteY9" fmla="*/ 1 h 538845"/>
              <a:gd name="connsiteX10" fmla="*/ 287426 w 3857172"/>
              <a:gd name="connsiteY10" fmla="*/ 1816 h 538845"/>
              <a:gd name="connsiteX11" fmla="*/ 3569736 w 3857172"/>
              <a:gd name="connsiteY11" fmla="*/ 1816 h 538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57172" h="538845">
                <a:moveTo>
                  <a:pt x="3587750" y="0"/>
                </a:moveTo>
                <a:cubicBezTo>
                  <a:pt x="3736548" y="0"/>
                  <a:pt x="3857172" y="120624"/>
                  <a:pt x="3857172" y="269422"/>
                </a:cubicBezTo>
                <a:cubicBezTo>
                  <a:pt x="3857172" y="418220"/>
                  <a:pt x="3736548" y="538844"/>
                  <a:pt x="3587750" y="538844"/>
                </a:cubicBezTo>
                <a:lnTo>
                  <a:pt x="3575957" y="537655"/>
                </a:lnTo>
                <a:lnTo>
                  <a:pt x="3575957" y="538844"/>
                </a:lnTo>
                <a:lnTo>
                  <a:pt x="281214" y="538844"/>
                </a:lnTo>
                <a:lnTo>
                  <a:pt x="281214" y="537656"/>
                </a:lnTo>
                <a:lnTo>
                  <a:pt x="269422" y="538845"/>
                </a:lnTo>
                <a:cubicBezTo>
                  <a:pt x="120624" y="538845"/>
                  <a:pt x="0" y="418221"/>
                  <a:pt x="0" y="269423"/>
                </a:cubicBezTo>
                <a:cubicBezTo>
                  <a:pt x="0" y="120625"/>
                  <a:pt x="120624" y="1"/>
                  <a:pt x="269422" y="1"/>
                </a:cubicBezTo>
                <a:lnTo>
                  <a:pt x="287426" y="1816"/>
                </a:lnTo>
                <a:lnTo>
                  <a:pt x="3569736" y="1816"/>
                </a:lnTo>
                <a:close/>
              </a:path>
            </a:pathLst>
          </a:custGeom>
          <a:solidFill>
            <a:srgbClr val="4548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任意多边形 6"/>
          <p:cNvSpPr/>
          <p:nvPr/>
        </p:nvSpPr>
        <p:spPr>
          <a:xfrm>
            <a:off x="1352168" y="5490521"/>
            <a:ext cx="2291189" cy="551417"/>
          </a:xfrm>
          <a:custGeom>
            <a:avLst/>
            <a:gdLst>
              <a:gd name="connsiteX0" fmla="*/ 3587750 w 3857172"/>
              <a:gd name="connsiteY0" fmla="*/ 0 h 538845"/>
              <a:gd name="connsiteX1" fmla="*/ 3857172 w 3857172"/>
              <a:gd name="connsiteY1" fmla="*/ 269422 h 538845"/>
              <a:gd name="connsiteX2" fmla="*/ 3587750 w 3857172"/>
              <a:gd name="connsiteY2" fmla="*/ 538844 h 538845"/>
              <a:gd name="connsiteX3" fmla="*/ 3575957 w 3857172"/>
              <a:gd name="connsiteY3" fmla="*/ 537655 h 538845"/>
              <a:gd name="connsiteX4" fmla="*/ 3575957 w 3857172"/>
              <a:gd name="connsiteY4" fmla="*/ 538844 h 538845"/>
              <a:gd name="connsiteX5" fmla="*/ 281214 w 3857172"/>
              <a:gd name="connsiteY5" fmla="*/ 538844 h 538845"/>
              <a:gd name="connsiteX6" fmla="*/ 281214 w 3857172"/>
              <a:gd name="connsiteY6" fmla="*/ 537656 h 538845"/>
              <a:gd name="connsiteX7" fmla="*/ 269422 w 3857172"/>
              <a:gd name="connsiteY7" fmla="*/ 538845 h 538845"/>
              <a:gd name="connsiteX8" fmla="*/ 0 w 3857172"/>
              <a:gd name="connsiteY8" fmla="*/ 269423 h 538845"/>
              <a:gd name="connsiteX9" fmla="*/ 269422 w 3857172"/>
              <a:gd name="connsiteY9" fmla="*/ 1 h 538845"/>
              <a:gd name="connsiteX10" fmla="*/ 287426 w 3857172"/>
              <a:gd name="connsiteY10" fmla="*/ 1816 h 538845"/>
              <a:gd name="connsiteX11" fmla="*/ 3569736 w 3857172"/>
              <a:gd name="connsiteY11" fmla="*/ 1816 h 538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57172" h="538845">
                <a:moveTo>
                  <a:pt x="3587750" y="0"/>
                </a:moveTo>
                <a:cubicBezTo>
                  <a:pt x="3736548" y="0"/>
                  <a:pt x="3857172" y="120624"/>
                  <a:pt x="3857172" y="269422"/>
                </a:cubicBezTo>
                <a:cubicBezTo>
                  <a:pt x="3857172" y="418220"/>
                  <a:pt x="3736548" y="538844"/>
                  <a:pt x="3587750" y="538844"/>
                </a:cubicBezTo>
                <a:lnTo>
                  <a:pt x="3575957" y="537655"/>
                </a:lnTo>
                <a:lnTo>
                  <a:pt x="3575957" y="538844"/>
                </a:lnTo>
                <a:lnTo>
                  <a:pt x="281214" y="538844"/>
                </a:lnTo>
                <a:lnTo>
                  <a:pt x="281214" y="537656"/>
                </a:lnTo>
                <a:lnTo>
                  <a:pt x="269422" y="538845"/>
                </a:lnTo>
                <a:cubicBezTo>
                  <a:pt x="120624" y="538845"/>
                  <a:pt x="0" y="418221"/>
                  <a:pt x="0" y="269423"/>
                </a:cubicBezTo>
                <a:cubicBezTo>
                  <a:pt x="0" y="120625"/>
                  <a:pt x="120624" y="1"/>
                  <a:pt x="269422" y="1"/>
                </a:cubicBezTo>
                <a:lnTo>
                  <a:pt x="287426" y="1816"/>
                </a:lnTo>
                <a:lnTo>
                  <a:pt x="3569736" y="1816"/>
                </a:lnTo>
                <a:close/>
              </a:path>
            </a:pathLst>
          </a:custGeom>
          <a:solidFill>
            <a:srgbClr val="595C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Freeform 118"/>
          <p:cNvSpPr>
            <a:spLocks noEditPoints="1"/>
          </p:cNvSpPr>
          <p:nvPr/>
        </p:nvSpPr>
        <p:spPr bwMode="auto">
          <a:xfrm>
            <a:off x="560993" y="1769373"/>
            <a:ext cx="441325" cy="441326"/>
          </a:xfrm>
          <a:custGeom>
            <a:avLst/>
            <a:gdLst>
              <a:gd name="T0" fmla="*/ 80 w 85"/>
              <a:gd name="T1" fmla="*/ 53 h 85"/>
              <a:gd name="T2" fmla="*/ 80 w 85"/>
              <a:gd name="T3" fmla="*/ 80 h 85"/>
              <a:gd name="T4" fmla="*/ 74 w 85"/>
              <a:gd name="T5" fmla="*/ 85 h 85"/>
              <a:gd name="T6" fmla="*/ 10 w 85"/>
              <a:gd name="T7" fmla="*/ 85 h 85"/>
              <a:gd name="T8" fmla="*/ 5 w 85"/>
              <a:gd name="T9" fmla="*/ 80 h 85"/>
              <a:gd name="T10" fmla="*/ 5 w 85"/>
              <a:gd name="T11" fmla="*/ 53 h 85"/>
              <a:gd name="T12" fmla="*/ 17 w 85"/>
              <a:gd name="T13" fmla="*/ 56 h 85"/>
              <a:gd name="T14" fmla="*/ 17 w 85"/>
              <a:gd name="T15" fmla="*/ 60 h 85"/>
              <a:gd name="T16" fmla="*/ 20 w 85"/>
              <a:gd name="T17" fmla="*/ 60 h 85"/>
              <a:gd name="T18" fmla="*/ 20 w 85"/>
              <a:gd name="T19" fmla="*/ 68 h 85"/>
              <a:gd name="T20" fmla="*/ 27 w 85"/>
              <a:gd name="T21" fmla="*/ 68 h 85"/>
              <a:gd name="T22" fmla="*/ 27 w 85"/>
              <a:gd name="T23" fmla="*/ 60 h 85"/>
              <a:gd name="T24" fmla="*/ 30 w 85"/>
              <a:gd name="T25" fmla="*/ 60 h 85"/>
              <a:gd name="T26" fmla="*/ 30 w 85"/>
              <a:gd name="T27" fmla="*/ 57 h 85"/>
              <a:gd name="T28" fmla="*/ 54 w 85"/>
              <a:gd name="T29" fmla="*/ 57 h 85"/>
              <a:gd name="T30" fmla="*/ 54 w 85"/>
              <a:gd name="T31" fmla="*/ 60 h 85"/>
              <a:gd name="T32" fmla="*/ 57 w 85"/>
              <a:gd name="T33" fmla="*/ 60 h 85"/>
              <a:gd name="T34" fmla="*/ 57 w 85"/>
              <a:gd name="T35" fmla="*/ 68 h 85"/>
              <a:gd name="T36" fmla="*/ 63 w 85"/>
              <a:gd name="T37" fmla="*/ 68 h 85"/>
              <a:gd name="T38" fmla="*/ 63 w 85"/>
              <a:gd name="T39" fmla="*/ 60 h 85"/>
              <a:gd name="T40" fmla="*/ 66 w 85"/>
              <a:gd name="T41" fmla="*/ 60 h 85"/>
              <a:gd name="T42" fmla="*/ 66 w 85"/>
              <a:gd name="T43" fmla="*/ 56 h 85"/>
              <a:gd name="T44" fmla="*/ 80 w 85"/>
              <a:gd name="T45" fmla="*/ 53 h 85"/>
              <a:gd name="T46" fmla="*/ 31 w 85"/>
              <a:gd name="T47" fmla="*/ 0 h 85"/>
              <a:gd name="T48" fmla="*/ 54 w 85"/>
              <a:gd name="T49" fmla="*/ 0 h 85"/>
              <a:gd name="T50" fmla="*/ 61 w 85"/>
              <a:gd name="T51" fmla="*/ 7 h 85"/>
              <a:gd name="T52" fmla="*/ 61 w 85"/>
              <a:gd name="T53" fmla="*/ 16 h 85"/>
              <a:gd name="T54" fmla="*/ 53 w 85"/>
              <a:gd name="T55" fmla="*/ 16 h 85"/>
              <a:gd name="T56" fmla="*/ 53 w 85"/>
              <a:gd name="T57" fmla="*/ 8 h 85"/>
              <a:gd name="T58" fmla="*/ 32 w 85"/>
              <a:gd name="T59" fmla="*/ 8 h 85"/>
              <a:gd name="T60" fmla="*/ 32 w 85"/>
              <a:gd name="T61" fmla="*/ 16 h 85"/>
              <a:gd name="T62" fmla="*/ 24 w 85"/>
              <a:gd name="T63" fmla="*/ 16 h 85"/>
              <a:gd name="T64" fmla="*/ 24 w 85"/>
              <a:gd name="T65" fmla="*/ 7 h 85"/>
              <a:gd name="T66" fmla="*/ 31 w 85"/>
              <a:gd name="T67" fmla="*/ 0 h 85"/>
              <a:gd name="T68" fmla="*/ 0 w 85"/>
              <a:gd name="T69" fmla="*/ 20 h 85"/>
              <a:gd name="T70" fmla="*/ 0 w 85"/>
              <a:gd name="T71" fmla="*/ 48 h 85"/>
              <a:gd name="T72" fmla="*/ 85 w 85"/>
              <a:gd name="T73" fmla="*/ 48 h 85"/>
              <a:gd name="T74" fmla="*/ 85 w 85"/>
              <a:gd name="T75" fmla="*/ 20 h 85"/>
              <a:gd name="T76" fmla="*/ 0 w 85"/>
              <a:gd name="T77" fmla="*/ 20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5" h="85">
                <a:moveTo>
                  <a:pt x="80" y="53"/>
                </a:moveTo>
                <a:cubicBezTo>
                  <a:pt x="80" y="80"/>
                  <a:pt x="80" y="80"/>
                  <a:pt x="80" y="80"/>
                </a:cubicBezTo>
                <a:cubicBezTo>
                  <a:pt x="80" y="83"/>
                  <a:pt x="78" y="85"/>
                  <a:pt x="74" y="85"/>
                </a:cubicBezTo>
                <a:cubicBezTo>
                  <a:pt x="10" y="85"/>
                  <a:pt x="10" y="85"/>
                  <a:pt x="10" y="85"/>
                </a:cubicBezTo>
                <a:cubicBezTo>
                  <a:pt x="7" y="85"/>
                  <a:pt x="5" y="83"/>
                  <a:pt x="5" y="80"/>
                </a:cubicBezTo>
                <a:cubicBezTo>
                  <a:pt x="5" y="53"/>
                  <a:pt x="5" y="53"/>
                  <a:pt x="5" y="53"/>
                </a:cubicBezTo>
                <a:cubicBezTo>
                  <a:pt x="9" y="54"/>
                  <a:pt x="13" y="55"/>
                  <a:pt x="17" y="56"/>
                </a:cubicBezTo>
                <a:cubicBezTo>
                  <a:pt x="17" y="60"/>
                  <a:pt x="17" y="60"/>
                  <a:pt x="17" y="60"/>
                </a:cubicBezTo>
                <a:cubicBezTo>
                  <a:pt x="20" y="60"/>
                  <a:pt x="20" y="60"/>
                  <a:pt x="20" y="60"/>
                </a:cubicBezTo>
                <a:cubicBezTo>
                  <a:pt x="20" y="68"/>
                  <a:pt x="20" y="68"/>
                  <a:pt x="20" y="68"/>
                </a:cubicBezTo>
                <a:cubicBezTo>
                  <a:pt x="27" y="68"/>
                  <a:pt x="27" y="68"/>
                  <a:pt x="27" y="68"/>
                </a:cubicBezTo>
                <a:cubicBezTo>
                  <a:pt x="27" y="60"/>
                  <a:pt x="27" y="60"/>
                  <a:pt x="27" y="60"/>
                </a:cubicBezTo>
                <a:cubicBezTo>
                  <a:pt x="30" y="60"/>
                  <a:pt x="30" y="60"/>
                  <a:pt x="30" y="60"/>
                </a:cubicBezTo>
                <a:cubicBezTo>
                  <a:pt x="30" y="57"/>
                  <a:pt x="30" y="57"/>
                  <a:pt x="30" y="57"/>
                </a:cubicBezTo>
                <a:cubicBezTo>
                  <a:pt x="38" y="58"/>
                  <a:pt x="46" y="58"/>
                  <a:pt x="54" y="57"/>
                </a:cubicBezTo>
                <a:cubicBezTo>
                  <a:pt x="54" y="60"/>
                  <a:pt x="54" y="60"/>
                  <a:pt x="54" y="60"/>
                </a:cubicBezTo>
                <a:cubicBezTo>
                  <a:pt x="57" y="60"/>
                  <a:pt x="57" y="60"/>
                  <a:pt x="57" y="60"/>
                </a:cubicBezTo>
                <a:cubicBezTo>
                  <a:pt x="57" y="68"/>
                  <a:pt x="57" y="68"/>
                  <a:pt x="57" y="68"/>
                </a:cubicBezTo>
                <a:cubicBezTo>
                  <a:pt x="63" y="68"/>
                  <a:pt x="63" y="68"/>
                  <a:pt x="63" y="68"/>
                </a:cubicBezTo>
                <a:cubicBezTo>
                  <a:pt x="63" y="60"/>
                  <a:pt x="63" y="60"/>
                  <a:pt x="63" y="60"/>
                </a:cubicBezTo>
                <a:cubicBezTo>
                  <a:pt x="66" y="60"/>
                  <a:pt x="66" y="60"/>
                  <a:pt x="66" y="60"/>
                </a:cubicBezTo>
                <a:cubicBezTo>
                  <a:pt x="66" y="56"/>
                  <a:pt x="66" y="56"/>
                  <a:pt x="66" y="56"/>
                </a:cubicBezTo>
                <a:cubicBezTo>
                  <a:pt x="71" y="55"/>
                  <a:pt x="75" y="54"/>
                  <a:pt x="80" y="53"/>
                </a:cubicBezTo>
                <a:close/>
                <a:moveTo>
                  <a:pt x="31" y="0"/>
                </a:moveTo>
                <a:cubicBezTo>
                  <a:pt x="54" y="0"/>
                  <a:pt x="54" y="0"/>
                  <a:pt x="54" y="0"/>
                </a:cubicBezTo>
                <a:cubicBezTo>
                  <a:pt x="58" y="0"/>
                  <a:pt x="61" y="3"/>
                  <a:pt x="61" y="7"/>
                </a:cubicBezTo>
                <a:cubicBezTo>
                  <a:pt x="61" y="16"/>
                  <a:pt x="61" y="16"/>
                  <a:pt x="61" y="16"/>
                </a:cubicBezTo>
                <a:cubicBezTo>
                  <a:pt x="53" y="16"/>
                  <a:pt x="53" y="16"/>
                  <a:pt x="53" y="16"/>
                </a:cubicBezTo>
                <a:cubicBezTo>
                  <a:pt x="53" y="8"/>
                  <a:pt x="53" y="8"/>
                  <a:pt x="53" y="8"/>
                </a:cubicBezTo>
                <a:cubicBezTo>
                  <a:pt x="32" y="8"/>
                  <a:pt x="32" y="8"/>
                  <a:pt x="32" y="8"/>
                </a:cubicBezTo>
                <a:cubicBezTo>
                  <a:pt x="32" y="16"/>
                  <a:pt x="32" y="16"/>
                  <a:pt x="32" y="16"/>
                </a:cubicBezTo>
                <a:cubicBezTo>
                  <a:pt x="24" y="16"/>
                  <a:pt x="24" y="16"/>
                  <a:pt x="24" y="16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3"/>
                  <a:pt x="27" y="0"/>
                  <a:pt x="31" y="0"/>
                </a:cubicBezTo>
                <a:close/>
                <a:moveTo>
                  <a:pt x="0" y="20"/>
                </a:moveTo>
                <a:cubicBezTo>
                  <a:pt x="0" y="48"/>
                  <a:pt x="0" y="48"/>
                  <a:pt x="0" y="48"/>
                </a:cubicBezTo>
                <a:cubicBezTo>
                  <a:pt x="27" y="55"/>
                  <a:pt x="56" y="55"/>
                  <a:pt x="85" y="48"/>
                </a:cubicBezTo>
                <a:cubicBezTo>
                  <a:pt x="85" y="20"/>
                  <a:pt x="85" y="20"/>
                  <a:pt x="85" y="20"/>
                </a:cubicBezTo>
                <a:lnTo>
                  <a:pt x="0" y="20"/>
                </a:lnTo>
                <a:close/>
              </a:path>
            </a:pathLst>
          </a:custGeom>
          <a:solidFill>
            <a:srgbClr val="383C66"/>
          </a:solidFill>
          <a:ln>
            <a:noFill/>
          </a:ln>
        </p:spPr>
        <p:txBody>
          <a:bodyPr lIns="80296" tIns="40148" rIns="80296" bIns="4014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58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7" name="Freeform 127"/>
          <p:cNvSpPr>
            <a:spLocks noEditPoints="1"/>
          </p:cNvSpPr>
          <p:nvPr/>
        </p:nvSpPr>
        <p:spPr bwMode="auto">
          <a:xfrm>
            <a:off x="560993" y="3016453"/>
            <a:ext cx="390524" cy="406948"/>
          </a:xfrm>
          <a:custGeom>
            <a:avLst/>
            <a:gdLst>
              <a:gd name="T0" fmla="*/ 81 w 94"/>
              <a:gd name="T1" fmla="*/ 57 h 98"/>
              <a:gd name="T2" fmla="*/ 81 w 94"/>
              <a:gd name="T3" fmla="*/ 95 h 98"/>
              <a:gd name="T4" fmla="*/ 81 w 94"/>
              <a:gd name="T5" fmla="*/ 98 h 98"/>
              <a:gd name="T6" fmla="*/ 78 w 94"/>
              <a:gd name="T7" fmla="*/ 98 h 98"/>
              <a:gd name="T8" fmla="*/ 67 w 94"/>
              <a:gd name="T9" fmla="*/ 98 h 98"/>
              <a:gd name="T10" fmla="*/ 67 w 94"/>
              <a:gd name="T11" fmla="*/ 68 h 98"/>
              <a:gd name="T12" fmla="*/ 62 w 94"/>
              <a:gd name="T13" fmla="*/ 64 h 98"/>
              <a:gd name="T14" fmla="*/ 49 w 94"/>
              <a:gd name="T15" fmla="*/ 64 h 98"/>
              <a:gd name="T16" fmla="*/ 45 w 94"/>
              <a:gd name="T17" fmla="*/ 68 h 98"/>
              <a:gd name="T18" fmla="*/ 45 w 94"/>
              <a:gd name="T19" fmla="*/ 98 h 98"/>
              <a:gd name="T20" fmla="*/ 15 w 94"/>
              <a:gd name="T21" fmla="*/ 98 h 98"/>
              <a:gd name="T22" fmla="*/ 12 w 94"/>
              <a:gd name="T23" fmla="*/ 98 h 98"/>
              <a:gd name="T24" fmla="*/ 12 w 94"/>
              <a:gd name="T25" fmla="*/ 95 h 98"/>
              <a:gd name="T26" fmla="*/ 12 w 94"/>
              <a:gd name="T27" fmla="*/ 57 h 98"/>
              <a:gd name="T28" fmla="*/ 3 w 94"/>
              <a:gd name="T29" fmla="*/ 57 h 98"/>
              <a:gd name="T30" fmla="*/ 0 w 94"/>
              <a:gd name="T31" fmla="*/ 50 h 98"/>
              <a:gd name="T32" fmla="*/ 44 w 94"/>
              <a:gd name="T33" fmla="*/ 3 h 98"/>
              <a:gd name="T34" fmla="*/ 47 w 94"/>
              <a:gd name="T35" fmla="*/ 0 h 98"/>
              <a:gd name="T36" fmla="*/ 50 w 94"/>
              <a:gd name="T37" fmla="*/ 3 h 98"/>
              <a:gd name="T38" fmla="*/ 94 w 94"/>
              <a:gd name="T39" fmla="*/ 50 h 98"/>
              <a:gd name="T40" fmla="*/ 90 w 94"/>
              <a:gd name="T41" fmla="*/ 57 h 98"/>
              <a:gd name="T42" fmla="*/ 81 w 94"/>
              <a:gd name="T43" fmla="*/ 57 h 98"/>
              <a:gd name="T44" fmla="*/ 74 w 94"/>
              <a:gd name="T45" fmla="*/ 8 h 98"/>
              <a:gd name="T46" fmla="*/ 77 w 94"/>
              <a:gd name="T47" fmla="*/ 8 h 98"/>
              <a:gd name="T48" fmla="*/ 77 w 94"/>
              <a:gd name="T49" fmla="*/ 2 h 98"/>
              <a:gd name="T50" fmla="*/ 61 w 94"/>
              <a:gd name="T51" fmla="*/ 2 h 98"/>
              <a:gd name="T52" fmla="*/ 61 w 94"/>
              <a:gd name="T53" fmla="*/ 8 h 98"/>
              <a:gd name="T54" fmla="*/ 64 w 94"/>
              <a:gd name="T55" fmla="*/ 8 h 98"/>
              <a:gd name="T56" fmla="*/ 64 w 94"/>
              <a:gd name="T57" fmla="*/ 13 h 98"/>
              <a:gd name="T58" fmla="*/ 74 w 94"/>
              <a:gd name="T59" fmla="*/ 25 h 98"/>
              <a:gd name="T60" fmla="*/ 74 w 94"/>
              <a:gd name="T61" fmla="*/ 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94" h="98">
                <a:moveTo>
                  <a:pt x="81" y="57"/>
                </a:moveTo>
                <a:cubicBezTo>
                  <a:pt x="81" y="95"/>
                  <a:pt x="81" y="95"/>
                  <a:pt x="81" y="95"/>
                </a:cubicBezTo>
                <a:cubicBezTo>
                  <a:pt x="81" y="98"/>
                  <a:pt x="81" y="98"/>
                  <a:pt x="81" y="98"/>
                </a:cubicBezTo>
                <a:cubicBezTo>
                  <a:pt x="78" y="98"/>
                  <a:pt x="78" y="98"/>
                  <a:pt x="78" y="98"/>
                </a:cubicBezTo>
                <a:cubicBezTo>
                  <a:pt x="67" y="98"/>
                  <a:pt x="67" y="98"/>
                  <a:pt x="67" y="98"/>
                </a:cubicBezTo>
                <a:cubicBezTo>
                  <a:pt x="67" y="68"/>
                  <a:pt x="67" y="68"/>
                  <a:pt x="67" y="68"/>
                </a:cubicBezTo>
                <a:cubicBezTo>
                  <a:pt x="67" y="66"/>
                  <a:pt x="65" y="64"/>
                  <a:pt x="62" y="64"/>
                </a:cubicBezTo>
                <a:cubicBezTo>
                  <a:pt x="49" y="64"/>
                  <a:pt x="49" y="64"/>
                  <a:pt x="49" y="64"/>
                </a:cubicBezTo>
                <a:cubicBezTo>
                  <a:pt x="47" y="64"/>
                  <a:pt x="45" y="66"/>
                  <a:pt x="45" y="68"/>
                </a:cubicBezTo>
                <a:cubicBezTo>
                  <a:pt x="45" y="98"/>
                  <a:pt x="45" y="98"/>
                  <a:pt x="45" y="98"/>
                </a:cubicBezTo>
                <a:cubicBezTo>
                  <a:pt x="15" y="98"/>
                  <a:pt x="15" y="98"/>
                  <a:pt x="15" y="98"/>
                </a:cubicBezTo>
                <a:cubicBezTo>
                  <a:pt x="12" y="98"/>
                  <a:pt x="12" y="98"/>
                  <a:pt x="12" y="98"/>
                </a:cubicBezTo>
                <a:cubicBezTo>
                  <a:pt x="12" y="95"/>
                  <a:pt x="12" y="95"/>
                  <a:pt x="12" y="95"/>
                </a:cubicBezTo>
                <a:cubicBezTo>
                  <a:pt x="12" y="57"/>
                  <a:pt x="12" y="57"/>
                  <a:pt x="12" y="57"/>
                </a:cubicBezTo>
                <a:cubicBezTo>
                  <a:pt x="3" y="57"/>
                  <a:pt x="3" y="57"/>
                  <a:pt x="3" y="57"/>
                </a:cubicBezTo>
                <a:cubicBezTo>
                  <a:pt x="0" y="50"/>
                  <a:pt x="0" y="50"/>
                  <a:pt x="0" y="50"/>
                </a:cubicBezTo>
                <a:cubicBezTo>
                  <a:pt x="44" y="3"/>
                  <a:pt x="44" y="3"/>
                  <a:pt x="44" y="3"/>
                </a:cubicBezTo>
                <a:cubicBezTo>
                  <a:pt x="47" y="0"/>
                  <a:pt x="47" y="0"/>
                  <a:pt x="47" y="0"/>
                </a:cubicBezTo>
                <a:cubicBezTo>
                  <a:pt x="50" y="3"/>
                  <a:pt x="50" y="3"/>
                  <a:pt x="50" y="3"/>
                </a:cubicBezTo>
                <a:cubicBezTo>
                  <a:pt x="94" y="50"/>
                  <a:pt x="94" y="50"/>
                  <a:pt x="94" y="50"/>
                </a:cubicBezTo>
                <a:cubicBezTo>
                  <a:pt x="90" y="57"/>
                  <a:pt x="90" y="57"/>
                  <a:pt x="90" y="57"/>
                </a:cubicBezTo>
                <a:cubicBezTo>
                  <a:pt x="81" y="57"/>
                  <a:pt x="81" y="57"/>
                  <a:pt x="81" y="57"/>
                </a:cubicBezTo>
                <a:close/>
                <a:moveTo>
                  <a:pt x="74" y="8"/>
                </a:moveTo>
                <a:cubicBezTo>
                  <a:pt x="77" y="8"/>
                  <a:pt x="77" y="8"/>
                  <a:pt x="77" y="8"/>
                </a:cubicBezTo>
                <a:cubicBezTo>
                  <a:pt x="77" y="2"/>
                  <a:pt x="77" y="2"/>
                  <a:pt x="77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8"/>
                  <a:pt x="61" y="8"/>
                  <a:pt x="61" y="8"/>
                </a:cubicBezTo>
                <a:cubicBezTo>
                  <a:pt x="64" y="8"/>
                  <a:pt x="64" y="8"/>
                  <a:pt x="64" y="8"/>
                </a:cubicBezTo>
                <a:cubicBezTo>
                  <a:pt x="64" y="13"/>
                  <a:pt x="64" y="13"/>
                  <a:pt x="64" y="13"/>
                </a:cubicBezTo>
                <a:cubicBezTo>
                  <a:pt x="74" y="25"/>
                  <a:pt x="74" y="25"/>
                  <a:pt x="74" y="25"/>
                </a:cubicBezTo>
                <a:lnTo>
                  <a:pt x="74" y="8"/>
                </a:lnTo>
                <a:close/>
              </a:path>
            </a:pathLst>
          </a:custGeom>
          <a:solidFill>
            <a:srgbClr val="595C9D"/>
          </a:solidFill>
          <a:ln>
            <a:noFill/>
          </a:ln>
        </p:spPr>
        <p:txBody>
          <a:bodyPr lIns="80296" tIns="40148" rIns="80296" bIns="4014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58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8" name="Freeform 132"/>
          <p:cNvSpPr>
            <a:spLocks noEditPoints="1"/>
          </p:cNvSpPr>
          <p:nvPr/>
        </p:nvSpPr>
        <p:spPr bwMode="auto">
          <a:xfrm>
            <a:off x="633833" y="5651998"/>
            <a:ext cx="339725" cy="220663"/>
          </a:xfrm>
          <a:custGeom>
            <a:avLst/>
            <a:gdLst>
              <a:gd name="T0" fmla="*/ 13 w 94"/>
              <a:gd name="T1" fmla="*/ 0 h 61"/>
              <a:gd name="T2" fmla="*/ 82 w 94"/>
              <a:gd name="T3" fmla="*/ 0 h 61"/>
              <a:gd name="T4" fmla="*/ 89 w 94"/>
              <a:gd name="T5" fmla="*/ 2 h 61"/>
              <a:gd name="T6" fmla="*/ 47 w 94"/>
              <a:gd name="T7" fmla="*/ 33 h 61"/>
              <a:gd name="T8" fmla="*/ 6 w 94"/>
              <a:gd name="T9" fmla="*/ 2 h 61"/>
              <a:gd name="T10" fmla="*/ 13 w 94"/>
              <a:gd name="T11" fmla="*/ 0 h 61"/>
              <a:gd name="T12" fmla="*/ 94 w 94"/>
              <a:gd name="T13" fmla="*/ 9 h 61"/>
              <a:gd name="T14" fmla="*/ 67 w 94"/>
              <a:gd name="T15" fmla="*/ 29 h 61"/>
              <a:gd name="T16" fmla="*/ 93 w 94"/>
              <a:gd name="T17" fmla="*/ 53 h 61"/>
              <a:gd name="T18" fmla="*/ 94 w 94"/>
              <a:gd name="T19" fmla="*/ 48 h 61"/>
              <a:gd name="T20" fmla="*/ 94 w 94"/>
              <a:gd name="T21" fmla="*/ 12 h 61"/>
              <a:gd name="T22" fmla="*/ 94 w 94"/>
              <a:gd name="T23" fmla="*/ 9 h 61"/>
              <a:gd name="T24" fmla="*/ 87 w 94"/>
              <a:gd name="T25" fmla="*/ 60 h 61"/>
              <a:gd name="T26" fmla="*/ 82 w 94"/>
              <a:gd name="T27" fmla="*/ 61 h 61"/>
              <a:gd name="T28" fmla="*/ 13 w 94"/>
              <a:gd name="T29" fmla="*/ 61 h 61"/>
              <a:gd name="T30" fmla="*/ 6 w 94"/>
              <a:gd name="T31" fmla="*/ 59 h 61"/>
              <a:gd name="T32" fmla="*/ 34 w 94"/>
              <a:gd name="T33" fmla="*/ 34 h 61"/>
              <a:gd name="T34" fmla="*/ 44 w 94"/>
              <a:gd name="T35" fmla="*/ 42 h 61"/>
              <a:gd name="T36" fmla="*/ 47 w 94"/>
              <a:gd name="T37" fmla="*/ 44 h 61"/>
              <a:gd name="T38" fmla="*/ 50 w 94"/>
              <a:gd name="T39" fmla="*/ 42 h 61"/>
              <a:gd name="T40" fmla="*/ 60 w 94"/>
              <a:gd name="T41" fmla="*/ 35 h 61"/>
              <a:gd name="T42" fmla="*/ 87 w 94"/>
              <a:gd name="T43" fmla="*/ 60 h 61"/>
              <a:gd name="T44" fmla="*/ 1 w 94"/>
              <a:gd name="T45" fmla="*/ 52 h 61"/>
              <a:gd name="T46" fmla="*/ 27 w 94"/>
              <a:gd name="T47" fmla="*/ 29 h 61"/>
              <a:gd name="T48" fmla="*/ 1 w 94"/>
              <a:gd name="T49" fmla="*/ 9 h 61"/>
              <a:gd name="T50" fmla="*/ 0 w 94"/>
              <a:gd name="T51" fmla="*/ 12 h 61"/>
              <a:gd name="T52" fmla="*/ 0 w 94"/>
              <a:gd name="T53" fmla="*/ 48 h 61"/>
              <a:gd name="T54" fmla="*/ 1 w 94"/>
              <a:gd name="T55" fmla="*/ 52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94" h="61">
                <a:moveTo>
                  <a:pt x="13" y="0"/>
                </a:moveTo>
                <a:cubicBezTo>
                  <a:pt x="82" y="0"/>
                  <a:pt x="82" y="0"/>
                  <a:pt x="82" y="0"/>
                </a:cubicBezTo>
                <a:cubicBezTo>
                  <a:pt x="84" y="0"/>
                  <a:pt x="87" y="1"/>
                  <a:pt x="89" y="2"/>
                </a:cubicBezTo>
                <a:cubicBezTo>
                  <a:pt x="47" y="33"/>
                  <a:pt x="47" y="33"/>
                  <a:pt x="47" y="33"/>
                </a:cubicBezTo>
                <a:cubicBezTo>
                  <a:pt x="6" y="2"/>
                  <a:pt x="6" y="2"/>
                  <a:pt x="6" y="2"/>
                </a:cubicBezTo>
                <a:cubicBezTo>
                  <a:pt x="8" y="1"/>
                  <a:pt x="10" y="0"/>
                  <a:pt x="13" y="0"/>
                </a:cubicBezTo>
                <a:close/>
                <a:moveTo>
                  <a:pt x="94" y="9"/>
                </a:moveTo>
                <a:cubicBezTo>
                  <a:pt x="67" y="29"/>
                  <a:pt x="67" y="29"/>
                  <a:pt x="67" y="29"/>
                </a:cubicBezTo>
                <a:cubicBezTo>
                  <a:pt x="93" y="53"/>
                  <a:pt x="93" y="53"/>
                  <a:pt x="93" y="53"/>
                </a:cubicBezTo>
                <a:cubicBezTo>
                  <a:pt x="94" y="52"/>
                  <a:pt x="94" y="50"/>
                  <a:pt x="94" y="48"/>
                </a:cubicBezTo>
                <a:cubicBezTo>
                  <a:pt x="94" y="12"/>
                  <a:pt x="94" y="12"/>
                  <a:pt x="94" y="12"/>
                </a:cubicBezTo>
                <a:cubicBezTo>
                  <a:pt x="94" y="11"/>
                  <a:pt x="94" y="10"/>
                  <a:pt x="94" y="9"/>
                </a:cubicBezTo>
                <a:close/>
                <a:moveTo>
                  <a:pt x="87" y="60"/>
                </a:moveTo>
                <a:cubicBezTo>
                  <a:pt x="85" y="60"/>
                  <a:pt x="84" y="61"/>
                  <a:pt x="82" y="61"/>
                </a:cubicBezTo>
                <a:cubicBezTo>
                  <a:pt x="13" y="61"/>
                  <a:pt x="13" y="61"/>
                  <a:pt x="13" y="61"/>
                </a:cubicBezTo>
                <a:cubicBezTo>
                  <a:pt x="10" y="61"/>
                  <a:pt x="8" y="60"/>
                  <a:pt x="6" y="59"/>
                </a:cubicBezTo>
                <a:cubicBezTo>
                  <a:pt x="34" y="34"/>
                  <a:pt x="34" y="34"/>
                  <a:pt x="34" y="34"/>
                </a:cubicBezTo>
                <a:cubicBezTo>
                  <a:pt x="44" y="42"/>
                  <a:pt x="44" y="42"/>
                  <a:pt x="44" y="42"/>
                </a:cubicBezTo>
                <a:cubicBezTo>
                  <a:pt x="47" y="44"/>
                  <a:pt x="47" y="44"/>
                  <a:pt x="47" y="44"/>
                </a:cubicBezTo>
                <a:cubicBezTo>
                  <a:pt x="50" y="42"/>
                  <a:pt x="50" y="42"/>
                  <a:pt x="50" y="42"/>
                </a:cubicBezTo>
                <a:cubicBezTo>
                  <a:pt x="60" y="35"/>
                  <a:pt x="60" y="35"/>
                  <a:pt x="60" y="35"/>
                </a:cubicBezTo>
                <a:cubicBezTo>
                  <a:pt x="87" y="60"/>
                  <a:pt x="87" y="60"/>
                  <a:pt x="87" y="60"/>
                </a:cubicBezTo>
                <a:close/>
                <a:moveTo>
                  <a:pt x="1" y="52"/>
                </a:moveTo>
                <a:cubicBezTo>
                  <a:pt x="27" y="29"/>
                  <a:pt x="27" y="29"/>
                  <a:pt x="27" y="29"/>
                </a:cubicBezTo>
                <a:cubicBezTo>
                  <a:pt x="1" y="9"/>
                  <a:pt x="1" y="9"/>
                  <a:pt x="1" y="9"/>
                </a:cubicBezTo>
                <a:cubicBezTo>
                  <a:pt x="0" y="10"/>
                  <a:pt x="0" y="11"/>
                  <a:pt x="0" y="12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49"/>
                  <a:pt x="0" y="51"/>
                  <a:pt x="1" y="52"/>
                </a:cubicBezTo>
                <a:close/>
              </a:path>
            </a:pathLst>
          </a:custGeom>
          <a:solidFill>
            <a:srgbClr val="595C9D"/>
          </a:solidFill>
          <a:ln>
            <a:noFill/>
          </a:ln>
        </p:spPr>
        <p:txBody>
          <a:bodyPr lIns="80296" tIns="40148" rIns="80296" bIns="4014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58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9" name="Freeform 154"/>
          <p:cNvSpPr>
            <a:spLocks noEditPoints="1"/>
          </p:cNvSpPr>
          <p:nvPr/>
        </p:nvSpPr>
        <p:spPr bwMode="auto">
          <a:xfrm>
            <a:off x="560993" y="4322766"/>
            <a:ext cx="392485" cy="407641"/>
          </a:xfrm>
          <a:custGeom>
            <a:avLst/>
            <a:gdLst>
              <a:gd name="T0" fmla="*/ 80 w 91"/>
              <a:gd name="T1" fmla="*/ 44 h 93"/>
              <a:gd name="T2" fmla="*/ 87 w 91"/>
              <a:gd name="T3" fmla="*/ 37 h 93"/>
              <a:gd name="T4" fmla="*/ 87 w 91"/>
              <a:gd name="T5" fmla="*/ 23 h 93"/>
              <a:gd name="T6" fmla="*/ 68 w 91"/>
              <a:gd name="T7" fmla="*/ 4 h 93"/>
              <a:gd name="T8" fmla="*/ 54 w 91"/>
              <a:gd name="T9" fmla="*/ 4 h 93"/>
              <a:gd name="T10" fmla="*/ 47 w 91"/>
              <a:gd name="T11" fmla="*/ 11 h 93"/>
              <a:gd name="T12" fmla="*/ 80 w 91"/>
              <a:gd name="T13" fmla="*/ 44 h 93"/>
              <a:gd name="T14" fmla="*/ 52 w 91"/>
              <a:gd name="T15" fmla="*/ 23 h 93"/>
              <a:gd name="T16" fmla="*/ 68 w 91"/>
              <a:gd name="T17" fmla="*/ 39 h 93"/>
              <a:gd name="T18" fmla="*/ 77 w 91"/>
              <a:gd name="T19" fmla="*/ 48 h 93"/>
              <a:gd name="T20" fmla="*/ 43 w 91"/>
              <a:gd name="T21" fmla="*/ 81 h 93"/>
              <a:gd name="T22" fmla="*/ 34 w 91"/>
              <a:gd name="T23" fmla="*/ 73 h 93"/>
              <a:gd name="T24" fmla="*/ 19 w 91"/>
              <a:gd name="T25" fmla="*/ 59 h 93"/>
              <a:gd name="T26" fmla="*/ 41 w 91"/>
              <a:gd name="T27" fmla="*/ 37 h 93"/>
              <a:gd name="T28" fmla="*/ 39 w 91"/>
              <a:gd name="T29" fmla="*/ 34 h 93"/>
              <a:gd name="T30" fmla="*/ 16 w 91"/>
              <a:gd name="T31" fmla="*/ 57 h 93"/>
              <a:gd name="T32" fmla="*/ 10 w 91"/>
              <a:gd name="T33" fmla="*/ 48 h 93"/>
              <a:gd name="T34" fmla="*/ 43 w 91"/>
              <a:gd name="T35" fmla="*/ 14 h 93"/>
              <a:gd name="T36" fmla="*/ 52 w 91"/>
              <a:gd name="T37" fmla="*/ 23 h 93"/>
              <a:gd name="T38" fmla="*/ 4 w 91"/>
              <a:gd name="T39" fmla="*/ 69 h 93"/>
              <a:gd name="T40" fmla="*/ 0 w 91"/>
              <a:gd name="T41" fmla="*/ 86 h 93"/>
              <a:gd name="T42" fmla="*/ 6 w 91"/>
              <a:gd name="T43" fmla="*/ 93 h 93"/>
              <a:gd name="T44" fmla="*/ 24 w 91"/>
              <a:gd name="T45" fmla="*/ 89 h 93"/>
              <a:gd name="T46" fmla="*/ 4 w 91"/>
              <a:gd name="T47" fmla="*/ 69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91" h="93">
                <a:moveTo>
                  <a:pt x="80" y="44"/>
                </a:moveTo>
                <a:cubicBezTo>
                  <a:pt x="87" y="37"/>
                  <a:pt x="87" y="37"/>
                  <a:pt x="87" y="37"/>
                </a:cubicBezTo>
                <a:cubicBezTo>
                  <a:pt x="91" y="33"/>
                  <a:pt x="91" y="27"/>
                  <a:pt x="87" y="23"/>
                </a:cubicBezTo>
                <a:cubicBezTo>
                  <a:pt x="68" y="4"/>
                  <a:pt x="68" y="4"/>
                  <a:pt x="68" y="4"/>
                </a:cubicBezTo>
                <a:cubicBezTo>
                  <a:pt x="64" y="0"/>
                  <a:pt x="58" y="0"/>
                  <a:pt x="54" y="4"/>
                </a:cubicBezTo>
                <a:cubicBezTo>
                  <a:pt x="47" y="11"/>
                  <a:pt x="47" y="11"/>
                  <a:pt x="47" y="11"/>
                </a:cubicBezTo>
                <a:cubicBezTo>
                  <a:pt x="80" y="44"/>
                  <a:pt x="80" y="44"/>
                  <a:pt x="80" y="44"/>
                </a:cubicBezTo>
                <a:close/>
                <a:moveTo>
                  <a:pt x="52" y="23"/>
                </a:moveTo>
                <a:cubicBezTo>
                  <a:pt x="68" y="39"/>
                  <a:pt x="68" y="39"/>
                  <a:pt x="68" y="39"/>
                </a:cubicBezTo>
                <a:cubicBezTo>
                  <a:pt x="77" y="48"/>
                  <a:pt x="77" y="48"/>
                  <a:pt x="77" y="48"/>
                </a:cubicBezTo>
                <a:cubicBezTo>
                  <a:pt x="43" y="81"/>
                  <a:pt x="43" y="81"/>
                  <a:pt x="43" y="81"/>
                </a:cubicBezTo>
                <a:cubicBezTo>
                  <a:pt x="35" y="83"/>
                  <a:pt x="33" y="79"/>
                  <a:pt x="34" y="73"/>
                </a:cubicBezTo>
                <a:cubicBezTo>
                  <a:pt x="26" y="72"/>
                  <a:pt x="20" y="68"/>
                  <a:pt x="19" y="59"/>
                </a:cubicBezTo>
                <a:cubicBezTo>
                  <a:pt x="41" y="37"/>
                  <a:pt x="41" y="37"/>
                  <a:pt x="41" y="37"/>
                </a:cubicBezTo>
                <a:cubicBezTo>
                  <a:pt x="39" y="34"/>
                  <a:pt x="39" y="34"/>
                  <a:pt x="39" y="34"/>
                </a:cubicBezTo>
                <a:cubicBezTo>
                  <a:pt x="16" y="57"/>
                  <a:pt x="16" y="57"/>
                  <a:pt x="16" y="57"/>
                </a:cubicBezTo>
                <a:cubicBezTo>
                  <a:pt x="10" y="58"/>
                  <a:pt x="9" y="54"/>
                  <a:pt x="10" y="48"/>
                </a:cubicBezTo>
                <a:cubicBezTo>
                  <a:pt x="21" y="37"/>
                  <a:pt x="32" y="26"/>
                  <a:pt x="43" y="14"/>
                </a:cubicBezTo>
                <a:cubicBezTo>
                  <a:pt x="52" y="23"/>
                  <a:pt x="52" y="23"/>
                  <a:pt x="52" y="23"/>
                </a:cubicBezTo>
                <a:close/>
                <a:moveTo>
                  <a:pt x="4" y="69"/>
                </a:moveTo>
                <a:cubicBezTo>
                  <a:pt x="0" y="86"/>
                  <a:pt x="0" y="86"/>
                  <a:pt x="0" y="86"/>
                </a:cubicBezTo>
                <a:cubicBezTo>
                  <a:pt x="6" y="93"/>
                  <a:pt x="6" y="93"/>
                  <a:pt x="6" y="93"/>
                </a:cubicBezTo>
                <a:cubicBezTo>
                  <a:pt x="24" y="89"/>
                  <a:pt x="24" y="89"/>
                  <a:pt x="24" y="89"/>
                </a:cubicBezTo>
                <a:lnTo>
                  <a:pt x="4" y="69"/>
                </a:lnTo>
                <a:close/>
              </a:path>
            </a:pathLst>
          </a:custGeom>
          <a:solidFill>
            <a:srgbClr val="383C66"/>
          </a:solidFill>
          <a:ln>
            <a:noFill/>
          </a:ln>
        </p:spPr>
        <p:txBody>
          <a:bodyPr lIns="80296" tIns="40148" rIns="80296" bIns="4014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58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737167" y="1820759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cs typeface="+mn-ea"/>
                <a:sym typeface="+mn-lt"/>
              </a:rPr>
              <a:t>单击添加标题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734072" y="3070251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cs typeface="+mn-ea"/>
                <a:sym typeface="+mn-lt"/>
              </a:rPr>
              <a:t>单击添加标题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724886" y="4322766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cs typeface="+mn-ea"/>
                <a:sym typeface="+mn-lt"/>
              </a:rPr>
              <a:t>单击添加标题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746716" y="5593052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cs typeface="+mn-ea"/>
                <a:sym typeface="+mn-lt"/>
              </a:rPr>
              <a:t>单击添加标题</a:t>
            </a:r>
          </a:p>
        </p:txBody>
      </p:sp>
      <p:sp>
        <p:nvSpPr>
          <p:cNvPr id="14" name="矩形 13"/>
          <p:cNvSpPr/>
          <p:nvPr/>
        </p:nvSpPr>
        <p:spPr>
          <a:xfrm>
            <a:off x="4155583" y="1919500"/>
            <a:ext cx="3880834" cy="3826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输入替换内容，输入替换内容，输入替换内容，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093095" y="3052246"/>
            <a:ext cx="3880834" cy="3826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输入替换内容，输入替换内容，输入替换内容，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155583" y="4328637"/>
            <a:ext cx="3880834" cy="3826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输入替换内容，输入替换内容，输入替换内容，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155583" y="5503841"/>
            <a:ext cx="3880834" cy="3826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输入替换内容，输入替换内容，输入替换内容，</a:t>
            </a:r>
            <a:endParaRPr lang="zh-CN" altLang="en-US" sz="1400" dirty="0">
              <a:cs typeface="+mn-ea"/>
              <a:sym typeface="+mn-lt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798970" y="865239"/>
            <a:ext cx="4647017" cy="5807935"/>
          </a:xfrm>
          <a:prstGeom prst="rect">
            <a:avLst/>
          </a:prstGeom>
        </p:spPr>
      </p:pic>
      <p:grpSp>
        <p:nvGrpSpPr>
          <p:cNvPr id="24" name="组合 23"/>
          <p:cNvGrpSpPr/>
          <p:nvPr/>
        </p:nvGrpSpPr>
        <p:grpSpPr>
          <a:xfrm>
            <a:off x="5006506" y="332883"/>
            <a:ext cx="2178985" cy="986596"/>
            <a:chOff x="5006506" y="332883"/>
            <a:chExt cx="2178985" cy="986596"/>
          </a:xfrm>
        </p:grpSpPr>
        <p:pic>
          <p:nvPicPr>
            <p:cNvPr id="25" name="图片 24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 rot="16200000">
              <a:off x="5602701" y="-263312"/>
              <a:ext cx="986596" cy="2178985"/>
            </a:xfrm>
            <a:prstGeom prst="rect">
              <a:avLst/>
            </a:prstGeom>
          </p:spPr>
        </p:pic>
        <p:sp>
          <p:nvSpPr>
            <p:cNvPr id="26" name="文本框 25"/>
            <p:cNvSpPr txBox="1"/>
            <p:nvPr/>
          </p:nvSpPr>
          <p:spPr>
            <a:xfrm>
              <a:off x="5084584" y="657547"/>
              <a:ext cx="20228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chemeClr val="bg2">
                      <a:lumMod val="10000"/>
                    </a:schemeClr>
                  </a:solidFill>
                  <a:cs typeface="+mn-ea"/>
                  <a:sym typeface="+mn-lt"/>
                </a:rPr>
                <a:t>活动流程</a:t>
              </a:r>
            </a:p>
          </p:txBody>
        </p:sp>
      </p:grpSp>
    </p:spTree>
  </p:cSld>
  <p:clrMapOvr>
    <a:masterClrMapping/>
  </p:clrMapOvr>
  <p:transition spd="slow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占位符 3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 cstate="screen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17865" y="231202"/>
            <a:ext cx="6395595" cy="6395595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2460617" y="1870611"/>
            <a:ext cx="1015663" cy="340184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5400" spc="600" dirty="0">
                <a:solidFill>
                  <a:srgbClr val="45487A"/>
                </a:solidFill>
                <a:cs typeface="+mn-ea"/>
                <a:sym typeface="+mn-lt"/>
              </a:rPr>
              <a:t>前期准备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4401481" y="1807381"/>
            <a:ext cx="615553" cy="270202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400" spc="300" dirty="0">
                <a:solidFill>
                  <a:schemeClr val="bg1"/>
                </a:solidFill>
                <a:cs typeface="+mn-ea"/>
                <a:sym typeface="+mn-lt"/>
              </a:rPr>
              <a:t>云阶月地，关锁千重。</a:t>
            </a:r>
            <a:br>
              <a:rPr lang="zh-CN" altLang="en-US" sz="1400" spc="300" dirty="0">
                <a:solidFill>
                  <a:schemeClr val="bg1"/>
                </a:solidFill>
                <a:cs typeface="+mn-ea"/>
                <a:sym typeface="+mn-lt"/>
              </a:rPr>
            </a:br>
            <a:r>
              <a:rPr lang="zh-CN" altLang="en-US" sz="1400" spc="300" dirty="0">
                <a:solidFill>
                  <a:schemeClr val="bg1"/>
                </a:solidFill>
                <a:cs typeface="+mn-ea"/>
                <a:sym typeface="+mn-lt"/>
              </a:rPr>
              <a:t>纵浮槎来，浮槎去，不相逢。</a:t>
            </a:r>
          </a:p>
        </p:txBody>
      </p:sp>
      <p:cxnSp>
        <p:nvCxnSpPr>
          <p:cNvPr id="30" name="直接连接符 29"/>
          <p:cNvCxnSpPr/>
          <p:nvPr/>
        </p:nvCxnSpPr>
        <p:spPr>
          <a:xfrm>
            <a:off x="4572813" y="1293779"/>
            <a:ext cx="0" cy="40856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图片 3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60617" y="4986406"/>
            <a:ext cx="318916" cy="476795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7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14029" y="2989001"/>
            <a:ext cx="4281839" cy="4281839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9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600256" y="-919831"/>
            <a:ext cx="4755204" cy="4755204"/>
          </a:xfrm>
          <a:prstGeom prst="rect">
            <a:avLst/>
          </a:prstGeom>
        </p:spPr>
      </p:pic>
    </p:spTree>
  </p:cSld>
  <p:clrMapOvr>
    <a:masterClrMapping/>
  </p:clrMapOvr>
  <p:transition spd="slow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/>
          <p:cNvSpPr/>
          <p:nvPr/>
        </p:nvSpPr>
        <p:spPr>
          <a:xfrm>
            <a:off x="8884619" y="1867363"/>
            <a:ext cx="62578" cy="615386"/>
          </a:xfrm>
          <a:prstGeom prst="roundRect">
            <a:avLst/>
          </a:prstGeom>
          <a:solidFill>
            <a:srgbClr val="383C6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" name="矩形: 圆角 2"/>
          <p:cNvSpPr/>
          <p:nvPr/>
        </p:nvSpPr>
        <p:spPr>
          <a:xfrm>
            <a:off x="8884619" y="3352250"/>
            <a:ext cx="62578" cy="615386"/>
          </a:xfrm>
          <a:prstGeom prst="roundRect">
            <a:avLst/>
          </a:prstGeom>
          <a:solidFill>
            <a:srgbClr val="383C6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" name="矩形: 圆角 3"/>
          <p:cNvSpPr/>
          <p:nvPr/>
        </p:nvSpPr>
        <p:spPr>
          <a:xfrm>
            <a:off x="8884619" y="4837138"/>
            <a:ext cx="62578" cy="615386"/>
          </a:xfrm>
          <a:prstGeom prst="roundRect">
            <a:avLst/>
          </a:prstGeom>
          <a:solidFill>
            <a:srgbClr val="383C6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文本框 13"/>
          <p:cNvSpPr txBox="1"/>
          <p:nvPr/>
        </p:nvSpPr>
        <p:spPr>
          <a:xfrm>
            <a:off x="9068525" y="2042198"/>
            <a:ext cx="2494564" cy="503006"/>
          </a:xfrm>
          <a:prstGeom prst="rect">
            <a:avLst/>
          </a:prstGeom>
        </p:spPr>
        <p:txBody>
          <a:bodyPr vert="horz" wrap="square" lIns="91440" tIns="45720" rIns="91440" bIns="45720">
            <a:normAutofit/>
          </a:bodyPr>
          <a:lstStyle/>
          <a:p>
            <a:pPr algn="l">
              <a:lnSpc>
                <a:spcPct val="120000"/>
              </a:lnSpc>
              <a:spcBef>
                <a:spcPct val="0"/>
              </a:spcBef>
            </a:pP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此部分内容作为文字排版占位显示</a:t>
            </a:r>
            <a:b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</a:b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（建议使用主题字体）</a:t>
            </a:r>
          </a:p>
        </p:txBody>
      </p:sp>
      <p:sp>
        <p:nvSpPr>
          <p:cNvPr id="6" name="文本框 14"/>
          <p:cNvSpPr txBox="1"/>
          <p:nvPr/>
        </p:nvSpPr>
        <p:spPr>
          <a:xfrm>
            <a:off x="9068525" y="1830486"/>
            <a:ext cx="2494564" cy="312327"/>
          </a:xfrm>
          <a:prstGeom prst="rect">
            <a:avLst/>
          </a:prstGeom>
        </p:spPr>
        <p:txBody>
          <a:bodyPr vert="horz" wrap="none" lIns="91440" tIns="45720" rIns="91440" bIns="45720">
            <a:normAutofit/>
          </a:bodyPr>
          <a:lstStyle/>
          <a:p>
            <a:pPr algn="l"/>
            <a:r>
              <a:rPr lang="zh-CN" altLang="en-US" sz="1335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标题文本预设</a:t>
            </a:r>
          </a:p>
        </p:txBody>
      </p:sp>
      <p:sp>
        <p:nvSpPr>
          <p:cNvPr id="7" name="文本框 17"/>
          <p:cNvSpPr txBox="1"/>
          <p:nvPr/>
        </p:nvSpPr>
        <p:spPr>
          <a:xfrm>
            <a:off x="9068525" y="3527085"/>
            <a:ext cx="2494564" cy="503006"/>
          </a:xfrm>
          <a:prstGeom prst="rect">
            <a:avLst/>
          </a:prstGeom>
        </p:spPr>
        <p:txBody>
          <a:bodyPr vert="horz" wrap="square" lIns="91440" tIns="45720" rIns="91440" bIns="45720">
            <a:normAutofit/>
          </a:bodyPr>
          <a:lstStyle/>
          <a:p>
            <a:pPr algn="l">
              <a:lnSpc>
                <a:spcPct val="120000"/>
              </a:lnSpc>
              <a:spcBef>
                <a:spcPct val="0"/>
              </a:spcBef>
            </a:pPr>
            <a:r>
              <a:rPr lang="zh-CN" altLang="en-US" sz="11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此部分内容作为文字排版占位显示</a:t>
            </a:r>
            <a:br>
              <a:rPr lang="zh-CN" altLang="en-US" sz="11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</a:br>
            <a:r>
              <a:rPr lang="zh-CN" altLang="en-US" sz="11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（建议使用主题字体）</a:t>
            </a:r>
          </a:p>
        </p:txBody>
      </p:sp>
      <p:sp>
        <p:nvSpPr>
          <p:cNvPr id="8" name="文本框 18"/>
          <p:cNvSpPr txBox="1"/>
          <p:nvPr/>
        </p:nvSpPr>
        <p:spPr>
          <a:xfrm>
            <a:off x="9068525" y="3315373"/>
            <a:ext cx="2494564" cy="312327"/>
          </a:xfrm>
          <a:prstGeom prst="rect">
            <a:avLst/>
          </a:prstGeom>
        </p:spPr>
        <p:txBody>
          <a:bodyPr vert="horz" wrap="none" lIns="91440" tIns="45720" rIns="91440" bIns="45720">
            <a:normAutofit/>
          </a:bodyPr>
          <a:lstStyle/>
          <a:p>
            <a:pPr algn="l"/>
            <a:r>
              <a:rPr lang="zh-CN" altLang="en-US" sz="1335" b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标题文本预设</a:t>
            </a:r>
          </a:p>
        </p:txBody>
      </p:sp>
      <p:sp>
        <p:nvSpPr>
          <p:cNvPr id="9" name="文本框 21"/>
          <p:cNvSpPr txBox="1"/>
          <p:nvPr/>
        </p:nvSpPr>
        <p:spPr>
          <a:xfrm>
            <a:off x="9068525" y="5011973"/>
            <a:ext cx="2494564" cy="503006"/>
          </a:xfrm>
          <a:prstGeom prst="rect">
            <a:avLst/>
          </a:prstGeom>
        </p:spPr>
        <p:txBody>
          <a:bodyPr vert="horz" wrap="square" lIns="91440" tIns="45720" rIns="91440" bIns="45720">
            <a:normAutofit/>
          </a:bodyPr>
          <a:lstStyle/>
          <a:p>
            <a:pPr algn="l">
              <a:lnSpc>
                <a:spcPct val="120000"/>
              </a:lnSpc>
              <a:spcBef>
                <a:spcPct val="0"/>
              </a:spcBef>
            </a:pPr>
            <a:r>
              <a:rPr lang="zh-CN" altLang="en-US" sz="11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此部分内容作为文字排版占位显示</a:t>
            </a:r>
            <a:br>
              <a:rPr lang="zh-CN" altLang="en-US" sz="11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</a:br>
            <a:r>
              <a:rPr lang="zh-CN" altLang="en-US" sz="11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（建议使用主题字体）</a:t>
            </a:r>
          </a:p>
        </p:txBody>
      </p:sp>
      <p:sp>
        <p:nvSpPr>
          <p:cNvPr id="10" name="文本框 22"/>
          <p:cNvSpPr txBox="1"/>
          <p:nvPr/>
        </p:nvSpPr>
        <p:spPr>
          <a:xfrm>
            <a:off x="9068525" y="4800261"/>
            <a:ext cx="2494564" cy="312327"/>
          </a:xfrm>
          <a:prstGeom prst="rect">
            <a:avLst/>
          </a:prstGeom>
        </p:spPr>
        <p:txBody>
          <a:bodyPr vert="horz" wrap="none" lIns="91440" tIns="45720" rIns="91440" bIns="45720">
            <a:normAutofit/>
          </a:bodyPr>
          <a:lstStyle/>
          <a:p>
            <a:pPr algn="l"/>
            <a:r>
              <a:rPr lang="zh-CN" altLang="en-US" sz="1335" b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标题文本预设</a:t>
            </a:r>
          </a:p>
        </p:txBody>
      </p:sp>
      <p:sp>
        <p:nvSpPr>
          <p:cNvPr id="11" name="矩形: 圆角 10"/>
          <p:cNvSpPr/>
          <p:nvPr/>
        </p:nvSpPr>
        <p:spPr>
          <a:xfrm flipH="1">
            <a:off x="3244799" y="1830486"/>
            <a:ext cx="62583" cy="615386"/>
          </a:xfrm>
          <a:prstGeom prst="roundRect">
            <a:avLst/>
          </a:prstGeom>
          <a:solidFill>
            <a:srgbClr val="595C9D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矩形: 圆角 11"/>
          <p:cNvSpPr/>
          <p:nvPr/>
        </p:nvSpPr>
        <p:spPr>
          <a:xfrm flipH="1">
            <a:off x="3244799" y="3315373"/>
            <a:ext cx="62583" cy="615386"/>
          </a:xfrm>
          <a:prstGeom prst="roundRect">
            <a:avLst/>
          </a:prstGeom>
          <a:solidFill>
            <a:srgbClr val="595C9D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矩形: 圆角 12"/>
          <p:cNvSpPr/>
          <p:nvPr/>
        </p:nvSpPr>
        <p:spPr>
          <a:xfrm flipH="1">
            <a:off x="3244799" y="4800261"/>
            <a:ext cx="62583" cy="615386"/>
          </a:xfrm>
          <a:prstGeom prst="roundRect">
            <a:avLst/>
          </a:prstGeom>
          <a:solidFill>
            <a:srgbClr val="595C9D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文本框 25"/>
          <p:cNvSpPr txBox="1"/>
          <p:nvPr/>
        </p:nvSpPr>
        <p:spPr>
          <a:xfrm flipH="1">
            <a:off x="628740" y="2005321"/>
            <a:ext cx="2494564" cy="503006"/>
          </a:xfrm>
          <a:prstGeom prst="rect">
            <a:avLst/>
          </a:prstGeom>
        </p:spPr>
        <p:txBody>
          <a:bodyPr vert="horz" wrap="square" lIns="91440" tIns="45720" rIns="91440" bIns="45720">
            <a:normAutofit/>
          </a:bodyPr>
          <a:lstStyle/>
          <a:p>
            <a:pPr algn="r">
              <a:lnSpc>
                <a:spcPct val="120000"/>
              </a:lnSpc>
              <a:spcBef>
                <a:spcPct val="0"/>
              </a:spcBef>
            </a:pPr>
            <a:r>
              <a:rPr lang="zh-CN" altLang="en-US" sz="1100">
                <a:solidFill>
                  <a:schemeClr val="tx1"/>
                </a:solidFill>
                <a:cs typeface="+mn-ea"/>
                <a:sym typeface="+mn-lt"/>
              </a:rPr>
              <a:t>此部分内容作为文字排版占位显示</a:t>
            </a:r>
            <a:br>
              <a:rPr lang="zh-CN" altLang="en-US" sz="1100">
                <a:solidFill>
                  <a:schemeClr val="tx1"/>
                </a:solidFill>
                <a:cs typeface="+mn-ea"/>
                <a:sym typeface="+mn-lt"/>
              </a:rPr>
            </a:br>
            <a:r>
              <a:rPr lang="zh-CN" altLang="en-US" sz="1100">
                <a:solidFill>
                  <a:schemeClr val="tx1"/>
                </a:solidFill>
                <a:cs typeface="+mn-ea"/>
                <a:sym typeface="+mn-lt"/>
              </a:rPr>
              <a:t>（建议使用主题字体）</a:t>
            </a:r>
          </a:p>
        </p:txBody>
      </p:sp>
      <p:sp>
        <p:nvSpPr>
          <p:cNvPr id="15" name="文本框 26"/>
          <p:cNvSpPr txBox="1"/>
          <p:nvPr/>
        </p:nvSpPr>
        <p:spPr>
          <a:xfrm flipH="1">
            <a:off x="628740" y="1793609"/>
            <a:ext cx="2494564" cy="312327"/>
          </a:xfrm>
          <a:prstGeom prst="rect">
            <a:avLst/>
          </a:prstGeom>
        </p:spPr>
        <p:txBody>
          <a:bodyPr vert="horz" wrap="none" lIns="91440" tIns="45720" rIns="91440" bIns="45720">
            <a:normAutofit/>
          </a:bodyPr>
          <a:lstStyle/>
          <a:p>
            <a:pPr algn="r"/>
            <a:r>
              <a:rPr lang="zh-CN" altLang="en-US" sz="1335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标题文本预设</a:t>
            </a:r>
          </a:p>
        </p:txBody>
      </p:sp>
      <p:sp>
        <p:nvSpPr>
          <p:cNvPr id="16" name="文本框 29"/>
          <p:cNvSpPr txBox="1"/>
          <p:nvPr/>
        </p:nvSpPr>
        <p:spPr>
          <a:xfrm flipH="1">
            <a:off x="628740" y="3490208"/>
            <a:ext cx="2494564" cy="503006"/>
          </a:xfrm>
          <a:prstGeom prst="rect">
            <a:avLst/>
          </a:prstGeom>
        </p:spPr>
        <p:txBody>
          <a:bodyPr vert="horz" wrap="square" lIns="91440" tIns="45720" rIns="91440" bIns="45720">
            <a:normAutofit/>
          </a:bodyPr>
          <a:lstStyle/>
          <a:p>
            <a:pPr algn="r">
              <a:lnSpc>
                <a:spcPct val="120000"/>
              </a:lnSpc>
              <a:spcBef>
                <a:spcPct val="0"/>
              </a:spcBef>
            </a:pPr>
            <a:r>
              <a:rPr lang="zh-CN" altLang="en-US" sz="1100">
                <a:solidFill>
                  <a:schemeClr val="tx1"/>
                </a:solidFill>
                <a:cs typeface="+mn-ea"/>
                <a:sym typeface="+mn-lt"/>
              </a:rPr>
              <a:t>此部分内容作为文字排版占位显示</a:t>
            </a:r>
            <a:br>
              <a:rPr lang="zh-CN" altLang="en-US" sz="1100">
                <a:solidFill>
                  <a:schemeClr val="tx1"/>
                </a:solidFill>
                <a:cs typeface="+mn-ea"/>
                <a:sym typeface="+mn-lt"/>
              </a:rPr>
            </a:br>
            <a:r>
              <a:rPr lang="zh-CN" altLang="en-US" sz="1100">
                <a:solidFill>
                  <a:schemeClr val="tx1"/>
                </a:solidFill>
                <a:cs typeface="+mn-ea"/>
                <a:sym typeface="+mn-lt"/>
              </a:rPr>
              <a:t>（建议使用主题字体）</a:t>
            </a:r>
          </a:p>
        </p:txBody>
      </p:sp>
      <p:sp>
        <p:nvSpPr>
          <p:cNvPr id="17" name="文本框 30"/>
          <p:cNvSpPr txBox="1"/>
          <p:nvPr/>
        </p:nvSpPr>
        <p:spPr>
          <a:xfrm flipH="1">
            <a:off x="628740" y="3278496"/>
            <a:ext cx="2494564" cy="312327"/>
          </a:xfrm>
          <a:prstGeom prst="rect">
            <a:avLst/>
          </a:prstGeom>
        </p:spPr>
        <p:txBody>
          <a:bodyPr vert="horz" wrap="none" lIns="91440" tIns="45720" rIns="91440" bIns="45720">
            <a:normAutofit/>
          </a:bodyPr>
          <a:lstStyle/>
          <a:p>
            <a:pPr algn="r"/>
            <a:r>
              <a:rPr lang="zh-CN" altLang="en-US" sz="1335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标题文本预设</a:t>
            </a:r>
          </a:p>
        </p:txBody>
      </p:sp>
      <p:sp>
        <p:nvSpPr>
          <p:cNvPr id="18" name="文本框 33"/>
          <p:cNvSpPr txBox="1"/>
          <p:nvPr/>
        </p:nvSpPr>
        <p:spPr>
          <a:xfrm flipH="1">
            <a:off x="628740" y="4975096"/>
            <a:ext cx="2494564" cy="503006"/>
          </a:xfrm>
          <a:prstGeom prst="rect">
            <a:avLst/>
          </a:prstGeom>
        </p:spPr>
        <p:txBody>
          <a:bodyPr vert="horz" wrap="square" lIns="91440" tIns="45720" rIns="91440" bIns="45720">
            <a:normAutofit/>
          </a:bodyPr>
          <a:lstStyle/>
          <a:p>
            <a:pPr algn="r">
              <a:lnSpc>
                <a:spcPct val="120000"/>
              </a:lnSpc>
              <a:spcBef>
                <a:spcPct val="0"/>
              </a:spcBef>
            </a:pPr>
            <a:r>
              <a:rPr lang="zh-CN" altLang="en-US" sz="1100">
                <a:solidFill>
                  <a:schemeClr val="tx1"/>
                </a:solidFill>
                <a:cs typeface="+mn-ea"/>
                <a:sym typeface="+mn-lt"/>
              </a:rPr>
              <a:t>此部分内容作为文字排版占位显示</a:t>
            </a:r>
            <a:br>
              <a:rPr lang="zh-CN" altLang="en-US" sz="1100">
                <a:solidFill>
                  <a:schemeClr val="tx1"/>
                </a:solidFill>
                <a:cs typeface="+mn-ea"/>
                <a:sym typeface="+mn-lt"/>
              </a:rPr>
            </a:br>
            <a:r>
              <a:rPr lang="zh-CN" altLang="en-US" sz="1100">
                <a:solidFill>
                  <a:schemeClr val="tx1"/>
                </a:solidFill>
                <a:cs typeface="+mn-ea"/>
                <a:sym typeface="+mn-lt"/>
              </a:rPr>
              <a:t>（建议使用主题字体）</a:t>
            </a:r>
          </a:p>
        </p:txBody>
      </p:sp>
      <p:sp>
        <p:nvSpPr>
          <p:cNvPr id="19" name="文本框 34"/>
          <p:cNvSpPr txBox="1"/>
          <p:nvPr/>
        </p:nvSpPr>
        <p:spPr>
          <a:xfrm flipH="1">
            <a:off x="628740" y="4763384"/>
            <a:ext cx="2494564" cy="312327"/>
          </a:xfrm>
          <a:prstGeom prst="rect">
            <a:avLst/>
          </a:prstGeom>
        </p:spPr>
        <p:txBody>
          <a:bodyPr vert="horz" wrap="none" lIns="91440" tIns="45720" rIns="91440" bIns="45720">
            <a:normAutofit/>
          </a:bodyPr>
          <a:lstStyle/>
          <a:p>
            <a:pPr algn="r"/>
            <a:r>
              <a:rPr lang="zh-CN" altLang="en-US" sz="1335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标题文本预设</a:t>
            </a: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446947" y="2370980"/>
            <a:ext cx="5270230" cy="2504172"/>
          </a:xfrm>
          <a:prstGeom prst="rect">
            <a:avLst/>
          </a:prstGeom>
        </p:spPr>
      </p:pic>
      <p:grpSp>
        <p:nvGrpSpPr>
          <p:cNvPr id="22" name="组合 21"/>
          <p:cNvGrpSpPr/>
          <p:nvPr/>
        </p:nvGrpSpPr>
        <p:grpSpPr>
          <a:xfrm>
            <a:off x="5006506" y="332883"/>
            <a:ext cx="2178985" cy="986596"/>
            <a:chOff x="5006506" y="332883"/>
            <a:chExt cx="2178985" cy="986596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 rot="16200000">
              <a:off x="5602701" y="-263312"/>
              <a:ext cx="986596" cy="2178985"/>
            </a:xfrm>
            <a:prstGeom prst="rect">
              <a:avLst/>
            </a:prstGeom>
          </p:spPr>
        </p:pic>
        <p:sp>
          <p:nvSpPr>
            <p:cNvPr id="24" name="文本框 23"/>
            <p:cNvSpPr txBox="1"/>
            <p:nvPr/>
          </p:nvSpPr>
          <p:spPr>
            <a:xfrm>
              <a:off x="5084584" y="657547"/>
              <a:ext cx="20228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chemeClr val="bg2">
                      <a:lumMod val="10000"/>
                    </a:schemeClr>
                  </a:solidFill>
                  <a:cs typeface="+mn-ea"/>
                  <a:sym typeface="+mn-lt"/>
                </a:rPr>
                <a:t>前期准备</a:t>
              </a:r>
            </a:p>
          </p:txBody>
        </p:sp>
      </p:grpSp>
    </p:spTree>
  </p:cSld>
  <p:clrMapOvr>
    <a:masterClrMapping/>
  </p:clrMapOvr>
  <p:transition spd="slow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500"/>
                            </p:stCondLst>
                            <p:childTnLst>
                              <p:par>
                                <p:cTn id="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000"/>
                            </p:stCondLst>
                            <p:childTnLst>
                              <p:par>
                                <p:cTn id="9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500"/>
                            </p:stCondLst>
                            <p:childTnLst>
                              <p:par>
                                <p:cTn id="9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8000"/>
                            </p:stCondLst>
                            <p:childTnLst>
                              <p:par>
                                <p:cTn id="10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500"/>
                            </p:stCondLst>
                            <p:childTnLst>
                              <p:par>
                                <p:cTn id="1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9000"/>
                            </p:stCondLst>
                            <p:childTnLst>
                              <p:par>
                                <p:cTn id="1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  <p:bldP spid="6" grpId="0"/>
      <p:bldP spid="7" grpId="0"/>
      <p:bldP spid="8" grpId="0"/>
      <p:bldP spid="9" grpId="0"/>
      <p:bldP spid="10" grpId="0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54"/>
          <p:cNvCxnSpPr/>
          <p:nvPr/>
        </p:nvCxnSpPr>
        <p:spPr>
          <a:xfrm>
            <a:off x="834331" y="2000429"/>
            <a:ext cx="0" cy="342609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椭圆 2"/>
          <p:cNvSpPr/>
          <p:nvPr/>
        </p:nvSpPr>
        <p:spPr>
          <a:xfrm>
            <a:off x="1394215" y="2065170"/>
            <a:ext cx="576489" cy="576652"/>
          </a:xfrm>
          <a:prstGeom prst="ellipse">
            <a:avLst/>
          </a:prstGeom>
          <a:solidFill>
            <a:srgbClr val="383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1958523" y="2331840"/>
            <a:ext cx="1006806" cy="0"/>
          </a:xfrm>
          <a:prstGeom prst="line">
            <a:avLst/>
          </a:prstGeom>
          <a:ln w="6350">
            <a:solidFill>
              <a:schemeClr val="tx1"/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标题 11"/>
          <p:cNvSpPr txBox="1"/>
          <p:nvPr/>
        </p:nvSpPr>
        <p:spPr>
          <a:xfrm>
            <a:off x="2987825" y="2111303"/>
            <a:ext cx="3373249" cy="79646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请在此处输入详细的文字介绍信息和简介，表达图表的含义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.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表达图表的含义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.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l"/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1394216" y="2996906"/>
            <a:ext cx="576489" cy="576652"/>
          </a:xfrm>
          <a:prstGeom prst="ellipse">
            <a:avLst/>
          </a:prstGeom>
          <a:solidFill>
            <a:srgbClr val="595C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2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1958524" y="3263576"/>
            <a:ext cx="1006806" cy="0"/>
          </a:xfrm>
          <a:prstGeom prst="line">
            <a:avLst/>
          </a:prstGeom>
          <a:ln w="6350">
            <a:solidFill>
              <a:schemeClr val="tx1"/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标题 11"/>
          <p:cNvSpPr txBox="1"/>
          <p:nvPr/>
        </p:nvSpPr>
        <p:spPr>
          <a:xfrm>
            <a:off x="2987826" y="3043039"/>
            <a:ext cx="3373249" cy="79646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请在此处输入详细的文字介绍信息和简介，表达图表的含义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.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表达图表的含义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.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l"/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1394216" y="3911993"/>
            <a:ext cx="576489" cy="576652"/>
          </a:xfrm>
          <a:prstGeom prst="ellipse">
            <a:avLst/>
          </a:prstGeom>
          <a:solidFill>
            <a:srgbClr val="383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3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1958524" y="4178663"/>
            <a:ext cx="1006806" cy="0"/>
          </a:xfrm>
          <a:prstGeom prst="line">
            <a:avLst/>
          </a:prstGeom>
          <a:ln w="6350">
            <a:solidFill>
              <a:schemeClr val="tx1"/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标题 11"/>
          <p:cNvSpPr txBox="1"/>
          <p:nvPr/>
        </p:nvSpPr>
        <p:spPr>
          <a:xfrm>
            <a:off x="2987826" y="3958125"/>
            <a:ext cx="3373249" cy="79646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请在此处输入详细的文字介绍信息和简介，表达图表的含义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.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表达图表的含义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.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l"/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1394217" y="4810283"/>
            <a:ext cx="576489" cy="576652"/>
          </a:xfrm>
          <a:prstGeom prst="ellipse">
            <a:avLst/>
          </a:prstGeom>
          <a:solidFill>
            <a:srgbClr val="595C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4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1958525" y="5076953"/>
            <a:ext cx="1006806" cy="0"/>
          </a:xfrm>
          <a:prstGeom prst="line">
            <a:avLst/>
          </a:prstGeom>
          <a:ln w="6350">
            <a:solidFill>
              <a:schemeClr val="tx1"/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标题 11"/>
          <p:cNvSpPr txBox="1"/>
          <p:nvPr/>
        </p:nvSpPr>
        <p:spPr>
          <a:xfrm>
            <a:off x="2987827" y="4856415"/>
            <a:ext cx="3373249" cy="79646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请在此处输入详细的文字介绍信息和简介，表达图表的含义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.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表达图表的含义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.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l"/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346862" y="604834"/>
            <a:ext cx="5648331" cy="5648331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5006506" y="332883"/>
            <a:ext cx="2178985" cy="986596"/>
            <a:chOff x="5006506" y="332883"/>
            <a:chExt cx="2178985" cy="986596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 rot="16200000">
              <a:off x="5602701" y="-263312"/>
              <a:ext cx="986596" cy="2178985"/>
            </a:xfrm>
            <a:prstGeom prst="rect">
              <a:avLst/>
            </a:prstGeom>
          </p:spPr>
        </p:pic>
        <p:sp>
          <p:nvSpPr>
            <p:cNvPr id="19" name="文本框 18"/>
            <p:cNvSpPr txBox="1"/>
            <p:nvPr/>
          </p:nvSpPr>
          <p:spPr>
            <a:xfrm>
              <a:off x="5084584" y="657547"/>
              <a:ext cx="20228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chemeClr val="bg2">
                      <a:lumMod val="10000"/>
                    </a:schemeClr>
                  </a:solidFill>
                  <a:cs typeface="+mn-ea"/>
                  <a:sym typeface="+mn-lt"/>
                </a:rPr>
                <a:t>前期准备</a:t>
              </a:r>
            </a:p>
          </p:txBody>
        </p:sp>
      </p:grpSp>
    </p:spTree>
  </p:cSld>
  <p:clrMapOvr>
    <a:masterClrMapping/>
  </p:clrMapOvr>
  <p:transition spd="slow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 animBg="1"/>
      <p:bldP spid="8" grpId="0"/>
      <p:bldP spid="9" grpId="0" animBg="1"/>
      <p:bldP spid="11" grpId="0"/>
      <p:bldP spid="12" grpId="0" animBg="1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62236" y="1353563"/>
            <a:ext cx="12316471" cy="4842971"/>
            <a:chOff x="-22870" y="1428829"/>
            <a:chExt cx="12316470" cy="4842971"/>
          </a:xfrm>
        </p:grpSpPr>
        <p:sp>
          <p:nvSpPr>
            <p:cNvPr id="3" name="Freeform 14"/>
            <p:cNvSpPr/>
            <p:nvPr/>
          </p:nvSpPr>
          <p:spPr bwMode="auto">
            <a:xfrm rot="13500000">
              <a:off x="3602045" y="2403951"/>
              <a:ext cx="1205953" cy="2007520"/>
            </a:xfrm>
            <a:custGeom>
              <a:avLst/>
              <a:gdLst>
                <a:gd name="T0" fmla="*/ 329 w 486"/>
                <a:gd name="T1" fmla="*/ 0 h 799"/>
                <a:gd name="T2" fmla="*/ 378 w 486"/>
                <a:gd name="T3" fmla="*/ 1 h 799"/>
                <a:gd name="T4" fmla="*/ 430 w 486"/>
                <a:gd name="T5" fmla="*/ 7 h 799"/>
                <a:gd name="T6" fmla="*/ 486 w 486"/>
                <a:gd name="T7" fmla="*/ 19 h 799"/>
                <a:gd name="T8" fmla="*/ 483 w 486"/>
                <a:gd name="T9" fmla="*/ 30 h 799"/>
                <a:gd name="T10" fmla="*/ 428 w 486"/>
                <a:gd name="T11" fmla="*/ 19 h 799"/>
                <a:gd name="T12" fmla="*/ 376 w 486"/>
                <a:gd name="T13" fmla="*/ 13 h 799"/>
                <a:gd name="T14" fmla="*/ 329 w 486"/>
                <a:gd name="T15" fmla="*/ 12 h 799"/>
                <a:gd name="T16" fmla="*/ 278 w 486"/>
                <a:gd name="T17" fmla="*/ 15 h 799"/>
                <a:gd name="T18" fmla="*/ 231 w 486"/>
                <a:gd name="T19" fmla="*/ 22 h 799"/>
                <a:gd name="T20" fmla="*/ 191 w 486"/>
                <a:gd name="T21" fmla="*/ 36 h 799"/>
                <a:gd name="T22" fmla="*/ 153 w 486"/>
                <a:gd name="T23" fmla="*/ 53 h 799"/>
                <a:gd name="T24" fmla="*/ 122 w 486"/>
                <a:gd name="T25" fmla="*/ 74 h 799"/>
                <a:gd name="T26" fmla="*/ 94 w 486"/>
                <a:gd name="T27" fmla="*/ 101 h 799"/>
                <a:gd name="T28" fmla="*/ 72 w 486"/>
                <a:gd name="T29" fmla="*/ 129 h 799"/>
                <a:gd name="T30" fmla="*/ 52 w 486"/>
                <a:gd name="T31" fmla="*/ 162 h 799"/>
                <a:gd name="T32" fmla="*/ 38 w 486"/>
                <a:gd name="T33" fmla="*/ 198 h 799"/>
                <a:gd name="T34" fmla="*/ 27 w 486"/>
                <a:gd name="T35" fmla="*/ 235 h 799"/>
                <a:gd name="T36" fmla="*/ 18 w 486"/>
                <a:gd name="T37" fmla="*/ 275 h 799"/>
                <a:gd name="T38" fmla="*/ 14 w 486"/>
                <a:gd name="T39" fmla="*/ 317 h 799"/>
                <a:gd name="T40" fmla="*/ 12 w 486"/>
                <a:gd name="T41" fmla="*/ 361 h 799"/>
                <a:gd name="T42" fmla="*/ 17 w 486"/>
                <a:gd name="T43" fmla="*/ 434 h 799"/>
                <a:gd name="T44" fmla="*/ 27 w 486"/>
                <a:gd name="T45" fmla="*/ 510 h 799"/>
                <a:gd name="T46" fmla="*/ 45 w 486"/>
                <a:gd name="T47" fmla="*/ 584 h 799"/>
                <a:gd name="T48" fmla="*/ 67 w 486"/>
                <a:gd name="T49" fmla="*/ 657 h 799"/>
                <a:gd name="T50" fmla="*/ 95 w 486"/>
                <a:gd name="T51" fmla="*/ 727 h 799"/>
                <a:gd name="T52" fmla="*/ 127 w 486"/>
                <a:gd name="T53" fmla="*/ 793 h 799"/>
                <a:gd name="T54" fmla="*/ 127 w 486"/>
                <a:gd name="T55" fmla="*/ 793 h 799"/>
                <a:gd name="T56" fmla="*/ 115 w 486"/>
                <a:gd name="T57" fmla="*/ 799 h 799"/>
                <a:gd name="T58" fmla="*/ 84 w 486"/>
                <a:gd name="T59" fmla="*/ 733 h 799"/>
                <a:gd name="T60" fmla="*/ 55 w 486"/>
                <a:gd name="T61" fmla="*/ 662 h 799"/>
                <a:gd name="T62" fmla="*/ 33 w 486"/>
                <a:gd name="T63" fmla="*/ 587 h 799"/>
                <a:gd name="T64" fmla="*/ 15 w 486"/>
                <a:gd name="T65" fmla="*/ 512 h 799"/>
                <a:gd name="T66" fmla="*/ 5 w 486"/>
                <a:gd name="T67" fmla="*/ 436 h 799"/>
                <a:gd name="T68" fmla="*/ 0 w 486"/>
                <a:gd name="T69" fmla="*/ 361 h 799"/>
                <a:gd name="T70" fmla="*/ 2 w 486"/>
                <a:gd name="T71" fmla="*/ 312 h 799"/>
                <a:gd name="T72" fmla="*/ 8 w 486"/>
                <a:gd name="T73" fmla="*/ 266 h 799"/>
                <a:gd name="T74" fmla="*/ 17 w 486"/>
                <a:gd name="T75" fmla="*/ 222 h 799"/>
                <a:gd name="T76" fmla="*/ 32 w 486"/>
                <a:gd name="T77" fmla="*/ 180 h 799"/>
                <a:gd name="T78" fmla="*/ 49 w 486"/>
                <a:gd name="T79" fmla="*/ 143 h 799"/>
                <a:gd name="T80" fmla="*/ 73 w 486"/>
                <a:gd name="T81" fmla="*/ 107 h 799"/>
                <a:gd name="T82" fmla="*/ 97 w 486"/>
                <a:gd name="T83" fmla="*/ 80 h 799"/>
                <a:gd name="T84" fmla="*/ 125 w 486"/>
                <a:gd name="T85" fmla="*/ 56 h 799"/>
                <a:gd name="T86" fmla="*/ 158 w 486"/>
                <a:gd name="T87" fmla="*/ 37 h 799"/>
                <a:gd name="T88" fmla="*/ 194 w 486"/>
                <a:gd name="T89" fmla="*/ 21 h 799"/>
                <a:gd name="T90" fmla="*/ 235 w 486"/>
                <a:gd name="T91" fmla="*/ 9 h 799"/>
                <a:gd name="T92" fmla="*/ 280 w 486"/>
                <a:gd name="T93" fmla="*/ 1 h 799"/>
                <a:gd name="T94" fmla="*/ 329 w 486"/>
                <a:gd name="T95" fmla="*/ 0 h 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86" h="799">
                  <a:moveTo>
                    <a:pt x="329" y="0"/>
                  </a:moveTo>
                  <a:lnTo>
                    <a:pt x="378" y="1"/>
                  </a:lnTo>
                  <a:lnTo>
                    <a:pt x="430" y="7"/>
                  </a:lnTo>
                  <a:lnTo>
                    <a:pt x="486" y="19"/>
                  </a:lnTo>
                  <a:lnTo>
                    <a:pt x="483" y="30"/>
                  </a:lnTo>
                  <a:lnTo>
                    <a:pt x="428" y="19"/>
                  </a:lnTo>
                  <a:lnTo>
                    <a:pt x="376" y="13"/>
                  </a:lnTo>
                  <a:lnTo>
                    <a:pt x="329" y="12"/>
                  </a:lnTo>
                  <a:lnTo>
                    <a:pt x="278" y="15"/>
                  </a:lnTo>
                  <a:lnTo>
                    <a:pt x="231" y="22"/>
                  </a:lnTo>
                  <a:lnTo>
                    <a:pt x="191" y="36"/>
                  </a:lnTo>
                  <a:lnTo>
                    <a:pt x="153" y="53"/>
                  </a:lnTo>
                  <a:lnTo>
                    <a:pt x="122" y="74"/>
                  </a:lnTo>
                  <a:lnTo>
                    <a:pt x="94" y="101"/>
                  </a:lnTo>
                  <a:lnTo>
                    <a:pt x="72" y="129"/>
                  </a:lnTo>
                  <a:lnTo>
                    <a:pt x="52" y="162"/>
                  </a:lnTo>
                  <a:lnTo>
                    <a:pt x="38" y="198"/>
                  </a:lnTo>
                  <a:lnTo>
                    <a:pt x="27" y="235"/>
                  </a:lnTo>
                  <a:lnTo>
                    <a:pt x="18" y="275"/>
                  </a:lnTo>
                  <a:lnTo>
                    <a:pt x="14" y="317"/>
                  </a:lnTo>
                  <a:lnTo>
                    <a:pt x="12" y="361"/>
                  </a:lnTo>
                  <a:lnTo>
                    <a:pt x="17" y="434"/>
                  </a:lnTo>
                  <a:lnTo>
                    <a:pt x="27" y="510"/>
                  </a:lnTo>
                  <a:lnTo>
                    <a:pt x="45" y="584"/>
                  </a:lnTo>
                  <a:lnTo>
                    <a:pt x="67" y="657"/>
                  </a:lnTo>
                  <a:lnTo>
                    <a:pt x="95" y="727"/>
                  </a:lnTo>
                  <a:lnTo>
                    <a:pt x="127" y="793"/>
                  </a:lnTo>
                  <a:lnTo>
                    <a:pt x="127" y="793"/>
                  </a:lnTo>
                  <a:lnTo>
                    <a:pt x="115" y="799"/>
                  </a:lnTo>
                  <a:lnTo>
                    <a:pt x="84" y="733"/>
                  </a:lnTo>
                  <a:lnTo>
                    <a:pt x="55" y="662"/>
                  </a:lnTo>
                  <a:lnTo>
                    <a:pt x="33" y="587"/>
                  </a:lnTo>
                  <a:lnTo>
                    <a:pt x="15" y="512"/>
                  </a:lnTo>
                  <a:lnTo>
                    <a:pt x="5" y="436"/>
                  </a:lnTo>
                  <a:lnTo>
                    <a:pt x="0" y="361"/>
                  </a:lnTo>
                  <a:lnTo>
                    <a:pt x="2" y="312"/>
                  </a:lnTo>
                  <a:lnTo>
                    <a:pt x="8" y="266"/>
                  </a:lnTo>
                  <a:lnTo>
                    <a:pt x="17" y="222"/>
                  </a:lnTo>
                  <a:lnTo>
                    <a:pt x="32" y="180"/>
                  </a:lnTo>
                  <a:lnTo>
                    <a:pt x="49" y="143"/>
                  </a:lnTo>
                  <a:lnTo>
                    <a:pt x="73" y="107"/>
                  </a:lnTo>
                  <a:lnTo>
                    <a:pt x="97" y="80"/>
                  </a:lnTo>
                  <a:lnTo>
                    <a:pt x="125" y="56"/>
                  </a:lnTo>
                  <a:lnTo>
                    <a:pt x="158" y="37"/>
                  </a:lnTo>
                  <a:lnTo>
                    <a:pt x="194" y="21"/>
                  </a:lnTo>
                  <a:lnTo>
                    <a:pt x="235" y="9"/>
                  </a:lnTo>
                  <a:lnTo>
                    <a:pt x="280" y="1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0">
              <a:noFill/>
              <a:prstDash val="solid"/>
              <a:round/>
            </a:ln>
            <a:effectLst>
              <a:outerShdw algn="tl" rotWithShape="0">
                <a:srgbClr val="FFFFFF"/>
              </a:outerShdw>
            </a:effectLst>
          </p:spPr>
          <p:txBody>
            <a:bodyPr vert="horz" wrap="square" lIns="130911" tIns="65456" rIns="130911" bIns="65456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>
                <a:solidFill>
                  <a:srgbClr val="996633"/>
                </a:solidFill>
                <a:cs typeface="+mn-ea"/>
                <a:sym typeface="+mn-lt"/>
              </a:endParaRPr>
            </a:p>
          </p:txBody>
        </p:sp>
        <p:sp>
          <p:nvSpPr>
            <p:cNvPr id="4" name="Freeform 6"/>
            <p:cNvSpPr/>
            <p:nvPr/>
          </p:nvSpPr>
          <p:spPr bwMode="auto">
            <a:xfrm>
              <a:off x="-22870" y="2177978"/>
              <a:ext cx="12316470" cy="3228284"/>
            </a:xfrm>
            <a:custGeom>
              <a:avLst/>
              <a:gdLst>
                <a:gd name="T0" fmla="*/ 4415 w 4902"/>
                <a:gd name="T1" fmla="*/ 13 h 1301"/>
                <a:gd name="T2" fmla="*/ 4658 w 4902"/>
                <a:gd name="T3" fmla="*/ 87 h 1301"/>
                <a:gd name="T4" fmla="*/ 4902 w 4902"/>
                <a:gd name="T5" fmla="*/ 238 h 1301"/>
                <a:gd name="T6" fmla="*/ 4734 w 4902"/>
                <a:gd name="T7" fmla="*/ 139 h 1301"/>
                <a:gd name="T8" fmla="*/ 4492 w 4902"/>
                <a:gd name="T9" fmla="*/ 41 h 1301"/>
                <a:gd name="T10" fmla="*/ 4253 w 4902"/>
                <a:gd name="T11" fmla="*/ 11 h 1301"/>
                <a:gd name="T12" fmla="*/ 3954 w 4902"/>
                <a:gd name="T13" fmla="*/ 55 h 1301"/>
                <a:gd name="T14" fmla="*/ 3670 w 4902"/>
                <a:gd name="T15" fmla="*/ 165 h 1301"/>
                <a:gd name="T16" fmla="*/ 3409 w 4902"/>
                <a:gd name="T17" fmla="*/ 321 h 1301"/>
                <a:gd name="T18" fmla="*/ 3177 w 4902"/>
                <a:gd name="T19" fmla="*/ 495 h 1301"/>
                <a:gd name="T20" fmla="*/ 2982 w 4902"/>
                <a:gd name="T21" fmla="*/ 664 h 1301"/>
                <a:gd name="T22" fmla="*/ 2820 w 4902"/>
                <a:gd name="T23" fmla="*/ 812 h 1301"/>
                <a:gd name="T24" fmla="*/ 2635 w 4902"/>
                <a:gd name="T25" fmla="*/ 977 h 1301"/>
                <a:gd name="T26" fmla="*/ 2426 w 4902"/>
                <a:gd name="T27" fmla="*/ 1134 h 1301"/>
                <a:gd name="T28" fmla="*/ 2204 w 4902"/>
                <a:gd name="T29" fmla="*/ 1255 h 1301"/>
                <a:gd name="T30" fmla="*/ 1973 w 4902"/>
                <a:gd name="T31" fmla="*/ 1301 h 1301"/>
                <a:gd name="T32" fmla="*/ 1822 w 4902"/>
                <a:gd name="T33" fmla="*/ 1277 h 1301"/>
                <a:gd name="T34" fmla="*/ 1675 w 4902"/>
                <a:gd name="T35" fmla="*/ 1198 h 1301"/>
                <a:gd name="T36" fmla="*/ 1532 w 4902"/>
                <a:gd name="T37" fmla="*/ 1056 h 1301"/>
                <a:gd name="T38" fmla="*/ 1397 w 4902"/>
                <a:gd name="T39" fmla="*/ 841 h 1301"/>
                <a:gd name="T40" fmla="*/ 1242 w 4902"/>
                <a:gd name="T41" fmla="*/ 586 h 1301"/>
                <a:gd name="T42" fmla="*/ 1083 w 4902"/>
                <a:gd name="T43" fmla="*/ 409 h 1301"/>
                <a:gd name="T44" fmla="*/ 923 w 4902"/>
                <a:gd name="T45" fmla="*/ 301 h 1301"/>
                <a:gd name="T46" fmla="*/ 762 w 4902"/>
                <a:gd name="T47" fmla="*/ 257 h 1301"/>
                <a:gd name="T48" fmla="*/ 559 w 4902"/>
                <a:gd name="T49" fmla="*/ 275 h 1301"/>
                <a:gd name="T50" fmla="*/ 342 w 4902"/>
                <a:gd name="T51" fmla="*/ 379 h 1301"/>
                <a:gd name="T52" fmla="*/ 137 w 4902"/>
                <a:gd name="T53" fmla="*/ 547 h 1301"/>
                <a:gd name="T54" fmla="*/ 0 w 4902"/>
                <a:gd name="T55" fmla="*/ 676 h 1301"/>
                <a:gd name="T56" fmla="*/ 177 w 4902"/>
                <a:gd name="T57" fmla="*/ 492 h 1301"/>
                <a:gd name="T58" fmla="*/ 367 w 4902"/>
                <a:gd name="T59" fmla="*/ 348 h 1301"/>
                <a:gd name="T60" fmla="*/ 569 w 4902"/>
                <a:gd name="T61" fmla="*/ 260 h 1301"/>
                <a:gd name="T62" fmla="*/ 764 w 4902"/>
                <a:gd name="T63" fmla="*/ 245 h 1301"/>
                <a:gd name="T64" fmla="*/ 927 w 4902"/>
                <a:gd name="T65" fmla="*/ 291 h 1301"/>
                <a:gd name="T66" fmla="*/ 1091 w 4902"/>
                <a:gd name="T67" fmla="*/ 400 h 1301"/>
                <a:gd name="T68" fmla="*/ 1251 w 4902"/>
                <a:gd name="T69" fmla="*/ 578 h 1301"/>
                <a:gd name="T70" fmla="*/ 1407 w 4902"/>
                <a:gd name="T71" fmla="*/ 835 h 1301"/>
                <a:gd name="T72" fmla="*/ 1541 w 4902"/>
                <a:gd name="T73" fmla="*/ 1048 h 1301"/>
                <a:gd name="T74" fmla="*/ 1682 w 4902"/>
                <a:gd name="T75" fmla="*/ 1188 h 1301"/>
                <a:gd name="T76" fmla="*/ 1826 w 4902"/>
                <a:gd name="T77" fmla="*/ 1265 h 1301"/>
                <a:gd name="T78" fmla="*/ 1973 w 4902"/>
                <a:gd name="T79" fmla="*/ 1289 h 1301"/>
                <a:gd name="T80" fmla="*/ 2199 w 4902"/>
                <a:gd name="T81" fmla="*/ 1243 h 1301"/>
                <a:gd name="T82" fmla="*/ 2421 w 4902"/>
                <a:gd name="T83" fmla="*/ 1125 h 1301"/>
                <a:gd name="T84" fmla="*/ 2627 w 4902"/>
                <a:gd name="T85" fmla="*/ 968 h 1301"/>
                <a:gd name="T86" fmla="*/ 2811 w 4902"/>
                <a:gd name="T87" fmla="*/ 803 h 1301"/>
                <a:gd name="T88" fmla="*/ 2975 w 4902"/>
                <a:gd name="T89" fmla="*/ 655 h 1301"/>
                <a:gd name="T90" fmla="*/ 3169 w 4902"/>
                <a:gd name="T91" fmla="*/ 486 h 1301"/>
                <a:gd name="T92" fmla="*/ 3403 w 4902"/>
                <a:gd name="T93" fmla="*/ 310 h 1301"/>
                <a:gd name="T94" fmla="*/ 3664 w 4902"/>
                <a:gd name="T95" fmla="*/ 154 h 1301"/>
                <a:gd name="T96" fmla="*/ 3951 w 4902"/>
                <a:gd name="T97" fmla="*/ 43 h 1301"/>
                <a:gd name="T98" fmla="*/ 4253 w 4902"/>
                <a:gd name="T99" fmla="*/ 0 h 1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902" h="1301">
                  <a:moveTo>
                    <a:pt x="4253" y="0"/>
                  </a:moveTo>
                  <a:lnTo>
                    <a:pt x="4333" y="3"/>
                  </a:lnTo>
                  <a:lnTo>
                    <a:pt x="4415" y="13"/>
                  </a:lnTo>
                  <a:lnTo>
                    <a:pt x="4495" y="29"/>
                  </a:lnTo>
                  <a:lnTo>
                    <a:pt x="4577" y="55"/>
                  </a:lnTo>
                  <a:lnTo>
                    <a:pt x="4658" y="87"/>
                  </a:lnTo>
                  <a:lnTo>
                    <a:pt x="4740" y="129"/>
                  </a:lnTo>
                  <a:lnTo>
                    <a:pt x="4822" y="178"/>
                  </a:lnTo>
                  <a:lnTo>
                    <a:pt x="4902" y="238"/>
                  </a:lnTo>
                  <a:lnTo>
                    <a:pt x="4895" y="246"/>
                  </a:lnTo>
                  <a:lnTo>
                    <a:pt x="4814" y="188"/>
                  </a:lnTo>
                  <a:lnTo>
                    <a:pt x="4734" y="139"/>
                  </a:lnTo>
                  <a:lnTo>
                    <a:pt x="4654" y="98"/>
                  </a:lnTo>
                  <a:lnTo>
                    <a:pt x="4572" y="66"/>
                  </a:lnTo>
                  <a:lnTo>
                    <a:pt x="4492" y="41"/>
                  </a:lnTo>
                  <a:lnTo>
                    <a:pt x="4412" y="25"/>
                  </a:lnTo>
                  <a:lnTo>
                    <a:pt x="4333" y="14"/>
                  </a:lnTo>
                  <a:lnTo>
                    <a:pt x="4253" y="11"/>
                  </a:lnTo>
                  <a:lnTo>
                    <a:pt x="4152" y="16"/>
                  </a:lnTo>
                  <a:lnTo>
                    <a:pt x="4052" y="31"/>
                  </a:lnTo>
                  <a:lnTo>
                    <a:pt x="3954" y="55"/>
                  </a:lnTo>
                  <a:lnTo>
                    <a:pt x="3857" y="84"/>
                  </a:lnTo>
                  <a:lnTo>
                    <a:pt x="3762" y="121"/>
                  </a:lnTo>
                  <a:lnTo>
                    <a:pt x="3670" y="165"/>
                  </a:lnTo>
                  <a:lnTo>
                    <a:pt x="3580" y="214"/>
                  </a:lnTo>
                  <a:lnTo>
                    <a:pt x="3493" y="266"/>
                  </a:lnTo>
                  <a:lnTo>
                    <a:pt x="3409" y="321"/>
                  </a:lnTo>
                  <a:lnTo>
                    <a:pt x="3328" y="377"/>
                  </a:lnTo>
                  <a:lnTo>
                    <a:pt x="3251" y="437"/>
                  </a:lnTo>
                  <a:lnTo>
                    <a:pt x="3177" y="495"/>
                  </a:lnTo>
                  <a:lnTo>
                    <a:pt x="3109" y="553"/>
                  </a:lnTo>
                  <a:lnTo>
                    <a:pt x="3043" y="609"/>
                  </a:lnTo>
                  <a:lnTo>
                    <a:pt x="2982" y="664"/>
                  </a:lnTo>
                  <a:lnTo>
                    <a:pt x="2926" y="715"/>
                  </a:lnTo>
                  <a:lnTo>
                    <a:pt x="2875" y="761"/>
                  </a:lnTo>
                  <a:lnTo>
                    <a:pt x="2820" y="812"/>
                  </a:lnTo>
                  <a:lnTo>
                    <a:pt x="2761" y="865"/>
                  </a:lnTo>
                  <a:lnTo>
                    <a:pt x="2700" y="920"/>
                  </a:lnTo>
                  <a:lnTo>
                    <a:pt x="2635" y="977"/>
                  </a:lnTo>
                  <a:lnTo>
                    <a:pt x="2568" y="1032"/>
                  </a:lnTo>
                  <a:lnTo>
                    <a:pt x="2498" y="1085"/>
                  </a:lnTo>
                  <a:lnTo>
                    <a:pt x="2426" y="1134"/>
                  </a:lnTo>
                  <a:lnTo>
                    <a:pt x="2354" y="1181"/>
                  </a:lnTo>
                  <a:lnTo>
                    <a:pt x="2279" y="1221"/>
                  </a:lnTo>
                  <a:lnTo>
                    <a:pt x="2204" y="1255"/>
                  </a:lnTo>
                  <a:lnTo>
                    <a:pt x="2128" y="1280"/>
                  </a:lnTo>
                  <a:lnTo>
                    <a:pt x="2051" y="1297"/>
                  </a:lnTo>
                  <a:lnTo>
                    <a:pt x="1973" y="1301"/>
                  </a:lnTo>
                  <a:lnTo>
                    <a:pt x="1923" y="1300"/>
                  </a:lnTo>
                  <a:lnTo>
                    <a:pt x="1872" y="1291"/>
                  </a:lnTo>
                  <a:lnTo>
                    <a:pt x="1822" y="1277"/>
                  </a:lnTo>
                  <a:lnTo>
                    <a:pt x="1773" y="1258"/>
                  </a:lnTo>
                  <a:lnTo>
                    <a:pt x="1724" y="1231"/>
                  </a:lnTo>
                  <a:lnTo>
                    <a:pt x="1675" y="1198"/>
                  </a:lnTo>
                  <a:lnTo>
                    <a:pt x="1626" y="1158"/>
                  </a:lnTo>
                  <a:lnTo>
                    <a:pt x="1578" y="1111"/>
                  </a:lnTo>
                  <a:lnTo>
                    <a:pt x="1532" y="1056"/>
                  </a:lnTo>
                  <a:lnTo>
                    <a:pt x="1486" y="993"/>
                  </a:lnTo>
                  <a:lnTo>
                    <a:pt x="1441" y="922"/>
                  </a:lnTo>
                  <a:lnTo>
                    <a:pt x="1397" y="841"/>
                  </a:lnTo>
                  <a:lnTo>
                    <a:pt x="1346" y="746"/>
                  </a:lnTo>
                  <a:lnTo>
                    <a:pt x="1294" y="661"/>
                  </a:lnTo>
                  <a:lnTo>
                    <a:pt x="1242" y="586"/>
                  </a:lnTo>
                  <a:lnTo>
                    <a:pt x="1189" y="519"/>
                  </a:lnTo>
                  <a:lnTo>
                    <a:pt x="1137" y="461"/>
                  </a:lnTo>
                  <a:lnTo>
                    <a:pt x="1083" y="409"/>
                  </a:lnTo>
                  <a:lnTo>
                    <a:pt x="1030" y="365"/>
                  </a:lnTo>
                  <a:lnTo>
                    <a:pt x="976" y="331"/>
                  </a:lnTo>
                  <a:lnTo>
                    <a:pt x="923" y="301"/>
                  </a:lnTo>
                  <a:lnTo>
                    <a:pt x="869" y="281"/>
                  </a:lnTo>
                  <a:lnTo>
                    <a:pt x="816" y="266"/>
                  </a:lnTo>
                  <a:lnTo>
                    <a:pt x="762" y="257"/>
                  </a:lnTo>
                  <a:lnTo>
                    <a:pt x="709" y="254"/>
                  </a:lnTo>
                  <a:lnTo>
                    <a:pt x="633" y="260"/>
                  </a:lnTo>
                  <a:lnTo>
                    <a:pt x="559" y="275"/>
                  </a:lnTo>
                  <a:lnTo>
                    <a:pt x="486" y="301"/>
                  </a:lnTo>
                  <a:lnTo>
                    <a:pt x="413" y="336"/>
                  </a:lnTo>
                  <a:lnTo>
                    <a:pt x="342" y="379"/>
                  </a:lnTo>
                  <a:lnTo>
                    <a:pt x="272" y="428"/>
                  </a:lnTo>
                  <a:lnTo>
                    <a:pt x="202" y="484"/>
                  </a:lnTo>
                  <a:lnTo>
                    <a:pt x="137" y="547"/>
                  </a:lnTo>
                  <a:lnTo>
                    <a:pt x="71" y="612"/>
                  </a:lnTo>
                  <a:lnTo>
                    <a:pt x="9" y="684"/>
                  </a:lnTo>
                  <a:lnTo>
                    <a:pt x="0" y="676"/>
                  </a:lnTo>
                  <a:lnTo>
                    <a:pt x="56" y="611"/>
                  </a:lnTo>
                  <a:lnTo>
                    <a:pt x="116" y="550"/>
                  </a:lnTo>
                  <a:lnTo>
                    <a:pt x="177" y="492"/>
                  </a:lnTo>
                  <a:lnTo>
                    <a:pt x="239" y="438"/>
                  </a:lnTo>
                  <a:lnTo>
                    <a:pt x="303" y="391"/>
                  </a:lnTo>
                  <a:lnTo>
                    <a:pt x="367" y="348"/>
                  </a:lnTo>
                  <a:lnTo>
                    <a:pt x="434" y="312"/>
                  </a:lnTo>
                  <a:lnTo>
                    <a:pt x="501" y="282"/>
                  </a:lnTo>
                  <a:lnTo>
                    <a:pt x="569" y="260"/>
                  </a:lnTo>
                  <a:lnTo>
                    <a:pt x="639" y="246"/>
                  </a:lnTo>
                  <a:lnTo>
                    <a:pt x="709" y="242"/>
                  </a:lnTo>
                  <a:lnTo>
                    <a:pt x="764" y="245"/>
                  </a:lnTo>
                  <a:lnTo>
                    <a:pt x="819" y="254"/>
                  </a:lnTo>
                  <a:lnTo>
                    <a:pt x="872" y="269"/>
                  </a:lnTo>
                  <a:lnTo>
                    <a:pt x="927" y="291"/>
                  </a:lnTo>
                  <a:lnTo>
                    <a:pt x="982" y="321"/>
                  </a:lnTo>
                  <a:lnTo>
                    <a:pt x="1037" y="357"/>
                  </a:lnTo>
                  <a:lnTo>
                    <a:pt x="1091" y="400"/>
                  </a:lnTo>
                  <a:lnTo>
                    <a:pt x="1146" y="452"/>
                  </a:lnTo>
                  <a:lnTo>
                    <a:pt x="1199" y="511"/>
                  </a:lnTo>
                  <a:lnTo>
                    <a:pt x="1251" y="578"/>
                  </a:lnTo>
                  <a:lnTo>
                    <a:pt x="1305" y="655"/>
                  </a:lnTo>
                  <a:lnTo>
                    <a:pt x="1357" y="740"/>
                  </a:lnTo>
                  <a:lnTo>
                    <a:pt x="1407" y="835"/>
                  </a:lnTo>
                  <a:lnTo>
                    <a:pt x="1452" y="914"/>
                  </a:lnTo>
                  <a:lnTo>
                    <a:pt x="1496" y="986"/>
                  </a:lnTo>
                  <a:lnTo>
                    <a:pt x="1541" y="1048"/>
                  </a:lnTo>
                  <a:lnTo>
                    <a:pt x="1587" y="1103"/>
                  </a:lnTo>
                  <a:lnTo>
                    <a:pt x="1634" y="1149"/>
                  </a:lnTo>
                  <a:lnTo>
                    <a:pt x="1682" y="1188"/>
                  </a:lnTo>
                  <a:lnTo>
                    <a:pt x="1730" y="1221"/>
                  </a:lnTo>
                  <a:lnTo>
                    <a:pt x="1777" y="1246"/>
                  </a:lnTo>
                  <a:lnTo>
                    <a:pt x="1826" y="1265"/>
                  </a:lnTo>
                  <a:lnTo>
                    <a:pt x="1875" y="1279"/>
                  </a:lnTo>
                  <a:lnTo>
                    <a:pt x="1924" y="1288"/>
                  </a:lnTo>
                  <a:lnTo>
                    <a:pt x="1973" y="1289"/>
                  </a:lnTo>
                  <a:lnTo>
                    <a:pt x="2049" y="1285"/>
                  </a:lnTo>
                  <a:lnTo>
                    <a:pt x="2125" y="1268"/>
                  </a:lnTo>
                  <a:lnTo>
                    <a:pt x="2199" y="1243"/>
                  </a:lnTo>
                  <a:lnTo>
                    <a:pt x="2273" y="1210"/>
                  </a:lnTo>
                  <a:lnTo>
                    <a:pt x="2348" y="1170"/>
                  </a:lnTo>
                  <a:lnTo>
                    <a:pt x="2421" y="1125"/>
                  </a:lnTo>
                  <a:lnTo>
                    <a:pt x="2490" y="1075"/>
                  </a:lnTo>
                  <a:lnTo>
                    <a:pt x="2560" y="1023"/>
                  </a:lnTo>
                  <a:lnTo>
                    <a:pt x="2627" y="968"/>
                  </a:lnTo>
                  <a:lnTo>
                    <a:pt x="2691" y="911"/>
                  </a:lnTo>
                  <a:lnTo>
                    <a:pt x="2753" y="856"/>
                  </a:lnTo>
                  <a:lnTo>
                    <a:pt x="2811" y="803"/>
                  </a:lnTo>
                  <a:lnTo>
                    <a:pt x="2868" y="752"/>
                  </a:lnTo>
                  <a:lnTo>
                    <a:pt x="2918" y="706"/>
                  </a:lnTo>
                  <a:lnTo>
                    <a:pt x="2975" y="655"/>
                  </a:lnTo>
                  <a:lnTo>
                    <a:pt x="3034" y="600"/>
                  </a:lnTo>
                  <a:lnTo>
                    <a:pt x="3100" y="544"/>
                  </a:lnTo>
                  <a:lnTo>
                    <a:pt x="3169" y="486"/>
                  </a:lnTo>
                  <a:lnTo>
                    <a:pt x="3244" y="426"/>
                  </a:lnTo>
                  <a:lnTo>
                    <a:pt x="3321" y="368"/>
                  </a:lnTo>
                  <a:lnTo>
                    <a:pt x="3403" y="310"/>
                  </a:lnTo>
                  <a:lnTo>
                    <a:pt x="3486" y="255"/>
                  </a:lnTo>
                  <a:lnTo>
                    <a:pt x="3574" y="203"/>
                  </a:lnTo>
                  <a:lnTo>
                    <a:pt x="3664" y="154"/>
                  </a:lnTo>
                  <a:lnTo>
                    <a:pt x="3758" y="111"/>
                  </a:lnTo>
                  <a:lnTo>
                    <a:pt x="3853" y="74"/>
                  </a:lnTo>
                  <a:lnTo>
                    <a:pt x="3951" y="43"/>
                  </a:lnTo>
                  <a:lnTo>
                    <a:pt x="4049" y="19"/>
                  </a:lnTo>
                  <a:lnTo>
                    <a:pt x="4150" y="4"/>
                  </a:lnTo>
                  <a:lnTo>
                    <a:pt x="4253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0">
              <a:noFill/>
              <a:prstDash val="solid"/>
              <a:round/>
            </a:ln>
            <a:effectLst>
              <a:outerShdw algn="tl" rotWithShape="0">
                <a:srgbClr val="FFFFFF"/>
              </a:outerShdw>
            </a:effectLst>
          </p:spPr>
          <p:txBody>
            <a:bodyPr vert="horz" wrap="square" lIns="130911" tIns="65456" rIns="130911" bIns="65456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>
                <a:solidFill>
                  <a:srgbClr val="996633"/>
                </a:solidFill>
                <a:cs typeface="+mn-ea"/>
                <a:sym typeface="+mn-lt"/>
              </a:endParaRPr>
            </a:p>
          </p:txBody>
        </p:sp>
        <p:sp>
          <p:nvSpPr>
            <p:cNvPr id="5" name="Freeform 13"/>
            <p:cNvSpPr/>
            <p:nvPr/>
          </p:nvSpPr>
          <p:spPr bwMode="auto">
            <a:xfrm>
              <a:off x="7279536" y="3598984"/>
              <a:ext cx="1784328" cy="454094"/>
            </a:xfrm>
            <a:custGeom>
              <a:avLst/>
              <a:gdLst>
                <a:gd name="T0" fmla="*/ 461 w 962"/>
                <a:gd name="T1" fmla="*/ 0 h 183"/>
                <a:gd name="T2" fmla="*/ 531 w 962"/>
                <a:gd name="T3" fmla="*/ 3 h 183"/>
                <a:gd name="T4" fmla="*/ 601 w 962"/>
                <a:gd name="T5" fmla="*/ 12 h 183"/>
                <a:gd name="T6" fmla="*/ 672 w 962"/>
                <a:gd name="T7" fmla="*/ 28 h 183"/>
                <a:gd name="T8" fmla="*/ 745 w 962"/>
                <a:gd name="T9" fmla="*/ 52 h 183"/>
                <a:gd name="T10" fmla="*/ 818 w 962"/>
                <a:gd name="T11" fmla="*/ 83 h 183"/>
                <a:gd name="T12" fmla="*/ 889 w 962"/>
                <a:gd name="T13" fmla="*/ 124 h 183"/>
                <a:gd name="T14" fmla="*/ 962 w 962"/>
                <a:gd name="T15" fmla="*/ 173 h 183"/>
                <a:gd name="T16" fmla="*/ 954 w 962"/>
                <a:gd name="T17" fmla="*/ 183 h 183"/>
                <a:gd name="T18" fmla="*/ 883 w 962"/>
                <a:gd name="T19" fmla="*/ 134 h 183"/>
                <a:gd name="T20" fmla="*/ 812 w 962"/>
                <a:gd name="T21" fmla="*/ 95 h 183"/>
                <a:gd name="T22" fmla="*/ 740 w 962"/>
                <a:gd name="T23" fmla="*/ 64 h 183"/>
                <a:gd name="T24" fmla="*/ 669 w 962"/>
                <a:gd name="T25" fmla="*/ 40 h 183"/>
                <a:gd name="T26" fmla="*/ 599 w 962"/>
                <a:gd name="T27" fmla="*/ 24 h 183"/>
                <a:gd name="T28" fmla="*/ 529 w 962"/>
                <a:gd name="T29" fmla="*/ 15 h 183"/>
                <a:gd name="T30" fmla="*/ 461 w 962"/>
                <a:gd name="T31" fmla="*/ 12 h 183"/>
                <a:gd name="T32" fmla="*/ 387 w 962"/>
                <a:gd name="T33" fmla="*/ 15 h 183"/>
                <a:gd name="T34" fmla="*/ 314 w 962"/>
                <a:gd name="T35" fmla="*/ 25 h 183"/>
                <a:gd name="T36" fmla="*/ 246 w 962"/>
                <a:gd name="T37" fmla="*/ 42 h 183"/>
                <a:gd name="T38" fmla="*/ 180 w 962"/>
                <a:gd name="T39" fmla="*/ 64 h 183"/>
                <a:gd name="T40" fmla="*/ 118 w 962"/>
                <a:gd name="T41" fmla="*/ 91 h 183"/>
                <a:gd name="T42" fmla="*/ 60 w 962"/>
                <a:gd name="T43" fmla="*/ 121 h 183"/>
                <a:gd name="T44" fmla="*/ 8 w 962"/>
                <a:gd name="T45" fmla="*/ 155 h 183"/>
                <a:gd name="T46" fmla="*/ 8 w 962"/>
                <a:gd name="T47" fmla="*/ 155 h 183"/>
                <a:gd name="T48" fmla="*/ 0 w 962"/>
                <a:gd name="T49" fmla="*/ 144 h 183"/>
                <a:gd name="T50" fmla="*/ 54 w 962"/>
                <a:gd name="T51" fmla="*/ 110 h 183"/>
                <a:gd name="T52" fmla="*/ 112 w 962"/>
                <a:gd name="T53" fmla="*/ 79 h 183"/>
                <a:gd name="T54" fmla="*/ 176 w 962"/>
                <a:gd name="T55" fmla="*/ 52 h 183"/>
                <a:gd name="T56" fmla="*/ 243 w 962"/>
                <a:gd name="T57" fmla="*/ 30 h 183"/>
                <a:gd name="T58" fmla="*/ 312 w 962"/>
                <a:gd name="T59" fmla="*/ 14 h 183"/>
                <a:gd name="T60" fmla="*/ 385 w 962"/>
                <a:gd name="T61" fmla="*/ 3 h 183"/>
                <a:gd name="T62" fmla="*/ 461 w 962"/>
                <a:gd name="T63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62" h="183">
                  <a:moveTo>
                    <a:pt x="461" y="0"/>
                  </a:moveTo>
                  <a:lnTo>
                    <a:pt x="531" y="3"/>
                  </a:lnTo>
                  <a:lnTo>
                    <a:pt x="601" y="12"/>
                  </a:lnTo>
                  <a:lnTo>
                    <a:pt x="672" y="28"/>
                  </a:lnTo>
                  <a:lnTo>
                    <a:pt x="745" y="52"/>
                  </a:lnTo>
                  <a:lnTo>
                    <a:pt x="818" y="83"/>
                  </a:lnTo>
                  <a:lnTo>
                    <a:pt x="889" y="124"/>
                  </a:lnTo>
                  <a:lnTo>
                    <a:pt x="962" y="173"/>
                  </a:lnTo>
                  <a:lnTo>
                    <a:pt x="954" y="183"/>
                  </a:lnTo>
                  <a:lnTo>
                    <a:pt x="883" y="134"/>
                  </a:lnTo>
                  <a:lnTo>
                    <a:pt x="812" y="95"/>
                  </a:lnTo>
                  <a:lnTo>
                    <a:pt x="740" y="64"/>
                  </a:lnTo>
                  <a:lnTo>
                    <a:pt x="669" y="40"/>
                  </a:lnTo>
                  <a:lnTo>
                    <a:pt x="599" y="24"/>
                  </a:lnTo>
                  <a:lnTo>
                    <a:pt x="529" y="15"/>
                  </a:lnTo>
                  <a:lnTo>
                    <a:pt x="461" y="12"/>
                  </a:lnTo>
                  <a:lnTo>
                    <a:pt x="387" y="15"/>
                  </a:lnTo>
                  <a:lnTo>
                    <a:pt x="314" y="25"/>
                  </a:lnTo>
                  <a:lnTo>
                    <a:pt x="246" y="42"/>
                  </a:lnTo>
                  <a:lnTo>
                    <a:pt x="180" y="64"/>
                  </a:lnTo>
                  <a:lnTo>
                    <a:pt x="118" y="91"/>
                  </a:lnTo>
                  <a:lnTo>
                    <a:pt x="60" y="121"/>
                  </a:lnTo>
                  <a:lnTo>
                    <a:pt x="8" y="155"/>
                  </a:lnTo>
                  <a:lnTo>
                    <a:pt x="8" y="155"/>
                  </a:lnTo>
                  <a:lnTo>
                    <a:pt x="0" y="144"/>
                  </a:lnTo>
                  <a:lnTo>
                    <a:pt x="54" y="110"/>
                  </a:lnTo>
                  <a:lnTo>
                    <a:pt x="112" y="79"/>
                  </a:lnTo>
                  <a:lnTo>
                    <a:pt x="176" y="52"/>
                  </a:lnTo>
                  <a:lnTo>
                    <a:pt x="243" y="30"/>
                  </a:lnTo>
                  <a:lnTo>
                    <a:pt x="312" y="14"/>
                  </a:lnTo>
                  <a:lnTo>
                    <a:pt x="385" y="3"/>
                  </a:lnTo>
                  <a:lnTo>
                    <a:pt x="461" y="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0">
              <a:noFill/>
              <a:prstDash val="solid"/>
              <a:round/>
            </a:ln>
            <a:effectLst>
              <a:outerShdw algn="tl" rotWithShape="0">
                <a:srgbClr val="FFFFFF"/>
              </a:outerShdw>
            </a:effectLst>
          </p:spPr>
          <p:txBody>
            <a:bodyPr vert="horz" wrap="square" lIns="130911" tIns="65456" rIns="130911" bIns="65456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dirty="0">
                <a:solidFill>
                  <a:srgbClr val="996633"/>
                </a:solidFill>
                <a:cs typeface="+mn-ea"/>
                <a:sym typeface="+mn-lt"/>
              </a:endParaRPr>
            </a:p>
          </p:txBody>
        </p:sp>
        <p:sp>
          <p:nvSpPr>
            <p:cNvPr id="6" name="Rectangle 26"/>
            <p:cNvSpPr/>
            <p:nvPr/>
          </p:nvSpPr>
          <p:spPr bwMode="auto">
            <a:xfrm>
              <a:off x="740223" y="3649771"/>
              <a:ext cx="1989786" cy="9770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ctr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此处添加详细文本描述，建议与标题相关并符合整体语言风格语言描述尽量简洁生动</a:t>
              </a:r>
              <a:endPara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" name="Rectangle 27"/>
            <p:cNvSpPr/>
            <p:nvPr/>
          </p:nvSpPr>
          <p:spPr bwMode="auto">
            <a:xfrm>
              <a:off x="830669" y="3370363"/>
              <a:ext cx="1808896" cy="223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</a:t>
              </a:r>
              <a:endPara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" name="Freeform 13"/>
            <p:cNvSpPr/>
            <p:nvPr/>
          </p:nvSpPr>
          <p:spPr bwMode="auto">
            <a:xfrm rot="5910658">
              <a:off x="8057892" y="2185796"/>
              <a:ext cx="1351249" cy="456295"/>
            </a:xfrm>
            <a:custGeom>
              <a:avLst/>
              <a:gdLst>
                <a:gd name="T0" fmla="*/ 461 w 962"/>
                <a:gd name="T1" fmla="*/ 0 h 183"/>
                <a:gd name="T2" fmla="*/ 531 w 962"/>
                <a:gd name="T3" fmla="*/ 3 h 183"/>
                <a:gd name="T4" fmla="*/ 601 w 962"/>
                <a:gd name="T5" fmla="*/ 12 h 183"/>
                <a:gd name="T6" fmla="*/ 672 w 962"/>
                <a:gd name="T7" fmla="*/ 28 h 183"/>
                <a:gd name="T8" fmla="*/ 745 w 962"/>
                <a:gd name="T9" fmla="*/ 52 h 183"/>
                <a:gd name="T10" fmla="*/ 818 w 962"/>
                <a:gd name="T11" fmla="*/ 83 h 183"/>
                <a:gd name="T12" fmla="*/ 889 w 962"/>
                <a:gd name="T13" fmla="*/ 124 h 183"/>
                <a:gd name="T14" fmla="*/ 962 w 962"/>
                <a:gd name="T15" fmla="*/ 173 h 183"/>
                <a:gd name="T16" fmla="*/ 954 w 962"/>
                <a:gd name="T17" fmla="*/ 183 h 183"/>
                <a:gd name="T18" fmla="*/ 883 w 962"/>
                <a:gd name="T19" fmla="*/ 134 h 183"/>
                <a:gd name="T20" fmla="*/ 812 w 962"/>
                <a:gd name="T21" fmla="*/ 95 h 183"/>
                <a:gd name="T22" fmla="*/ 740 w 962"/>
                <a:gd name="T23" fmla="*/ 64 h 183"/>
                <a:gd name="T24" fmla="*/ 669 w 962"/>
                <a:gd name="T25" fmla="*/ 40 h 183"/>
                <a:gd name="T26" fmla="*/ 599 w 962"/>
                <a:gd name="T27" fmla="*/ 24 h 183"/>
                <a:gd name="T28" fmla="*/ 529 w 962"/>
                <a:gd name="T29" fmla="*/ 15 h 183"/>
                <a:gd name="T30" fmla="*/ 461 w 962"/>
                <a:gd name="T31" fmla="*/ 12 h 183"/>
                <a:gd name="T32" fmla="*/ 387 w 962"/>
                <a:gd name="T33" fmla="*/ 15 h 183"/>
                <a:gd name="T34" fmla="*/ 314 w 962"/>
                <a:gd name="T35" fmla="*/ 25 h 183"/>
                <a:gd name="T36" fmla="*/ 246 w 962"/>
                <a:gd name="T37" fmla="*/ 42 h 183"/>
                <a:gd name="T38" fmla="*/ 180 w 962"/>
                <a:gd name="T39" fmla="*/ 64 h 183"/>
                <a:gd name="T40" fmla="*/ 118 w 962"/>
                <a:gd name="T41" fmla="*/ 91 h 183"/>
                <a:gd name="T42" fmla="*/ 60 w 962"/>
                <a:gd name="T43" fmla="*/ 121 h 183"/>
                <a:gd name="T44" fmla="*/ 8 w 962"/>
                <a:gd name="T45" fmla="*/ 155 h 183"/>
                <a:gd name="T46" fmla="*/ 8 w 962"/>
                <a:gd name="T47" fmla="*/ 155 h 183"/>
                <a:gd name="T48" fmla="*/ 0 w 962"/>
                <a:gd name="T49" fmla="*/ 144 h 183"/>
                <a:gd name="T50" fmla="*/ 54 w 962"/>
                <a:gd name="T51" fmla="*/ 110 h 183"/>
                <a:gd name="T52" fmla="*/ 112 w 962"/>
                <a:gd name="T53" fmla="*/ 79 h 183"/>
                <a:gd name="T54" fmla="*/ 176 w 962"/>
                <a:gd name="T55" fmla="*/ 52 h 183"/>
                <a:gd name="T56" fmla="*/ 243 w 962"/>
                <a:gd name="T57" fmla="*/ 30 h 183"/>
                <a:gd name="T58" fmla="*/ 312 w 962"/>
                <a:gd name="T59" fmla="*/ 14 h 183"/>
                <a:gd name="T60" fmla="*/ 385 w 962"/>
                <a:gd name="T61" fmla="*/ 3 h 183"/>
                <a:gd name="T62" fmla="*/ 461 w 962"/>
                <a:gd name="T63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62" h="183">
                  <a:moveTo>
                    <a:pt x="461" y="0"/>
                  </a:moveTo>
                  <a:lnTo>
                    <a:pt x="531" y="3"/>
                  </a:lnTo>
                  <a:lnTo>
                    <a:pt x="601" y="12"/>
                  </a:lnTo>
                  <a:lnTo>
                    <a:pt x="672" y="28"/>
                  </a:lnTo>
                  <a:lnTo>
                    <a:pt x="745" y="52"/>
                  </a:lnTo>
                  <a:lnTo>
                    <a:pt x="818" y="83"/>
                  </a:lnTo>
                  <a:lnTo>
                    <a:pt x="889" y="124"/>
                  </a:lnTo>
                  <a:lnTo>
                    <a:pt x="962" y="173"/>
                  </a:lnTo>
                  <a:lnTo>
                    <a:pt x="954" y="183"/>
                  </a:lnTo>
                  <a:lnTo>
                    <a:pt x="883" y="134"/>
                  </a:lnTo>
                  <a:lnTo>
                    <a:pt x="812" y="95"/>
                  </a:lnTo>
                  <a:lnTo>
                    <a:pt x="740" y="64"/>
                  </a:lnTo>
                  <a:lnTo>
                    <a:pt x="669" y="40"/>
                  </a:lnTo>
                  <a:lnTo>
                    <a:pt x="599" y="24"/>
                  </a:lnTo>
                  <a:lnTo>
                    <a:pt x="529" y="15"/>
                  </a:lnTo>
                  <a:lnTo>
                    <a:pt x="461" y="12"/>
                  </a:lnTo>
                  <a:lnTo>
                    <a:pt x="387" y="15"/>
                  </a:lnTo>
                  <a:lnTo>
                    <a:pt x="314" y="25"/>
                  </a:lnTo>
                  <a:lnTo>
                    <a:pt x="246" y="42"/>
                  </a:lnTo>
                  <a:lnTo>
                    <a:pt x="180" y="64"/>
                  </a:lnTo>
                  <a:lnTo>
                    <a:pt x="118" y="91"/>
                  </a:lnTo>
                  <a:lnTo>
                    <a:pt x="60" y="121"/>
                  </a:lnTo>
                  <a:lnTo>
                    <a:pt x="8" y="155"/>
                  </a:lnTo>
                  <a:lnTo>
                    <a:pt x="8" y="155"/>
                  </a:lnTo>
                  <a:lnTo>
                    <a:pt x="0" y="144"/>
                  </a:lnTo>
                  <a:lnTo>
                    <a:pt x="54" y="110"/>
                  </a:lnTo>
                  <a:lnTo>
                    <a:pt x="112" y="79"/>
                  </a:lnTo>
                  <a:lnTo>
                    <a:pt x="176" y="52"/>
                  </a:lnTo>
                  <a:lnTo>
                    <a:pt x="243" y="30"/>
                  </a:lnTo>
                  <a:lnTo>
                    <a:pt x="312" y="14"/>
                  </a:lnTo>
                  <a:lnTo>
                    <a:pt x="385" y="3"/>
                  </a:lnTo>
                  <a:lnTo>
                    <a:pt x="461" y="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0">
              <a:noFill/>
              <a:prstDash val="solid"/>
              <a:round/>
            </a:ln>
            <a:effectLst>
              <a:outerShdw algn="tl" rotWithShape="0">
                <a:srgbClr val="FFFFFF"/>
              </a:outerShdw>
            </a:effectLst>
          </p:spPr>
          <p:txBody>
            <a:bodyPr vert="horz" wrap="square" lIns="130911" tIns="65456" rIns="130911" bIns="65456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>
                <a:solidFill>
                  <a:srgbClr val="996633"/>
                </a:solidFill>
                <a:cs typeface="+mn-ea"/>
                <a:sym typeface="+mn-lt"/>
              </a:endParaRPr>
            </a:p>
          </p:txBody>
        </p:sp>
        <p:sp>
          <p:nvSpPr>
            <p:cNvPr id="9" name="Rectangle 26"/>
            <p:cNvSpPr/>
            <p:nvPr/>
          </p:nvSpPr>
          <p:spPr bwMode="auto">
            <a:xfrm>
              <a:off x="2779384" y="2708506"/>
              <a:ext cx="1798207" cy="7849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ctr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此处添加详细文本描述建议与标题相关并符合整体语言风格</a:t>
              </a:r>
              <a:endPara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" name="Rectangle 27"/>
            <p:cNvSpPr/>
            <p:nvPr/>
          </p:nvSpPr>
          <p:spPr bwMode="auto">
            <a:xfrm>
              <a:off x="2779384" y="2376217"/>
              <a:ext cx="1808895" cy="223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</a:t>
              </a:r>
              <a:endPara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" name="Rectangle 26"/>
            <p:cNvSpPr/>
            <p:nvPr/>
          </p:nvSpPr>
          <p:spPr bwMode="auto">
            <a:xfrm>
              <a:off x="6455265" y="1890956"/>
              <a:ext cx="1798207" cy="7849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ctr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此处添加详细文本描述建议与标题相关并符合整体语言风格</a:t>
              </a:r>
              <a:endPara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" name="Rectangle 27"/>
            <p:cNvSpPr/>
            <p:nvPr/>
          </p:nvSpPr>
          <p:spPr bwMode="auto">
            <a:xfrm>
              <a:off x="6455265" y="1539004"/>
              <a:ext cx="1808895" cy="223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</a:t>
              </a:r>
              <a:endPara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" name="Rectangle 26"/>
            <p:cNvSpPr/>
            <p:nvPr/>
          </p:nvSpPr>
          <p:spPr bwMode="auto">
            <a:xfrm>
              <a:off x="5791680" y="5497792"/>
              <a:ext cx="1989786" cy="774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ctr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此处添加详细文本描述，建议与标题相关并符合整体语言风格语言描述尽量简洁生动</a:t>
              </a:r>
              <a:endPara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" name="Rectangle 27"/>
            <p:cNvSpPr/>
            <p:nvPr/>
          </p:nvSpPr>
          <p:spPr bwMode="auto">
            <a:xfrm>
              <a:off x="5882126" y="5183119"/>
              <a:ext cx="1808896" cy="223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</a:t>
              </a:r>
              <a:endPara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" name="Rectangle 26"/>
            <p:cNvSpPr/>
            <p:nvPr/>
          </p:nvSpPr>
          <p:spPr bwMode="auto">
            <a:xfrm>
              <a:off x="8156013" y="4898471"/>
              <a:ext cx="1989786" cy="774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ctr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此处添加详细文本描述，建议与标题相关并符合整体语言风格语言描述尽量简洁生动</a:t>
              </a:r>
              <a:endPara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" name="Rectangle 27"/>
            <p:cNvSpPr/>
            <p:nvPr/>
          </p:nvSpPr>
          <p:spPr bwMode="auto">
            <a:xfrm>
              <a:off x="8246459" y="4581910"/>
              <a:ext cx="1808896" cy="223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</a:t>
              </a:r>
              <a:endPara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" name="Rectangle 26"/>
            <p:cNvSpPr/>
            <p:nvPr/>
          </p:nvSpPr>
          <p:spPr bwMode="auto">
            <a:xfrm>
              <a:off x="9641891" y="3100507"/>
              <a:ext cx="1989786" cy="774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ctr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此处添加详细文本描述，建议与标题相关并符合整体语言风格语言描述尽量简洁生动</a:t>
              </a:r>
              <a:endPara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" name="Rectangle 27"/>
            <p:cNvSpPr/>
            <p:nvPr/>
          </p:nvSpPr>
          <p:spPr bwMode="auto">
            <a:xfrm>
              <a:off x="9732337" y="2775680"/>
              <a:ext cx="1808896" cy="223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</a:t>
              </a:r>
              <a:endPara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19" name="Group 15"/>
            <p:cNvGrpSpPr/>
            <p:nvPr/>
          </p:nvGrpSpPr>
          <p:grpSpPr>
            <a:xfrm>
              <a:off x="8753765" y="3726971"/>
              <a:ext cx="620196" cy="612507"/>
              <a:chOff x="6590322" y="2740893"/>
              <a:chExt cx="467298" cy="467298"/>
            </a:xfrm>
          </p:grpSpPr>
          <p:sp>
            <p:nvSpPr>
              <p:cNvPr id="35" name="Freeform 11"/>
              <p:cNvSpPr/>
              <p:nvPr/>
            </p:nvSpPr>
            <p:spPr bwMode="auto">
              <a:xfrm>
                <a:off x="6590322" y="2740893"/>
                <a:ext cx="467298" cy="467298"/>
              </a:xfrm>
              <a:custGeom>
                <a:avLst/>
                <a:gdLst>
                  <a:gd name="T0" fmla="*/ 103 w 204"/>
                  <a:gd name="T1" fmla="*/ 0 h 204"/>
                  <a:gd name="T2" fmla="*/ 130 w 204"/>
                  <a:gd name="T3" fmla="*/ 3 h 204"/>
                  <a:gd name="T4" fmla="*/ 153 w 204"/>
                  <a:gd name="T5" fmla="*/ 13 h 204"/>
                  <a:gd name="T6" fmla="*/ 174 w 204"/>
                  <a:gd name="T7" fmla="*/ 30 h 204"/>
                  <a:gd name="T8" fmla="*/ 191 w 204"/>
                  <a:gd name="T9" fmla="*/ 51 h 204"/>
                  <a:gd name="T10" fmla="*/ 201 w 204"/>
                  <a:gd name="T11" fmla="*/ 74 h 204"/>
                  <a:gd name="T12" fmla="*/ 204 w 204"/>
                  <a:gd name="T13" fmla="*/ 101 h 204"/>
                  <a:gd name="T14" fmla="*/ 201 w 204"/>
                  <a:gd name="T15" fmla="*/ 128 h 204"/>
                  <a:gd name="T16" fmla="*/ 191 w 204"/>
                  <a:gd name="T17" fmla="*/ 153 h 204"/>
                  <a:gd name="T18" fmla="*/ 174 w 204"/>
                  <a:gd name="T19" fmla="*/ 174 h 204"/>
                  <a:gd name="T20" fmla="*/ 153 w 204"/>
                  <a:gd name="T21" fmla="*/ 189 h 204"/>
                  <a:gd name="T22" fmla="*/ 130 w 204"/>
                  <a:gd name="T23" fmla="*/ 199 h 204"/>
                  <a:gd name="T24" fmla="*/ 103 w 204"/>
                  <a:gd name="T25" fmla="*/ 204 h 204"/>
                  <a:gd name="T26" fmla="*/ 76 w 204"/>
                  <a:gd name="T27" fmla="*/ 199 h 204"/>
                  <a:gd name="T28" fmla="*/ 51 w 204"/>
                  <a:gd name="T29" fmla="*/ 189 h 204"/>
                  <a:gd name="T30" fmla="*/ 30 w 204"/>
                  <a:gd name="T31" fmla="*/ 174 h 204"/>
                  <a:gd name="T32" fmla="*/ 15 w 204"/>
                  <a:gd name="T33" fmla="*/ 153 h 204"/>
                  <a:gd name="T34" fmla="*/ 5 w 204"/>
                  <a:gd name="T35" fmla="*/ 128 h 204"/>
                  <a:gd name="T36" fmla="*/ 0 w 204"/>
                  <a:gd name="T37" fmla="*/ 101 h 204"/>
                  <a:gd name="T38" fmla="*/ 5 w 204"/>
                  <a:gd name="T39" fmla="*/ 74 h 204"/>
                  <a:gd name="T40" fmla="*/ 15 w 204"/>
                  <a:gd name="T41" fmla="*/ 51 h 204"/>
                  <a:gd name="T42" fmla="*/ 30 w 204"/>
                  <a:gd name="T43" fmla="*/ 30 h 204"/>
                  <a:gd name="T44" fmla="*/ 51 w 204"/>
                  <a:gd name="T45" fmla="*/ 13 h 204"/>
                  <a:gd name="T46" fmla="*/ 76 w 204"/>
                  <a:gd name="T47" fmla="*/ 3 h 204"/>
                  <a:gd name="T48" fmla="*/ 103 w 204"/>
                  <a:gd name="T49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4" h="204">
                    <a:moveTo>
                      <a:pt x="103" y="0"/>
                    </a:moveTo>
                    <a:lnTo>
                      <a:pt x="130" y="3"/>
                    </a:lnTo>
                    <a:lnTo>
                      <a:pt x="153" y="13"/>
                    </a:lnTo>
                    <a:lnTo>
                      <a:pt x="174" y="30"/>
                    </a:lnTo>
                    <a:lnTo>
                      <a:pt x="191" y="51"/>
                    </a:lnTo>
                    <a:lnTo>
                      <a:pt x="201" y="74"/>
                    </a:lnTo>
                    <a:lnTo>
                      <a:pt x="204" y="101"/>
                    </a:lnTo>
                    <a:lnTo>
                      <a:pt x="201" y="128"/>
                    </a:lnTo>
                    <a:lnTo>
                      <a:pt x="191" y="153"/>
                    </a:lnTo>
                    <a:lnTo>
                      <a:pt x="174" y="174"/>
                    </a:lnTo>
                    <a:lnTo>
                      <a:pt x="153" y="189"/>
                    </a:lnTo>
                    <a:lnTo>
                      <a:pt x="130" y="199"/>
                    </a:lnTo>
                    <a:lnTo>
                      <a:pt x="103" y="204"/>
                    </a:lnTo>
                    <a:lnTo>
                      <a:pt x="76" y="199"/>
                    </a:lnTo>
                    <a:lnTo>
                      <a:pt x="51" y="189"/>
                    </a:lnTo>
                    <a:lnTo>
                      <a:pt x="30" y="174"/>
                    </a:lnTo>
                    <a:lnTo>
                      <a:pt x="15" y="153"/>
                    </a:lnTo>
                    <a:lnTo>
                      <a:pt x="5" y="128"/>
                    </a:lnTo>
                    <a:lnTo>
                      <a:pt x="0" y="101"/>
                    </a:lnTo>
                    <a:lnTo>
                      <a:pt x="5" y="74"/>
                    </a:lnTo>
                    <a:lnTo>
                      <a:pt x="15" y="51"/>
                    </a:lnTo>
                    <a:lnTo>
                      <a:pt x="30" y="30"/>
                    </a:lnTo>
                    <a:lnTo>
                      <a:pt x="51" y="13"/>
                    </a:lnTo>
                    <a:lnTo>
                      <a:pt x="76" y="3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383C66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6756" tIns="48379" rIns="96756" bIns="48379" numCol="1" anchor="t" anchorCtr="0" compatLnSpc="1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 kern="0">
                  <a:solidFill>
                    <a:srgbClr val="996633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6" name="Freeform 6"/>
              <p:cNvSpPr>
                <a:spLocks noEditPoints="1"/>
              </p:cNvSpPr>
              <p:nvPr/>
            </p:nvSpPr>
            <p:spPr bwMode="auto">
              <a:xfrm>
                <a:off x="6661500" y="2865381"/>
                <a:ext cx="318518" cy="211972"/>
              </a:xfrm>
              <a:custGeom>
                <a:avLst/>
                <a:gdLst>
                  <a:gd name="T0" fmla="*/ 176 w 176"/>
                  <a:gd name="T1" fmla="*/ 99 h 117"/>
                  <a:gd name="T2" fmla="*/ 176 w 176"/>
                  <a:gd name="T3" fmla="*/ 108 h 117"/>
                  <a:gd name="T4" fmla="*/ 161 w 176"/>
                  <a:gd name="T5" fmla="*/ 117 h 117"/>
                  <a:gd name="T6" fmla="*/ 15 w 176"/>
                  <a:gd name="T7" fmla="*/ 117 h 117"/>
                  <a:gd name="T8" fmla="*/ 0 w 176"/>
                  <a:gd name="T9" fmla="*/ 108 h 117"/>
                  <a:gd name="T10" fmla="*/ 0 w 176"/>
                  <a:gd name="T11" fmla="*/ 99 h 117"/>
                  <a:gd name="T12" fmla="*/ 15 w 176"/>
                  <a:gd name="T13" fmla="*/ 99 h 117"/>
                  <a:gd name="T14" fmla="*/ 161 w 176"/>
                  <a:gd name="T15" fmla="*/ 99 h 117"/>
                  <a:gd name="T16" fmla="*/ 176 w 176"/>
                  <a:gd name="T17" fmla="*/ 99 h 117"/>
                  <a:gd name="T18" fmla="*/ 24 w 176"/>
                  <a:gd name="T19" fmla="*/ 79 h 117"/>
                  <a:gd name="T20" fmla="*/ 24 w 176"/>
                  <a:gd name="T21" fmla="*/ 14 h 117"/>
                  <a:gd name="T22" fmla="*/ 38 w 176"/>
                  <a:gd name="T23" fmla="*/ 0 h 117"/>
                  <a:gd name="T24" fmla="*/ 138 w 176"/>
                  <a:gd name="T25" fmla="*/ 0 h 117"/>
                  <a:gd name="T26" fmla="*/ 152 w 176"/>
                  <a:gd name="T27" fmla="*/ 14 h 117"/>
                  <a:gd name="T28" fmla="*/ 152 w 176"/>
                  <a:gd name="T29" fmla="*/ 79 h 117"/>
                  <a:gd name="T30" fmla="*/ 138 w 176"/>
                  <a:gd name="T31" fmla="*/ 93 h 117"/>
                  <a:gd name="T32" fmla="*/ 38 w 176"/>
                  <a:gd name="T33" fmla="*/ 93 h 117"/>
                  <a:gd name="T34" fmla="*/ 24 w 176"/>
                  <a:gd name="T35" fmla="*/ 79 h 117"/>
                  <a:gd name="T36" fmla="*/ 35 w 176"/>
                  <a:gd name="T37" fmla="*/ 79 h 117"/>
                  <a:gd name="T38" fmla="*/ 38 w 176"/>
                  <a:gd name="T39" fmla="*/ 82 h 117"/>
                  <a:gd name="T40" fmla="*/ 138 w 176"/>
                  <a:gd name="T41" fmla="*/ 82 h 117"/>
                  <a:gd name="T42" fmla="*/ 141 w 176"/>
                  <a:gd name="T43" fmla="*/ 79 h 117"/>
                  <a:gd name="T44" fmla="*/ 141 w 176"/>
                  <a:gd name="T45" fmla="*/ 14 h 117"/>
                  <a:gd name="T46" fmla="*/ 138 w 176"/>
                  <a:gd name="T47" fmla="*/ 11 h 117"/>
                  <a:gd name="T48" fmla="*/ 38 w 176"/>
                  <a:gd name="T49" fmla="*/ 11 h 117"/>
                  <a:gd name="T50" fmla="*/ 35 w 176"/>
                  <a:gd name="T51" fmla="*/ 14 h 117"/>
                  <a:gd name="T52" fmla="*/ 35 w 176"/>
                  <a:gd name="T53" fmla="*/ 79 h 117"/>
                  <a:gd name="T54" fmla="*/ 97 w 176"/>
                  <a:gd name="T55" fmla="*/ 107 h 117"/>
                  <a:gd name="T56" fmla="*/ 95 w 176"/>
                  <a:gd name="T57" fmla="*/ 105 h 117"/>
                  <a:gd name="T58" fmla="*/ 81 w 176"/>
                  <a:gd name="T59" fmla="*/ 105 h 117"/>
                  <a:gd name="T60" fmla="*/ 79 w 176"/>
                  <a:gd name="T61" fmla="*/ 107 h 117"/>
                  <a:gd name="T62" fmla="*/ 81 w 176"/>
                  <a:gd name="T63" fmla="*/ 108 h 117"/>
                  <a:gd name="T64" fmla="*/ 95 w 176"/>
                  <a:gd name="T65" fmla="*/ 108 h 117"/>
                  <a:gd name="T66" fmla="*/ 97 w 176"/>
                  <a:gd name="T67" fmla="*/ 10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76" h="117">
                    <a:moveTo>
                      <a:pt x="176" y="99"/>
                    </a:moveTo>
                    <a:cubicBezTo>
                      <a:pt x="176" y="108"/>
                      <a:pt x="176" y="108"/>
                      <a:pt x="176" y="108"/>
                    </a:cubicBezTo>
                    <a:cubicBezTo>
                      <a:pt x="176" y="113"/>
                      <a:pt x="169" y="117"/>
                      <a:pt x="161" y="117"/>
                    </a:cubicBezTo>
                    <a:cubicBezTo>
                      <a:pt x="15" y="117"/>
                      <a:pt x="15" y="117"/>
                      <a:pt x="15" y="117"/>
                    </a:cubicBezTo>
                    <a:cubicBezTo>
                      <a:pt x="7" y="117"/>
                      <a:pt x="0" y="113"/>
                      <a:pt x="0" y="108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15" y="99"/>
                      <a:pt x="15" y="99"/>
                      <a:pt x="15" y="99"/>
                    </a:cubicBezTo>
                    <a:cubicBezTo>
                      <a:pt x="161" y="99"/>
                      <a:pt x="161" y="99"/>
                      <a:pt x="161" y="99"/>
                    </a:cubicBezTo>
                    <a:lnTo>
                      <a:pt x="176" y="99"/>
                    </a:lnTo>
                    <a:close/>
                    <a:moveTo>
                      <a:pt x="24" y="79"/>
                    </a:moveTo>
                    <a:cubicBezTo>
                      <a:pt x="24" y="14"/>
                      <a:pt x="24" y="14"/>
                      <a:pt x="24" y="14"/>
                    </a:cubicBezTo>
                    <a:cubicBezTo>
                      <a:pt x="24" y="6"/>
                      <a:pt x="30" y="0"/>
                      <a:pt x="38" y="0"/>
                    </a:cubicBezTo>
                    <a:cubicBezTo>
                      <a:pt x="138" y="0"/>
                      <a:pt x="138" y="0"/>
                      <a:pt x="138" y="0"/>
                    </a:cubicBezTo>
                    <a:cubicBezTo>
                      <a:pt x="146" y="0"/>
                      <a:pt x="152" y="6"/>
                      <a:pt x="152" y="14"/>
                    </a:cubicBezTo>
                    <a:cubicBezTo>
                      <a:pt x="152" y="79"/>
                      <a:pt x="152" y="79"/>
                      <a:pt x="152" y="79"/>
                    </a:cubicBezTo>
                    <a:cubicBezTo>
                      <a:pt x="152" y="87"/>
                      <a:pt x="146" y="93"/>
                      <a:pt x="138" y="93"/>
                    </a:cubicBezTo>
                    <a:cubicBezTo>
                      <a:pt x="38" y="93"/>
                      <a:pt x="38" y="93"/>
                      <a:pt x="38" y="93"/>
                    </a:cubicBezTo>
                    <a:cubicBezTo>
                      <a:pt x="30" y="93"/>
                      <a:pt x="24" y="87"/>
                      <a:pt x="24" y="79"/>
                    </a:cubicBezTo>
                    <a:close/>
                    <a:moveTo>
                      <a:pt x="35" y="79"/>
                    </a:moveTo>
                    <a:cubicBezTo>
                      <a:pt x="35" y="80"/>
                      <a:pt x="37" y="82"/>
                      <a:pt x="38" y="82"/>
                    </a:cubicBezTo>
                    <a:cubicBezTo>
                      <a:pt x="138" y="82"/>
                      <a:pt x="138" y="82"/>
                      <a:pt x="138" y="82"/>
                    </a:cubicBezTo>
                    <a:cubicBezTo>
                      <a:pt x="139" y="82"/>
                      <a:pt x="141" y="80"/>
                      <a:pt x="141" y="79"/>
                    </a:cubicBezTo>
                    <a:cubicBezTo>
                      <a:pt x="141" y="14"/>
                      <a:pt x="141" y="14"/>
                      <a:pt x="141" y="14"/>
                    </a:cubicBezTo>
                    <a:cubicBezTo>
                      <a:pt x="141" y="13"/>
                      <a:pt x="139" y="11"/>
                      <a:pt x="138" y="11"/>
                    </a:cubicBezTo>
                    <a:cubicBezTo>
                      <a:pt x="38" y="11"/>
                      <a:pt x="38" y="11"/>
                      <a:pt x="38" y="11"/>
                    </a:cubicBezTo>
                    <a:cubicBezTo>
                      <a:pt x="37" y="11"/>
                      <a:pt x="35" y="13"/>
                      <a:pt x="35" y="14"/>
                    </a:cubicBezTo>
                    <a:lnTo>
                      <a:pt x="35" y="79"/>
                    </a:lnTo>
                    <a:close/>
                    <a:moveTo>
                      <a:pt x="97" y="107"/>
                    </a:moveTo>
                    <a:cubicBezTo>
                      <a:pt x="97" y="106"/>
                      <a:pt x="96" y="105"/>
                      <a:pt x="95" y="105"/>
                    </a:cubicBezTo>
                    <a:cubicBezTo>
                      <a:pt x="81" y="105"/>
                      <a:pt x="81" y="105"/>
                      <a:pt x="81" y="105"/>
                    </a:cubicBezTo>
                    <a:cubicBezTo>
                      <a:pt x="80" y="105"/>
                      <a:pt x="79" y="106"/>
                      <a:pt x="79" y="107"/>
                    </a:cubicBezTo>
                    <a:cubicBezTo>
                      <a:pt x="79" y="107"/>
                      <a:pt x="80" y="108"/>
                      <a:pt x="81" y="108"/>
                    </a:cubicBezTo>
                    <a:cubicBezTo>
                      <a:pt x="95" y="108"/>
                      <a:pt x="95" y="108"/>
                      <a:pt x="95" y="108"/>
                    </a:cubicBezTo>
                    <a:cubicBezTo>
                      <a:pt x="96" y="108"/>
                      <a:pt x="97" y="107"/>
                      <a:pt x="97" y="10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6756" tIns="48379" rIns="96756" bIns="48379" numCol="1" anchor="t" anchorCtr="0" compatLnSpc="1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 kern="0">
                  <a:solidFill>
                    <a:srgbClr val="996633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20" name="Group 1"/>
            <p:cNvGrpSpPr/>
            <p:nvPr/>
          </p:nvGrpSpPr>
          <p:grpSpPr>
            <a:xfrm>
              <a:off x="1422013" y="2518173"/>
              <a:ext cx="617155" cy="612507"/>
              <a:chOff x="1066082" y="1818668"/>
              <a:chExt cx="465007" cy="467298"/>
            </a:xfrm>
          </p:grpSpPr>
          <p:sp>
            <p:nvSpPr>
              <p:cNvPr id="33" name="Freeform 7"/>
              <p:cNvSpPr/>
              <p:nvPr/>
            </p:nvSpPr>
            <p:spPr bwMode="auto">
              <a:xfrm>
                <a:off x="1066082" y="1818668"/>
                <a:ext cx="465007" cy="467298"/>
              </a:xfrm>
              <a:custGeom>
                <a:avLst/>
                <a:gdLst>
                  <a:gd name="T0" fmla="*/ 102 w 203"/>
                  <a:gd name="T1" fmla="*/ 0 h 204"/>
                  <a:gd name="T2" fmla="*/ 129 w 203"/>
                  <a:gd name="T3" fmla="*/ 3 h 204"/>
                  <a:gd name="T4" fmla="*/ 153 w 203"/>
                  <a:gd name="T5" fmla="*/ 13 h 204"/>
                  <a:gd name="T6" fmla="*/ 174 w 203"/>
                  <a:gd name="T7" fmla="*/ 30 h 204"/>
                  <a:gd name="T8" fmla="*/ 190 w 203"/>
                  <a:gd name="T9" fmla="*/ 50 h 204"/>
                  <a:gd name="T10" fmla="*/ 200 w 203"/>
                  <a:gd name="T11" fmla="*/ 74 h 204"/>
                  <a:gd name="T12" fmla="*/ 203 w 203"/>
                  <a:gd name="T13" fmla="*/ 102 h 204"/>
                  <a:gd name="T14" fmla="*/ 200 w 203"/>
                  <a:gd name="T15" fmla="*/ 129 h 204"/>
                  <a:gd name="T16" fmla="*/ 190 w 203"/>
                  <a:gd name="T17" fmla="*/ 153 h 204"/>
                  <a:gd name="T18" fmla="*/ 174 w 203"/>
                  <a:gd name="T19" fmla="*/ 174 h 204"/>
                  <a:gd name="T20" fmla="*/ 153 w 203"/>
                  <a:gd name="T21" fmla="*/ 190 h 204"/>
                  <a:gd name="T22" fmla="*/ 129 w 203"/>
                  <a:gd name="T23" fmla="*/ 201 h 204"/>
                  <a:gd name="T24" fmla="*/ 102 w 203"/>
                  <a:gd name="T25" fmla="*/ 204 h 204"/>
                  <a:gd name="T26" fmla="*/ 74 w 203"/>
                  <a:gd name="T27" fmla="*/ 201 h 204"/>
                  <a:gd name="T28" fmla="*/ 50 w 203"/>
                  <a:gd name="T29" fmla="*/ 190 h 204"/>
                  <a:gd name="T30" fmla="*/ 30 w 203"/>
                  <a:gd name="T31" fmla="*/ 174 h 204"/>
                  <a:gd name="T32" fmla="*/ 13 w 203"/>
                  <a:gd name="T33" fmla="*/ 153 h 204"/>
                  <a:gd name="T34" fmla="*/ 3 w 203"/>
                  <a:gd name="T35" fmla="*/ 129 h 204"/>
                  <a:gd name="T36" fmla="*/ 0 w 203"/>
                  <a:gd name="T37" fmla="*/ 102 h 204"/>
                  <a:gd name="T38" fmla="*/ 3 w 203"/>
                  <a:gd name="T39" fmla="*/ 74 h 204"/>
                  <a:gd name="T40" fmla="*/ 13 w 203"/>
                  <a:gd name="T41" fmla="*/ 50 h 204"/>
                  <a:gd name="T42" fmla="*/ 30 w 203"/>
                  <a:gd name="T43" fmla="*/ 30 h 204"/>
                  <a:gd name="T44" fmla="*/ 50 w 203"/>
                  <a:gd name="T45" fmla="*/ 13 h 204"/>
                  <a:gd name="T46" fmla="*/ 74 w 203"/>
                  <a:gd name="T47" fmla="*/ 3 h 204"/>
                  <a:gd name="T48" fmla="*/ 102 w 203"/>
                  <a:gd name="T49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3" h="204">
                    <a:moveTo>
                      <a:pt x="102" y="0"/>
                    </a:moveTo>
                    <a:lnTo>
                      <a:pt x="129" y="3"/>
                    </a:lnTo>
                    <a:lnTo>
                      <a:pt x="153" y="13"/>
                    </a:lnTo>
                    <a:lnTo>
                      <a:pt x="174" y="30"/>
                    </a:lnTo>
                    <a:lnTo>
                      <a:pt x="190" y="50"/>
                    </a:lnTo>
                    <a:lnTo>
                      <a:pt x="200" y="74"/>
                    </a:lnTo>
                    <a:lnTo>
                      <a:pt x="203" y="102"/>
                    </a:lnTo>
                    <a:lnTo>
                      <a:pt x="200" y="129"/>
                    </a:lnTo>
                    <a:lnTo>
                      <a:pt x="190" y="153"/>
                    </a:lnTo>
                    <a:lnTo>
                      <a:pt x="174" y="174"/>
                    </a:lnTo>
                    <a:lnTo>
                      <a:pt x="153" y="190"/>
                    </a:lnTo>
                    <a:lnTo>
                      <a:pt x="129" y="201"/>
                    </a:lnTo>
                    <a:lnTo>
                      <a:pt x="102" y="204"/>
                    </a:lnTo>
                    <a:lnTo>
                      <a:pt x="74" y="201"/>
                    </a:lnTo>
                    <a:lnTo>
                      <a:pt x="50" y="190"/>
                    </a:lnTo>
                    <a:lnTo>
                      <a:pt x="30" y="174"/>
                    </a:lnTo>
                    <a:lnTo>
                      <a:pt x="13" y="153"/>
                    </a:lnTo>
                    <a:lnTo>
                      <a:pt x="3" y="129"/>
                    </a:lnTo>
                    <a:lnTo>
                      <a:pt x="0" y="102"/>
                    </a:lnTo>
                    <a:lnTo>
                      <a:pt x="3" y="74"/>
                    </a:lnTo>
                    <a:lnTo>
                      <a:pt x="13" y="50"/>
                    </a:lnTo>
                    <a:lnTo>
                      <a:pt x="30" y="30"/>
                    </a:lnTo>
                    <a:lnTo>
                      <a:pt x="50" y="13"/>
                    </a:lnTo>
                    <a:lnTo>
                      <a:pt x="74" y="3"/>
                    </a:lnTo>
                    <a:lnTo>
                      <a:pt x="102" y="0"/>
                    </a:lnTo>
                    <a:close/>
                  </a:path>
                </a:pathLst>
              </a:custGeom>
              <a:solidFill>
                <a:srgbClr val="595C9D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6756" tIns="48379" rIns="96756" bIns="48379" numCol="1" anchor="t" anchorCtr="0" compatLnSpc="1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 kern="0">
                  <a:solidFill>
                    <a:srgbClr val="996633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4" name="Freeform 7"/>
              <p:cNvSpPr>
                <a:spLocks noEditPoints="1"/>
              </p:cNvSpPr>
              <p:nvPr/>
            </p:nvSpPr>
            <p:spPr bwMode="auto">
              <a:xfrm>
                <a:off x="1145360" y="1919614"/>
                <a:ext cx="299574" cy="277578"/>
              </a:xfrm>
              <a:custGeom>
                <a:avLst/>
                <a:gdLst>
                  <a:gd name="T0" fmla="*/ 31 w 177"/>
                  <a:gd name="T1" fmla="*/ 94 h 164"/>
                  <a:gd name="T2" fmla="*/ 19 w 177"/>
                  <a:gd name="T3" fmla="*/ 94 h 164"/>
                  <a:gd name="T4" fmla="*/ 1 w 177"/>
                  <a:gd name="T5" fmla="*/ 79 h 164"/>
                  <a:gd name="T6" fmla="*/ 12 w 177"/>
                  <a:gd name="T7" fmla="*/ 47 h 164"/>
                  <a:gd name="T8" fmla="*/ 36 w 177"/>
                  <a:gd name="T9" fmla="*/ 55 h 164"/>
                  <a:gd name="T10" fmla="*/ 48 w 177"/>
                  <a:gd name="T11" fmla="*/ 52 h 164"/>
                  <a:gd name="T12" fmla="*/ 48 w 177"/>
                  <a:gd name="T13" fmla="*/ 59 h 164"/>
                  <a:gd name="T14" fmla="*/ 55 w 177"/>
                  <a:gd name="T15" fmla="*/ 82 h 164"/>
                  <a:gd name="T16" fmla="*/ 31 w 177"/>
                  <a:gd name="T17" fmla="*/ 94 h 164"/>
                  <a:gd name="T18" fmla="*/ 36 w 177"/>
                  <a:gd name="T19" fmla="*/ 47 h 164"/>
                  <a:gd name="T20" fmla="*/ 12 w 177"/>
                  <a:gd name="T21" fmla="*/ 23 h 164"/>
                  <a:gd name="T22" fmla="*/ 36 w 177"/>
                  <a:gd name="T23" fmla="*/ 0 h 164"/>
                  <a:gd name="T24" fmla="*/ 59 w 177"/>
                  <a:gd name="T25" fmla="*/ 23 h 164"/>
                  <a:gd name="T26" fmla="*/ 36 w 177"/>
                  <a:gd name="T27" fmla="*/ 47 h 164"/>
                  <a:gd name="T28" fmla="*/ 129 w 177"/>
                  <a:gd name="T29" fmla="*/ 164 h 164"/>
                  <a:gd name="T30" fmla="*/ 49 w 177"/>
                  <a:gd name="T31" fmla="*/ 164 h 164"/>
                  <a:gd name="T32" fmla="*/ 24 w 177"/>
                  <a:gd name="T33" fmla="*/ 140 h 164"/>
                  <a:gd name="T34" fmla="*/ 56 w 177"/>
                  <a:gd name="T35" fmla="*/ 88 h 164"/>
                  <a:gd name="T36" fmla="*/ 89 w 177"/>
                  <a:gd name="T37" fmla="*/ 101 h 164"/>
                  <a:gd name="T38" fmla="*/ 121 w 177"/>
                  <a:gd name="T39" fmla="*/ 88 h 164"/>
                  <a:gd name="T40" fmla="*/ 153 w 177"/>
                  <a:gd name="T41" fmla="*/ 140 h 164"/>
                  <a:gd name="T42" fmla="*/ 129 w 177"/>
                  <a:gd name="T43" fmla="*/ 164 h 164"/>
                  <a:gd name="T44" fmla="*/ 89 w 177"/>
                  <a:gd name="T45" fmla="*/ 94 h 164"/>
                  <a:gd name="T46" fmla="*/ 53 w 177"/>
                  <a:gd name="T47" fmla="*/ 59 h 164"/>
                  <a:gd name="T48" fmla="*/ 89 w 177"/>
                  <a:gd name="T49" fmla="*/ 23 h 164"/>
                  <a:gd name="T50" fmla="*/ 124 w 177"/>
                  <a:gd name="T51" fmla="*/ 59 h 164"/>
                  <a:gd name="T52" fmla="*/ 89 w 177"/>
                  <a:gd name="T53" fmla="*/ 94 h 164"/>
                  <a:gd name="T54" fmla="*/ 141 w 177"/>
                  <a:gd name="T55" fmla="*/ 47 h 164"/>
                  <a:gd name="T56" fmla="*/ 118 w 177"/>
                  <a:gd name="T57" fmla="*/ 23 h 164"/>
                  <a:gd name="T58" fmla="*/ 141 w 177"/>
                  <a:gd name="T59" fmla="*/ 0 h 164"/>
                  <a:gd name="T60" fmla="*/ 165 w 177"/>
                  <a:gd name="T61" fmla="*/ 23 h 164"/>
                  <a:gd name="T62" fmla="*/ 141 w 177"/>
                  <a:gd name="T63" fmla="*/ 47 h 164"/>
                  <a:gd name="T64" fmla="*/ 159 w 177"/>
                  <a:gd name="T65" fmla="*/ 94 h 164"/>
                  <a:gd name="T66" fmla="*/ 146 w 177"/>
                  <a:gd name="T67" fmla="*/ 94 h 164"/>
                  <a:gd name="T68" fmla="*/ 122 w 177"/>
                  <a:gd name="T69" fmla="*/ 82 h 164"/>
                  <a:gd name="T70" fmla="*/ 130 w 177"/>
                  <a:gd name="T71" fmla="*/ 59 h 164"/>
                  <a:gd name="T72" fmla="*/ 129 w 177"/>
                  <a:gd name="T73" fmla="*/ 52 h 164"/>
                  <a:gd name="T74" fmla="*/ 141 w 177"/>
                  <a:gd name="T75" fmla="*/ 55 h 164"/>
                  <a:gd name="T76" fmla="*/ 165 w 177"/>
                  <a:gd name="T77" fmla="*/ 47 h 164"/>
                  <a:gd name="T78" fmla="*/ 177 w 177"/>
                  <a:gd name="T79" fmla="*/ 79 h 164"/>
                  <a:gd name="T80" fmla="*/ 159 w 177"/>
                  <a:gd name="T81" fmla="*/ 94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77" h="164">
                    <a:moveTo>
                      <a:pt x="31" y="94"/>
                    </a:moveTo>
                    <a:cubicBezTo>
                      <a:pt x="19" y="94"/>
                      <a:pt x="19" y="94"/>
                      <a:pt x="19" y="94"/>
                    </a:cubicBezTo>
                    <a:cubicBezTo>
                      <a:pt x="9" y="94"/>
                      <a:pt x="1" y="89"/>
                      <a:pt x="1" y="79"/>
                    </a:cubicBezTo>
                    <a:cubicBezTo>
                      <a:pt x="1" y="72"/>
                      <a:pt x="0" y="47"/>
                      <a:pt x="12" y="47"/>
                    </a:cubicBezTo>
                    <a:cubicBezTo>
                      <a:pt x="14" y="47"/>
                      <a:pt x="24" y="55"/>
                      <a:pt x="36" y="55"/>
                    </a:cubicBezTo>
                    <a:cubicBezTo>
                      <a:pt x="40" y="55"/>
                      <a:pt x="44" y="54"/>
                      <a:pt x="48" y="52"/>
                    </a:cubicBezTo>
                    <a:cubicBezTo>
                      <a:pt x="48" y="54"/>
                      <a:pt x="48" y="57"/>
                      <a:pt x="48" y="59"/>
                    </a:cubicBezTo>
                    <a:cubicBezTo>
                      <a:pt x="48" y="67"/>
                      <a:pt x="50" y="75"/>
                      <a:pt x="55" y="82"/>
                    </a:cubicBezTo>
                    <a:cubicBezTo>
                      <a:pt x="46" y="82"/>
                      <a:pt x="37" y="86"/>
                      <a:pt x="31" y="94"/>
                    </a:cubicBezTo>
                    <a:close/>
                    <a:moveTo>
                      <a:pt x="36" y="47"/>
                    </a:moveTo>
                    <a:cubicBezTo>
                      <a:pt x="23" y="47"/>
                      <a:pt x="12" y="36"/>
                      <a:pt x="12" y="23"/>
                    </a:cubicBezTo>
                    <a:cubicBezTo>
                      <a:pt x="12" y="10"/>
                      <a:pt x="23" y="0"/>
                      <a:pt x="36" y="0"/>
                    </a:cubicBezTo>
                    <a:cubicBezTo>
                      <a:pt x="49" y="0"/>
                      <a:pt x="59" y="10"/>
                      <a:pt x="59" y="23"/>
                    </a:cubicBezTo>
                    <a:cubicBezTo>
                      <a:pt x="59" y="36"/>
                      <a:pt x="49" y="47"/>
                      <a:pt x="36" y="47"/>
                    </a:cubicBezTo>
                    <a:close/>
                    <a:moveTo>
                      <a:pt x="129" y="164"/>
                    </a:moveTo>
                    <a:cubicBezTo>
                      <a:pt x="49" y="164"/>
                      <a:pt x="49" y="164"/>
                      <a:pt x="49" y="164"/>
                    </a:cubicBezTo>
                    <a:cubicBezTo>
                      <a:pt x="34" y="164"/>
                      <a:pt x="24" y="155"/>
                      <a:pt x="24" y="140"/>
                    </a:cubicBezTo>
                    <a:cubicBezTo>
                      <a:pt x="24" y="120"/>
                      <a:pt x="29" y="88"/>
                      <a:pt x="56" y="88"/>
                    </a:cubicBezTo>
                    <a:cubicBezTo>
                      <a:pt x="59" y="88"/>
                      <a:pt x="70" y="101"/>
                      <a:pt x="89" y="101"/>
                    </a:cubicBezTo>
                    <a:cubicBezTo>
                      <a:pt x="107" y="101"/>
                      <a:pt x="118" y="88"/>
                      <a:pt x="121" y="88"/>
                    </a:cubicBezTo>
                    <a:cubicBezTo>
                      <a:pt x="148" y="88"/>
                      <a:pt x="153" y="120"/>
                      <a:pt x="153" y="140"/>
                    </a:cubicBezTo>
                    <a:cubicBezTo>
                      <a:pt x="153" y="155"/>
                      <a:pt x="143" y="164"/>
                      <a:pt x="129" y="164"/>
                    </a:cubicBezTo>
                    <a:close/>
                    <a:moveTo>
                      <a:pt x="89" y="94"/>
                    </a:moveTo>
                    <a:cubicBezTo>
                      <a:pt x="69" y="94"/>
                      <a:pt x="53" y="78"/>
                      <a:pt x="53" y="59"/>
                    </a:cubicBezTo>
                    <a:cubicBezTo>
                      <a:pt x="53" y="39"/>
                      <a:pt x="69" y="23"/>
                      <a:pt x="89" y="23"/>
                    </a:cubicBezTo>
                    <a:cubicBezTo>
                      <a:pt x="108" y="23"/>
                      <a:pt x="124" y="39"/>
                      <a:pt x="124" y="59"/>
                    </a:cubicBezTo>
                    <a:cubicBezTo>
                      <a:pt x="124" y="78"/>
                      <a:pt x="108" y="94"/>
                      <a:pt x="89" y="94"/>
                    </a:cubicBezTo>
                    <a:close/>
                    <a:moveTo>
                      <a:pt x="141" y="47"/>
                    </a:moveTo>
                    <a:cubicBezTo>
                      <a:pt x="128" y="47"/>
                      <a:pt x="118" y="36"/>
                      <a:pt x="118" y="23"/>
                    </a:cubicBezTo>
                    <a:cubicBezTo>
                      <a:pt x="118" y="10"/>
                      <a:pt x="128" y="0"/>
                      <a:pt x="141" y="0"/>
                    </a:cubicBezTo>
                    <a:cubicBezTo>
                      <a:pt x="154" y="0"/>
                      <a:pt x="165" y="10"/>
                      <a:pt x="165" y="23"/>
                    </a:cubicBezTo>
                    <a:cubicBezTo>
                      <a:pt x="165" y="36"/>
                      <a:pt x="154" y="47"/>
                      <a:pt x="141" y="47"/>
                    </a:cubicBezTo>
                    <a:close/>
                    <a:moveTo>
                      <a:pt x="159" y="94"/>
                    </a:moveTo>
                    <a:cubicBezTo>
                      <a:pt x="146" y="94"/>
                      <a:pt x="146" y="94"/>
                      <a:pt x="146" y="94"/>
                    </a:cubicBezTo>
                    <a:cubicBezTo>
                      <a:pt x="140" y="86"/>
                      <a:pt x="132" y="82"/>
                      <a:pt x="122" y="82"/>
                    </a:cubicBezTo>
                    <a:cubicBezTo>
                      <a:pt x="127" y="75"/>
                      <a:pt x="130" y="67"/>
                      <a:pt x="130" y="59"/>
                    </a:cubicBezTo>
                    <a:cubicBezTo>
                      <a:pt x="130" y="57"/>
                      <a:pt x="129" y="54"/>
                      <a:pt x="129" y="52"/>
                    </a:cubicBezTo>
                    <a:cubicBezTo>
                      <a:pt x="133" y="54"/>
                      <a:pt x="137" y="55"/>
                      <a:pt x="141" y="55"/>
                    </a:cubicBezTo>
                    <a:cubicBezTo>
                      <a:pt x="154" y="55"/>
                      <a:pt x="163" y="47"/>
                      <a:pt x="165" y="47"/>
                    </a:cubicBezTo>
                    <a:cubicBezTo>
                      <a:pt x="177" y="47"/>
                      <a:pt x="177" y="72"/>
                      <a:pt x="177" y="79"/>
                    </a:cubicBezTo>
                    <a:cubicBezTo>
                      <a:pt x="177" y="89"/>
                      <a:pt x="168" y="94"/>
                      <a:pt x="159" y="9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6756" tIns="48379" rIns="96756" bIns="48379" numCol="1" anchor="t" anchorCtr="0" compatLnSpc="1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 kern="0">
                  <a:solidFill>
                    <a:srgbClr val="996633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21" name="Group 2"/>
            <p:cNvGrpSpPr/>
            <p:nvPr/>
          </p:nvGrpSpPr>
          <p:grpSpPr>
            <a:xfrm>
              <a:off x="4832663" y="2526645"/>
              <a:ext cx="617155" cy="609502"/>
              <a:chOff x="3635896" y="1825130"/>
              <a:chExt cx="465007" cy="465007"/>
            </a:xfrm>
          </p:grpSpPr>
          <p:sp>
            <p:nvSpPr>
              <p:cNvPr id="31" name="Freeform 8"/>
              <p:cNvSpPr/>
              <p:nvPr/>
            </p:nvSpPr>
            <p:spPr bwMode="auto">
              <a:xfrm>
                <a:off x="3635896" y="1825130"/>
                <a:ext cx="465007" cy="465007"/>
              </a:xfrm>
              <a:custGeom>
                <a:avLst/>
                <a:gdLst>
                  <a:gd name="T0" fmla="*/ 101 w 203"/>
                  <a:gd name="T1" fmla="*/ 0 h 203"/>
                  <a:gd name="T2" fmla="*/ 129 w 203"/>
                  <a:gd name="T3" fmla="*/ 2 h 203"/>
                  <a:gd name="T4" fmla="*/ 153 w 203"/>
                  <a:gd name="T5" fmla="*/ 13 h 203"/>
                  <a:gd name="T6" fmla="*/ 173 w 203"/>
                  <a:gd name="T7" fmla="*/ 29 h 203"/>
                  <a:gd name="T8" fmla="*/ 190 w 203"/>
                  <a:gd name="T9" fmla="*/ 50 h 203"/>
                  <a:gd name="T10" fmla="*/ 200 w 203"/>
                  <a:gd name="T11" fmla="*/ 74 h 203"/>
                  <a:gd name="T12" fmla="*/ 203 w 203"/>
                  <a:gd name="T13" fmla="*/ 101 h 203"/>
                  <a:gd name="T14" fmla="*/ 200 w 203"/>
                  <a:gd name="T15" fmla="*/ 129 h 203"/>
                  <a:gd name="T16" fmla="*/ 190 w 203"/>
                  <a:gd name="T17" fmla="*/ 153 h 203"/>
                  <a:gd name="T18" fmla="*/ 173 w 203"/>
                  <a:gd name="T19" fmla="*/ 174 h 203"/>
                  <a:gd name="T20" fmla="*/ 153 w 203"/>
                  <a:gd name="T21" fmla="*/ 190 h 203"/>
                  <a:gd name="T22" fmla="*/ 129 w 203"/>
                  <a:gd name="T23" fmla="*/ 200 h 203"/>
                  <a:gd name="T24" fmla="*/ 101 w 203"/>
                  <a:gd name="T25" fmla="*/ 203 h 203"/>
                  <a:gd name="T26" fmla="*/ 74 w 203"/>
                  <a:gd name="T27" fmla="*/ 200 h 203"/>
                  <a:gd name="T28" fmla="*/ 50 w 203"/>
                  <a:gd name="T29" fmla="*/ 190 h 203"/>
                  <a:gd name="T30" fmla="*/ 29 w 203"/>
                  <a:gd name="T31" fmla="*/ 174 h 203"/>
                  <a:gd name="T32" fmla="*/ 13 w 203"/>
                  <a:gd name="T33" fmla="*/ 153 h 203"/>
                  <a:gd name="T34" fmla="*/ 3 w 203"/>
                  <a:gd name="T35" fmla="*/ 129 h 203"/>
                  <a:gd name="T36" fmla="*/ 0 w 203"/>
                  <a:gd name="T37" fmla="*/ 101 h 203"/>
                  <a:gd name="T38" fmla="*/ 3 w 203"/>
                  <a:gd name="T39" fmla="*/ 74 h 203"/>
                  <a:gd name="T40" fmla="*/ 13 w 203"/>
                  <a:gd name="T41" fmla="*/ 50 h 203"/>
                  <a:gd name="T42" fmla="*/ 29 w 203"/>
                  <a:gd name="T43" fmla="*/ 29 h 203"/>
                  <a:gd name="T44" fmla="*/ 50 w 203"/>
                  <a:gd name="T45" fmla="*/ 13 h 203"/>
                  <a:gd name="T46" fmla="*/ 74 w 203"/>
                  <a:gd name="T47" fmla="*/ 2 h 203"/>
                  <a:gd name="T48" fmla="*/ 101 w 203"/>
                  <a:gd name="T49" fmla="*/ 0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3" h="203">
                    <a:moveTo>
                      <a:pt x="101" y="0"/>
                    </a:moveTo>
                    <a:lnTo>
                      <a:pt x="129" y="2"/>
                    </a:lnTo>
                    <a:lnTo>
                      <a:pt x="153" y="13"/>
                    </a:lnTo>
                    <a:lnTo>
                      <a:pt x="173" y="29"/>
                    </a:lnTo>
                    <a:lnTo>
                      <a:pt x="190" y="50"/>
                    </a:lnTo>
                    <a:lnTo>
                      <a:pt x="200" y="74"/>
                    </a:lnTo>
                    <a:lnTo>
                      <a:pt x="203" y="101"/>
                    </a:lnTo>
                    <a:lnTo>
                      <a:pt x="200" y="129"/>
                    </a:lnTo>
                    <a:lnTo>
                      <a:pt x="190" y="153"/>
                    </a:lnTo>
                    <a:lnTo>
                      <a:pt x="173" y="174"/>
                    </a:lnTo>
                    <a:lnTo>
                      <a:pt x="153" y="190"/>
                    </a:lnTo>
                    <a:lnTo>
                      <a:pt x="129" y="200"/>
                    </a:lnTo>
                    <a:lnTo>
                      <a:pt x="101" y="203"/>
                    </a:lnTo>
                    <a:lnTo>
                      <a:pt x="74" y="200"/>
                    </a:lnTo>
                    <a:lnTo>
                      <a:pt x="50" y="190"/>
                    </a:lnTo>
                    <a:lnTo>
                      <a:pt x="29" y="174"/>
                    </a:lnTo>
                    <a:lnTo>
                      <a:pt x="13" y="153"/>
                    </a:lnTo>
                    <a:lnTo>
                      <a:pt x="3" y="129"/>
                    </a:lnTo>
                    <a:lnTo>
                      <a:pt x="0" y="101"/>
                    </a:lnTo>
                    <a:lnTo>
                      <a:pt x="3" y="74"/>
                    </a:lnTo>
                    <a:lnTo>
                      <a:pt x="13" y="50"/>
                    </a:lnTo>
                    <a:lnTo>
                      <a:pt x="29" y="29"/>
                    </a:lnTo>
                    <a:lnTo>
                      <a:pt x="50" y="13"/>
                    </a:lnTo>
                    <a:lnTo>
                      <a:pt x="74" y="2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rgbClr val="45487A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6756" tIns="48379" rIns="96756" bIns="48379" numCol="1" anchor="t" anchorCtr="0" compatLnSpc="1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 kern="0">
                  <a:solidFill>
                    <a:srgbClr val="996633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2" name="Freeform 8"/>
              <p:cNvSpPr>
                <a:spLocks noEditPoints="1"/>
              </p:cNvSpPr>
              <p:nvPr/>
            </p:nvSpPr>
            <p:spPr bwMode="auto">
              <a:xfrm>
                <a:off x="3788568" y="1901620"/>
                <a:ext cx="201914" cy="300866"/>
              </a:xfrm>
              <a:custGeom>
                <a:avLst/>
                <a:gdLst>
                  <a:gd name="T0" fmla="*/ 85 w 94"/>
                  <a:gd name="T1" fmla="*/ 44 h 140"/>
                  <a:gd name="T2" fmla="*/ 45 w 94"/>
                  <a:gd name="T3" fmla="*/ 90 h 140"/>
                  <a:gd name="T4" fmla="*/ 26 w 94"/>
                  <a:gd name="T5" fmla="*/ 105 h 140"/>
                  <a:gd name="T6" fmla="*/ 26 w 94"/>
                  <a:gd name="T7" fmla="*/ 108 h 140"/>
                  <a:gd name="T8" fmla="*/ 35 w 94"/>
                  <a:gd name="T9" fmla="*/ 123 h 140"/>
                  <a:gd name="T10" fmla="*/ 17 w 94"/>
                  <a:gd name="T11" fmla="*/ 140 h 140"/>
                  <a:gd name="T12" fmla="*/ 0 w 94"/>
                  <a:gd name="T13" fmla="*/ 123 h 140"/>
                  <a:gd name="T14" fmla="*/ 9 w 94"/>
                  <a:gd name="T15" fmla="*/ 108 h 140"/>
                  <a:gd name="T16" fmla="*/ 9 w 94"/>
                  <a:gd name="T17" fmla="*/ 33 h 140"/>
                  <a:gd name="T18" fmla="*/ 0 w 94"/>
                  <a:gd name="T19" fmla="*/ 17 h 140"/>
                  <a:gd name="T20" fmla="*/ 17 w 94"/>
                  <a:gd name="T21" fmla="*/ 0 h 140"/>
                  <a:gd name="T22" fmla="*/ 35 w 94"/>
                  <a:gd name="T23" fmla="*/ 17 h 140"/>
                  <a:gd name="T24" fmla="*/ 26 w 94"/>
                  <a:gd name="T25" fmla="*/ 33 h 140"/>
                  <a:gd name="T26" fmla="*/ 26 w 94"/>
                  <a:gd name="T27" fmla="*/ 78 h 140"/>
                  <a:gd name="T28" fmla="*/ 40 w 94"/>
                  <a:gd name="T29" fmla="*/ 73 h 140"/>
                  <a:gd name="T30" fmla="*/ 67 w 94"/>
                  <a:gd name="T31" fmla="*/ 44 h 140"/>
                  <a:gd name="T32" fmla="*/ 58 w 94"/>
                  <a:gd name="T33" fmla="*/ 29 h 140"/>
                  <a:gd name="T34" fmla="*/ 76 w 94"/>
                  <a:gd name="T35" fmla="*/ 11 h 140"/>
                  <a:gd name="T36" fmla="*/ 94 w 94"/>
                  <a:gd name="T37" fmla="*/ 29 h 140"/>
                  <a:gd name="T38" fmla="*/ 85 w 94"/>
                  <a:gd name="T39" fmla="*/ 44 h 140"/>
                  <a:gd name="T40" fmla="*/ 17 w 94"/>
                  <a:gd name="T41" fmla="*/ 9 h 140"/>
                  <a:gd name="T42" fmla="*/ 9 w 94"/>
                  <a:gd name="T43" fmla="*/ 17 h 140"/>
                  <a:gd name="T44" fmla="*/ 17 w 94"/>
                  <a:gd name="T45" fmla="*/ 26 h 140"/>
                  <a:gd name="T46" fmla="*/ 26 w 94"/>
                  <a:gd name="T47" fmla="*/ 17 h 140"/>
                  <a:gd name="T48" fmla="*/ 17 w 94"/>
                  <a:gd name="T49" fmla="*/ 9 h 140"/>
                  <a:gd name="T50" fmla="*/ 17 w 94"/>
                  <a:gd name="T51" fmla="*/ 114 h 140"/>
                  <a:gd name="T52" fmla="*/ 9 w 94"/>
                  <a:gd name="T53" fmla="*/ 123 h 140"/>
                  <a:gd name="T54" fmla="*/ 17 w 94"/>
                  <a:gd name="T55" fmla="*/ 132 h 140"/>
                  <a:gd name="T56" fmla="*/ 26 w 94"/>
                  <a:gd name="T57" fmla="*/ 123 h 140"/>
                  <a:gd name="T58" fmla="*/ 17 w 94"/>
                  <a:gd name="T59" fmla="*/ 114 h 140"/>
                  <a:gd name="T60" fmla="*/ 76 w 94"/>
                  <a:gd name="T61" fmla="*/ 20 h 140"/>
                  <a:gd name="T62" fmla="*/ 67 w 94"/>
                  <a:gd name="T63" fmla="*/ 29 h 140"/>
                  <a:gd name="T64" fmla="*/ 76 w 94"/>
                  <a:gd name="T65" fmla="*/ 38 h 140"/>
                  <a:gd name="T66" fmla="*/ 85 w 94"/>
                  <a:gd name="T67" fmla="*/ 29 h 140"/>
                  <a:gd name="T68" fmla="*/ 76 w 94"/>
                  <a:gd name="T69" fmla="*/ 2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4" h="140">
                    <a:moveTo>
                      <a:pt x="85" y="44"/>
                    </a:moveTo>
                    <a:cubicBezTo>
                      <a:pt x="84" y="77"/>
                      <a:pt x="61" y="85"/>
                      <a:pt x="45" y="90"/>
                    </a:cubicBezTo>
                    <a:cubicBezTo>
                      <a:pt x="31" y="94"/>
                      <a:pt x="26" y="96"/>
                      <a:pt x="26" y="105"/>
                    </a:cubicBezTo>
                    <a:cubicBezTo>
                      <a:pt x="26" y="108"/>
                      <a:pt x="26" y="108"/>
                      <a:pt x="26" y="108"/>
                    </a:cubicBezTo>
                    <a:cubicBezTo>
                      <a:pt x="31" y="111"/>
                      <a:pt x="35" y="116"/>
                      <a:pt x="35" y="123"/>
                    </a:cubicBezTo>
                    <a:cubicBezTo>
                      <a:pt x="35" y="132"/>
                      <a:pt x="27" y="140"/>
                      <a:pt x="17" y="140"/>
                    </a:cubicBezTo>
                    <a:cubicBezTo>
                      <a:pt x="8" y="140"/>
                      <a:pt x="0" y="132"/>
                      <a:pt x="0" y="123"/>
                    </a:cubicBezTo>
                    <a:cubicBezTo>
                      <a:pt x="0" y="116"/>
                      <a:pt x="3" y="111"/>
                      <a:pt x="9" y="108"/>
                    </a:cubicBezTo>
                    <a:cubicBezTo>
                      <a:pt x="9" y="33"/>
                      <a:pt x="9" y="33"/>
                      <a:pt x="9" y="33"/>
                    </a:cubicBezTo>
                    <a:cubicBezTo>
                      <a:pt x="3" y="29"/>
                      <a:pt x="0" y="24"/>
                      <a:pt x="0" y="17"/>
                    </a:cubicBezTo>
                    <a:cubicBezTo>
                      <a:pt x="0" y="8"/>
                      <a:pt x="8" y="0"/>
                      <a:pt x="17" y="0"/>
                    </a:cubicBezTo>
                    <a:cubicBezTo>
                      <a:pt x="27" y="0"/>
                      <a:pt x="35" y="8"/>
                      <a:pt x="35" y="17"/>
                    </a:cubicBezTo>
                    <a:cubicBezTo>
                      <a:pt x="35" y="24"/>
                      <a:pt x="31" y="29"/>
                      <a:pt x="26" y="33"/>
                    </a:cubicBezTo>
                    <a:cubicBezTo>
                      <a:pt x="26" y="78"/>
                      <a:pt x="26" y="78"/>
                      <a:pt x="26" y="78"/>
                    </a:cubicBezTo>
                    <a:cubicBezTo>
                      <a:pt x="31" y="76"/>
                      <a:pt x="36" y="74"/>
                      <a:pt x="40" y="73"/>
                    </a:cubicBezTo>
                    <a:cubicBezTo>
                      <a:pt x="57" y="67"/>
                      <a:pt x="67" y="63"/>
                      <a:pt x="67" y="44"/>
                    </a:cubicBezTo>
                    <a:cubicBezTo>
                      <a:pt x="62" y="41"/>
                      <a:pt x="58" y="36"/>
                      <a:pt x="58" y="29"/>
                    </a:cubicBezTo>
                    <a:cubicBezTo>
                      <a:pt x="58" y="19"/>
                      <a:pt x="66" y="11"/>
                      <a:pt x="76" y="11"/>
                    </a:cubicBezTo>
                    <a:cubicBezTo>
                      <a:pt x="86" y="11"/>
                      <a:pt x="94" y="19"/>
                      <a:pt x="94" y="29"/>
                    </a:cubicBezTo>
                    <a:cubicBezTo>
                      <a:pt x="94" y="36"/>
                      <a:pt x="90" y="41"/>
                      <a:pt x="85" y="44"/>
                    </a:cubicBezTo>
                    <a:close/>
                    <a:moveTo>
                      <a:pt x="17" y="9"/>
                    </a:moveTo>
                    <a:cubicBezTo>
                      <a:pt x="13" y="9"/>
                      <a:pt x="9" y="12"/>
                      <a:pt x="9" y="17"/>
                    </a:cubicBezTo>
                    <a:cubicBezTo>
                      <a:pt x="9" y="22"/>
                      <a:pt x="13" y="26"/>
                      <a:pt x="17" y="26"/>
                    </a:cubicBezTo>
                    <a:cubicBezTo>
                      <a:pt x="22" y="26"/>
                      <a:pt x="26" y="22"/>
                      <a:pt x="26" y="17"/>
                    </a:cubicBezTo>
                    <a:cubicBezTo>
                      <a:pt x="26" y="12"/>
                      <a:pt x="22" y="9"/>
                      <a:pt x="17" y="9"/>
                    </a:cubicBezTo>
                    <a:close/>
                    <a:moveTo>
                      <a:pt x="17" y="114"/>
                    </a:moveTo>
                    <a:cubicBezTo>
                      <a:pt x="13" y="114"/>
                      <a:pt x="9" y="118"/>
                      <a:pt x="9" y="123"/>
                    </a:cubicBezTo>
                    <a:cubicBezTo>
                      <a:pt x="9" y="128"/>
                      <a:pt x="13" y="132"/>
                      <a:pt x="17" y="132"/>
                    </a:cubicBezTo>
                    <a:cubicBezTo>
                      <a:pt x="22" y="132"/>
                      <a:pt x="26" y="128"/>
                      <a:pt x="26" y="123"/>
                    </a:cubicBezTo>
                    <a:cubicBezTo>
                      <a:pt x="26" y="118"/>
                      <a:pt x="22" y="114"/>
                      <a:pt x="17" y="114"/>
                    </a:cubicBezTo>
                    <a:close/>
                    <a:moveTo>
                      <a:pt x="76" y="20"/>
                    </a:moveTo>
                    <a:cubicBezTo>
                      <a:pt x="71" y="20"/>
                      <a:pt x="67" y="24"/>
                      <a:pt x="67" y="29"/>
                    </a:cubicBezTo>
                    <a:cubicBezTo>
                      <a:pt x="67" y="34"/>
                      <a:pt x="71" y="38"/>
                      <a:pt x="76" y="38"/>
                    </a:cubicBezTo>
                    <a:cubicBezTo>
                      <a:pt x="81" y="38"/>
                      <a:pt x="85" y="34"/>
                      <a:pt x="85" y="29"/>
                    </a:cubicBezTo>
                    <a:cubicBezTo>
                      <a:pt x="85" y="24"/>
                      <a:pt x="81" y="20"/>
                      <a:pt x="76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6756" tIns="48379" rIns="96756" bIns="48379" numCol="1" anchor="t" anchorCtr="0" compatLnSpc="1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 kern="0">
                  <a:solidFill>
                    <a:srgbClr val="996633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22" name="Group 17"/>
            <p:cNvGrpSpPr/>
            <p:nvPr/>
          </p:nvGrpSpPr>
          <p:grpSpPr>
            <a:xfrm>
              <a:off x="8455227" y="1428829"/>
              <a:ext cx="620196" cy="609502"/>
              <a:chOff x="6365383" y="987574"/>
              <a:chExt cx="467298" cy="465007"/>
            </a:xfrm>
          </p:grpSpPr>
          <p:sp>
            <p:nvSpPr>
              <p:cNvPr id="29" name="Freeform 10"/>
              <p:cNvSpPr/>
              <p:nvPr/>
            </p:nvSpPr>
            <p:spPr bwMode="auto">
              <a:xfrm>
                <a:off x="6365383" y="987574"/>
                <a:ext cx="467298" cy="465007"/>
              </a:xfrm>
              <a:custGeom>
                <a:avLst/>
                <a:gdLst>
                  <a:gd name="T0" fmla="*/ 101 w 204"/>
                  <a:gd name="T1" fmla="*/ 0 h 203"/>
                  <a:gd name="T2" fmla="*/ 130 w 204"/>
                  <a:gd name="T3" fmla="*/ 3 h 203"/>
                  <a:gd name="T4" fmla="*/ 153 w 204"/>
                  <a:gd name="T5" fmla="*/ 13 h 203"/>
                  <a:gd name="T6" fmla="*/ 174 w 204"/>
                  <a:gd name="T7" fmla="*/ 29 h 203"/>
                  <a:gd name="T8" fmla="*/ 191 w 204"/>
                  <a:gd name="T9" fmla="*/ 50 h 203"/>
                  <a:gd name="T10" fmla="*/ 201 w 204"/>
                  <a:gd name="T11" fmla="*/ 74 h 203"/>
                  <a:gd name="T12" fmla="*/ 204 w 204"/>
                  <a:gd name="T13" fmla="*/ 102 h 203"/>
                  <a:gd name="T14" fmla="*/ 201 w 204"/>
                  <a:gd name="T15" fmla="*/ 129 h 203"/>
                  <a:gd name="T16" fmla="*/ 191 w 204"/>
                  <a:gd name="T17" fmla="*/ 153 h 203"/>
                  <a:gd name="T18" fmla="*/ 174 w 204"/>
                  <a:gd name="T19" fmla="*/ 174 h 203"/>
                  <a:gd name="T20" fmla="*/ 153 w 204"/>
                  <a:gd name="T21" fmla="*/ 190 h 203"/>
                  <a:gd name="T22" fmla="*/ 130 w 204"/>
                  <a:gd name="T23" fmla="*/ 200 h 203"/>
                  <a:gd name="T24" fmla="*/ 101 w 204"/>
                  <a:gd name="T25" fmla="*/ 203 h 203"/>
                  <a:gd name="T26" fmla="*/ 75 w 204"/>
                  <a:gd name="T27" fmla="*/ 200 h 203"/>
                  <a:gd name="T28" fmla="*/ 51 w 204"/>
                  <a:gd name="T29" fmla="*/ 190 h 203"/>
                  <a:gd name="T30" fmla="*/ 30 w 204"/>
                  <a:gd name="T31" fmla="*/ 174 h 203"/>
                  <a:gd name="T32" fmla="*/ 14 w 204"/>
                  <a:gd name="T33" fmla="*/ 153 h 203"/>
                  <a:gd name="T34" fmla="*/ 3 w 204"/>
                  <a:gd name="T35" fmla="*/ 129 h 203"/>
                  <a:gd name="T36" fmla="*/ 0 w 204"/>
                  <a:gd name="T37" fmla="*/ 102 h 203"/>
                  <a:gd name="T38" fmla="*/ 3 w 204"/>
                  <a:gd name="T39" fmla="*/ 74 h 203"/>
                  <a:gd name="T40" fmla="*/ 14 w 204"/>
                  <a:gd name="T41" fmla="*/ 50 h 203"/>
                  <a:gd name="T42" fmla="*/ 30 w 204"/>
                  <a:gd name="T43" fmla="*/ 29 h 203"/>
                  <a:gd name="T44" fmla="*/ 51 w 204"/>
                  <a:gd name="T45" fmla="*/ 13 h 203"/>
                  <a:gd name="T46" fmla="*/ 75 w 204"/>
                  <a:gd name="T47" fmla="*/ 3 h 203"/>
                  <a:gd name="T48" fmla="*/ 101 w 204"/>
                  <a:gd name="T49" fmla="*/ 0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4" h="203">
                    <a:moveTo>
                      <a:pt x="101" y="0"/>
                    </a:moveTo>
                    <a:lnTo>
                      <a:pt x="130" y="3"/>
                    </a:lnTo>
                    <a:lnTo>
                      <a:pt x="153" y="13"/>
                    </a:lnTo>
                    <a:lnTo>
                      <a:pt x="174" y="29"/>
                    </a:lnTo>
                    <a:lnTo>
                      <a:pt x="191" y="50"/>
                    </a:lnTo>
                    <a:lnTo>
                      <a:pt x="201" y="74"/>
                    </a:lnTo>
                    <a:lnTo>
                      <a:pt x="204" y="102"/>
                    </a:lnTo>
                    <a:lnTo>
                      <a:pt x="201" y="129"/>
                    </a:lnTo>
                    <a:lnTo>
                      <a:pt x="191" y="153"/>
                    </a:lnTo>
                    <a:lnTo>
                      <a:pt x="174" y="174"/>
                    </a:lnTo>
                    <a:lnTo>
                      <a:pt x="153" y="190"/>
                    </a:lnTo>
                    <a:lnTo>
                      <a:pt x="130" y="200"/>
                    </a:lnTo>
                    <a:lnTo>
                      <a:pt x="101" y="203"/>
                    </a:lnTo>
                    <a:lnTo>
                      <a:pt x="75" y="200"/>
                    </a:lnTo>
                    <a:lnTo>
                      <a:pt x="51" y="190"/>
                    </a:lnTo>
                    <a:lnTo>
                      <a:pt x="30" y="174"/>
                    </a:lnTo>
                    <a:lnTo>
                      <a:pt x="14" y="153"/>
                    </a:lnTo>
                    <a:lnTo>
                      <a:pt x="3" y="129"/>
                    </a:lnTo>
                    <a:lnTo>
                      <a:pt x="0" y="102"/>
                    </a:lnTo>
                    <a:lnTo>
                      <a:pt x="3" y="74"/>
                    </a:lnTo>
                    <a:lnTo>
                      <a:pt x="14" y="50"/>
                    </a:lnTo>
                    <a:lnTo>
                      <a:pt x="30" y="29"/>
                    </a:lnTo>
                    <a:lnTo>
                      <a:pt x="51" y="13"/>
                    </a:lnTo>
                    <a:lnTo>
                      <a:pt x="75" y="3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rgbClr val="595C9D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6756" tIns="48379" rIns="96756" bIns="48379" numCol="1" anchor="t" anchorCtr="0" compatLnSpc="1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 kern="0">
                  <a:solidFill>
                    <a:srgbClr val="996633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0" name="Freeform 9"/>
              <p:cNvSpPr>
                <a:spLocks noEditPoints="1"/>
              </p:cNvSpPr>
              <p:nvPr/>
            </p:nvSpPr>
            <p:spPr bwMode="auto">
              <a:xfrm>
                <a:off x="6458481" y="1121413"/>
                <a:ext cx="263683" cy="197326"/>
              </a:xfrm>
              <a:custGeom>
                <a:avLst/>
                <a:gdLst>
                  <a:gd name="T0" fmla="*/ 302 w 302"/>
                  <a:gd name="T1" fmla="*/ 226 h 226"/>
                  <a:gd name="T2" fmla="*/ 0 w 302"/>
                  <a:gd name="T3" fmla="*/ 226 h 226"/>
                  <a:gd name="T4" fmla="*/ 0 w 302"/>
                  <a:gd name="T5" fmla="*/ 0 h 226"/>
                  <a:gd name="T6" fmla="*/ 17 w 302"/>
                  <a:gd name="T7" fmla="*/ 0 h 226"/>
                  <a:gd name="T8" fmla="*/ 17 w 302"/>
                  <a:gd name="T9" fmla="*/ 206 h 226"/>
                  <a:gd name="T10" fmla="*/ 302 w 302"/>
                  <a:gd name="T11" fmla="*/ 206 h 226"/>
                  <a:gd name="T12" fmla="*/ 302 w 302"/>
                  <a:gd name="T13" fmla="*/ 226 h 226"/>
                  <a:gd name="T14" fmla="*/ 282 w 302"/>
                  <a:gd name="T15" fmla="*/ 188 h 226"/>
                  <a:gd name="T16" fmla="*/ 37 w 302"/>
                  <a:gd name="T17" fmla="*/ 188 h 226"/>
                  <a:gd name="T18" fmla="*/ 37 w 302"/>
                  <a:gd name="T19" fmla="*/ 103 h 226"/>
                  <a:gd name="T20" fmla="*/ 103 w 302"/>
                  <a:gd name="T21" fmla="*/ 17 h 226"/>
                  <a:gd name="T22" fmla="*/ 189 w 302"/>
                  <a:gd name="T23" fmla="*/ 103 h 226"/>
                  <a:gd name="T24" fmla="*/ 245 w 302"/>
                  <a:gd name="T25" fmla="*/ 56 h 226"/>
                  <a:gd name="T26" fmla="*/ 282 w 302"/>
                  <a:gd name="T27" fmla="*/ 188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02" h="226">
                    <a:moveTo>
                      <a:pt x="302" y="226"/>
                    </a:moveTo>
                    <a:lnTo>
                      <a:pt x="0" y="226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17" y="206"/>
                    </a:lnTo>
                    <a:lnTo>
                      <a:pt x="302" y="206"/>
                    </a:lnTo>
                    <a:lnTo>
                      <a:pt x="302" y="226"/>
                    </a:lnTo>
                    <a:close/>
                    <a:moveTo>
                      <a:pt x="282" y="188"/>
                    </a:moveTo>
                    <a:lnTo>
                      <a:pt x="37" y="188"/>
                    </a:lnTo>
                    <a:lnTo>
                      <a:pt x="37" y="103"/>
                    </a:lnTo>
                    <a:lnTo>
                      <a:pt x="103" y="17"/>
                    </a:lnTo>
                    <a:lnTo>
                      <a:pt x="189" y="103"/>
                    </a:lnTo>
                    <a:lnTo>
                      <a:pt x="245" y="56"/>
                    </a:lnTo>
                    <a:lnTo>
                      <a:pt x="282" y="18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6756" tIns="48379" rIns="96756" bIns="48379" numCol="1" anchor="t" anchorCtr="0" compatLnSpc="1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 kern="0">
                  <a:solidFill>
                    <a:srgbClr val="996633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23" name="Group 3"/>
            <p:cNvGrpSpPr/>
            <p:nvPr/>
          </p:nvGrpSpPr>
          <p:grpSpPr>
            <a:xfrm>
              <a:off x="6339054" y="4185768"/>
              <a:ext cx="617155" cy="615510"/>
              <a:chOff x="4770914" y="3090921"/>
              <a:chExt cx="465007" cy="469589"/>
            </a:xfrm>
          </p:grpSpPr>
          <p:sp>
            <p:nvSpPr>
              <p:cNvPr id="27" name="Freeform 9"/>
              <p:cNvSpPr/>
              <p:nvPr/>
            </p:nvSpPr>
            <p:spPr bwMode="auto">
              <a:xfrm>
                <a:off x="4770914" y="3090921"/>
                <a:ext cx="465007" cy="469589"/>
              </a:xfrm>
              <a:custGeom>
                <a:avLst/>
                <a:gdLst>
                  <a:gd name="T0" fmla="*/ 102 w 203"/>
                  <a:gd name="T1" fmla="*/ 0 h 205"/>
                  <a:gd name="T2" fmla="*/ 129 w 203"/>
                  <a:gd name="T3" fmla="*/ 4 h 205"/>
                  <a:gd name="T4" fmla="*/ 153 w 203"/>
                  <a:gd name="T5" fmla="*/ 14 h 205"/>
                  <a:gd name="T6" fmla="*/ 174 w 203"/>
                  <a:gd name="T7" fmla="*/ 29 h 205"/>
                  <a:gd name="T8" fmla="*/ 190 w 203"/>
                  <a:gd name="T9" fmla="*/ 50 h 205"/>
                  <a:gd name="T10" fmla="*/ 200 w 203"/>
                  <a:gd name="T11" fmla="*/ 75 h 205"/>
                  <a:gd name="T12" fmla="*/ 203 w 203"/>
                  <a:gd name="T13" fmla="*/ 102 h 205"/>
                  <a:gd name="T14" fmla="*/ 200 w 203"/>
                  <a:gd name="T15" fmla="*/ 129 h 205"/>
                  <a:gd name="T16" fmla="*/ 190 w 203"/>
                  <a:gd name="T17" fmla="*/ 154 h 205"/>
                  <a:gd name="T18" fmla="*/ 174 w 203"/>
                  <a:gd name="T19" fmla="*/ 174 h 205"/>
                  <a:gd name="T20" fmla="*/ 153 w 203"/>
                  <a:gd name="T21" fmla="*/ 190 h 205"/>
                  <a:gd name="T22" fmla="*/ 129 w 203"/>
                  <a:gd name="T23" fmla="*/ 200 h 205"/>
                  <a:gd name="T24" fmla="*/ 102 w 203"/>
                  <a:gd name="T25" fmla="*/ 205 h 205"/>
                  <a:gd name="T26" fmla="*/ 76 w 203"/>
                  <a:gd name="T27" fmla="*/ 200 h 205"/>
                  <a:gd name="T28" fmla="*/ 50 w 203"/>
                  <a:gd name="T29" fmla="*/ 190 h 205"/>
                  <a:gd name="T30" fmla="*/ 29 w 203"/>
                  <a:gd name="T31" fmla="*/ 174 h 205"/>
                  <a:gd name="T32" fmla="*/ 15 w 203"/>
                  <a:gd name="T33" fmla="*/ 154 h 205"/>
                  <a:gd name="T34" fmla="*/ 4 w 203"/>
                  <a:gd name="T35" fmla="*/ 129 h 205"/>
                  <a:gd name="T36" fmla="*/ 0 w 203"/>
                  <a:gd name="T37" fmla="*/ 102 h 205"/>
                  <a:gd name="T38" fmla="*/ 4 w 203"/>
                  <a:gd name="T39" fmla="*/ 75 h 205"/>
                  <a:gd name="T40" fmla="*/ 15 w 203"/>
                  <a:gd name="T41" fmla="*/ 50 h 205"/>
                  <a:gd name="T42" fmla="*/ 29 w 203"/>
                  <a:gd name="T43" fmla="*/ 29 h 205"/>
                  <a:gd name="T44" fmla="*/ 50 w 203"/>
                  <a:gd name="T45" fmla="*/ 14 h 205"/>
                  <a:gd name="T46" fmla="*/ 76 w 203"/>
                  <a:gd name="T47" fmla="*/ 4 h 205"/>
                  <a:gd name="T48" fmla="*/ 102 w 203"/>
                  <a:gd name="T49" fmla="*/ 0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3" h="205">
                    <a:moveTo>
                      <a:pt x="102" y="0"/>
                    </a:moveTo>
                    <a:lnTo>
                      <a:pt x="129" y="4"/>
                    </a:lnTo>
                    <a:lnTo>
                      <a:pt x="153" y="14"/>
                    </a:lnTo>
                    <a:lnTo>
                      <a:pt x="174" y="29"/>
                    </a:lnTo>
                    <a:lnTo>
                      <a:pt x="190" y="50"/>
                    </a:lnTo>
                    <a:lnTo>
                      <a:pt x="200" y="75"/>
                    </a:lnTo>
                    <a:lnTo>
                      <a:pt x="203" y="102"/>
                    </a:lnTo>
                    <a:lnTo>
                      <a:pt x="200" y="129"/>
                    </a:lnTo>
                    <a:lnTo>
                      <a:pt x="190" y="154"/>
                    </a:lnTo>
                    <a:lnTo>
                      <a:pt x="174" y="174"/>
                    </a:lnTo>
                    <a:lnTo>
                      <a:pt x="153" y="190"/>
                    </a:lnTo>
                    <a:lnTo>
                      <a:pt x="129" y="200"/>
                    </a:lnTo>
                    <a:lnTo>
                      <a:pt x="102" y="205"/>
                    </a:lnTo>
                    <a:lnTo>
                      <a:pt x="76" y="200"/>
                    </a:lnTo>
                    <a:lnTo>
                      <a:pt x="50" y="190"/>
                    </a:lnTo>
                    <a:lnTo>
                      <a:pt x="29" y="174"/>
                    </a:lnTo>
                    <a:lnTo>
                      <a:pt x="15" y="154"/>
                    </a:lnTo>
                    <a:lnTo>
                      <a:pt x="4" y="129"/>
                    </a:lnTo>
                    <a:lnTo>
                      <a:pt x="0" y="102"/>
                    </a:lnTo>
                    <a:lnTo>
                      <a:pt x="4" y="75"/>
                    </a:lnTo>
                    <a:lnTo>
                      <a:pt x="15" y="50"/>
                    </a:lnTo>
                    <a:lnTo>
                      <a:pt x="29" y="29"/>
                    </a:lnTo>
                    <a:lnTo>
                      <a:pt x="50" y="14"/>
                    </a:lnTo>
                    <a:lnTo>
                      <a:pt x="76" y="4"/>
                    </a:lnTo>
                    <a:lnTo>
                      <a:pt x="102" y="0"/>
                    </a:lnTo>
                    <a:close/>
                  </a:path>
                </a:pathLst>
              </a:custGeom>
              <a:solidFill>
                <a:srgbClr val="45487A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6756" tIns="48379" rIns="96756" bIns="48379" numCol="1" anchor="t" anchorCtr="0" compatLnSpc="1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 kern="0">
                  <a:solidFill>
                    <a:srgbClr val="996633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8" name="Freeform 10"/>
              <p:cNvSpPr>
                <a:spLocks noEditPoints="1"/>
              </p:cNvSpPr>
              <p:nvPr/>
            </p:nvSpPr>
            <p:spPr bwMode="auto">
              <a:xfrm>
                <a:off x="4870438" y="3218381"/>
                <a:ext cx="260899" cy="203797"/>
              </a:xfrm>
              <a:custGeom>
                <a:avLst/>
                <a:gdLst>
                  <a:gd name="T0" fmla="*/ 164 w 164"/>
                  <a:gd name="T1" fmla="*/ 114 h 128"/>
                  <a:gd name="T2" fmla="*/ 149 w 164"/>
                  <a:gd name="T3" fmla="*/ 128 h 128"/>
                  <a:gd name="T4" fmla="*/ 15 w 164"/>
                  <a:gd name="T5" fmla="*/ 128 h 128"/>
                  <a:gd name="T6" fmla="*/ 0 w 164"/>
                  <a:gd name="T7" fmla="*/ 114 h 128"/>
                  <a:gd name="T8" fmla="*/ 0 w 164"/>
                  <a:gd name="T9" fmla="*/ 14 h 128"/>
                  <a:gd name="T10" fmla="*/ 15 w 164"/>
                  <a:gd name="T11" fmla="*/ 0 h 128"/>
                  <a:gd name="T12" fmla="*/ 149 w 164"/>
                  <a:gd name="T13" fmla="*/ 0 h 128"/>
                  <a:gd name="T14" fmla="*/ 164 w 164"/>
                  <a:gd name="T15" fmla="*/ 14 h 128"/>
                  <a:gd name="T16" fmla="*/ 164 w 164"/>
                  <a:gd name="T17" fmla="*/ 114 h 128"/>
                  <a:gd name="T18" fmla="*/ 149 w 164"/>
                  <a:gd name="T19" fmla="*/ 11 h 128"/>
                  <a:gd name="T20" fmla="*/ 15 w 164"/>
                  <a:gd name="T21" fmla="*/ 11 h 128"/>
                  <a:gd name="T22" fmla="*/ 12 w 164"/>
                  <a:gd name="T23" fmla="*/ 14 h 128"/>
                  <a:gd name="T24" fmla="*/ 25 w 164"/>
                  <a:gd name="T25" fmla="*/ 40 h 128"/>
                  <a:gd name="T26" fmla="*/ 62 w 164"/>
                  <a:gd name="T27" fmla="*/ 69 h 128"/>
                  <a:gd name="T28" fmla="*/ 82 w 164"/>
                  <a:gd name="T29" fmla="*/ 82 h 128"/>
                  <a:gd name="T30" fmla="*/ 82 w 164"/>
                  <a:gd name="T31" fmla="*/ 82 h 128"/>
                  <a:gd name="T32" fmla="*/ 82 w 164"/>
                  <a:gd name="T33" fmla="*/ 82 h 128"/>
                  <a:gd name="T34" fmla="*/ 102 w 164"/>
                  <a:gd name="T35" fmla="*/ 69 h 128"/>
                  <a:gd name="T36" fmla="*/ 139 w 164"/>
                  <a:gd name="T37" fmla="*/ 40 h 128"/>
                  <a:gd name="T38" fmla="*/ 152 w 164"/>
                  <a:gd name="T39" fmla="*/ 18 h 128"/>
                  <a:gd name="T40" fmla="*/ 149 w 164"/>
                  <a:gd name="T41" fmla="*/ 11 h 128"/>
                  <a:gd name="T42" fmla="*/ 152 w 164"/>
                  <a:gd name="T43" fmla="*/ 43 h 128"/>
                  <a:gd name="T44" fmla="*/ 146 w 164"/>
                  <a:gd name="T45" fmla="*/ 50 h 128"/>
                  <a:gd name="T46" fmla="*/ 107 w 164"/>
                  <a:gd name="T47" fmla="*/ 80 h 128"/>
                  <a:gd name="T48" fmla="*/ 82 w 164"/>
                  <a:gd name="T49" fmla="*/ 93 h 128"/>
                  <a:gd name="T50" fmla="*/ 82 w 164"/>
                  <a:gd name="T51" fmla="*/ 93 h 128"/>
                  <a:gd name="T52" fmla="*/ 82 w 164"/>
                  <a:gd name="T53" fmla="*/ 93 h 128"/>
                  <a:gd name="T54" fmla="*/ 57 w 164"/>
                  <a:gd name="T55" fmla="*/ 80 h 128"/>
                  <a:gd name="T56" fmla="*/ 18 w 164"/>
                  <a:gd name="T57" fmla="*/ 50 h 128"/>
                  <a:gd name="T58" fmla="*/ 12 w 164"/>
                  <a:gd name="T59" fmla="*/ 43 h 128"/>
                  <a:gd name="T60" fmla="*/ 12 w 164"/>
                  <a:gd name="T61" fmla="*/ 114 h 128"/>
                  <a:gd name="T62" fmla="*/ 15 w 164"/>
                  <a:gd name="T63" fmla="*/ 117 h 128"/>
                  <a:gd name="T64" fmla="*/ 149 w 164"/>
                  <a:gd name="T65" fmla="*/ 117 h 128"/>
                  <a:gd name="T66" fmla="*/ 152 w 164"/>
                  <a:gd name="T67" fmla="*/ 114 h 128"/>
                  <a:gd name="T68" fmla="*/ 152 w 164"/>
                  <a:gd name="T69" fmla="*/ 43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64" h="128">
                    <a:moveTo>
                      <a:pt x="164" y="114"/>
                    </a:moveTo>
                    <a:cubicBezTo>
                      <a:pt x="164" y="122"/>
                      <a:pt x="157" y="128"/>
                      <a:pt x="149" y="128"/>
                    </a:cubicBezTo>
                    <a:cubicBezTo>
                      <a:pt x="15" y="128"/>
                      <a:pt x="15" y="128"/>
                      <a:pt x="15" y="128"/>
                    </a:cubicBezTo>
                    <a:cubicBezTo>
                      <a:pt x="7" y="128"/>
                      <a:pt x="0" y="122"/>
                      <a:pt x="0" y="1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6"/>
                      <a:pt x="7" y="0"/>
                      <a:pt x="15" y="0"/>
                    </a:cubicBezTo>
                    <a:cubicBezTo>
                      <a:pt x="149" y="0"/>
                      <a:pt x="149" y="0"/>
                      <a:pt x="149" y="0"/>
                    </a:cubicBezTo>
                    <a:cubicBezTo>
                      <a:pt x="157" y="0"/>
                      <a:pt x="164" y="6"/>
                      <a:pt x="164" y="14"/>
                    </a:cubicBezTo>
                    <a:lnTo>
                      <a:pt x="164" y="114"/>
                    </a:lnTo>
                    <a:close/>
                    <a:moveTo>
                      <a:pt x="149" y="11"/>
                    </a:moveTo>
                    <a:cubicBezTo>
                      <a:pt x="15" y="11"/>
                      <a:pt x="15" y="11"/>
                      <a:pt x="15" y="11"/>
                    </a:cubicBezTo>
                    <a:cubicBezTo>
                      <a:pt x="13" y="11"/>
                      <a:pt x="12" y="13"/>
                      <a:pt x="12" y="14"/>
                    </a:cubicBezTo>
                    <a:cubicBezTo>
                      <a:pt x="12" y="25"/>
                      <a:pt x="17" y="34"/>
                      <a:pt x="25" y="40"/>
                    </a:cubicBezTo>
                    <a:cubicBezTo>
                      <a:pt x="37" y="50"/>
                      <a:pt x="50" y="59"/>
                      <a:pt x="62" y="69"/>
                    </a:cubicBezTo>
                    <a:cubicBezTo>
                      <a:pt x="67" y="73"/>
                      <a:pt x="76" y="82"/>
                      <a:pt x="82" y="82"/>
                    </a:cubicBezTo>
                    <a:cubicBezTo>
                      <a:pt x="82" y="82"/>
                      <a:pt x="82" y="82"/>
                      <a:pt x="82" y="82"/>
                    </a:cubicBezTo>
                    <a:cubicBezTo>
                      <a:pt x="82" y="82"/>
                      <a:pt x="82" y="82"/>
                      <a:pt x="82" y="82"/>
                    </a:cubicBezTo>
                    <a:cubicBezTo>
                      <a:pt x="89" y="82"/>
                      <a:pt x="97" y="73"/>
                      <a:pt x="102" y="69"/>
                    </a:cubicBezTo>
                    <a:cubicBezTo>
                      <a:pt x="114" y="59"/>
                      <a:pt x="127" y="50"/>
                      <a:pt x="139" y="40"/>
                    </a:cubicBezTo>
                    <a:cubicBezTo>
                      <a:pt x="145" y="36"/>
                      <a:pt x="152" y="25"/>
                      <a:pt x="152" y="18"/>
                    </a:cubicBezTo>
                    <a:cubicBezTo>
                      <a:pt x="152" y="15"/>
                      <a:pt x="153" y="11"/>
                      <a:pt x="149" y="11"/>
                    </a:cubicBezTo>
                    <a:close/>
                    <a:moveTo>
                      <a:pt x="152" y="43"/>
                    </a:moveTo>
                    <a:cubicBezTo>
                      <a:pt x="150" y="46"/>
                      <a:pt x="148" y="48"/>
                      <a:pt x="146" y="50"/>
                    </a:cubicBezTo>
                    <a:cubicBezTo>
                      <a:pt x="133" y="60"/>
                      <a:pt x="120" y="70"/>
                      <a:pt x="107" y="80"/>
                    </a:cubicBezTo>
                    <a:cubicBezTo>
                      <a:pt x="100" y="86"/>
                      <a:pt x="92" y="93"/>
                      <a:pt x="82" y="93"/>
                    </a:cubicBezTo>
                    <a:cubicBezTo>
                      <a:pt x="82" y="93"/>
                      <a:pt x="82" y="93"/>
                      <a:pt x="82" y="93"/>
                    </a:cubicBezTo>
                    <a:cubicBezTo>
                      <a:pt x="82" y="93"/>
                      <a:pt x="82" y="93"/>
                      <a:pt x="82" y="93"/>
                    </a:cubicBezTo>
                    <a:cubicBezTo>
                      <a:pt x="72" y="93"/>
                      <a:pt x="64" y="86"/>
                      <a:pt x="57" y="80"/>
                    </a:cubicBezTo>
                    <a:cubicBezTo>
                      <a:pt x="44" y="70"/>
                      <a:pt x="31" y="60"/>
                      <a:pt x="18" y="50"/>
                    </a:cubicBezTo>
                    <a:cubicBezTo>
                      <a:pt x="16" y="48"/>
                      <a:pt x="14" y="46"/>
                      <a:pt x="12" y="43"/>
                    </a:cubicBezTo>
                    <a:cubicBezTo>
                      <a:pt x="12" y="114"/>
                      <a:pt x="12" y="114"/>
                      <a:pt x="12" y="114"/>
                    </a:cubicBezTo>
                    <a:cubicBezTo>
                      <a:pt x="12" y="115"/>
                      <a:pt x="13" y="117"/>
                      <a:pt x="15" y="117"/>
                    </a:cubicBezTo>
                    <a:cubicBezTo>
                      <a:pt x="149" y="117"/>
                      <a:pt x="149" y="117"/>
                      <a:pt x="149" y="117"/>
                    </a:cubicBezTo>
                    <a:cubicBezTo>
                      <a:pt x="151" y="117"/>
                      <a:pt x="152" y="115"/>
                      <a:pt x="152" y="114"/>
                    </a:cubicBezTo>
                    <a:lnTo>
                      <a:pt x="152" y="4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6756" tIns="48379" rIns="96756" bIns="48379" numCol="1" anchor="t" anchorCtr="0" compatLnSpc="1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 kern="0">
                  <a:solidFill>
                    <a:srgbClr val="996633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24" name="Group 18"/>
            <p:cNvGrpSpPr/>
            <p:nvPr/>
          </p:nvGrpSpPr>
          <p:grpSpPr>
            <a:xfrm>
              <a:off x="10426638" y="1888841"/>
              <a:ext cx="620196" cy="612507"/>
              <a:chOff x="7850778" y="1338532"/>
              <a:chExt cx="467298" cy="467298"/>
            </a:xfrm>
          </p:grpSpPr>
          <p:sp>
            <p:nvSpPr>
              <p:cNvPr id="25" name="Freeform 12"/>
              <p:cNvSpPr/>
              <p:nvPr/>
            </p:nvSpPr>
            <p:spPr bwMode="auto">
              <a:xfrm>
                <a:off x="7850778" y="1338532"/>
                <a:ext cx="467298" cy="467298"/>
              </a:xfrm>
              <a:custGeom>
                <a:avLst/>
                <a:gdLst>
                  <a:gd name="T0" fmla="*/ 101 w 204"/>
                  <a:gd name="T1" fmla="*/ 0 h 204"/>
                  <a:gd name="T2" fmla="*/ 129 w 204"/>
                  <a:gd name="T3" fmla="*/ 3 h 204"/>
                  <a:gd name="T4" fmla="*/ 153 w 204"/>
                  <a:gd name="T5" fmla="*/ 13 h 204"/>
                  <a:gd name="T6" fmla="*/ 174 w 204"/>
                  <a:gd name="T7" fmla="*/ 30 h 204"/>
                  <a:gd name="T8" fmla="*/ 190 w 204"/>
                  <a:gd name="T9" fmla="*/ 51 h 204"/>
                  <a:gd name="T10" fmla="*/ 201 w 204"/>
                  <a:gd name="T11" fmla="*/ 74 h 204"/>
                  <a:gd name="T12" fmla="*/ 204 w 204"/>
                  <a:gd name="T13" fmla="*/ 101 h 204"/>
                  <a:gd name="T14" fmla="*/ 201 w 204"/>
                  <a:gd name="T15" fmla="*/ 128 h 204"/>
                  <a:gd name="T16" fmla="*/ 190 w 204"/>
                  <a:gd name="T17" fmla="*/ 153 h 204"/>
                  <a:gd name="T18" fmla="*/ 174 w 204"/>
                  <a:gd name="T19" fmla="*/ 174 h 204"/>
                  <a:gd name="T20" fmla="*/ 153 w 204"/>
                  <a:gd name="T21" fmla="*/ 189 h 204"/>
                  <a:gd name="T22" fmla="*/ 129 w 204"/>
                  <a:gd name="T23" fmla="*/ 199 h 204"/>
                  <a:gd name="T24" fmla="*/ 101 w 204"/>
                  <a:gd name="T25" fmla="*/ 204 h 204"/>
                  <a:gd name="T26" fmla="*/ 74 w 204"/>
                  <a:gd name="T27" fmla="*/ 199 h 204"/>
                  <a:gd name="T28" fmla="*/ 51 w 204"/>
                  <a:gd name="T29" fmla="*/ 189 h 204"/>
                  <a:gd name="T30" fmla="*/ 30 w 204"/>
                  <a:gd name="T31" fmla="*/ 174 h 204"/>
                  <a:gd name="T32" fmla="*/ 13 w 204"/>
                  <a:gd name="T33" fmla="*/ 153 h 204"/>
                  <a:gd name="T34" fmla="*/ 3 w 204"/>
                  <a:gd name="T35" fmla="*/ 128 h 204"/>
                  <a:gd name="T36" fmla="*/ 0 w 204"/>
                  <a:gd name="T37" fmla="*/ 101 h 204"/>
                  <a:gd name="T38" fmla="*/ 3 w 204"/>
                  <a:gd name="T39" fmla="*/ 74 h 204"/>
                  <a:gd name="T40" fmla="*/ 13 w 204"/>
                  <a:gd name="T41" fmla="*/ 51 h 204"/>
                  <a:gd name="T42" fmla="*/ 30 w 204"/>
                  <a:gd name="T43" fmla="*/ 30 h 204"/>
                  <a:gd name="T44" fmla="*/ 51 w 204"/>
                  <a:gd name="T45" fmla="*/ 13 h 204"/>
                  <a:gd name="T46" fmla="*/ 74 w 204"/>
                  <a:gd name="T47" fmla="*/ 3 h 204"/>
                  <a:gd name="T48" fmla="*/ 101 w 204"/>
                  <a:gd name="T49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4" h="204">
                    <a:moveTo>
                      <a:pt x="101" y="0"/>
                    </a:moveTo>
                    <a:lnTo>
                      <a:pt x="129" y="3"/>
                    </a:lnTo>
                    <a:lnTo>
                      <a:pt x="153" y="13"/>
                    </a:lnTo>
                    <a:lnTo>
                      <a:pt x="174" y="30"/>
                    </a:lnTo>
                    <a:lnTo>
                      <a:pt x="190" y="51"/>
                    </a:lnTo>
                    <a:lnTo>
                      <a:pt x="201" y="74"/>
                    </a:lnTo>
                    <a:lnTo>
                      <a:pt x="204" y="101"/>
                    </a:lnTo>
                    <a:lnTo>
                      <a:pt x="201" y="128"/>
                    </a:lnTo>
                    <a:lnTo>
                      <a:pt x="190" y="153"/>
                    </a:lnTo>
                    <a:lnTo>
                      <a:pt x="174" y="174"/>
                    </a:lnTo>
                    <a:lnTo>
                      <a:pt x="153" y="189"/>
                    </a:lnTo>
                    <a:lnTo>
                      <a:pt x="129" y="199"/>
                    </a:lnTo>
                    <a:lnTo>
                      <a:pt x="101" y="204"/>
                    </a:lnTo>
                    <a:lnTo>
                      <a:pt x="74" y="199"/>
                    </a:lnTo>
                    <a:lnTo>
                      <a:pt x="51" y="189"/>
                    </a:lnTo>
                    <a:lnTo>
                      <a:pt x="30" y="174"/>
                    </a:lnTo>
                    <a:lnTo>
                      <a:pt x="13" y="153"/>
                    </a:lnTo>
                    <a:lnTo>
                      <a:pt x="3" y="128"/>
                    </a:lnTo>
                    <a:lnTo>
                      <a:pt x="0" y="101"/>
                    </a:lnTo>
                    <a:lnTo>
                      <a:pt x="3" y="74"/>
                    </a:lnTo>
                    <a:lnTo>
                      <a:pt x="13" y="51"/>
                    </a:lnTo>
                    <a:lnTo>
                      <a:pt x="30" y="30"/>
                    </a:lnTo>
                    <a:lnTo>
                      <a:pt x="51" y="13"/>
                    </a:lnTo>
                    <a:lnTo>
                      <a:pt x="74" y="3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rgbClr val="383C66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6756" tIns="48379" rIns="96756" bIns="48379" numCol="1" anchor="t" anchorCtr="0" compatLnSpc="1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 kern="0">
                  <a:solidFill>
                    <a:srgbClr val="996633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" name="Freeform 11"/>
              <p:cNvSpPr>
                <a:spLocks noEditPoints="1"/>
              </p:cNvSpPr>
              <p:nvPr/>
            </p:nvSpPr>
            <p:spPr bwMode="auto">
              <a:xfrm>
                <a:off x="7954681" y="1439214"/>
                <a:ext cx="254730" cy="253695"/>
              </a:xfrm>
              <a:custGeom>
                <a:avLst/>
                <a:gdLst>
                  <a:gd name="T0" fmla="*/ 141 w 152"/>
                  <a:gd name="T1" fmla="*/ 152 h 152"/>
                  <a:gd name="T2" fmla="*/ 132 w 152"/>
                  <a:gd name="T3" fmla="*/ 148 h 152"/>
                  <a:gd name="T4" fmla="*/ 101 w 152"/>
                  <a:gd name="T5" fmla="*/ 117 h 152"/>
                  <a:gd name="T6" fmla="*/ 65 w 152"/>
                  <a:gd name="T7" fmla="*/ 128 h 152"/>
                  <a:gd name="T8" fmla="*/ 0 w 152"/>
                  <a:gd name="T9" fmla="*/ 64 h 152"/>
                  <a:gd name="T10" fmla="*/ 65 w 152"/>
                  <a:gd name="T11" fmla="*/ 0 h 152"/>
                  <a:gd name="T12" fmla="*/ 129 w 152"/>
                  <a:gd name="T13" fmla="*/ 64 h 152"/>
                  <a:gd name="T14" fmla="*/ 118 w 152"/>
                  <a:gd name="T15" fmla="*/ 100 h 152"/>
                  <a:gd name="T16" fmla="*/ 149 w 152"/>
                  <a:gd name="T17" fmla="*/ 132 h 152"/>
                  <a:gd name="T18" fmla="*/ 152 w 152"/>
                  <a:gd name="T19" fmla="*/ 140 h 152"/>
                  <a:gd name="T20" fmla="*/ 141 w 152"/>
                  <a:gd name="T21" fmla="*/ 152 h 152"/>
                  <a:gd name="T22" fmla="*/ 65 w 152"/>
                  <a:gd name="T23" fmla="*/ 23 h 152"/>
                  <a:gd name="T24" fmla="*/ 24 w 152"/>
                  <a:gd name="T25" fmla="*/ 64 h 152"/>
                  <a:gd name="T26" fmla="*/ 65 w 152"/>
                  <a:gd name="T27" fmla="*/ 105 h 152"/>
                  <a:gd name="T28" fmla="*/ 106 w 152"/>
                  <a:gd name="T29" fmla="*/ 64 h 152"/>
                  <a:gd name="T30" fmla="*/ 65 w 152"/>
                  <a:gd name="T31" fmla="*/ 23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2" h="152">
                    <a:moveTo>
                      <a:pt x="141" y="152"/>
                    </a:moveTo>
                    <a:cubicBezTo>
                      <a:pt x="138" y="152"/>
                      <a:pt x="135" y="151"/>
                      <a:pt x="132" y="148"/>
                    </a:cubicBezTo>
                    <a:cubicBezTo>
                      <a:pt x="101" y="117"/>
                      <a:pt x="101" y="117"/>
                      <a:pt x="101" y="117"/>
                    </a:cubicBezTo>
                    <a:cubicBezTo>
                      <a:pt x="90" y="124"/>
                      <a:pt x="78" y="128"/>
                      <a:pt x="65" y="128"/>
                    </a:cubicBezTo>
                    <a:cubicBezTo>
                      <a:pt x="29" y="128"/>
                      <a:pt x="0" y="100"/>
                      <a:pt x="0" y="64"/>
                    </a:cubicBezTo>
                    <a:cubicBezTo>
                      <a:pt x="0" y="28"/>
                      <a:pt x="29" y="0"/>
                      <a:pt x="65" y="0"/>
                    </a:cubicBezTo>
                    <a:cubicBezTo>
                      <a:pt x="100" y="0"/>
                      <a:pt x="129" y="28"/>
                      <a:pt x="129" y="64"/>
                    </a:cubicBezTo>
                    <a:cubicBezTo>
                      <a:pt x="129" y="77"/>
                      <a:pt x="125" y="90"/>
                      <a:pt x="118" y="100"/>
                    </a:cubicBezTo>
                    <a:cubicBezTo>
                      <a:pt x="149" y="132"/>
                      <a:pt x="149" y="132"/>
                      <a:pt x="149" y="132"/>
                    </a:cubicBezTo>
                    <a:cubicBezTo>
                      <a:pt x="151" y="134"/>
                      <a:pt x="152" y="137"/>
                      <a:pt x="152" y="140"/>
                    </a:cubicBezTo>
                    <a:cubicBezTo>
                      <a:pt x="152" y="147"/>
                      <a:pt x="147" y="152"/>
                      <a:pt x="141" y="152"/>
                    </a:cubicBezTo>
                    <a:close/>
                    <a:moveTo>
                      <a:pt x="65" y="23"/>
                    </a:moveTo>
                    <a:cubicBezTo>
                      <a:pt x="42" y="23"/>
                      <a:pt x="24" y="41"/>
                      <a:pt x="24" y="64"/>
                    </a:cubicBezTo>
                    <a:cubicBezTo>
                      <a:pt x="24" y="87"/>
                      <a:pt x="42" y="105"/>
                      <a:pt x="65" y="105"/>
                    </a:cubicBezTo>
                    <a:cubicBezTo>
                      <a:pt x="87" y="105"/>
                      <a:pt x="106" y="87"/>
                      <a:pt x="106" y="64"/>
                    </a:cubicBezTo>
                    <a:cubicBezTo>
                      <a:pt x="106" y="41"/>
                      <a:pt x="87" y="23"/>
                      <a:pt x="65" y="2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6756" tIns="48379" rIns="96756" bIns="48379" numCol="1" anchor="t" anchorCtr="0" compatLnSpc="1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 kern="0">
                  <a:solidFill>
                    <a:srgbClr val="996633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7" name="组合 36"/>
          <p:cNvGrpSpPr/>
          <p:nvPr/>
        </p:nvGrpSpPr>
        <p:grpSpPr>
          <a:xfrm>
            <a:off x="5006506" y="332883"/>
            <a:ext cx="2178985" cy="986596"/>
            <a:chOff x="5006506" y="332883"/>
            <a:chExt cx="2178985" cy="986596"/>
          </a:xfrm>
        </p:grpSpPr>
        <p:pic>
          <p:nvPicPr>
            <p:cNvPr id="38" name="图片 37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 rot="16200000">
              <a:off x="5602701" y="-263312"/>
              <a:ext cx="986596" cy="2178985"/>
            </a:xfrm>
            <a:prstGeom prst="rect">
              <a:avLst/>
            </a:prstGeom>
          </p:spPr>
        </p:pic>
        <p:sp>
          <p:nvSpPr>
            <p:cNvPr id="39" name="文本框 38"/>
            <p:cNvSpPr txBox="1"/>
            <p:nvPr/>
          </p:nvSpPr>
          <p:spPr>
            <a:xfrm>
              <a:off x="5084584" y="657547"/>
              <a:ext cx="20228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chemeClr val="bg2">
                      <a:lumMod val="10000"/>
                    </a:schemeClr>
                  </a:solidFill>
                  <a:cs typeface="+mn-ea"/>
                  <a:sym typeface="+mn-lt"/>
                </a:rPr>
                <a:t>前期准备</a:t>
              </a:r>
            </a:p>
          </p:txBody>
        </p:sp>
      </p:grpSp>
    </p:spTree>
  </p:cSld>
  <p:clrMapOvr>
    <a:masterClrMapping/>
  </p:clrMapOvr>
  <p:transition spd="slow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3"/>
          <p:cNvSpPr/>
          <p:nvPr/>
        </p:nvSpPr>
        <p:spPr>
          <a:xfrm>
            <a:off x="606062" y="2237014"/>
            <a:ext cx="2476500" cy="2000250"/>
          </a:xfrm>
          <a:prstGeom prst="roundRect">
            <a:avLst>
              <a:gd name="adj" fmla="val 8572"/>
            </a:avLst>
          </a:prstGeom>
          <a:solidFill>
            <a:srgbClr val="595C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圆角矩形 4"/>
          <p:cNvSpPr/>
          <p:nvPr/>
        </p:nvSpPr>
        <p:spPr>
          <a:xfrm>
            <a:off x="3463562" y="2237014"/>
            <a:ext cx="2476500" cy="2000250"/>
          </a:xfrm>
          <a:prstGeom prst="roundRect">
            <a:avLst>
              <a:gd name="adj" fmla="val 8572"/>
            </a:avLst>
          </a:prstGeom>
          <a:solidFill>
            <a:srgbClr val="383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圆角矩形 5"/>
          <p:cNvSpPr/>
          <p:nvPr/>
        </p:nvSpPr>
        <p:spPr>
          <a:xfrm>
            <a:off x="6321062" y="2237014"/>
            <a:ext cx="2476500" cy="2000250"/>
          </a:xfrm>
          <a:prstGeom prst="roundRect">
            <a:avLst>
              <a:gd name="adj" fmla="val 8572"/>
            </a:avLst>
          </a:prstGeom>
          <a:solidFill>
            <a:srgbClr val="595C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圆角矩形 6"/>
          <p:cNvSpPr/>
          <p:nvPr/>
        </p:nvSpPr>
        <p:spPr>
          <a:xfrm>
            <a:off x="9178562" y="2237014"/>
            <a:ext cx="2476500" cy="2000250"/>
          </a:xfrm>
          <a:prstGeom prst="roundRect">
            <a:avLst>
              <a:gd name="adj" fmla="val 8572"/>
            </a:avLst>
          </a:prstGeom>
          <a:solidFill>
            <a:srgbClr val="383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>
            <a:duotone>
              <a:prstClr val="black"/>
              <a:schemeClr val="bg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282502" y="2509959"/>
            <a:ext cx="1123620" cy="1129372"/>
          </a:xfrm>
          <a:prstGeom prst="rect">
            <a:avLst/>
          </a:prstGeom>
          <a:noFill/>
          <a:effectLst>
            <a:softEdge rad="0"/>
          </a:effectLst>
        </p:spPr>
      </p:pic>
      <p:cxnSp>
        <p:nvCxnSpPr>
          <p:cNvPr id="7" name="直接连接符 6"/>
          <p:cNvCxnSpPr/>
          <p:nvPr/>
        </p:nvCxnSpPr>
        <p:spPr>
          <a:xfrm>
            <a:off x="996587" y="4008664"/>
            <a:ext cx="1695450" cy="0"/>
          </a:xfrm>
          <a:prstGeom prst="line">
            <a:avLst/>
          </a:prstGeom>
          <a:ln w="254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1059482" y="3639332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加入标题内容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3854087" y="4008663"/>
            <a:ext cx="1695450" cy="0"/>
          </a:xfrm>
          <a:prstGeom prst="line">
            <a:avLst/>
          </a:prstGeom>
          <a:ln w="254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3916982" y="3639331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加入标题内容</a:t>
            </a:r>
          </a:p>
        </p:txBody>
      </p:sp>
      <p:cxnSp>
        <p:nvCxnSpPr>
          <p:cNvPr id="11" name="直接连接符 10"/>
          <p:cNvCxnSpPr/>
          <p:nvPr/>
        </p:nvCxnSpPr>
        <p:spPr>
          <a:xfrm>
            <a:off x="6711587" y="4008663"/>
            <a:ext cx="1695450" cy="0"/>
          </a:xfrm>
          <a:prstGeom prst="line">
            <a:avLst/>
          </a:prstGeom>
          <a:ln w="254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6774482" y="3639331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加入标题内容</a:t>
            </a:r>
          </a:p>
        </p:txBody>
      </p:sp>
      <p:cxnSp>
        <p:nvCxnSpPr>
          <p:cNvPr id="13" name="直接连接符 12"/>
          <p:cNvCxnSpPr/>
          <p:nvPr/>
        </p:nvCxnSpPr>
        <p:spPr>
          <a:xfrm>
            <a:off x="9569087" y="4008663"/>
            <a:ext cx="1695450" cy="0"/>
          </a:xfrm>
          <a:prstGeom prst="line">
            <a:avLst/>
          </a:prstGeom>
          <a:ln w="254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9631982" y="3639331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加入标题内容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107192" y="2509959"/>
            <a:ext cx="1189239" cy="102558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7148881" y="2543063"/>
            <a:ext cx="820861" cy="99247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 cstate="screen">
            <a:lum bright="70000" contrast="-70000"/>
          </a:blip>
          <a:stretch>
            <a:fillRect/>
          </a:stretch>
        </p:blipFill>
        <p:spPr>
          <a:xfrm>
            <a:off x="9799114" y="2509959"/>
            <a:ext cx="1235395" cy="975312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3697559" y="4758996"/>
            <a:ext cx="2052955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zh-CN" altLang="en-US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感谢您使用小苑儿</a:t>
            </a:r>
            <a:r>
              <a:rPr kumimoji="1" lang="en-US" altLang="zh-CN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PPT</a:t>
            </a:r>
            <a:r>
              <a:rPr kumimoji="1" lang="zh-CN" altLang="en-US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模板，请在此输入您需要的文字内容，感谢您使用小苑儿</a:t>
            </a:r>
            <a:r>
              <a:rPr kumimoji="1" lang="en-US" altLang="zh-CN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PPT</a:t>
            </a:r>
            <a:r>
              <a:rPr kumimoji="1" lang="zh-CN" altLang="en-US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模板，请在此输入您需要的文字内容。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817834" y="4758996"/>
            <a:ext cx="2052955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zh-CN" altLang="en-US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感谢您使用小苑儿</a:t>
            </a:r>
            <a:r>
              <a:rPr kumimoji="1" lang="en-US" altLang="zh-CN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PPT</a:t>
            </a:r>
            <a:r>
              <a:rPr kumimoji="1" lang="zh-CN" altLang="en-US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模板，请在此输入您需要的文字内容，感谢您使用小苑儿</a:t>
            </a:r>
            <a:r>
              <a:rPr kumimoji="1" lang="en-US" altLang="zh-CN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PPT</a:t>
            </a:r>
            <a:r>
              <a:rPr kumimoji="1" lang="zh-CN" altLang="en-US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模板，请在此输入您需要的文字内容。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6577284" y="4758996"/>
            <a:ext cx="2052955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zh-CN" altLang="en-US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感谢您使用小苑儿</a:t>
            </a:r>
            <a:r>
              <a:rPr kumimoji="1" lang="en-US" altLang="zh-CN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PPT</a:t>
            </a:r>
            <a:r>
              <a:rPr kumimoji="1" lang="zh-CN" altLang="en-US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模板，请在此输入您需要的文字内容，感谢您使用小苑儿</a:t>
            </a:r>
            <a:r>
              <a:rPr kumimoji="1" lang="en-US" altLang="zh-CN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PPT</a:t>
            </a:r>
            <a:r>
              <a:rPr kumimoji="1" lang="zh-CN" altLang="en-US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模板，请在此输入您需要的文字内容。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9457009" y="4758996"/>
            <a:ext cx="2052955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zh-CN" altLang="en-US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感谢您使用小苑儿</a:t>
            </a:r>
            <a:r>
              <a:rPr kumimoji="1" lang="en-US" altLang="zh-CN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PPT</a:t>
            </a:r>
            <a:r>
              <a:rPr kumimoji="1" lang="zh-CN" altLang="en-US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模板，请在此输入您需要的文字内容，感谢您使用小苑儿</a:t>
            </a:r>
            <a:r>
              <a:rPr kumimoji="1" lang="en-US" altLang="zh-CN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PPT</a:t>
            </a:r>
            <a:r>
              <a:rPr kumimoji="1" lang="zh-CN" altLang="en-US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模板，请在此输入您需要的文字内容。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5006506" y="332883"/>
            <a:ext cx="2178985" cy="986596"/>
            <a:chOff x="5006506" y="332883"/>
            <a:chExt cx="2178985" cy="986596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7" cstate="screen"/>
            <a:srcRect/>
            <a:stretch>
              <a:fillRect/>
            </a:stretch>
          </p:blipFill>
          <p:spPr>
            <a:xfrm rot="16200000">
              <a:off x="5602701" y="-263312"/>
              <a:ext cx="986596" cy="2178985"/>
            </a:xfrm>
            <a:prstGeom prst="rect">
              <a:avLst/>
            </a:prstGeom>
          </p:spPr>
        </p:pic>
        <p:sp>
          <p:nvSpPr>
            <p:cNvPr id="24" name="文本框 23"/>
            <p:cNvSpPr txBox="1"/>
            <p:nvPr/>
          </p:nvSpPr>
          <p:spPr>
            <a:xfrm>
              <a:off x="5084584" y="657547"/>
              <a:ext cx="20228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chemeClr val="bg2">
                      <a:lumMod val="10000"/>
                    </a:schemeClr>
                  </a:solidFill>
                  <a:cs typeface="+mn-ea"/>
                  <a:sym typeface="+mn-lt"/>
                </a:rPr>
                <a:t>前期准备</a:t>
              </a:r>
            </a:p>
          </p:txBody>
        </p:sp>
      </p:grpSp>
    </p:spTree>
  </p:cSld>
  <p:clrMapOvr>
    <a:masterClrMapping/>
  </p:clrMapOvr>
  <p:transition spd="slow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18" grpId="0"/>
      <p:bldP spid="19" grpId="0"/>
      <p:bldP spid="20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占位符 3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 cstate="screen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17865" y="231202"/>
            <a:ext cx="6395595" cy="6395595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2460617" y="1870611"/>
            <a:ext cx="1015663" cy="340184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5400" spc="600" dirty="0">
                <a:solidFill>
                  <a:srgbClr val="45487A"/>
                </a:solidFill>
                <a:cs typeface="+mn-ea"/>
                <a:sym typeface="+mn-lt"/>
              </a:rPr>
              <a:t>活动预算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4401481" y="1807381"/>
            <a:ext cx="615553" cy="270202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400" spc="300" dirty="0">
                <a:solidFill>
                  <a:schemeClr val="bg1"/>
                </a:solidFill>
                <a:cs typeface="+mn-ea"/>
                <a:sym typeface="+mn-lt"/>
              </a:rPr>
              <a:t>云阶月地，关锁千重。</a:t>
            </a:r>
            <a:br>
              <a:rPr lang="zh-CN" altLang="en-US" sz="1400" spc="300" dirty="0">
                <a:solidFill>
                  <a:schemeClr val="bg1"/>
                </a:solidFill>
                <a:cs typeface="+mn-ea"/>
                <a:sym typeface="+mn-lt"/>
              </a:rPr>
            </a:br>
            <a:r>
              <a:rPr lang="zh-CN" altLang="en-US" sz="1400" spc="300" dirty="0">
                <a:solidFill>
                  <a:schemeClr val="bg1"/>
                </a:solidFill>
                <a:cs typeface="+mn-ea"/>
                <a:sym typeface="+mn-lt"/>
              </a:rPr>
              <a:t>纵浮槎来，浮槎去，不相逢。</a:t>
            </a:r>
          </a:p>
        </p:txBody>
      </p:sp>
      <p:cxnSp>
        <p:nvCxnSpPr>
          <p:cNvPr id="30" name="直接连接符 29"/>
          <p:cNvCxnSpPr/>
          <p:nvPr/>
        </p:nvCxnSpPr>
        <p:spPr>
          <a:xfrm>
            <a:off x="4572813" y="1293779"/>
            <a:ext cx="0" cy="40856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图片 3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60617" y="4986406"/>
            <a:ext cx="318916" cy="47679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7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600256" y="-919831"/>
            <a:ext cx="4755204" cy="4755204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9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14029" y="2989001"/>
            <a:ext cx="4281839" cy="4281839"/>
          </a:xfrm>
          <a:prstGeom prst="rect">
            <a:avLst/>
          </a:prstGeom>
        </p:spPr>
      </p:pic>
    </p:spTree>
  </p:cSld>
  <p:clrMapOvr>
    <a:masterClrMapping/>
  </p:clrMapOvr>
  <p:transition spd="slow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6"/>
          <p:cNvSpPr txBox="1"/>
          <p:nvPr/>
        </p:nvSpPr>
        <p:spPr>
          <a:xfrm>
            <a:off x="3310219" y="3105834"/>
            <a:ext cx="756542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d-ID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FOUNDER</a:t>
            </a:r>
          </a:p>
        </p:txBody>
      </p:sp>
      <p:sp>
        <p:nvSpPr>
          <p:cNvPr id="3" name="TextBox 23"/>
          <p:cNvSpPr txBox="1"/>
          <p:nvPr/>
        </p:nvSpPr>
        <p:spPr>
          <a:xfrm>
            <a:off x="3310219" y="3658880"/>
            <a:ext cx="2197841" cy="1224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d-ID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Lorem ipsum dolor sit amet, id congue sententiae mea, bonorum eruditi nominavi ut cum, has lucilius platonem ocurreret no. </a:t>
            </a:r>
          </a:p>
        </p:txBody>
      </p:sp>
      <p:sp>
        <p:nvSpPr>
          <p:cNvPr id="4" name="矩形: 圆角 3"/>
          <p:cNvSpPr/>
          <p:nvPr/>
        </p:nvSpPr>
        <p:spPr>
          <a:xfrm>
            <a:off x="1235433" y="5475433"/>
            <a:ext cx="1206523" cy="414779"/>
          </a:xfrm>
          <a:prstGeom prst="roundRect">
            <a:avLst/>
          </a:prstGeom>
          <a:solidFill>
            <a:srgbClr val="383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添加标题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1838695" y="4913768"/>
            <a:ext cx="0" cy="402180"/>
          </a:xfrm>
          <a:prstGeom prst="line">
            <a:avLst/>
          </a:prstGeom>
          <a:ln w="12700">
            <a:solidFill>
              <a:srgbClr val="454A7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31"/>
          <p:cNvSpPr txBox="1"/>
          <p:nvPr/>
        </p:nvSpPr>
        <p:spPr>
          <a:xfrm>
            <a:off x="9365146" y="3105835"/>
            <a:ext cx="75450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d-ID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DESIGNER</a:t>
            </a:r>
          </a:p>
        </p:txBody>
      </p:sp>
      <p:sp>
        <p:nvSpPr>
          <p:cNvPr id="7" name="TextBox 40"/>
          <p:cNvSpPr txBox="1"/>
          <p:nvPr/>
        </p:nvSpPr>
        <p:spPr>
          <a:xfrm>
            <a:off x="9365146" y="3638830"/>
            <a:ext cx="2197841" cy="1224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d-ID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Lorem ipsum dolor sit amet, id congue sententiae mea, bonorum eruditi nominavi ut cum, has lucilius platonem ocurreret no. </a:t>
            </a:r>
          </a:p>
        </p:txBody>
      </p:sp>
      <p:sp>
        <p:nvSpPr>
          <p:cNvPr id="8" name="矩形: 圆角 7"/>
          <p:cNvSpPr/>
          <p:nvPr/>
        </p:nvSpPr>
        <p:spPr>
          <a:xfrm>
            <a:off x="7448747" y="5475433"/>
            <a:ext cx="1206523" cy="414779"/>
          </a:xfrm>
          <a:prstGeom prst="roundRect">
            <a:avLst/>
          </a:prstGeom>
          <a:solidFill>
            <a:srgbClr val="383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添加标题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8084246" y="4913768"/>
            <a:ext cx="0" cy="402180"/>
          </a:xfrm>
          <a:prstGeom prst="line">
            <a:avLst/>
          </a:prstGeom>
          <a:ln w="12700">
            <a:solidFill>
              <a:srgbClr val="454A7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41"/>
          <p:cNvCxnSpPr/>
          <p:nvPr/>
        </p:nvCxnSpPr>
        <p:spPr>
          <a:xfrm>
            <a:off x="6096000" y="2594850"/>
            <a:ext cx="0" cy="2880000"/>
          </a:xfrm>
          <a:prstGeom prst="line">
            <a:avLst/>
          </a:prstGeom>
          <a:ln>
            <a:solidFill>
              <a:srgbClr val="595C9D">
                <a:alpha val="97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图片占位符 16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screen"/>
          <a:srcRect r="-987"/>
          <a:stretch>
            <a:fillRect/>
          </a:stretch>
        </p:blipFill>
        <p:spPr>
          <a:xfrm>
            <a:off x="709613" y="2636838"/>
            <a:ext cx="2257425" cy="2247900"/>
          </a:xfrm>
        </p:spPr>
      </p:pic>
      <p:pic>
        <p:nvPicPr>
          <p:cNvPr id="18" name="图片占位符 16"/>
          <p:cNvPicPr>
            <a:picLocks noChangeAspect="1"/>
          </p:cNvPicPr>
          <p:nvPr/>
        </p:nvPicPr>
        <p:blipFill rotWithShape="1">
          <a:blip r:embed="rId3" cstate="screen"/>
          <a:srcRect r="-987"/>
          <a:stretch>
            <a:fillRect/>
          </a:stretch>
        </p:blipFill>
        <p:spPr>
          <a:xfrm>
            <a:off x="6988629" y="2635251"/>
            <a:ext cx="2257425" cy="2247900"/>
          </a:xfrm>
          <a:prstGeom prst="ellipse">
            <a:avLst/>
          </a:prstGeom>
        </p:spPr>
      </p:pic>
      <p:grpSp>
        <p:nvGrpSpPr>
          <p:cNvPr id="19" name="组合 18"/>
          <p:cNvGrpSpPr/>
          <p:nvPr/>
        </p:nvGrpSpPr>
        <p:grpSpPr>
          <a:xfrm>
            <a:off x="5006506" y="332883"/>
            <a:ext cx="2178985" cy="986596"/>
            <a:chOff x="5006506" y="332883"/>
            <a:chExt cx="2178985" cy="986596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 rot="16200000">
              <a:off x="5602701" y="-263312"/>
              <a:ext cx="986596" cy="2178985"/>
            </a:xfrm>
            <a:prstGeom prst="rect">
              <a:avLst/>
            </a:prstGeom>
          </p:spPr>
        </p:pic>
        <p:sp>
          <p:nvSpPr>
            <p:cNvPr id="21" name="文本框 20"/>
            <p:cNvSpPr txBox="1"/>
            <p:nvPr/>
          </p:nvSpPr>
          <p:spPr>
            <a:xfrm>
              <a:off x="5084584" y="657547"/>
              <a:ext cx="20228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chemeClr val="bg2">
                      <a:lumMod val="10000"/>
                    </a:schemeClr>
                  </a:solidFill>
                  <a:cs typeface="+mn-ea"/>
                  <a:sym typeface="+mn-lt"/>
                </a:rPr>
                <a:t>活动预算</a:t>
              </a:r>
            </a:p>
          </p:txBody>
        </p:sp>
      </p:grpSp>
    </p:spTree>
  </p:cSld>
  <p:clrMapOvr>
    <a:masterClrMapping/>
  </p:clrMapOvr>
  <p:transition spd="slow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6" grpId="0"/>
      <p:bldP spid="7" grpId="0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淘宝网Chenying0907出品 1"/>
          <p:cNvGrpSpPr/>
          <p:nvPr/>
        </p:nvGrpSpPr>
        <p:grpSpPr>
          <a:xfrm>
            <a:off x="5373307" y="1839596"/>
            <a:ext cx="1597514" cy="2046739"/>
            <a:chOff x="10487645" y="3296699"/>
            <a:chExt cx="2935065" cy="3784424"/>
          </a:xfrm>
          <a:solidFill>
            <a:srgbClr val="454A7C"/>
          </a:solidFill>
        </p:grpSpPr>
        <p:sp>
          <p:nvSpPr>
            <p:cNvPr id="3" name="Shape 910"/>
            <p:cNvSpPr/>
            <p:nvPr/>
          </p:nvSpPr>
          <p:spPr>
            <a:xfrm>
              <a:off x="10487645" y="3296699"/>
              <a:ext cx="2935065" cy="3784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1" extrusionOk="0">
                  <a:moveTo>
                    <a:pt x="10800" y="0"/>
                  </a:moveTo>
                  <a:cubicBezTo>
                    <a:pt x="4845" y="0"/>
                    <a:pt x="0" y="3723"/>
                    <a:pt x="0" y="8299"/>
                  </a:cubicBezTo>
                  <a:cubicBezTo>
                    <a:pt x="0" y="10106"/>
                    <a:pt x="742" y="11823"/>
                    <a:pt x="2146" y="13265"/>
                  </a:cubicBezTo>
                  <a:lnTo>
                    <a:pt x="9273" y="20803"/>
                  </a:lnTo>
                  <a:cubicBezTo>
                    <a:pt x="10027" y="21600"/>
                    <a:pt x="11574" y="21600"/>
                    <a:pt x="12327" y="20803"/>
                  </a:cubicBezTo>
                  <a:lnTo>
                    <a:pt x="19448" y="13271"/>
                  </a:lnTo>
                  <a:cubicBezTo>
                    <a:pt x="20858" y="11823"/>
                    <a:pt x="21600" y="10106"/>
                    <a:pt x="21600" y="8299"/>
                  </a:cubicBezTo>
                  <a:cubicBezTo>
                    <a:pt x="21600" y="3723"/>
                    <a:pt x="16756" y="0"/>
                    <a:pt x="108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cs typeface="+mn-ea"/>
                <a:sym typeface="+mn-lt"/>
              </a:endParaRPr>
            </a:p>
          </p:txBody>
        </p:sp>
        <p:sp>
          <p:nvSpPr>
            <p:cNvPr id="4" name="Shape 911"/>
            <p:cNvSpPr/>
            <p:nvPr/>
          </p:nvSpPr>
          <p:spPr>
            <a:xfrm>
              <a:off x="11062916" y="3835149"/>
              <a:ext cx="1765012" cy="739804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0" tIns="0" rIns="0" bIns="0">
              <a:spAutoFit/>
            </a:bodyPr>
            <a:lstStyle>
              <a:lvl1pPr defTabSz="647700">
                <a:lnSpc>
                  <a:spcPct val="120000"/>
                </a:lnSpc>
                <a:spcBef>
                  <a:spcPts val="1700"/>
                </a:spcBef>
                <a:defRPr sz="7000">
                  <a:solidFill>
                    <a:srgbClr val="FFFFF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lvl1pPr>
            </a:lstStyle>
            <a:p>
              <a:pPr lvl="0" algn="ctr">
                <a:lnSpc>
                  <a:spcPct val="100000"/>
                </a:lnSpc>
                <a:defRPr sz="1800">
                  <a:solidFill>
                    <a:srgbClr val="000000"/>
                  </a:solidFill>
                </a:defRPr>
              </a:pPr>
              <a:r>
                <a:rPr sz="26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01</a:t>
              </a:r>
            </a:p>
          </p:txBody>
        </p:sp>
        <p:sp>
          <p:nvSpPr>
            <p:cNvPr id="5" name="Shape 912"/>
            <p:cNvSpPr/>
            <p:nvPr/>
          </p:nvSpPr>
          <p:spPr>
            <a:xfrm>
              <a:off x="10760509" y="4841518"/>
              <a:ext cx="2314760" cy="256085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0" tIns="0" rIns="0" bIns="0">
              <a:spAutoFit/>
            </a:bodyPr>
            <a:lstStyle>
              <a:lvl1pPr defTabSz="647700">
                <a:lnSpc>
                  <a:spcPct val="120000"/>
                </a:lnSpc>
                <a:spcBef>
                  <a:spcPts val="1700"/>
                </a:spcBef>
                <a:defRPr sz="2300" b="1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defRPr>
              </a:lvl1pPr>
            </a:lstStyle>
            <a:p>
              <a:pPr lvl="0" algn="ctr">
                <a:lnSpc>
                  <a:spcPct val="100000"/>
                </a:lnSpc>
                <a:defRPr sz="1800" b="0">
                  <a:solidFill>
                    <a:srgbClr val="000000"/>
                  </a:solidFill>
                </a:defRPr>
              </a:pPr>
              <a:r>
                <a:rPr sz="9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Title Example</a:t>
              </a:r>
            </a:p>
          </p:txBody>
        </p:sp>
        <p:sp>
          <p:nvSpPr>
            <p:cNvPr id="6" name="Shape 913"/>
            <p:cNvSpPr/>
            <p:nvPr/>
          </p:nvSpPr>
          <p:spPr>
            <a:xfrm>
              <a:off x="11062916" y="5190504"/>
              <a:ext cx="1765012" cy="512172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0" tIns="0" rIns="0" bIns="0">
              <a:spAutoFit/>
            </a:bodyPr>
            <a:lstStyle>
              <a:lvl1pPr defTabSz="647700">
                <a:lnSpc>
                  <a:spcPct val="120000"/>
                </a:lnSpc>
                <a:spcBef>
                  <a:spcPts val="1700"/>
                </a:spcBef>
                <a:defRPr>
                  <a:solidFill>
                    <a:srgbClr val="FFFFF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lvl1pPr>
            </a:lstStyle>
            <a:p>
              <a:pPr lvl="0" algn="ctr">
                <a:lnSpc>
                  <a:spcPct val="100000"/>
                </a:lnSpc>
                <a:defRPr sz="1800">
                  <a:solidFill>
                    <a:srgbClr val="000000"/>
                  </a:solidFill>
                </a:defRPr>
              </a:pPr>
              <a:r>
                <a:rPr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20%</a:t>
              </a:r>
            </a:p>
          </p:txBody>
        </p:sp>
      </p:grpSp>
      <p:grpSp>
        <p:nvGrpSpPr>
          <p:cNvPr id="7" name="淘宝网Chenying0907出品 6"/>
          <p:cNvGrpSpPr/>
          <p:nvPr/>
        </p:nvGrpSpPr>
        <p:grpSpPr>
          <a:xfrm>
            <a:off x="6324328" y="2796219"/>
            <a:ext cx="2005061" cy="1587883"/>
            <a:chOff x="12237287" y="5240747"/>
            <a:chExt cx="3683838" cy="2935999"/>
          </a:xfrm>
          <a:solidFill>
            <a:srgbClr val="595C9D"/>
          </a:solidFill>
        </p:grpSpPr>
        <p:sp>
          <p:nvSpPr>
            <p:cNvPr id="8" name="Shape 906"/>
            <p:cNvSpPr/>
            <p:nvPr/>
          </p:nvSpPr>
          <p:spPr>
            <a:xfrm>
              <a:off x="12237287" y="5240747"/>
              <a:ext cx="3683838" cy="29359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3" h="21600" extrusionOk="0">
                  <a:moveTo>
                    <a:pt x="12228" y="0"/>
                  </a:moveTo>
                  <a:cubicBezTo>
                    <a:pt x="11381" y="0"/>
                    <a:pt x="10538" y="179"/>
                    <a:pt x="9724" y="531"/>
                  </a:cubicBezTo>
                  <a:cubicBezTo>
                    <a:pt x="8048" y="1258"/>
                    <a:pt x="6627" y="2654"/>
                    <a:pt x="5614" y="4568"/>
                  </a:cubicBezTo>
                  <a:lnTo>
                    <a:pt x="272" y="14375"/>
                  </a:lnTo>
                  <a:cubicBezTo>
                    <a:pt x="-294" y="15412"/>
                    <a:pt x="64" y="16882"/>
                    <a:pt x="979" y="17279"/>
                  </a:cubicBezTo>
                  <a:lnTo>
                    <a:pt x="9616" y="21021"/>
                  </a:lnTo>
                  <a:cubicBezTo>
                    <a:pt x="10465" y="21406"/>
                    <a:pt x="11340" y="21600"/>
                    <a:pt x="12224" y="21600"/>
                  </a:cubicBezTo>
                  <a:cubicBezTo>
                    <a:pt x="13072" y="21600"/>
                    <a:pt x="13915" y="21421"/>
                    <a:pt x="14728" y="21068"/>
                  </a:cubicBezTo>
                  <a:cubicBezTo>
                    <a:pt x="18975" y="19228"/>
                    <a:pt x="21306" y="13126"/>
                    <a:pt x="19927" y="7463"/>
                  </a:cubicBezTo>
                  <a:cubicBezTo>
                    <a:pt x="18838" y="2999"/>
                    <a:pt x="15745" y="0"/>
                    <a:pt x="122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cs typeface="+mn-ea"/>
                <a:sym typeface="+mn-lt"/>
              </a:endParaRPr>
            </a:p>
          </p:txBody>
        </p:sp>
        <p:sp>
          <p:nvSpPr>
            <p:cNvPr id="9" name="Shape 914"/>
            <p:cNvSpPr/>
            <p:nvPr/>
          </p:nvSpPr>
          <p:spPr>
            <a:xfrm>
              <a:off x="13475915" y="5650072"/>
              <a:ext cx="1765012" cy="739804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0" tIns="0" rIns="0" bIns="0">
              <a:spAutoFit/>
            </a:bodyPr>
            <a:lstStyle>
              <a:lvl1pPr defTabSz="647700">
                <a:lnSpc>
                  <a:spcPct val="120000"/>
                </a:lnSpc>
                <a:spcBef>
                  <a:spcPts val="1700"/>
                </a:spcBef>
                <a:defRPr sz="7000">
                  <a:solidFill>
                    <a:srgbClr val="FFFFF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lvl1pPr>
            </a:lstStyle>
            <a:p>
              <a:pPr lvl="0" algn="ctr">
                <a:lnSpc>
                  <a:spcPct val="100000"/>
                </a:lnSpc>
                <a:defRPr sz="1800">
                  <a:solidFill>
                    <a:srgbClr val="000000"/>
                  </a:solidFill>
                </a:defRPr>
              </a:pPr>
              <a:r>
                <a:rPr sz="26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02</a:t>
              </a:r>
            </a:p>
          </p:txBody>
        </p:sp>
        <p:sp>
          <p:nvSpPr>
            <p:cNvPr id="10" name="Shape 915"/>
            <p:cNvSpPr/>
            <p:nvPr/>
          </p:nvSpPr>
          <p:spPr>
            <a:xfrm>
              <a:off x="13173512" y="6656437"/>
              <a:ext cx="2314760" cy="256085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0" tIns="0" rIns="0" bIns="0">
              <a:spAutoFit/>
            </a:bodyPr>
            <a:lstStyle>
              <a:lvl1pPr defTabSz="647700">
                <a:lnSpc>
                  <a:spcPct val="120000"/>
                </a:lnSpc>
                <a:spcBef>
                  <a:spcPts val="1700"/>
                </a:spcBef>
                <a:defRPr sz="2300" b="1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defRPr>
              </a:lvl1pPr>
            </a:lstStyle>
            <a:p>
              <a:pPr lvl="0" algn="ctr">
                <a:lnSpc>
                  <a:spcPct val="100000"/>
                </a:lnSpc>
                <a:defRPr sz="1800" b="0">
                  <a:solidFill>
                    <a:srgbClr val="000000"/>
                  </a:solidFill>
                </a:defRPr>
              </a:pPr>
              <a:r>
                <a:rPr sz="9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Title Example</a:t>
              </a:r>
            </a:p>
          </p:txBody>
        </p:sp>
        <p:sp>
          <p:nvSpPr>
            <p:cNvPr id="11" name="Shape 916"/>
            <p:cNvSpPr/>
            <p:nvPr/>
          </p:nvSpPr>
          <p:spPr>
            <a:xfrm>
              <a:off x="13475915" y="7005422"/>
              <a:ext cx="1765012" cy="512172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0" tIns="0" rIns="0" bIns="0">
              <a:spAutoFit/>
            </a:bodyPr>
            <a:lstStyle>
              <a:lvl1pPr defTabSz="647700">
                <a:lnSpc>
                  <a:spcPct val="120000"/>
                </a:lnSpc>
                <a:spcBef>
                  <a:spcPts val="1700"/>
                </a:spcBef>
                <a:defRPr>
                  <a:solidFill>
                    <a:srgbClr val="FFFFF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lvl1pPr>
            </a:lstStyle>
            <a:p>
              <a:pPr lvl="0" algn="ctr">
                <a:lnSpc>
                  <a:spcPct val="100000"/>
                </a:lnSpc>
                <a:defRPr sz="1800">
                  <a:solidFill>
                    <a:srgbClr val="000000"/>
                  </a:solidFill>
                </a:defRPr>
              </a:pPr>
              <a:r>
                <a:rPr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20%</a:t>
              </a:r>
            </a:p>
          </p:txBody>
        </p:sp>
      </p:grpSp>
      <p:grpSp>
        <p:nvGrpSpPr>
          <p:cNvPr id="12" name="淘宝网Chenying0907出品 11"/>
          <p:cNvGrpSpPr/>
          <p:nvPr/>
        </p:nvGrpSpPr>
        <p:grpSpPr>
          <a:xfrm>
            <a:off x="6243175" y="4118451"/>
            <a:ext cx="1597790" cy="1834108"/>
            <a:chOff x="12042883" y="7768009"/>
            <a:chExt cx="2935572" cy="3391270"/>
          </a:xfrm>
          <a:solidFill>
            <a:srgbClr val="383C66"/>
          </a:solidFill>
        </p:grpSpPr>
        <p:sp>
          <p:nvSpPr>
            <p:cNvPr id="13" name="Shape 907"/>
            <p:cNvSpPr/>
            <p:nvPr/>
          </p:nvSpPr>
          <p:spPr>
            <a:xfrm>
              <a:off x="12042883" y="7768009"/>
              <a:ext cx="2935572" cy="33912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9" h="21341" extrusionOk="0">
                  <a:moveTo>
                    <a:pt x="10638" y="21341"/>
                  </a:moveTo>
                  <a:lnTo>
                    <a:pt x="10638" y="21341"/>
                  </a:lnTo>
                  <a:cubicBezTo>
                    <a:pt x="12890" y="21341"/>
                    <a:pt x="15047" y="20730"/>
                    <a:pt x="16875" y="19576"/>
                  </a:cubicBezTo>
                  <a:cubicBezTo>
                    <a:pt x="19171" y="18126"/>
                    <a:pt x="20681" y="15986"/>
                    <a:pt x="21125" y="13550"/>
                  </a:cubicBezTo>
                  <a:cubicBezTo>
                    <a:pt x="21569" y="11113"/>
                    <a:pt x="20895" y="8672"/>
                    <a:pt x="19226" y="6676"/>
                  </a:cubicBezTo>
                  <a:cubicBezTo>
                    <a:pt x="17867" y="5050"/>
                    <a:pt x="15983" y="3877"/>
                    <a:pt x="13781" y="3284"/>
                  </a:cubicBezTo>
                  <a:lnTo>
                    <a:pt x="2433" y="80"/>
                  </a:lnTo>
                  <a:cubicBezTo>
                    <a:pt x="1232" y="-259"/>
                    <a:pt x="1" y="519"/>
                    <a:pt x="1" y="1615"/>
                  </a:cubicBezTo>
                  <a:lnTo>
                    <a:pt x="1" y="11975"/>
                  </a:lnTo>
                  <a:cubicBezTo>
                    <a:pt x="-31" y="13987"/>
                    <a:pt x="670" y="15907"/>
                    <a:pt x="2030" y="17533"/>
                  </a:cubicBezTo>
                  <a:cubicBezTo>
                    <a:pt x="4023" y="19917"/>
                    <a:pt x="7242" y="21340"/>
                    <a:pt x="10638" y="2134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cs typeface="+mn-ea"/>
                <a:sym typeface="+mn-lt"/>
              </a:endParaRPr>
            </a:p>
          </p:txBody>
        </p:sp>
        <p:sp>
          <p:nvSpPr>
            <p:cNvPr id="14" name="Shape 917"/>
            <p:cNvSpPr/>
            <p:nvPr/>
          </p:nvSpPr>
          <p:spPr>
            <a:xfrm>
              <a:off x="12485316" y="8515542"/>
              <a:ext cx="1765009" cy="739804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0" tIns="0" rIns="0" bIns="0">
              <a:spAutoFit/>
            </a:bodyPr>
            <a:lstStyle>
              <a:lvl1pPr defTabSz="647700">
                <a:lnSpc>
                  <a:spcPct val="120000"/>
                </a:lnSpc>
                <a:spcBef>
                  <a:spcPts val="1700"/>
                </a:spcBef>
                <a:defRPr sz="7000">
                  <a:solidFill>
                    <a:srgbClr val="FFFFF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lvl1pPr>
            </a:lstStyle>
            <a:p>
              <a:pPr lvl="0" algn="ctr">
                <a:lnSpc>
                  <a:spcPct val="100000"/>
                </a:lnSpc>
                <a:defRPr sz="1800">
                  <a:solidFill>
                    <a:srgbClr val="000000"/>
                  </a:solidFill>
                </a:defRPr>
              </a:pPr>
              <a:r>
                <a:rPr sz="26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03</a:t>
              </a:r>
            </a:p>
          </p:txBody>
        </p:sp>
        <p:sp>
          <p:nvSpPr>
            <p:cNvPr id="15" name="Shape 918"/>
            <p:cNvSpPr/>
            <p:nvPr/>
          </p:nvSpPr>
          <p:spPr>
            <a:xfrm>
              <a:off x="12182911" y="9521912"/>
              <a:ext cx="2314760" cy="256085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0" tIns="0" rIns="0" bIns="0">
              <a:spAutoFit/>
            </a:bodyPr>
            <a:lstStyle>
              <a:lvl1pPr defTabSz="647700">
                <a:lnSpc>
                  <a:spcPct val="120000"/>
                </a:lnSpc>
                <a:spcBef>
                  <a:spcPts val="1700"/>
                </a:spcBef>
                <a:defRPr sz="2300" b="1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defRPr>
              </a:lvl1pPr>
            </a:lstStyle>
            <a:p>
              <a:pPr lvl="0" algn="ctr">
                <a:lnSpc>
                  <a:spcPct val="100000"/>
                </a:lnSpc>
                <a:defRPr sz="1800" b="0">
                  <a:solidFill>
                    <a:srgbClr val="000000"/>
                  </a:solidFill>
                </a:defRPr>
              </a:pPr>
              <a:r>
                <a:rPr sz="9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Title Example</a:t>
              </a:r>
            </a:p>
          </p:txBody>
        </p:sp>
        <p:sp>
          <p:nvSpPr>
            <p:cNvPr id="16" name="Shape 919"/>
            <p:cNvSpPr/>
            <p:nvPr/>
          </p:nvSpPr>
          <p:spPr>
            <a:xfrm>
              <a:off x="12485316" y="9870894"/>
              <a:ext cx="1765009" cy="512172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0" tIns="0" rIns="0" bIns="0">
              <a:spAutoFit/>
            </a:bodyPr>
            <a:lstStyle>
              <a:lvl1pPr defTabSz="647700">
                <a:lnSpc>
                  <a:spcPct val="120000"/>
                </a:lnSpc>
                <a:spcBef>
                  <a:spcPts val="1700"/>
                </a:spcBef>
                <a:defRPr>
                  <a:solidFill>
                    <a:srgbClr val="FFFFF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lvl1pPr>
            </a:lstStyle>
            <a:p>
              <a:pPr lvl="0" algn="ctr">
                <a:lnSpc>
                  <a:spcPct val="100000"/>
                </a:lnSpc>
                <a:defRPr sz="1800">
                  <a:solidFill>
                    <a:srgbClr val="000000"/>
                  </a:solidFill>
                </a:defRPr>
              </a:pPr>
              <a:r>
                <a:rPr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20%</a:t>
              </a:r>
            </a:p>
          </p:txBody>
        </p:sp>
      </p:grpSp>
      <p:grpSp>
        <p:nvGrpSpPr>
          <p:cNvPr id="17" name="淘宝网Chenying0907出品 16"/>
          <p:cNvGrpSpPr/>
          <p:nvPr/>
        </p:nvGrpSpPr>
        <p:grpSpPr>
          <a:xfrm>
            <a:off x="4572936" y="4113276"/>
            <a:ext cx="1597309" cy="1834109"/>
            <a:chOff x="8932407" y="7768009"/>
            <a:chExt cx="2934684" cy="3391270"/>
          </a:xfrm>
          <a:solidFill>
            <a:srgbClr val="595C9D"/>
          </a:solidFill>
        </p:grpSpPr>
        <p:sp>
          <p:nvSpPr>
            <p:cNvPr id="18" name="Shape 908"/>
            <p:cNvSpPr/>
            <p:nvPr/>
          </p:nvSpPr>
          <p:spPr>
            <a:xfrm>
              <a:off x="8932407" y="7768009"/>
              <a:ext cx="2934684" cy="33912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20" h="21341" extrusionOk="0">
                  <a:moveTo>
                    <a:pt x="1927" y="6676"/>
                  </a:moveTo>
                  <a:cubicBezTo>
                    <a:pt x="-1350" y="10796"/>
                    <a:pt x="-347" y="16583"/>
                    <a:pt x="4165" y="19576"/>
                  </a:cubicBezTo>
                  <a:cubicBezTo>
                    <a:pt x="5903" y="20730"/>
                    <a:pt x="7956" y="21341"/>
                    <a:pt x="10098" y="21341"/>
                  </a:cubicBezTo>
                  <a:cubicBezTo>
                    <a:pt x="13330" y="21341"/>
                    <a:pt x="16391" y="19917"/>
                    <a:pt x="18288" y="17533"/>
                  </a:cubicBezTo>
                  <a:cubicBezTo>
                    <a:pt x="19582" y="15907"/>
                    <a:pt x="20250" y="13987"/>
                    <a:pt x="20219" y="11983"/>
                  </a:cubicBezTo>
                  <a:lnTo>
                    <a:pt x="20219" y="1615"/>
                  </a:lnTo>
                  <a:cubicBezTo>
                    <a:pt x="20219" y="519"/>
                    <a:pt x="19048" y="-259"/>
                    <a:pt x="17906" y="80"/>
                  </a:cubicBezTo>
                  <a:lnTo>
                    <a:pt x="7118" y="3282"/>
                  </a:lnTo>
                  <a:cubicBezTo>
                    <a:pt x="5012" y="3877"/>
                    <a:pt x="3222" y="5050"/>
                    <a:pt x="1927" y="667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cs typeface="+mn-ea"/>
                <a:sym typeface="+mn-lt"/>
              </a:endParaRPr>
            </a:p>
          </p:txBody>
        </p:sp>
        <p:sp>
          <p:nvSpPr>
            <p:cNvPr id="19" name="Shape 920"/>
            <p:cNvSpPr/>
            <p:nvPr/>
          </p:nvSpPr>
          <p:spPr>
            <a:xfrm>
              <a:off x="9551614" y="8443066"/>
              <a:ext cx="1765010" cy="739804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0" tIns="0" rIns="0" bIns="0">
              <a:spAutoFit/>
            </a:bodyPr>
            <a:lstStyle>
              <a:lvl1pPr defTabSz="647700">
                <a:lnSpc>
                  <a:spcPct val="120000"/>
                </a:lnSpc>
                <a:spcBef>
                  <a:spcPts val="1700"/>
                </a:spcBef>
                <a:defRPr sz="7000">
                  <a:solidFill>
                    <a:srgbClr val="FFFFF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lvl1pPr>
            </a:lstStyle>
            <a:p>
              <a:pPr lvl="0" algn="ctr">
                <a:lnSpc>
                  <a:spcPct val="100000"/>
                </a:lnSpc>
                <a:defRPr sz="1800">
                  <a:solidFill>
                    <a:srgbClr val="000000"/>
                  </a:solidFill>
                </a:defRPr>
              </a:pPr>
              <a:r>
                <a:rPr sz="26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04</a:t>
              </a:r>
            </a:p>
          </p:txBody>
        </p:sp>
        <p:sp>
          <p:nvSpPr>
            <p:cNvPr id="20" name="Shape 921"/>
            <p:cNvSpPr/>
            <p:nvPr/>
          </p:nvSpPr>
          <p:spPr>
            <a:xfrm>
              <a:off x="9249211" y="9449434"/>
              <a:ext cx="2314759" cy="256085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0" tIns="0" rIns="0" bIns="0">
              <a:spAutoFit/>
            </a:bodyPr>
            <a:lstStyle>
              <a:lvl1pPr defTabSz="647700">
                <a:lnSpc>
                  <a:spcPct val="120000"/>
                </a:lnSpc>
                <a:spcBef>
                  <a:spcPts val="1700"/>
                </a:spcBef>
                <a:defRPr sz="2300" b="1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defRPr>
              </a:lvl1pPr>
            </a:lstStyle>
            <a:p>
              <a:pPr lvl="0" algn="ctr">
                <a:lnSpc>
                  <a:spcPct val="100000"/>
                </a:lnSpc>
                <a:defRPr sz="1800" b="0">
                  <a:solidFill>
                    <a:srgbClr val="000000"/>
                  </a:solidFill>
                </a:defRPr>
              </a:pPr>
              <a:r>
                <a:rPr sz="9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Title Example</a:t>
              </a:r>
            </a:p>
          </p:txBody>
        </p:sp>
        <p:sp>
          <p:nvSpPr>
            <p:cNvPr id="21" name="Shape 922"/>
            <p:cNvSpPr/>
            <p:nvPr/>
          </p:nvSpPr>
          <p:spPr>
            <a:xfrm>
              <a:off x="9584235" y="9908995"/>
              <a:ext cx="1765010" cy="512172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0" tIns="0" rIns="0" bIns="0">
              <a:spAutoFit/>
            </a:bodyPr>
            <a:lstStyle>
              <a:lvl1pPr defTabSz="647700">
                <a:lnSpc>
                  <a:spcPct val="120000"/>
                </a:lnSpc>
                <a:spcBef>
                  <a:spcPts val="1700"/>
                </a:spcBef>
                <a:defRPr>
                  <a:solidFill>
                    <a:srgbClr val="FFFFF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lvl1pPr>
            </a:lstStyle>
            <a:p>
              <a:pPr lvl="0" algn="ctr">
                <a:lnSpc>
                  <a:spcPct val="100000"/>
                </a:lnSpc>
                <a:defRPr sz="1800">
                  <a:solidFill>
                    <a:srgbClr val="000000"/>
                  </a:solidFill>
                </a:defRPr>
              </a:pPr>
              <a:r>
                <a:rPr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20%</a:t>
              </a:r>
            </a:p>
          </p:txBody>
        </p:sp>
      </p:grpSp>
      <p:grpSp>
        <p:nvGrpSpPr>
          <p:cNvPr id="22" name="淘宝网Chenying0907出品 21"/>
          <p:cNvGrpSpPr/>
          <p:nvPr/>
        </p:nvGrpSpPr>
        <p:grpSpPr>
          <a:xfrm>
            <a:off x="4014524" y="2796220"/>
            <a:ext cx="2005030" cy="1587882"/>
            <a:chOff x="7960384" y="5240747"/>
            <a:chExt cx="3683778" cy="2935999"/>
          </a:xfrm>
          <a:solidFill>
            <a:srgbClr val="383C66"/>
          </a:solidFill>
        </p:grpSpPr>
        <p:sp>
          <p:nvSpPr>
            <p:cNvPr id="23" name="Shape 909"/>
            <p:cNvSpPr/>
            <p:nvPr/>
          </p:nvSpPr>
          <p:spPr>
            <a:xfrm>
              <a:off x="7960384" y="5240747"/>
              <a:ext cx="3683778" cy="29359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3" h="21600" extrusionOk="0">
                  <a:moveTo>
                    <a:pt x="10599" y="531"/>
                  </a:moveTo>
                  <a:cubicBezTo>
                    <a:pt x="9785" y="179"/>
                    <a:pt x="8943" y="0"/>
                    <a:pt x="8096" y="0"/>
                  </a:cubicBezTo>
                  <a:cubicBezTo>
                    <a:pt x="4579" y="0"/>
                    <a:pt x="1485" y="2999"/>
                    <a:pt x="397" y="7463"/>
                  </a:cubicBezTo>
                  <a:cubicBezTo>
                    <a:pt x="-983" y="13126"/>
                    <a:pt x="1350" y="19228"/>
                    <a:pt x="5596" y="21068"/>
                  </a:cubicBezTo>
                  <a:cubicBezTo>
                    <a:pt x="6409" y="21421"/>
                    <a:pt x="7251" y="21600"/>
                    <a:pt x="8099" y="21600"/>
                  </a:cubicBezTo>
                  <a:lnTo>
                    <a:pt x="8099" y="21600"/>
                  </a:lnTo>
                  <a:cubicBezTo>
                    <a:pt x="8984" y="21600"/>
                    <a:pt x="9858" y="21406"/>
                    <a:pt x="10700" y="21024"/>
                  </a:cubicBezTo>
                  <a:lnTo>
                    <a:pt x="19344" y="17279"/>
                  </a:lnTo>
                  <a:cubicBezTo>
                    <a:pt x="20259" y="16882"/>
                    <a:pt x="20617" y="15412"/>
                    <a:pt x="20052" y="14375"/>
                  </a:cubicBezTo>
                  <a:lnTo>
                    <a:pt x="14714" y="4576"/>
                  </a:lnTo>
                  <a:cubicBezTo>
                    <a:pt x="13697" y="2654"/>
                    <a:pt x="12276" y="1258"/>
                    <a:pt x="10599" y="5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cs typeface="+mn-ea"/>
                <a:sym typeface="+mn-lt"/>
              </a:endParaRPr>
            </a:p>
          </p:txBody>
        </p:sp>
        <p:sp>
          <p:nvSpPr>
            <p:cNvPr id="24" name="Shape 923"/>
            <p:cNvSpPr/>
            <p:nvPr/>
          </p:nvSpPr>
          <p:spPr>
            <a:xfrm>
              <a:off x="8751515" y="5647396"/>
              <a:ext cx="1765010" cy="739805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0" tIns="0" rIns="0" bIns="0">
              <a:spAutoFit/>
            </a:bodyPr>
            <a:lstStyle>
              <a:lvl1pPr defTabSz="647700">
                <a:lnSpc>
                  <a:spcPct val="120000"/>
                </a:lnSpc>
                <a:spcBef>
                  <a:spcPts val="1700"/>
                </a:spcBef>
                <a:defRPr sz="7000">
                  <a:solidFill>
                    <a:srgbClr val="FFFFF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lvl1pPr>
            </a:lstStyle>
            <a:p>
              <a:pPr lvl="0" algn="ctr">
                <a:lnSpc>
                  <a:spcPct val="100000"/>
                </a:lnSpc>
                <a:defRPr sz="1800">
                  <a:solidFill>
                    <a:srgbClr val="000000"/>
                  </a:solidFill>
                </a:defRPr>
              </a:pPr>
              <a:r>
                <a:rPr sz="26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05</a:t>
              </a:r>
            </a:p>
          </p:txBody>
        </p:sp>
        <p:sp>
          <p:nvSpPr>
            <p:cNvPr id="25" name="Shape 924"/>
            <p:cNvSpPr/>
            <p:nvPr/>
          </p:nvSpPr>
          <p:spPr>
            <a:xfrm>
              <a:off x="8449112" y="6653765"/>
              <a:ext cx="2314761" cy="256085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0" tIns="0" rIns="0" bIns="0">
              <a:spAutoFit/>
            </a:bodyPr>
            <a:lstStyle>
              <a:lvl1pPr defTabSz="647700">
                <a:lnSpc>
                  <a:spcPct val="120000"/>
                </a:lnSpc>
                <a:spcBef>
                  <a:spcPts val="1700"/>
                </a:spcBef>
                <a:defRPr sz="2300" b="1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defRPr>
              </a:lvl1pPr>
            </a:lstStyle>
            <a:p>
              <a:pPr lvl="0" algn="ctr">
                <a:lnSpc>
                  <a:spcPct val="100000"/>
                </a:lnSpc>
                <a:defRPr sz="1800" b="0">
                  <a:solidFill>
                    <a:srgbClr val="000000"/>
                  </a:solidFill>
                </a:defRPr>
              </a:pPr>
              <a:r>
                <a:rPr sz="9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Title Example</a:t>
              </a:r>
            </a:p>
          </p:txBody>
        </p:sp>
        <p:sp>
          <p:nvSpPr>
            <p:cNvPr id="26" name="Shape 925"/>
            <p:cNvSpPr/>
            <p:nvPr/>
          </p:nvSpPr>
          <p:spPr>
            <a:xfrm>
              <a:off x="8751515" y="7002753"/>
              <a:ext cx="1765010" cy="512172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0" tIns="0" rIns="0" bIns="0">
              <a:spAutoFit/>
            </a:bodyPr>
            <a:lstStyle>
              <a:lvl1pPr defTabSz="647700">
                <a:lnSpc>
                  <a:spcPct val="120000"/>
                </a:lnSpc>
                <a:spcBef>
                  <a:spcPts val="1700"/>
                </a:spcBef>
                <a:defRPr>
                  <a:solidFill>
                    <a:srgbClr val="FFFFF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lvl1pPr>
            </a:lstStyle>
            <a:p>
              <a:pPr lvl="0" algn="ctr">
                <a:lnSpc>
                  <a:spcPct val="100000"/>
                </a:lnSpc>
                <a:defRPr sz="1800">
                  <a:solidFill>
                    <a:srgbClr val="000000"/>
                  </a:solidFill>
                </a:defRPr>
              </a:pPr>
              <a:r>
                <a:rPr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20%</a:t>
              </a:r>
            </a:p>
          </p:txBody>
        </p:sp>
      </p:grpSp>
      <p:grpSp>
        <p:nvGrpSpPr>
          <p:cNvPr id="27" name="淘宝网Chenying0907出品 26"/>
          <p:cNvGrpSpPr/>
          <p:nvPr/>
        </p:nvGrpSpPr>
        <p:grpSpPr>
          <a:xfrm>
            <a:off x="745357" y="2521318"/>
            <a:ext cx="3039166" cy="1601136"/>
            <a:chOff x="-450942" y="3519093"/>
            <a:chExt cx="8103035" cy="4296219"/>
          </a:xfrm>
        </p:grpSpPr>
        <p:sp>
          <p:nvSpPr>
            <p:cNvPr id="28" name="Shape 938"/>
            <p:cNvSpPr/>
            <p:nvPr/>
          </p:nvSpPr>
          <p:spPr>
            <a:xfrm>
              <a:off x="6464245" y="4615611"/>
              <a:ext cx="1187848" cy="1187848"/>
            </a:xfrm>
            <a:prstGeom prst="roundRect">
              <a:avLst>
                <a:gd name="adj" fmla="val 18176"/>
              </a:avLst>
            </a:prstGeom>
            <a:solidFill>
              <a:srgbClr val="383C6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cs typeface="+mn-ea"/>
                <a:sym typeface="+mn-lt"/>
              </a:endParaRPr>
            </a:p>
          </p:txBody>
        </p:sp>
        <p:sp>
          <p:nvSpPr>
            <p:cNvPr id="29" name="Shape 939"/>
            <p:cNvSpPr/>
            <p:nvPr/>
          </p:nvSpPr>
          <p:spPr>
            <a:xfrm>
              <a:off x="6675228" y="4695132"/>
              <a:ext cx="730841" cy="965193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71437" tIns="71437" rIns="71437" bIns="71437" anchor="ctr">
              <a:spAutoFit/>
            </a:bodyPr>
            <a:lstStyle>
              <a:lvl1pPr>
                <a:lnSpc>
                  <a:spcPct val="150000"/>
                </a:lnSpc>
                <a:defRPr sz="4000">
                  <a:solidFill>
                    <a:srgbClr val="FFFFFF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 lvl="0">
                <a:lnSpc>
                  <a:spcPct val="10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en-US" sz="14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A</a:t>
              </a:r>
              <a:endParaRPr sz="1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0" name="Shape 940"/>
            <p:cNvSpPr/>
            <p:nvPr/>
          </p:nvSpPr>
          <p:spPr>
            <a:xfrm>
              <a:off x="2598795" y="3519093"/>
              <a:ext cx="3450502" cy="843385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0" tIns="0" rIns="0" bIns="0">
              <a:spAutoFit/>
            </a:bodyPr>
            <a:lstStyle>
              <a:lvl1pPr algn="r" defTabSz="647700">
                <a:lnSpc>
                  <a:spcPct val="120000"/>
                </a:lnSpc>
                <a:spcBef>
                  <a:spcPts val="1700"/>
                </a:spcBef>
                <a:defRPr sz="2500" b="1">
                  <a:solidFill>
                    <a:srgbClr val="002641"/>
                  </a:solidFill>
                  <a:latin typeface="Lato"/>
                  <a:ea typeface="Lato"/>
                  <a:cs typeface="Lato"/>
                  <a:sym typeface="Lato"/>
                </a:defRPr>
              </a:lvl1pPr>
            </a:lstStyle>
            <a:p>
              <a:pPr defTabSz="914400"/>
              <a:r>
                <a:rPr lang="zh-CN" altLang="en-US" sz="1800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标题文字</a:t>
              </a:r>
              <a:endParaRPr lang="id-ID" altLang="zh-CN" sz="18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1" name="AutoShape 30"/>
            <p:cNvSpPr/>
            <p:nvPr/>
          </p:nvSpPr>
          <p:spPr bwMode="auto">
            <a:xfrm>
              <a:off x="-450942" y="4330285"/>
              <a:ext cx="6879322" cy="348502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kumimoji="1"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感谢您使用小苑儿</a:t>
              </a:r>
              <a:r>
                <a:rPr kumimoji="1"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PPT</a:t>
              </a:r>
              <a:r>
                <a:rPr kumimoji="1"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模板请在此输入您需要的文字内容</a:t>
              </a:r>
              <a:r>
                <a:rPr kumimoji="1"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.</a:t>
              </a:r>
              <a:endPara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 algn="r"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/>
              </a:r>
              <a:b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</a:br>
              <a:endPara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2" name="淘宝网Chenying0907出品 31"/>
          <p:cNvGrpSpPr/>
          <p:nvPr/>
        </p:nvGrpSpPr>
        <p:grpSpPr>
          <a:xfrm>
            <a:off x="3727349" y="5105668"/>
            <a:ext cx="445520" cy="442693"/>
            <a:chOff x="6464245" y="9270511"/>
            <a:chExt cx="1187848" cy="1187848"/>
          </a:xfrm>
          <a:solidFill>
            <a:srgbClr val="595C9D"/>
          </a:solidFill>
        </p:grpSpPr>
        <p:sp>
          <p:nvSpPr>
            <p:cNvPr id="33" name="Shape 942"/>
            <p:cNvSpPr/>
            <p:nvPr/>
          </p:nvSpPr>
          <p:spPr>
            <a:xfrm>
              <a:off x="6464245" y="9270511"/>
              <a:ext cx="1187848" cy="1187848"/>
            </a:xfrm>
            <a:prstGeom prst="roundRect">
              <a:avLst>
                <a:gd name="adj" fmla="val 18176"/>
              </a:avLst>
            </a:prstGeom>
            <a:grpFill/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200">
                  <a:solidFill>
                    <a:srgbClr val="FFFFFF"/>
                  </a:solidFill>
                </a:defRPr>
              </a:pPr>
              <a:endParaRPr sz="1200">
                <a:solidFill>
                  <a:schemeClr val="tx2"/>
                </a:solidFill>
                <a:cs typeface="+mn-ea"/>
                <a:sym typeface="+mn-lt"/>
              </a:endParaRPr>
            </a:p>
          </p:txBody>
        </p:sp>
        <p:sp>
          <p:nvSpPr>
            <p:cNvPr id="34" name="Shape 943"/>
            <p:cNvSpPr/>
            <p:nvPr/>
          </p:nvSpPr>
          <p:spPr>
            <a:xfrm>
              <a:off x="6694459" y="9350031"/>
              <a:ext cx="696650" cy="965193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wrap="none" lIns="71437" tIns="71437" rIns="71437" bIns="71437" anchor="ctr">
              <a:spAutoFit/>
            </a:bodyPr>
            <a:lstStyle>
              <a:lvl1pPr>
                <a:lnSpc>
                  <a:spcPct val="150000"/>
                </a:lnSpc>
                <a:defRPr sz="4000">
                  <a:solidFill>
                    <a:srgbClr val="FFFFFF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 lvl="0">
                <a:lnSpc>
                  <a:spcPct val="10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en-US" sz="14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B</a:t>
              </a:r>
              <a:endParaRPr sz="1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5" name="淘宝网Chenying0907出品 36"/>
          <p:cNvGrpSpPr/>
          <p:nvPr/>
        </p:nvGrpSpPr>
        <p:grpSpPr>
          <a:xfrm>
            <a:off x="7394961" y="1988119"/>
            <a:ext cx="445520" cy="442693"/>
            <a:chOff x="15240925" y="3798145"/>
            <a:chExt cx="1187848" cy="1187848"/>
          </a:xfrm>
          <a:solidFill>
            <a:srgbClr val="454A7C"/>
          </a:solidFill>
        </p:grpSpPr>
        <p:sp>
          <p:nvSpPr>
            <p:cNvPr id="36" name="Shape 926"/>
            <p:cNvSpPr/>
            <p:nvPr/>
          </p:nvSpPr>
          <p:spPr>
            <a:xfrm>
              <a:off x="15240925" y="3798145"/>
              <a:ext cx="1187848" cy="1187848"/>
            </a:xfrm>
            <a:prstGeom prst="roundRect">
              <a:avLst>
                <a:gd name="adj" fmla="val 18176"/>
              </a:avLst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cs typeface="+mn-ea"/>
                <a:sym typeface="+mn-lt"/>
              </a:endParaRPr>
            </a:p>
          </p:txBody>
        </p:sp>
        <p:sp>
          <p:nvSpPr>
            <p:cNvPr id="37" name="Shape 927"/>
            <p:cNvSpPr/>
            <p:nvPr/>
          </p:nvSpPr>
          <p:spPr>
            <a:xfrm>
              <a:off x="15460458" y="3877668"/>
              <a:ext cx="675278" cy="965193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wrap="none" lIns="71437" tIns="71437" rIns="71437" bIns="71437" anchor="ctr">
              <a:spAutoFit/>
            </a:bodyPr>
            <a:lstStyle>
              <a:lvl1pPr>
                <a:lnSpc>
                  <a:spcPct val="150000"/>
                </a:lnSpc>
                <a:defRPr sz="4000">
                  <a:solidFill>
                    <a:srgbClr val="FFFFFF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 lvl="0">
                <a:lnSpc>
                  <a:spcPct val="10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en-US" sz="14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C</a:t>
              </a:r>
              <a:endParaRPr sz="1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8" name="淘宝网Chenying0907出品 41"/>
          <p:cNvGrpSpPr/>
          <p:nvPr/>
        </p:nvGrpSpPr>
        <p:grpSpPr>
          <a:xfrm>
            <a:off x="8550566" y="3605059"/>
            <a:ext cx="445520" cy="442693"/>
            <a:chOff x="16428773" y="6716870"/>
            <a:chExt cx="1187847" cy="1187848"/>
          </a:xfrm>
          <a:solidFill>
            <a:srgbClr val="595C9D"/>
          </a:solidFill>
        </p:grpSpPr>
        <p:sp>
          <p:nvSpPr>
            <p:cNvPr id="39" name="Shape 934"/>
            <p:cNvSpPr/>
            <p:nvPr/>
          </p:nvSpPr>
          <p:spPr>
            <a:xfrm>
              <a:off x="16428773" y="6716870"/>
              <a:ext cx="1187847" cy="1187848"/>
            </a:xfrm>
            <a:prstGeom prst="roundRect">
              <a:avLst>
                <a:gd name="adj" fmla="val 18176"/>
              </a:avLst>
            </a:prstGeom>
            <a:grpFill/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200">
                  <a:solidFill>
                    <a:srgbClr val="FFFFFF"/>
                  </a:solidFill>
                </a:defRPr>
              </a:pPr>
              <a:endParaRPr sz="1200">
                <a:solidFill>
                  <a:schemeClr val="tx2"/>
                </a:solidFill>
                <a:cs typeface="+mn-ea"/>
                <a:sym typeface="+mn-lt"/>
              </a:endParaRPr>
            </a:p>
          </p:txBody>
        </p:sp>
        <p:sp>
          <p:nvSpPr>
            <p:cNvPr id="40" name="Shape 935"/>
            <p:cNvSpPr/>
            <p:nvPr/>
          </p:nvSpPr>
          <p:spPr>
            <a:xfrm>
              <a:off x="16624798" y="6796390"/>
              <a:ext cx="726564" cy="965193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wrap="none" lIns="71437" tIns="71437" rIns="71437" bIns="71437" anchor="ctr">
              <a:spAutoFit/>
            </a:bodyPr>
            <a:lstStyle>
              <a:lvl1pPr>
                <a:lnSpc>
                  <a:spcPct val="150000"/>
                </a:lnSpc>
                <a:defRPr sz="4000">
                  <a:solidFill>
                    <a:srgbClr val="FFFFFF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 lvl="0">
                <a:lnSpc>
                  <a:spcPct val="10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en-US" sz="14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D</a:t>
              </a:r>
              <a:endParaRPr sz="1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1" name="淘宝网Chenying0907出品 46"/>
          <p:cNvGrpSpPr/>
          <p:nvPr/>
        </p:nvGrpSpPr>
        <p:grpSpPr>
          <a:xfrm>
            <a:off x="8093787" y="5001291"/>
            <a:ext cx="445520" cy="442693"/>
            <a:chOff x="15240925" y="9832630"/>
            <a:chExt cx="1187848" cy="1187848"/>
          </a:xfrm>
          <a:solidFill>
            <a:srgbClr val="383C66"/>
          </a:solidFill>
        </p:grpSpPr>
        <p:sp>
          <p:nvSpPr>
            <p:cNvPr id="42" name="Shape 928"/>
            <p:cNvSpPr/>
            <p:nvPr/>
          </p:nvSpPr>
          <p:spPr>
            <a:xfrm>
              <a:off x="15240925" y="9832630"/>
              <a:ext cx="1187848" cy="1187848"/>
            </a:xfrm>
            <a:prstGeom prst="roundRect">
              <a:avLst>
                <a:gd name="adj" fmla="val 18176"/>
              </a:avLst>
            </a:prstGeom>
            <a:grpFill/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200">
                  <a:solidFill>
                    <a:srgbClr val="FFFFFF"/>
                  </a:solidFill>
                </a:defRPr>
              </a:pPr>
              <a:endParaRPr sz="1200">
                <a:solidFill>
                  <a:schemeClr val="tx2"/>
                </a:solidFill>
                <a:cs typeface="+mn-ea"/>
                <a:sym typeface="+mn-lt"/>
              </a:endParaRPr>
            </a:p>
          </p:txBody>
        </p:sp>
        <p:sp>
          <p:nvSpPr>
            <p:cNvPr id="43" name="Shape 929"/>
            <p:cNvSpPr/>
            <p:nvPr/>
          </p:nvSpPr>
          <p:spPr>
            <a:xfrm>
              <a:off x="15490373" y="9912150"/>
              <a:ext cx="653911" cy="965193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wrap="none" lIns="71437" tIns="71437" rIns="71437" bIns="71437" anchor="ctr">
              <a:spAutoFit/>
            </a:bodyPr>
            <a:lstStyle>
              <a:lvl1pPr>
                <a:lnSpc>
                  <a:spcPct val="150000"/>
                </a:lnSpc>
                <a:defRPr sz="4000">
                  <a:solidFill>
                    <a:srgbClr val="FFFFFF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 lvl="0">
                <a:lnSpc>
                  <a:spcPct val="10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en-US" sz="14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E</a:t>
              </a:r>
              <a:endParaRPr sz="1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44" name="Shape 940"/>
          <p:cNvSpPr/>
          <p:nvPr/>
        </p:nvSpPr>
        <p:spPr>
          <a:xfrm>
            <a:off x="2185905" y="4581030"/>
            <a:ext cx="1294163" cy="314317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>
            <a:lvl1pPr algn="r" defTabSz="647700">
              <a:lnSpc>
                <a:spcPct val="120000"/>
              </a:lnSpc>
              <a:spcBef>
                <a:spcPts val="1700"/>
              </a:spcBef>
              <a:defRPr sz="2500" b="1">
                <a:solidFill>
                  <a:srgbClr val="002641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pPr defTabSz="914400"/>
            <a:r>
              <a:rPr lang="zh-CN" altLang="en-US" sz="18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标题文字</a:t>
            </a:r>
            <a:endParaRPr lang="id-ID" altLang="zh-CN" sz="1800" dirty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5" name="AutoShape 30"/>
          <p:cNvSpPr/>
          <p:nvPr/>
        </p:nvSpPr>
        <p:spPr bwMode="auto">
          <a:xfrm>
            <a:off x="1042055" y="4883349"/>
            <a:ext cx="2580194" cy="129881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感谢您使用小苑儿</a:t>
            </a:r>
            <a:r>
              <a:rPr kumimoji="1"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PPT</a:t>
            </a: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模板请在此输入您需要的文字内容</a:t>
            </a:r>
            <a:r>
              <a:rPr kumimoji="1"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endParaRPr kumimoji="1"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r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/>
            </a:r>
            <a:b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</a:br>
            <a:endParaRPr lang="es-E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6" name="Shape 940"/>
          <p:cNvSpPr/>
          <p:nvPr/>
        </p:nvSpPr>
        <p:spPr>
          <a:xfrm>
            <a:off x="8093787" y="1469308"/>
            <a:ext cx="1294163" cy="314317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>
            <a:lvl1pPr algn="r" defTabSz="647700">
              <a:lnSpc>
                <a:spcPct val="120000"/>
              </a:lnSpc>
              <a:spcBef>
                <a:spcPts val="1700"/>
              </a:spcBef>
              <a:defRPr sz="2500" b="1">
                <a:solidFill>
                  <a:srgbClr val="002641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pPr algn="l" defTabSz="914400"/>
            <a:r>
              <a:rPr lang="zh-CN" altLang="en-US" sz="18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标题文字</a:t>
            </a:r>
            <a:endParaRPr lang="id-ID" altLang="zh-CN" sz="1800" dirty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7" name="AutoShape 30"/>
          <p:cNvSpPr/>
          <p:nvPr/>
        </p:nvSpPr>
        <p:spPr bwMode="auto">
          <a:xfrm>
            <a:off x="7997308" y="1810349"/>
            <a:ext cx="2580194" cy="129881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感谢您使用小苑儿</a:t>
            </a:r>
            <a:r>
              <a:rPr kumimoji="1"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PPT</a:t>
            </a: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模板请在此输入您需要的文字内容</a:t>
            </a:r>
            <a:r>
              <a:rPr kumimoji="1"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endParaRPr kumimoji="1"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/>
            </a:r>
            <a:b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</a:br>
            <a:endParaRPr lang="es-E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8" name="Shape 940"/>
          <p:cNvSpPr/>
          <p:nvPr/>
        </p:nvSpPr>
        <p:spPr>
          <a:xfrm>
            <a:off x="9166087" y="3075218"/>
            <a:ext cx="1294163" cy="314317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>
            <a:lvl1pPr algn="r" defTabSz="647700">
              <a:lnSpc>
                <a:spcPct val="120000"/>
              </a:lnSpc>
              <a:spcBef>
                <a:spcPts val="1700"/>
              </a:spcBef>
              <a:defRPr sz="2500" b="1">
                <a:solidFill>
                  <a:srgbClr val="002641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pPr algn="l" defTabSz="914400"/>
            <a:r>
              <a:rPr lang="zh-CN" altLang="en-US" sz="18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标题文字</a:t>
            </a:r>
            <a:endParaRPr lang="id-ID" altLang="zh-CN" sz="1800" dirty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9" name="AutoShape 30"/>
          <p:cNvSpPr/>
          <p:nvPr/>
        </p:nvSpPr>
        <p:spPr bwMode="auto">
          <a:xfrm>
            <a:off x="9069608" y="3416259"/>
            <a:ext cx="2580194" cy="129881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感谢您使用小苑儿</a:t>
            </a:r>
            <a:r>
              <a:rPr kumimoji="1"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PPT</a:t>
            </a: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模板请在此输入您需要的文字内容</a:t>
            </a:r>
            <a:r>
              <a:rPr kumimoji="1"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endParaRPr kumimoji="1"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/>
            </a:r>
            <a:b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</a:br>
            <a:endParaRPr lang="es-E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0" name="Shape 940"/>
          <p:cNvSpPr/>
          <p:nvPr/>
        </p:nvSpPr>
        <p:spPr>
          <a:xfrm>
            <a:off x="8773692" y="4453534"/>
            <a:ext cx="1294163" cy="314317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>
            <a:lvl1pPr algn="r" defTabSz="647700">
              <a:lnSpc>
                <a:spcPct val="120000"/>
              </a:lnSpc>
              <a:spcBef>
                <a:spcPts val="1700"/>
              </a:spcBef>
              <a:defRPr sz="2500" b="1">
                <a:solidFill>
                  <a:srgbClr val="002641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pPr algn="l" defTabSz="914400"/>
            <a:r>
              <a:rPr lang="zh-CN" altLang="en-US" sz="18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标题文字</a:t>
            </a:r>
            <a:endParaRPr lang="id-ID" altLang="zh-CN" sz="1800" dirty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1" name="AutoShape 30"/>
          <p:cNvSpPr/>
          <p:nvPr/>
        </p:nvSpPr>
        <p:spPr bwMode="auto">
          <a:xfrm>
            <a:off x="8677213" y="4794575"/>
            <a:ext cx="2580194" cy="129881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感谢您使用小苑儿</a:t>
            </a:r>
            <a:r>
              <a:rPr kumimoji="1"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PPT</a:t>
            </a: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模板请在此输入您需要的文字内容</a:t>
            </a:r>
            <a:r>
              <a:rPr kumimoji="1"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endParaRPr kumimoji="1"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/>
            </a:r>
            <a:b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</a:br>
            <a:endParaRPr lang="es-E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52" name="组合 51"/>
          <p:cNvGrpSpPr/>
          <p:nvPr/>
        </p:nvGrpSpPr>
        <p:grpSpPr>
          <a:xfrm>
            <a:off x="5006506" y="332883"/>
            <a:ext cx="2178985" cy="986596"/>
            <a:chOff x="5006506" y="332883"/>
            <a:chExt cx="2178985" cy="986596"/>
          </a:xfrm>
        </p:grpSpPr>
        <p:pic>
          <p:nvPicPr>
            <p:cNvPr id="53" name="图片 52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 rot="16200000">
              <a:off x="5602701" y="-263312"/>
              <a:ext cx="986596" cy="2178985"/>
            </a:xfrm>
            <a:prstGeom prst="rect">
              <a:avLst/>
            </a:prstGeom>
          </p:spPr>
        </p:pic>
        <p:sp>
          <p:nvSpPr>
            <p:cNvPr id="54" name="文本框 53"/>
            <p:cNvSpPr txBox="1"/>
            <p:nvPr/>
          </p:nvSpPr>
          <p:spPr>
            <a:xfrm>
              <a:off x="5084584" y="657547"/>
              <a:ext cx="20228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chemeClr val="bg2">
                      <a:lumMod val="10000"/>
                    </a:schemeClr>
                  </a:solidFill>
                  <a:cs typeface="+mn-ea"/>
                  <a:sym typeface="+mn-lt"/>
                </a:rPr>
                <a:t>活动预算</a:t>
              </a:r>
            </a:p>
          </p:txBody>
        </p:sp>
      </p:grpSp>
    </p:spTree>
  </p:cSld>
  <p:clrMapOvr>
    <a:masterClrMapping/>
  </p:clrMapOvr>
  <p:transition spd="slow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/>
      <p:bldP spid="46" grpId="0" animBg="1"/>
      <p:bldP spid="47" grpId="0"/>
      <p:bldP spid="48" grpId="0" animBg="1"/>
      <p:bldP spid="49" grpId="0"/>
      <p:bldP spid="50" grpId="0" animBg="1"/>
      <p:bldP spid="5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占位符 3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0" y="0"/>
            <a:ext cx="12200370" cy="6858000"/>
          </a:xfrm>
        </p:spPr>
      </p:pic>
      <p:grpSp>
        <p:nvGrpSpPr>
          <p:cNvPr id="10" name="组合 9"/>
          <p:cNvGrpSpPr/>
          <p:nvPr/>
        </p:nvGrpSpPr>
        <p:grpSpPr>
          <a:xfrm>
            <a:off x="4762500" y="516174"/>
            <a:ext cx="2667000" cy="2638425"/>
            <a:chOff x="4762500" y="885825"/>
            <a:chExt cx="2667000" cy="2638425"/>
          </a:xfrm>
        </p:grpSpPr>
        <p:sp>
          <p:nvSpPr>
            <p:cNvPr id="5" name="椭圆 4"/>
            <p:cNvSpPr/>
            <p:nvPr/>
          </p:nvSpPr>
          <p:spPr>
            <a:xfrm>
              <a:off x="4762500" y="885825"/>
              <a:ext cx="2667000" cy="2638425"/>
            </a:xfrm>
            <a:prstGeom prst="ellipse">
              <a:avLst/>
            </a:prstGeom>
            <a:solidFill>
              <a:srgbClr val="FAF9FE"/>
            </a:solidFill>
            <a:ln>
              <a:noFill/>
            </a:ln>
            <a:effectLst>
              <a:glow rad="355600">
                <a:srgbClr val="FAF9FE">
                  <a:alpha val="14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>
              <a:off x="4762500" y="1038224"/>
              <a:ext cx="2667000" cy="2486026"/>
            </a:xfrm>
            <a:custGeom>
              <a:avLst/>
              <a:gdLst>
                <a:gd name="connsiteX0" fmla="*/ 712190 w 2667000"/>
                <a:gd name="connsiteY0" fmla="*/ 0 h 2486026"/>
                <a:gd name="connsiteX1" fmla="*/ 1954811 w 2667000"/>
                <a:gd name="connsiteY1" fmla="*/ 0 h 2486026"/>
                <a:gd name="connsiteX2" fmla="*/ 1969126 w 2667000"/>
                <a:gd name="connsiteY2" fmla="*/ 6822 h 2486026"/>
                <a:gd name="connsiteX3" fmla="*/ 2667000 w 2667000"/>
                <a:gd name="connsiteY3" fmla="*/ 1166813 h 2486026"/>
                <a:gd name="connsiteX4" fmla="*/ 1333500 w 2667000"/>
                <a:gd name="connsiteY4" fmla="*/ 2486026 h 2486026"/>
                <a:gd name="connsiteX5" fmla="*/ 0 w 2667000"/>
                <a:gd name="connsiteY5" fmla="*/ 1166813 h 2486026"/>
                <a:gd name="connsiteX6" fmla="*/ 697875 w 2667000"/>
                <a:gd name="connsiteY6" fmla="*/ 6822 h 2486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67000" h="2486026">
                  <a:moveTo>
                    <a:pt x="712190" y="0"/>
                  </a:moveTo>
                  <a:lnTo>
                    <a:pt x="1954811" y="0"/>
                  </a:lnTo>
                  <a:lnTo>
                    <a:pt x="1969126" y="6822"/>
                  </a:lnTo>
                  <a:cubicBezTo>
                    <a:pt x="2384811" y="230217"/>
                    <a:pt x="2667000" y="665914"/>
                    <a:pt x="2667000" y="1166813"/>
                  </a:cubicBezTo>
                  <a:cubicBezTo>
                    <a:pt x="2667000" y="1895394"/>
                    <a:pt x="2069972" y="2486026"/>
                    <a:pt x="1333500" y="2486026"/>
                  </a:cubicBezTo>
                  <a:cubicBezTo>
                    <a:pt x="597028" y="2486026"/>
                    <a:pt x="0" y="1895394"/>
                    <a:pt x="0" y="1166813"/>
                  </a:cubicBezTo>
                  <a:cubicBezTo>
                    <a:pt x="0" y="665914"/>
                    <a:pt x="282189" y="230217"/>
                    <a:pt x="697875" y="6822"/>
                  </a:cubicBezTo>
                  <a:close/>
                </a:path>
              </a:pathLst>
            </a:custGeom>
          </p:spPr>
        </p:pic>
      </p:grpSp>
      <p:sp>
        <p:nvSpPr>
          <p:cNvPr id="11" name="文本框 10"/>
          <p:cNvSpPr txBox="1"/>
          <p:nvPr/>
        </p:nvSpPr>
        <p:spPr>
          <a:xfrm>
            <a:off x="5110482" y="1157290"/>
            <a:ext cx="296001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spc="300" dirty="0">
                <a:solidFill>
                  <a:srgbClr val="45487A"/>
                </a:solidFill>
                <a:cs typeface="+mn-ea"/>
                <a:sym typeface="+mn-lt"/>
              </a:rPr>
              <a:t>目录</a:t>
            </a: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5" cstate="screen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05414" y="2243034"/>
            <a:ext cx="4048441" cy="4048441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5" cstate="screen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76229" y="2192175"/>
            <a:ext cx="4048441" cy="4048441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5" cstate="screen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12557" y="2243034"/>
            <a:ext cx="4048441" cy="4048441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5" cstate="screen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56591" y="2192175"/>
            <a:ext cx="4048441" cy="4048441"/>
          </a:xfrm>
          <a:prstGeom prst="rect">
            <a:avLst/>
          </a:prstGeom>
        </p:spPr>
      </p:pic>
      <p:sp>
        <p:nvSpPr>
          <p:cNvPr id="46" name="文本框 45"/>
          <p:cNvSpPr txBox="1"/>
          <p:nvPr/>
        </p:nvSpPr>
        <p:spPr>
          <a:xfrm>
            <a:off x="1249285" y="3154599"/>
            <a:ext cx="738664" cy="250973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600" spc="300" dirty="0">
                <a:solidFill>
                  <a:srgbClr val="45487A"/>
                </a:solidFill>
                <a:cs typeface="+mn-ea"/>
                <a:sym typeface="+mn-lt"/>
              </a:rPr>
              <a:t>活动介绍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3461865" y="3154599"/>
            <a:ext cx="738664" cy="250973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600" spc="300" dirty="0">
                <a:solidFill>
                  <a:srgbClr val="45487A"/>
                </a:solidFill>
                <a:cs typeface="+mn-ea"/>
                <a:sym typeface="+mn-lt"/>
              </a:rPr>
              <a:t>活动流程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7919896" y="3154599"/>
            <a:ext cx="738664" cy="250973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600" spc="300" dirty="0">
                <a:solidFill>
                  <a:srgbClr val="45487A"/>
                </a:solidFill>
                <a:cs typeface="+mn-ea"/>
                <a:sym typeface="+mn-lt"/>
              </a:rPr>
              <a:t>前期准备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10100258" y="3130280"/>
            <a:ext cx="738664" cy="250973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600" spc="300" dirty="0">
                <a:solidFill>
                  <a:srgbClr val="45487A"/>
                </a:solidFill>
                <a:cs typeface="+mn-ea"/>
                <a:sym typeface="+mn-lt"/>
              </a:rPr>
              <a:t>活动预算</a:t>
            </a:r>
          </a:p>
        </p:txBody>
      </p:sp>
      <p:pic>
        <p:nvPicPr>
          <p:cNvPr id="45" name="图片 44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 flipH="1">
            <a:off x="3002004" y="0"/>
            <a:ext cx="6858000" cy="6858000"/>
          </a:xfrm>
          <a:prstGeom prst="rect">
            <a:avLst/>
          </a:prstGeom>
        </p:spPr>
      </p:pic>
    </p:spTree>
  </p:cSld>
  <p:clrMapOvr>
    <a:masterClrMapping/>
  </p:clrMapOvr>
  <p:transition spd="slow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6" grpId="0"/>
      <p:bldP spid="47" grpId="0"/>
      <p:bldP spid="48" grpId="0"/>
      <p:bldP spid="4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2"/>
          <p:cNvGraphicFramePr/>
          <p:nvPr/>
        </p:nvGraphicFramePr>
        <p:xfrm>
          <a:off x="397533" y="1973053"/>
          <a:ext cx="3445945" cy="22972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3"/>
          <p:cNvSpPr txBox="1"/>
          <p:nvPr/>
        </p:nvSpPr>
        <p:spPr>
          <a:xfrm>
            <a:off x="1386347" y="2701412"/>
            <a:ext cx="1489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85%</a:t>
            </a:r>
          </a:p>
        </p:txBody>
      </p:sp>
      <p:graphicFrame>
        <p:nvGraphicFramePr>
          <p:cNvPr id="4" name="Chart 5"/>
          <p:cNvGraphicFramePr/>
          <p:nvPr/>
        </p:nvGraphicFramePr>
        <p:xfrm>
          <a:off x="3020144" y="1964413"/>
          <a:ext cx="3477126" cy="2318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6"/>
          <p:cNvSpPr txBox="1"/>
          <p:nvPr/>
        </p:nvSpPr>
        <p:spPr>
          <a:xfrm>
            <a:off x="4011560" y="2701412"/>
            <a:ext cx="1489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80%</a:t>
            </a:r>
          </a:p>
        </p:txBody>
      </p:sp>
      <p:graphicFrame>
        <p:nvGraphicFramePr>
          <p:cNvPr id="6" name="Chart 8"/>
          <p:cNvGraphicFramePr/>
          <p:nvPr/>
        </p:nvGraphicFramePr>
        <p:xfrm>
          <a:off x="5689603" y="1955896"/>
          <a:ext cx="3489898" cy="232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TextBox 9"/>
          <p:cNvSpPr txBox="1"/>
          <p:nvPr/>
        </p:nvSpPr>
        <p:spPr>
          <a:xfrm>
            <a:off x="6739386" y="2708438"/>
            <a:ext cx="1489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50%</a:t>
            </a:r>
          </a:p>
        </p:txBody>
      </p:sp>
      <p:graphicFrame>
        <p:nvGraphicFramePr>
          <p:cNvPr id="8" name="Chart 11"/>
          <p:cNvGraphicFramePr/>
          <p:nvPr/>
        </p:nvGraphicFramePr>
        <p:xfrm>
          <a:off x="8255822" y="1945151"/>
          <a:ext cx="3501515" cy="2334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9" name="TextBox 12"/>
          <p:cNvSpPr txBox="1"/>
          <p:nvPr/>
        </p:nvSpPr>
        <p:spPr>
          <a:xfrm>
            <a:off x="9320355" y="2701412"/>
            <a:ext cx="1489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90%</a:t>
            </a:r>
          </a:p>
        </p:txBody>
      </p:sp>
      <p:sp>
        <p:nvSpPr>
          <p:cNvPr id="10" name="TextBox 14"/>
          <p:cNvSpPr txBox="1"/>
          <p:nvPr/>
        </p:nvSpPr>
        <p:spPr>
          <a:xfrm>
            <a:off x="833282" y="4441722"/>
            <a:ext cx="25957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添加标题内容</a:t>
            </a:r>
            <a:endParaRPr lang="en-US" sz="20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TextBox 17"/>
          <p:cNvSpPr txBox="1"/>
          <p:nvPr/>
        </p:nvSpPr>
        <p:spPr>
          <a:xfrm>
            <a:off x="3428998" y="4441722"/>
            <a:ext cx="25957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添加标题内容</a:t>
            </a:r>
            <a:endParaRPr lang="en-US" sz="20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TextBox 20"/>
          <p:cNvSpPr txBox="1"/>
          <p:nvPr/>
        </p:nvSpPr>
        <p:spPr>
          <a:xfrm>
            <a:off x="6198184" y="4441722"/>
            <a:ext cx="25957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添加标题内容</a:t>
            </a:r>
            <a:endParaRPr lang="en-US" sz="20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TextBox 23"/>
          <p:cNvSpPr txBox="1"/>
          <p:nvPr/>
        </p:nvSpPr>
        <p:spPr>
          <a:xfrm>
            <a:off x="8793900" y="4441722"/>
            <a:ext cx="25957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添加标题内容</a:t>
            </a:r>
            <a:endParaRPr lang="en-US" sz="20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TextBox 112"/>
          <p:cNvSpPr txBox="1"/>
          <p:nvPr/>
        </p:nvSpPr>
        <p:spPr>
          <a:xfrm>
            <a:off x="956779" y="4998709"/>
            <a:ext cx="2557637" cy="9898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100" dirty="0">
                <a:cs typeface="+mn-ea"/>
                <a:sym typeface="+mn-lt"/>
              </a:rPr>
              <a:t>点击输入简要文字内容，文字内容需概括精炼，不用多余的文字修饰，言简意赅的说明分项内容。点击输入简要文字内容，文字内容需概括精炼</a:t>
            </a:r>
            <a:endParaRPr lang="en-US" altLang="zh-CN" sz="1100" dirty="0">
              <a:cs typeface="+mn-ea"/>
              <a:sym typeface="+mn-lt"/>
            </a:endParaRPr>
          </a:p>
        </p:txBody>
      </p:sp>
      <p:sp>
        <p:nvSpPr>
          <p:cNvPr id="19" name="TextBox 112"/>
          <p:cNvSpPr txBox="1"/>
          <p:nvPr/>
        </p:nvSpPr>
        <p:spPr>
          <a:xfrm>
            <a:off x="3538363" y="4988119"/>
            <a:ext cx="2557637" cy="9898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100" dirty="0">
                <a:cs typeface="+mn-ea"/>
                <a:sym typeface="+mn-lt"/>
              </a:rPr>
              <a:t>点击输入简要文字内容，文字内容需概括精炼，不用多余的文字修饰，言简意赅的说明分项内容。点击输入简要文字内容，文字内容需概括精炼</a:t>
            </a:r>
            <a:endParaRPr lang="en-US" altLang="zh-CN" sz="1100" dirty="0">
              <a:cs typeface="+mn-ea"/>
              <a:sym typeface="+mn-lt"/>
            </a:endParaRPr>
          </a:p>
        </p:txBody>
      </p:sp>
      <p:sp>
        <p:nvSpPr>
          <p:cNvPr id="20" name="TextBox 112"/>
          <p:cNvSpPr txBox="1"/>
          <p:nvPr/>
        </p:nvSpPr>
        <p:spPr>
          <a:xfrm>
            <a:off x="6155733" y="4988118"/>
            <a:ext cx="2557637" cy="9898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100" dirty="0">
                <a:cs typeface="+mn-ea"/>
                <a:sym typeface="+mn-lt"/>
              </a:rPr>
              <a:t>点击输入简要文字内容，文字内容需概括精炼，不用多余的文字修饰，言简意赅的说明分项内容。点击输入简要文字内容，文字内容需概括精炼</a:t>
            </a:r>
            <a:endParaRPr lang="en-US" altLang="zh-CN" sz="1100" dirty="0">
              <a:cs typeface="+mn-ea"/>
              <a:sym typeface="+mn-lt"/>
            </a:endParaRPr>
          </a:p>
        </p:txBody>
      </p:sp>
      <p:sp>
        <p:nvSpPr>
          <p:cNvPr id="21" name="TextBox 112"/>
          <p:cNvSpPr txBox="1"/>
          <p:nvPr/>
        </p:nvSpPr>
        <p:spPr>
          <a:xfrm>
            <a:off x="8831979" y="4988118"/>
            <a:ext cx="2557637" cy="9898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100" dirty="0">
                <a:cs typeface="+mn-ea"/>
                <a:sym typeface="+mn-lt"/>
              </a:rPr>
              <a:t>点击输入简要文字内容，文字内容需概括精炼，不用多余的文字修饰，言简意赅的说明分项内容。点击输入简要文字内容，文字内容需概括精炼</a:t>
            </a:r>
            <a:endParaRPr lang="en-US" altLang="zh-CN" sz="1100" dirty="0">
              <a:cs typeface="+mn-ea"/>
              <a:sym typeface="+mn-lt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5006506" y="332883"/>
            <a:ext cx="2178985" cy="986596"/>
            <a:chOff x="5006506" y="332883"/>
            <a:chExt cx="2178985" cy="986596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7" cstate="screen"/>
            <a:srcRect/>
            <a:stretch>
              <a:fillRect/>
            </a:stretch>
          </p:blipFill>
          <p:spPr>
            <a:xfrm rot="16200000">
              <a:off x="5602701" y="-263312"/>
              <a:ext cx="986596" cy="2178985"/>
            </a:xfrm>
            <a:prstGeom prst="rect">
              <a:avLst/>
            </a:prstGeom>
          </p:spPr>
        </p:pic>
        <p:sp>
          <p:nvSpPr>
            <p:cNvPr id="24" name="文本框 23"/>
            <p:cNvSpPr txBox="1"/>
            <p:nvPr/>
          </p:nvSpPr>
          <p:spPr>
            <a:xfrm>
              <a:off x="5084584" y="657547"/>
              <a:ext cx="20228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chemeClr val="bg2">
                      <a:lumMod val="10000"/>
                    </a:schemeClr>
                  </a:solidFill>
                  <a:cs typeface="+mn-ea"/>
                  <a:sym typeface="+mn-lt"/>
                </a:rPr>
                <a:t>活动预算</a:t>
              </a:r>
            </a:p>
          </p:txBody>
        </p:sp>
      </p:grpSp>
    </p:spTree>
  </p:cSld>
  <p:clrMapOvr>
    <a:masterClrMapping/>
  </p:clrMapOvr>
  <p:transition spd="slow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/>
      <p:bldGraphic spid="4" grpId="0">
        <p:bldAsOne/>
      </p:bldGraphic>
      <p:bldP spid="5" grpId="0"/>
      <p:bldGraphic spid="6" grpId="0">
        <p:bldAsOne/>
      </p:bldGraphic>
      <p:bldP spid="7" grpId="0"/>
      <p:bldGraphic spid="8" grpId="0">
        <p:bldAsOne/>
      </p:bldGraphic>
      <p:bldP spid="9" grpId="0"/>
      <p:bldP spid="10" grpId="0"/>
      <p:bldP spid="12" grpId="0"/>
      <p:bldP spid="14" grpId="0"/>
      <p:bldP spid="16" grpId="0"/>
      <p:bldP spid="18" grpId="0"/>
      <p:bldP spid="19" grpId="0"/>
      <p:bldP spid="20" grpId="0"/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占位符 8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916052" y="409762"/>
            <a:ext cx="2043028" cy="1998476"/>
          </a:xfrm>
          <a:custGeom>
            <a:avLst/>
            <a:gdLst/>
            <a:ahLst/>
            <a:cxnLst/>
            <a:rect l="l" t="t" r="r" b="b"/>
            <a:pathLst>
              <a:path w="2043028" h="1998476">
                <a:moveTo>
                  <a:pt x="1072123" y="991982"/>
                </a:moveTo>
                <a:cubicBezTo>
                  <a:pt x="1083481" y="991982"/>
                  <a:pt x="1099257" y="993664"/>
                  <a:pt x="1119450" y="997030"/>
                </a:cubicBezTo>
                <a:cubicBezTo>
                  <a:pt x="1144692" y="1003761"/>
                  <a:pt x="1165726" y="1009650"/>
                  <a:pt x="1182553" y="1014698"/>
                </a:cubicBezTo>
                <a:cubicBezTo>
                  <a:pt x="1222940" y="1021430"/>
                  <a:pt x="1265850" y="1044988"/>
                  <a:pt x="1311284" y="1085374"/>
                </a:cubicBezTo>
                <a:cubicBezTo>
                  <a:pt x="1343256" y="1108932"/>
                  <a:pt x="1364290" y="1124077"/>
                  <a:pt x="1374387" y="1130808"/>
                </a:cubicBezTo>
                <a:cubicBezTo>
                  <a:pt x="1384483" y="1130808"/>
                  <a:pt x="1389532" y="1133753"/>
                  <a:pt x="1389532" y="1139643"/>
                </a:cubicBezTo>
                <a:cubicBezTo>
                  <a:pt x="1389532" y="1145532"/>
                  <a:pt x="1389532" y="1165305"/>
                  <a:pt x="1389532" y="1198960"/>
                </a:cubicBezTo>
                <a:cubicBezTo>
                  <a:pt x="1389532" y="1234297"/>
                  <a:pt x="1388270" y="1257856"/>
                  <a:pt x="1385746" y="1269635"/>
                </a:cubicBezTo>
                <a:cubicBezTo>
                  <a:pt x="1383221" y="1281414"/>
                  <a:pt x="1379435" y="1289828"/>
                  <a:pt x="1374387" y="1294876"/>
                </a:cubicBezTo>
                <a:cubicBezTo>
                  <a:pt x="1364290" y="1313387"/>
                  <a:pt x="1352932" y="1325587"/>
                  <a:pt x="1340311" y="1331476"/>
                </a:cubicBezTo>
                <a:cubicBezTo>
                  <a:pt x="1327691" y="1337366"/>
                  <a:pt x="1309601" y="1337787"/>
                  <a:pt x="1286043" y="1332738"/>
                </a:cubicBezTo>
                <a:cubicBezTo>
                  <a:pt x="1269215" y="1326007"/>
                  <a:pt x="1248601" y="1308338"/>
                  <a:pt x="1224202" y="1279732"/>
                </a:cubicBezTo>
                <a:cubicBezTo>
                  <a:pt x="1199802" y="1251125"/>
                  <a:pt x="1187602" y="1230091"/>
                  <a:pt x="1187602" y="1216628"/>
                </a:cubicBezTo>
                <a:cubicBezTo>
                  <a:pt x="1184236" y="1204849"/>
                  <a:pt x="1178347" y="1188863"/>
                  <a:pt x="1169933" y="1168670"/>
                </a:cubicBezTo>
                <a:cubicBezTo>
                  <a:pt x="1161519" y="1148477"/>
                  <a:pt x="1150581" y="1132491"/>
                  <a:pt x="1137119" y="1120712"/>
                </a:cubicBezTo>
                <a:cubicBezTo>
                  <a:pt x="1132071" y="1115664"/>
                  <a:pt x="1116506" y="1105567"/>
                  <a:pt x="1090423" y="1090422"/>
                </a:cubicBezTo>
                <a:cubicBezTo>
                  <a:pt x="1064340" y="1075278"/>
                  <a:pt x="1051299" y="1063498"/>
                  <a:pt x="1051299" y="1055085"/>
                </a:cubicBezTo>
                <a:cubicBezTo>
                  <a:pt x="1051299" y="1046671"/>
                  <a:pt x="1049616" y="1041202"/>
                  <a:pt x="1046251" y="1038678"/>
                </a:cubicBezTo>
                <a:cubicBezTo>
                  <a:pt x="1042885" y="1036154"/>
                  <a:pt x="1041202" y="1030264"/>
                  <a:pt x="1041202" y="1021009"/>
                </a:cubicBezTo>
                <a:cubicBezTo>
                  <a:pt x="1041202" y="1011754"/>
                  <a:pt x="1044568" y="1003761"/>
                  <a:pt x="1051299" y="997030"/>
                </a:cubicBezTo>
                <a:cubicBezTo>
                  <a:pt x="1053823" y="993664"/>
                  <a:pt x="1060764" y="991982"/>
                  <a:pt x="1072123" y="991982"/>
                </a:cubicBezTo>
                <a:close/>
                <a:moveTo>
                  <a:pt x="488419" y="17669"/>
                </a:moveTo>
                <a:cubicBezTo>
                  <a:pt x="495150" y="17669"/>
                  <a:pt x="517867" y="34497"/>
                  <a:pt x="556570" y="68152"/>
                </a:cubicBezTo>
                <a:cubicBezTo>
                  <a:pt x="595274" y="101807"/>
                  <a:pt x="623039" y="127048"/>
                  <a:pt x="639867" y="143875"/>
                </a:cubicBezTo>
                <a:cubicBezTo>
                  <a:pt x="651646" y="162386"/>
                  <a:pt x="659218" y="181316"/>
                  <a:pt x="662584" y="200668"/>
                </a:cubicBezTo>
                <a:cubicBezTo>
                  <a:pt x="665949" y="220020"/>
                  <a:pt x="663004" y="233903"/>
                  <a:pt x="653749" y="242316"/>
                </a:cubicBezTo>
                <a:cubicBezTo>
                  <a:pt x="644494" y="250730"/>
                  <a:pt x="639867" y="262509"/>
                  <a:pt x="639867" y="277654"/>
                </a:cubicBezTo>
                <a:cubicBezTo>
                  <a:pt x="639867" y="292799"/>
                  <a:pt x="636501" y="300371"/>
                  <a:pt x="629770" y="300371"/>
                </a:cubicBezTo>
                <a:cubicBezTo>
                  <a:pt x="624722" y="300371"/>
                  <a:pt x="622198" y="301633"/>
                  <a:pt x="622198" y="304157"/>
                </a:cubicBezTo>
                <a:cubicBezTo>
                  <a:pt x="622198" y="306681"/>
                  <a:pt x="622198" y="307944"/>
                  <a:pt x="622198" y="307944"/>
                </a:cubicBezTo>
                <a:cubicBezTo>
                  <a:pt x="622198" y="316357"/>
                  <a:pt x="620936" y="322247"/>
                  <a:pt x="618412" y="325612"/>
                </a:cubicBezTo>
                <a:cubicBezTo>
                  <a:pt x="615887" y="328978"/>
                  <a:pt x="608736" y="332343"/>
                  <a:pt x="596956" y="335709"/>
                </a:cubicBezTo>
                <a:cubicBezTo>
                  <a:pt x="585177" y="342440"/>
                  <a:pt x="570032" y="353378"/>
                  <a:pt x="551522" y="368523"/>
                </a:cubicBezTo>
                <a:cubicBezTo>
                  <a:pt x="533012" y="383667"/>
                  <a:pt x="523757" y="394605"/>
                  <a:pt x="523757" y="401336"/>
                </a:cubicBezTo>
                <a:cubicBezTo>
                  <a:pt x="523757" y="401336"/>
                  <a:pt x="519550" y="404281"/>
                  <a:pt x="511136" y="410171"/>
                </a:cubicBezTo>
                <a:cubicBezTo>
                  <a:pt x="502722" y="416060"/>
                  <a:pt x="498516" y="421529"/>
                  <a:pt x="498516" y="426577"/>
                </a:cubicBezTo>
                <a:cubicBezTo>
                  <a:pt x="498516" y="426577"/>
                  <a:pt x="498516" y="428260"/>
                  <a:pt x="498516" y="431626"/>
                </a:cubicBezTo>
                <a:cubicBezTo>
                  <a:pt x="498516" y="434991"/>
                  <a:pt x="495150" y="441301"/>
                  <a:pt x="488419" y="450557"/>
                </a:cubicBezTo>
                <a:cubicBezTo>
                  <a:pt x="481688" y="459812"/>
                  <a:pt x="472433" y="473694"/>
                  <a:pt x="460654" y="492205"/>
                </a:cubicBezTo>
                <a:cubicBezTo>
                  <a:pt x="460654" y="510715"/>
                  <a:pt x="450557" y="530487"/>
                  <a:pt x="430364" y="551521"/>
                </a:cubicBezTo>
                <a:cubicBezTo>
                  <a:pt x="410171" y="572556"/>
                  <a:pt x="387454" y="589804"/>
                  <a:pt x="362213" y="603266"/>
                </a:cubicBezTo>
                <a:cubicBezTo>
                  <a:pt x="343703" y="615045"/>
                  <a:pt x="330241" y="625142"/>
                  <a:pt x="321827" y="633556"/>
                </a:cubicBezTo>
                <a:cubicBezTo>
                  <a:pt x="313413" y="641969"/>
                  <a:pt x="304579" y="647859"/>
                  <a:pt x="295324" y="651225"/>
                </a:cubicBezTo>
                <a:cubicBezTo>
                  <a:pt x="286069" y="654590"/>
                  <a:pt x="281441" y="663004"/>
                  <a:pt x="281441" y="676466"/>
                </a:cubicBezTo>
                <a:cubicBezTo>
                  <a:pt x="276393" y="681514"/>
                  <a:pt x="269241" y="685721"/>
                  <a:pt x="259986" y="689086"/>
                </a:cubicBezTo>
                <a:cubicBezTo>
                  <a:pt x="250731" y="692452"/>
                  <a:pt x="242738" y="694135"/>
                  <a:pt x="236007" y="694135"/>
                </a:cubicBezTo>
                <a:cubicBezTo>
                  <a:pt x="236007" y="700866"/>
                  <a:pt x="236007" y="704231"/>
                  <a:pt x="236007" y="704231"/>
                </a:cubicBezTo>
                <a:cubicBezTo>
                  <a:pt x="236007" y="709279"/>
                  <a:pt x="233483" y="713066"/>
                  <a:pt x="228434" y="715590"/>
                </a:cubicBezTo>
                <a:cubicBezTo>
                  <a:pt x="223386" y="718114"/>
                  <a:pt x="220862" y="722742"/>
                  <a:pt x="220862" y="729472"/>
                </a:cubicBezTo>
                <a:cubicBezTo>
                  <a:pt x="220862" y="734521"/>
                  <a:pt x="253676" y="726107"/>
                  <a:pt x="319303" y="704231"/>
                </a:cubicBezTo>
                <a:cubicBezTo>
                  <a:pt x="366420" y="678990"/>
                  <a:pt x="407647" y="659638"/>
                  <a:pt x="442985" y="646176"/>
                </a:cubicBezTo>
                <a:cubicBezTo>
                  <a:pt x="473274" y="639445"/>
                  <a:pt x="506088" y="627666"/>
                  <a:pt x="541426" y="610839"/>
                </a:cubicBezTo>
                <a:cubicBezTo>
                  <a:pt x="559936" y="599059"/>
                  <a:pt x="585598" y="588542"/>
                  <a:pt x="618412" y="579287"/>
                </a:cubicBezTo>
                <a:cubicBezTo>
                  <a:pt x="651225" y="570032"/>
                  <a:pt x="667632" y="560356"/>
                  <a:pt x="667632" y="550260"/>
                </a:cubicBezTo>
                <a:cubicBezTo>
                  <a:pt x="667632" y="540163"/>
                  <a:pt x="669315" y="536797"/>
                  <a:pt x="672680" y="540163"/>
                </a:cubicBezTo>
                <a:cubicBezTo>
                  <a:pt x="676046" y="543529"/>
                  <a:pt x="682356" y="543529"/>
                  <a:pt x="691611" y="540163"/>
                </a:cubicBezTo>
                <a:cubicBezTo>
                  <a:pt x="700866" y="536797"/>
                  <a:pt x="709701" y="540163"/>
                  <a:pt x="718114" y="550260"/>
                </a:cubicBezTo>
                <a:cubicBezTo>
                  <a:pt x="726528" y="560356"/>
                  <a:pt x="741252" y="567087"/>
                  <a:pt x="762287" y="570453"/>
                </a:cubicBezTo>
                <a:cubicBezTo>
                  <a:pt x="783321" y="573818"/>
                  <a:pt x="799728" y="581390"/>
                  <a:pt x="811507" y="593170"/>
                </a:cubicBezTo>
                <a:cubicBezTo>
                  <a:pt x="823286" y="604949"/>
                  <a:pt x="825810" y="619252"/>
                  <a:pt x="819080" y="636080"/>
                </a:cubicBezTo>
                <a:cubicBezTo>
                  <a:pt x="812348" y="649542"/>
                  <a:pt x="801831" y="665528"/>
                  <a:pt x="787528" y="684038"/>
                </a:cubicBezTo>
                <a:cubicBezTo>
                  <a:pt x="773224" y="702548"/>
                  <a:pt x="760183" y="711804"/>
                  <a:pt x="748404" y="711804"/>
                </a:cubicBezTo>
                <a:cubicBezTo>
                  <a:pt x="748404" y="711804"/>
                  <a:pt x="741252" y="720638"/>
                  <a:pt x="726949" y="738307"/>
                </a:cubicBezTo>
                <a:cubicBezTo>
                  <a:pt x="712646" y="755976"/>
                  <a:pt x="702128" y="764810"/>
                  <a:pt x="695397" y="764810"/>
                </a:cubicBezTo>
                <a:cubicBezTo>
                  <a:pt x="695397" y="764810"/>
                  <a:pt x="690770" y="768176"/>
                  <a:pt x="681515" y="774907"/>
                </a:cubicBezTo>
                <a:cubicBezTo>
                  <a:pt x="672260" y="781638"/>
                  <a:pt x="667632" y="788369"/>
                  <a:pt x="667632" y="795100"/>
                </a:cubicBezTo>
                <a:cubicBezTo>
                  <a:pt x="667632" y="795100"/>
                  <a:pt x="661322" y="802251"/>
                  <a:pt x="648701" y="816555"/>
                </a:cubicBezTo>
                <a:cubicBezTo>
                  <a:pt x="636080" y="830858"/>
                  <a:pt x="629770" y="838010"/>
                  <a:pt x="629770" y="838010"/>
                </a:cubicBezTo>
                <a:cubicBezTo>
                  <a:pt x="624722" y="838010"/>
                  <a:pt x="602846" y="856520"/>
                  <a:pt x="564143" y="893541"/>
                </a:cubicBezTo>
                <a:cubicBezTo>
                  <a:pt x="525440" y="930561"/>
                  <a:pt x="503564" y="949071"/>
                  <a:pt x="498516" y="949071"/>
                </a:cubicBezTo>
                <a:cubicBezTo>
                  <a:pt x="498516" y="955802"/>
                  <a:pt x="485895" y="970947"/>
                  <a:pt x="460654" y="994506"/>
                </a:cubicBezTo>
                <a:cubicBezTo>
                  <a:pt x="425316" y="1038257"/>
                  <a:pt x="416061" y="1060133"/>
                  <a:pt x="432889" y="1060133"/>
                </a:cubicBezTo>
                <a:cubicBezTo>
                  <a:pt x="439620" y="1060133"/>
                  <a:pt x="446351" y="1056767"/>
                  <a:pt x="453082" y="1050036"/>
                </a:cubicBezTo>
                <a:cubicBezTo>
                  <a:pt x="469909" y="1050036"/>
                  <a:pt x="481688" y="1046671"/>
                  <a:pt x="488419" y="1039940"/>
                </a:cubicBezTo>
                <a:cubicBezTo>
                  <a:pt x="500198" y="1039940"/>
                  <a:pt x="525440" y="1039940"/>
                  <a:pt x="564143" y="1039940"/>
                </a:cubicBezTo>
                <a:cubicBezTo>
                  <a:pt x="602846" y="1039940"/>
                  <a:pt x="624722" y="1039940"/>
                  <a:pt x="629770" y="1039940"/>
                </a:cubicBezTo>
                <a:cubicBezTo>
                  <a:pt x="629770" y="1046671"/>
                  <a:pt x="644915" y="1057609"/>
                  <a:pt x="675204" y="1072754"/>
                </a:cubicBezTo>
                <a:cubicBezTo>
                  <a:pt x="705494" y="1087898"/>
                  <a:pt x="724004" y="1092946"/>
                  <a:pt x="730735" y="1087898"/>
                </a:cubicBezTo>
                <a:lnTo>
                  <a:pt x="730735" y="1095471"/>
                </a:lnTo>
                <a:cubicBezTo>
                  <a:pt x="724004" y="1095471"/>
                  <a:pt x="725266" y="1099677"/>
                  <a:pt x="734521" y="1108091"/>
                </a:cubicBezTo>
                <a:cubicBezTo>
                  <a:pt x="743776" y="1116505"/>
                  <a:pt x="750928" y="1130808"/>
                  <a:pt x="755976" y="1151001"/>
                </a:cubicBezTo>
                <a:cubicBezTo>
                  <a:pt x="755976" y="1162781"/>
                  <a:pt x="751770" y="1177505"/>
                  <a:pt x="743356" y="1195173"/>
                </a:cubicBezTo>
                <a:cubicBezTo>
                  <a:pt x="734942" y="1212842"/>
                  <a:pt x="722321" y="1225042"/>
                  <a:pt x="705494" y="1231773"/>
                </a:cubicBezTo>
                <a:cubicBezTo>
                  <a:pt x="686984" y="1236822"/>
                  <a:pt x="659639" y="1251966"/>
                  <a:pt x="623460" y="1277208"/>
                </a:cubicBezTo>
                <a:cubicBezTo>
                  <a:pt x="587281" y="1302449"/>
                  <a:pt x="565826" y="1315070"/>
                  <a:pt x="559095" y="1315070"/>
                </a:cubicBezTo>
                <a:cubicBezTo>
                  <a:pt x="559095" y="1315070"/>
                  <a:pt x="542688" y="1331897"/>
                  <a:pt x="509874" y="1365552"/>
                </a:cubicBezTo>
                <a:cubicBezTo>
                  <a:pt x="477060" y="1399207"/>
                  <a:pt x="454764" y="1421924"/>
                  <a:pt x="442985" y="1433703"/>
                </a:cubicBezTo>
                <a:cubicBezTo>
                  <a:pt x="431206" y="1457262"/>
                  <a:pt x="427840" y="1469041"/>
                  <a:pt x="432889" y="1469041"/>
                </a:cubicBezTo>
                <a:cubicBezTo>
                  <a:pt x="439620" y="1469041"/>
                  <a:pt x="452240" y="1463151"/>
                  <a:pt x="470750" y="1451372"/>
                </a:cubicBezTo>
                <a:cubicBezTo>
                  <a:pt x="489260" y="1439593"/>
                  <a:pt x="505667" y="1429076"/>
                  <a:pt x="519971" y="1419821"/>
                </a:cubicBezTo>
                <a:cubicBezTo>
                  <a:pt x="534274" y="1410565"/>
                  <a:pt x="541426" y="1405938"/>
                  <a:pt x="541426" y="1405938"/>
                </a:cubicBezTo>
                <a:lnTo>
                  <a:pt x="551522" y="1405938"/>
                </a:lnTo>
                <a:cubicBezTo>
                  <a:pt x="551522" y="1405938"/>
                  <a:pt x="573819" y="1395000"/>
                  <a:pt x="618412" y="1373124"/>
                </a:cubicBezTo>
                <a:cubicBezTo>
                  <a:pt x="663004" y="1351249"/>
                  <a:pt x="685301" y="1340311"/>
                  <a:pt x="685301" y="1340311"/>
                </a:cubicBezTo>
                <a:cubicBezTo>
                  <a:pt x="685301" y="1335262"/>
                  <a:pt x="688666" y="1332738"/>
                  <a:pt x="695397" y="1332738"/>
                </a:cubicBezTo>
                <a:cubicBezTo>
                  <a:pt x="702128" y="1332738"/>
                  <a:pt x="721901" y="1322221"/>
                  <a:pt x="754714" y="1301187"/>
                </a:cubicBezTo>
                <a:cubicBezTo>
                  <a:pt x="787528" y="1280152"/>
                  <a:pt x="803935" y="1269635"/>
                  <a:pt x="803935" y="1269635"/>
                </a:cubicBezTo>
                <a:cubicBezTo>
                  <a:pt x="803935" y="1264587"/>
                  <a:pt x="805618" y="1262063"/>
                  <a:pt x="808983" y="1262063"/>
                </a:cubicBezTo>
                <a:cubicBezTo>
                  <a:pt x="808983" y="1267111"/>
                  <a:pt x="816976" y="1264587"/>
                  <a:pt x="832962" y="1254490"/>
                </a:cubicBezTo>
                <a:cubicBezTo>
                  <a:pt x="848948" y="1244394"/>
                  <a:pt x="856941" y="1236822"/>
                  <a:pt x="856941" y="1231773"/>
                </a:cubicBezTo>
                <a:cubicBezTo>
                  <a:pt x="856941" y="1231773"/>
                  <a:pt x="861148" y="1233035"/>
                  <a:pt x="869562" y="1235559"/>
                </a:cubicBezTo>
                <a:cubicBezTo>
                  <a:pt x="877976" y="1238084"/>
                  <a:pt x="882183" y="1236822"/>
                  <a:pt x="882183" y="1231773"/>
                </a:cubicBezTo>
                <a:cubicBezTo>
                  <a:pt x="882183" y="1225042"/>
                  <a:pt x="885548" y="1221677"/>
                  <a:pt x="892279" y="1221677"/>
                </a:cubicBezTo>
                <a:cubicBezTo>
                  <a:pt x="899010" y="1221677"/>
                  <a:pt x="904900" y="1223360"/>
                  <a:pt x="909948" y="1226725"/>
                </a:cubicBezTo>
                <a:cubicBezTo>
                  <a:pt x="911210" y="1227566"/>
                  <a:pt x="911999" y="1228934"/>
                  <a:pt x="912314" y="1230827"/>
                </a:cubicBezTo>
                <a:cubicBezTo>
                  <a:pt x="913261" y="1236506"/>
                  <a:pt x="909948" y="1246918"/>
                  <a:pt x="902376" y="1262063"/>
                </a:cubicBezTo>
                <a:cubicBezTo>
                  <a:pt x="888914" y="1285621"/>
                  <a:pt x="856100" y="1315070"/>
                  <a:pt x="803935" y="1350407"/>
                </a:cubicBezTo>
                <a:cubicBezTo>
                  <a:pt x="778694" y="1370600"/>
                  <a:pt x="745880" y="1395000"/>
                  <a:pt x="705494" y="1423607"/>
                </a:cubicBezTo>
                <a:cubicBezTo>
                  <a:pt x="698763" y="1430338"/>
                  <a:pt x="692032" y="1433703"/>
                  <a:pt x="685301" y="1433703"/>
                </a:cubicBezTo>
                <a:cubicBezTo>
                  <a:pt x="685301" y="1445483"/>
                  <a:pt x="646598" y="1483345"/>
                  <a:pt x="569191" y="1547289"/>
                </a:cubicBezTo>
                <a:cubicBezTo>
                  <a:pt x="491784" y="1611233"/>
                  <a:pt x="435413" y="1652461"/>
                  <a:pt x="400075" y="1670971"/>
                </a:cubicBezTo>
                <a:cubicBezTo>
                  <a:pt x="374834" y="1684433"/>
                  <a:pt x="362213" y="1691164"/>
                  <a:pt x="362213" y="1691164"/>
                </a:cubicBezTo>
                <a:cubicBezTo>
                  <a:pt x="355482" y="1694530"/>
                  <a:pt x="334448" y="1704206"/>
                  <a:pt x="299110" y="1720192"/>
                </a:cubicBezTo>
                <a:cubicBezTo>
                  <a:pt x="263772" y="1736178"/>
                  <a:pt x="240214" y="1747536"/>
                  <a:pt x="228434" y="1754267"/>
                </a:cubicBezTo>
                <a:cubicBezTo>
                  <a:pt x="209924" y="1760998"/>
                  <a:pt x="200669" y="1766888"/>
                  <a:pt x="200669" y="1771936"/>
                </a:cubicBezTo>
                <a:cubicBezTo>
                  <a:pt x="200669" y="1771936"/>
                  <a:pt x="193096" y="1773619"/>
                  <a:pt x="177952" y="1776984"/>
                </a:cubicBezTo>
                <a:cubicBezTo>
                  <a:pt x="162807" y="1780350"/>
                  <a:pt x="149345" y="1782032"/>
                  <a:pt x="137566" y="1782032"/>
                </a:cubicBezTo>
                <a:cubicBezTo>
                  <a:pt x="120738" y="1782032"/>
                  <a:pt x="112325" y="1760157"/>
                  <a:pt x="112325" y="1716405"/>
                </a:cubicBezTo>
                <a:cubicBezTo>
                  <a:pt x="100545" y="1674337"/>
                  <a:pt x="97180" y="1649937"/>
                  <a:pt x="102228" y="1643206"/>
                </a:cubicBezTo>
                <a:lnTo>
                  <a:pt x="112325" y="1570006"/>
                </a:lnTo>
                <a:cubicBezTo>
                  <a:pt x="105594" y="1558227"/>
                  <a:pt x="102228" y="1549392"/>
                  <a:pt x="102228" y="1543503"/>
                </a:cubicBezTo>
                <a:cubicBezTo>
                  <a:pt x="102228" y="1537613"/>
                  <a:pt x="108959" y="1534668"/>
                  <a:pt x="122421" y="1534668"/>
                </a:cubicBezTo>
                <a:cubicBezTo>
                  <a:pt x="132518" y="1534668"/>
                  <a:pt x="153973" y="1519103"/>
                  <a:pt x="186786" y="1487972"/>
                </a:cubicBezTo>
                <a:cubicBezTo>
                  <a:pt x="219600" y="1456841"/>
                  <a:pt x="257883" y="1421083"/>
                  <a:pt x="301634" y="1380697"/>
                </a:cubicBezTo>
                <a:cubicBezTo>
                  <a:pt x="335289" y="1336945"/>
                  <a:pt x="376516" y="1290670"/>
                  <a:pt x="425316" y="1241870"/>
                </a:cubicBezTo>
                <a:cubicBezTo>
                  <a:pt x="474116" y="1193070"/>
                  <a:pt x="501040" y="1166146"/>
                  <a:pt x="506088" y="1161098"/>
                </a:cubicBezTo>
                <a:cubicBezTo>
                  <a:pt x="512819" y="1154367"/>
                  <a:pt x="514502" y="1149318"/>
                  <a:pt x="511136" y="1145953"/>
                </a:cubicBezTo>
                <a:cubicBezTo>
                  <a:pt x="507771" y="1142588"/>
                  <a:pt x="503564" y="1144270"/>
                  <a:pt x="498516" y="1151001"/>
                </a:cubicBezTo>
                <a:cubicBezTo>
                  <a:pt x="444668" y="1162781"/>
                  <a:pt x="395868" y="1177925"/>
                  <a:pt x="352116" y="1196436"/>
                </a:cubicBezTo>
                <a:cubicBezTo>
                  <a:pt x="330241" y="1208215"/>
                  <a:pt x="315937" y="1214104"/>
                  <a:pt x="309206" y="1214104"/>
                </a:cubicBezTo>
                <a:cubicBezTo>
                  <a:pt x="304158" y="1214104"/>
                  <a:pt x="288172" y="1219994"/>
                  <a:pt x="261248" y="1231773"/>
                </a:cubicBezTo>
                <a:cubicBezTo>
                  <a:pt x="234324" y="1243553"/>
                  <a:pt x="217496" y="1256173"/>
                  <a:pt x="210765" y="1269635"/>
                </a:cubicBezTo>
                <a:cubicBezTo>
                  <a:pt x="192255" y="1288145"/>
                  <a:pt x="180476" y="1297401"/>
                  <a:pt x="175428" y="1297401"/>
                </a:cubicBezTo>
                <a:cubicBezTo>
                  <a:pt x="161966" y="1297401"/>
                  <a:pt x="153973" y="1292773"/>
                  <a:pt x="151448" y="1283518"/>
                </a:cubicBezTo>
                <a:cubicBezTo>
                  <a:pt x="148924" y="1274263"/>
                  <a:pt x="147662" y="1257015"/>
                  <a:pt x="147662" y="1231773"/>
                </a:cubicBezTo>
                <a:cubicBezTo>
                  <a:pt x="152711" y="1203167"/>
                  <a:pt x="155235" y="1188863"/>
                  <a:pt x="155235" y="1188863"/>
                </a:cubicBezTo>
                <a:cubicBezTo>
                  <a:pt x="155235" y="1188863"/>
                  <a:pt x="158600" y="1185498"/>
                  <a:pt x="165331" y="1178767"/>
                </a:cubicBezTo>
                <a:cubicBezTo>
                  <a:pt x="177111" y="1153525"/>
                  <a:pt x="183000" y="1131650"/>
                  <a:pt x="183000" y="1113139"/>
                </a:cubicBezTo>
                <a:cubicBezTo>
                  <a:pt x="177952" y="1108091"/>
                  <a:pt x="178373" y="1100939"/>
                  <a:pt x="184262" y="1091684"/>
                </a:cubicBezTo>
                <a:cubicBezTo>
                  <a:pt x="190152" y="1082429"/>
                  <a:pt x="202352" y="1068546"/>
                  <a:pt x="220862" y="1050036"/>
                </a:cubicBezTo>
                <a:cubicBezTo>
                  <a:pt x="249469" y="1024795"/>
                  <a:pt x="273027" y="1009650"/>
                  <a:pt x="291537" y="1004602"/>
                </a:cubicBezTo>
                <a:cubicBezTo>
                  <a:pt x="298269" y="997871"/>
                  <a:pt x="301634" y="996188"/>
                  <a:pt x="301634" y="999554"/>
                </a:cubicBezTo>
                <a:cubicBezTo>
                  <a:pt x="301634" y="1002919"/>
                  <a:pt x="308786" y="995347"/>
                  <a:pt x="323089" y="976837"/>
                </a:cubicBezTo>
                <a:cubicBezTo>
                  <a:pt x="337392" y="958326"/>
                  <a:pt x="345806" y="949071"/>
                  <a:pt x="348330" y="949071"/>
                </a:cubicBezTo>
                <a:cubicBezTo>
                  <a:pt x="350854" y="949071"/>
                  <a:pt x="365579" y="936871"/>
                  <a:pt x="392502" y="912472"/>
                </a:cubicBezTo>
                <a:cubicBezTo>
                  <a:pt x="419427" y="888072"/>
                  <a:pt x="432889" y="877554"/>
                  <a:pt x="432889" y="880920"/>
                </a:cubicBezTo>
                <a:cubicBezTo>
                  <a:pt x="432889" y="884285"/>
                  <a:pt x="436254" y="882603"/>
                  <a:pt x="442985" y="875872"/>
                </a:cubicBezTo>
                <a:cubicBezTo>
                  <a:pt x="449716" y="869141"/>
                  <a:pt x="449716" y="863251"/>
                  <a:pt x="442985" y="858203"/>
                </a:cubicBezTo>
                <a:lnTo>
                  <a:pt x="442985" y="848106"/>
                </a:lnTo>
                <a:cubicBezTo>
                  <a:pt x="449716" y="854837"/>
                  <a:pt x="466123" y="844320"/>
                  <a:pt x="492205" y="816555"/>
                </a:cubicBezTo>
                <a:cubicBezTo>
                  <a:pt x="518288" y="788790"/>
                  <a:pt x="540584" y="756397"/>
                  <a:pt x="559095" y="719376"/>
                </a:cubicBezTo>
                <a:cubicBezTo>
                  <a:pt x="584336" y="690769"/>
                  <a:pt x="596956" y="673100"/>
                  <a:pt x="596956" y="666369"/>
                </a:cubicBezTo>
                <a:cubicBezTo>
                  <a:pt x="596956" y="652907"/>
                  <a:pt x="566667" y="665528"/>
                  <a:pt x="506088" y="704231"/>
                </a:cubicBezTo>
                <a:cubicBezTo>
                  <a:pt x="470750" y="726107"/>
                  <a:pt x="449716" y="740410"/>
                  <a:pt x="442985" y="747141"/>
                </a:cubicBezTo>
                <a:cubicBezTo>
                  <a:pt x="431206" y="758921"/>
                  <a:pt x="422371" y="763548"/>
                  <a:pt x="416482" y="761024"/>
                </a:cubicBezTo>
                <a:cubicBezTo>
                  <a:pt x="410592" y="758500"/>
                  <a:pt x="407647" y="760183"/>
                  <a:pt x="407647" y="766072"/>
                </a:cubicBezTo>
                <a:cubicBezTo>
                  <a:pt x="407647" y="771962"/>
                  <a:pt x="404702" y="774907"/>
                  <a:pt x="398813" y="774907"/>
                </a:cubicBezTo>
                <a:cubicBezTo>
                  <a:pt x="392923" y="774907"/>
                  <a:pt x="389978" y="776589"/>
                  <a:pt x="389978" y="779955"/>
                </a:cubicBezTo>
                <a:cubicBezTo>
                  <a:pt x="389978" y="783320"/>
                  <a:pt x="370627" y="793838"/>
                  <a:pt x="331923" y="811506"/>
                </a:cubicBezTo>
                <a:cubicBezTo>
                  <a:pt x="293220" y="829175"/>
                  <a:pt x="252834" y="844741"/>
                  <a:pt x="210765" y="858203"/>
                </a:cubicBezTo>
                <a:cubicBezTo>
                  <a:pt x="161966" y="876713"/>
                  <a:pt x="131676" y="889334"/>
                  <a:pt x="119897" y="896065"/>
                </a:cubicBezTo>
                <a:cubicBezTo>
                  <a:pt x="108118" y="902796"/>
                  <a:pt x="97601" y="906161"/>
                  <a:pt x="88345" y="906161"/>
                </a:cubicBezTo>
                <a:cubicBezTo>
                  <a:pt x="79090" y="906161"/>
                  <a:pt x="68573" y="908685"/>
                  <a:pt x="56794" y="913734"/>
                </a:cubicBezTo>
                <a:cubicBezTo>
                  <a:pt x="51746" y="918782"/>
                  <a:pt x="43332" y="920044"/>
                  <a:pt x="31553" y="917520"/>
                </a:cubicBezTo>
                <a:cubicBezTo>
                  <a:pt x="19773" y="914996"/>
                  <a:pt x="13884" y="907002"/>
                  <a:pt x="13884" y="893541"/>
                </a:cubicBezTo>
                <a:cubicBezTo>
                  <a:pt x="-4627" y="863251"/>
                  <a:pt x="-4627" y="838851"/>
                  <a:pt x="13884" y="820341"/>
                </a:cubicBezTo>
                <a:cubicBezTo>
                  <a:pt x="20615" y="810244"/>
                  <a:pt x="26504" y="789210"/>
                  <a:pt x="31553" y="757238"/>
                </a:cubicBezTo>
                <a:lnTo>
                  <a:pt x="31553" y="704231"/>
                </a:lnTo>
                <a:lnTo>
                  <a:pt x="56794" y="684038"/>
                </a:lnTo>
                <a:cubicBezTo>
                  <a:pt x="122421" y="635238"/>
                  <a:pt x="158600" y="604949"/>
                  <a:pt x="165331" y="593170"/>
                </a:cubicBezTo>
                <a:cubicBezTo>
                  <a:pt x="172062" y="586439"/>
                  <a:pt x="193096" y="562039"/>
                  <a:pt x="228434" y="519970"/>
                </a:cubicBezTo>
                <a:cubicBezTo>
                  <a:pt x="324351" y="410591"/>
                  <a:pt x="378199" y="344123"/>
                  <a:pt x="389978" y="320564"/>
                </a:cubicBezTo>
                <a:cubicBezTo>
                  <a:pt x="401758" y="300371"/>
                  <a:pt x="407647" y="290275"/>
                  <a:pt x="407647" y="290275"/>
                </a:cubicBezTo>
                <a:cubicBezTo>
                  <a:pt x="414378" y="283544"/>
                  <a:pt x="427840" y="262089"/>
                  <a:pt x="448033" y="225909"/>
                </a:cubicBezTo>
                <a:cubicBezTo>
                  <a:pt x="468226" y="189730"/>
                  <a:pt x="478322" y="162386"/>
                  <a:pt x="478322" y="143875"/>
                </a:cubicBezTo>
                <a:cubicBezTo>
                  <a:pt x="485054" y="127048"/>
                  <a:pt x="486736" y="115689"/>
                  <a:pt x="483371" y="109800"/>
                </a:cubicBezTo>
                <a:cubicBezTo>
                  <a:pt x="480005" y="103910"/>
                  <a:pt x="478322" y="87083"/>
                  <a:pt x="478322" y="59317"/>
                </a:cubicBezTo>
                <a:cubicBezTo>
                  <a:pt x="478322" y="31552"/>
                  <a:pt x="481688" y="17669"/>
                  <a:pt x="488419" y="17669"/>
                </a:cubicBezTo>
                <a:close/>
                <a:moveTo>
                  <a:pt x="1248181" y="0"/>
                </a:moveTo>
                <a:cubicBezTo>
                  <a:pt x="1251546" y="0"/>
                  <a:pt x="1266270" y="5890"/>
                  <a:pt x="1292353" y="17669"/>
                </a:cubicBezTo>
                <a:cubicBezTo>
                  <a:pt x="1318436" y="29448"/>
                  <a:pt x="1334001" y="37862"/>
                  <a:pt x="1339049" y="42910"/>
                </a:cubicBezTo>
                <a:cubicBezTo>
                  <a:pt x="1345780" y="42910"/>
                  <a:pt x="1360084" y="47959"/>
                  <a:pt x="1381959" y="58055"/>
                </a:cubicBezTo>
                <a:cubicBezTo>
                  <a:pt x="1418980" y="76565"/>
                  <a:pt x="1444642" y="94655"/>
                  <a:pt x="1458945" y="112324"/>
                </a:cubicBezTo>
                <a:cubicBezTo>
                  <a:pt x="1473249" y="129993"/>
                  <a:pt x="1480400" y="150606"/>
                  <a:pt x="1480400" y="174165"/>
                </a:cubicBezTo>
                <a:cubicBezTo>
                  <a:pt x="1485448" y="197723"/>
                  <a:pt x="1480821" y="233903"/>
                  <a:pt x="1466518" y="282702"/>
                </a:cubicBezTo>
                <a:cubicBezTo>
                  <a:pt x="1452214" y="331502"/>
                  <a:pt x="1442538" y="355902"/>
                  <a:pt x="1437490" y="355902"/>
                </a:cubicBezTo>
                <a:cubicBezTo>
                  <a:pt x="1430759" y="355902"/>
                  <a:pt x="1427394" y="359267"/>
                  <a:pt x="1427394" y="365998"/>
                </a:cubicBezTo>
                <a:cubicBezTo>
                  <a:pt x="1427394" y="372729"/>
                  <a:pt x="1419821" y="387874"/>
                  <a:pt x="1404676" y="411433"/>
                </a:cubicBezTo>
                <a:cubicBezTo>
                  <a:pt x="1389532" y="434991"/>
                  <a:pt x="1376911" y="461074"/>
                  <a:pt x="1366814" y="489680"/>
                </a:cubicBezTo>
                <a:cubicBezTo>
                  <a:pt x="1361766" y="506508"/>
                  <a:pt x="1355876" y="517867"/>
                  <a:pt x="1349146" y="523756"/>
                </a:cubicBezTo>
                <a:cubicBezTo>
                  <a:pt x="1342415" y="529646"/>
                  <a:pt x="1336525" y="532591"/>
                  <a:pt x="1331477" y="532591"/>
                </a:cubicBezTo>
                <a:cubicBezTo>
                  <a:pt x="1331477" y="532591"/>
                  <a:pt x="1328111" y="538480"/>
                  <a:pt x="1321380" y="550260"/>
                </a:cubicBezTo>
                <a:cubicBezTo>
                  <a:pt x="1314649" y="562039"/>
                  <a:pt x="1305394" y="573818"/>
                  <a:pt x="1293615" y="585597"/>
                </a:cubicBezTo>
                <a:cubicBezTo>
                  <a:pt x="1293615" y="585597"/>
                  <a:pt x="1293615" y="589804"/>
                  <a:pt x="1293615" y="598218"/>
                </a:cubicBezTo>
                <a:cubicBezTo>
                  <a:pt x="1293615" y="606632"/>
                  <a:pt x="1299925" y="610839"/>
                  <a:pt x="1312546" y="610839"/>
                </a:cubicBezTo>
                <a:cubicBezTo>
                  <a:pt x="1325166" y="610839"/>
                  <a:pt x="1340732" y="608315"/>
                  <a:pt x="1359242" y="603266"/>
                </a:cubicBezTo>
                <a:cubicBezTo>
                  <a:pt x="1397946" y="591487"/>
                  <a:pt x="1475352" y="571294"/>
                  <a:pt x="1591462" y="542687"/>
                </a:cubicBezTo>
                <a:cubicBezTo>
                  <a:pt x="1662137" y="524177"/>
                  <a:pt x="1715144" y="518287"/>
                  <a:pt x="1750482" y="525018"/>
                </a:cubicBezTo>
                <a:cubicBezTo>
                  <a:pt x="1779088" y="525018"/>
                  <a:pt x="1811061" y="530487"/>
                  <a:pt x="1846398" y="541425"/>
                </a:cubicBezTo>
                <a:cubicBezTo>
                  <a:pt x="1881736" y="552363"/>
                  <a:pt x="1908660" y="564563"/>
                  <a:pt x="1927170" y="578025"/>
                </a:cubicBezTo>
                <a:cubicBezTo>
                  <a:pt x="1937267" y="583073"/>
                  <a:pt x="1945681" y="585597"/>
                  <a:pt x="1952412" y="585597"/>
                </a:cubicBezTo>
                <a:cubicBezTo>
                  <a:pt x="1959143" y="585597"/>
                  <a:pt x="1972605" y="597797"/>
                  <a:pt x="1992798" y="622197"/>
                </a:cubicBezTo>
                <a:cubicBezTo>
                  <a:pt x="2012991" y="646597"/>
                  <a:pt x="2023087" y="660480"/>
                  <a:pt x="2023087" y="663845"/>
                </a:cubicBezTo>
                <a:cubicBezTo>
                  <a:pt x="2023087" y="677307"/>
                  <a:pt x="2024349" y="684038"/>
                  <a:pt x="2026873" y="684038"/>
                </a:cubicBezTo>
                <a:cubicBezTo>
                  <a:pt x="2029397" y="684038"/>
                  <a:pt x="2030660" y="697079"/>
                  <a:pt x="2030660" y="723162"/>
                </a:cubicBezTo>
                <a:cubicBezTo>
                  <a:pt x="2030660" y="749245"/>
                  <a:pt x="2030660" y="769858"/>
                  <a:pt x="2030660" y="785003"/>
                </a:cubicBezTo>
                <a:cubicBezTo>
                  <a:pt x="2039494" y="808982"/>
                  <a:pt x="2043596" y="856625"/>
                  <a:pt x="2042965" y="927932"/>
                </a:cubicBezTo>
                <a:cubicBezTo>
                  <a:pt x="2042754" y="951701"/>
                  <a:pt x="2042018" y="978099"/>
                  <a:pt x="2040756" y="1007126"/>
                </a:cubicBezTo>
                <a:cubicBezTo>
                  <a:pt x="2034025" y="1052560"/>
                  <a:pt x="2028135" y="1078643"/>
                  <a:pt x="2023087" y="1085374"/>
                </a:cubicBezTo>
                <a:cubicBezTo>
                  <a:pt x="2023087" y="1090422"/>
                  <a:pt x="2021825" y="1097574"/>
                  <a:pt x="2019301" y="1106829"/>
                </a:cubicBezTo>
                <a:cubicBezTo>
                  <a:pt x="2016777" y="1116084"/>
                  <a:pt x="2012149" y="1138381"/>
                  <a:pt x="2005418" y="1173718"/>
                </a:cubicBezTo>
                <a:cubicBezTo>
                  <a:pt x="1998687" y="1209056"/>
                  <a:pt x="1997004" y="1229670"/>
                  <a:pt x="2000370" y="1235559"/>
                </a:cubicBezTo>
                <a:cubicBezTo>
                  <a:pt x="2003736" y="1241449"/>
                  <a:pt x="2003736" y="1251546"/>
                  <a:pt x="2000370" y="1265849"/>
                </a:cubicBezTo>
                <a:cubicBezTo>
                  <a:pt x="1997004" y="1280152"/>
                  <a:pt x="1994480" y="1293194"/>
                  <a:pt x="1992798" y="1304973"/>
                </a:cubicBezTo>
                <a:cubicBezTo>
                  <a:pt x="1991115" y="1316752"/>
                  <a:pt x="1986908" y="1328531"/>
                  <a:pt x="1980177" y="1340311"/>
                </a:cubicBezTo>
                <a:cubicBezTo>
                  <a:pt x="1968398" y="1352090"/>
                  <a:pt x="1955777" y="1393317"/>
                  <a:pt x="1942315" y="1463993"/>
                </a:cubicBezTo>
                <a:cubicBezTo>
                  <a:pt x="1937267" y="1485869"/>
                  <a:pt x="1931798" y="1502696"/>
                  <a:pt x="1925908" y="1514475"/>
                </a:cubicBezTo>
                <a:cubicBezTo>
                  <a:pt x="1920019" y="1526255"/>
                  <a:pt x="1917074" y="1535089"/>
                  <a:pt x="1917074" y="1540979"/>
                </a:cubicBezTo>
                <a:cubicBezTo>
                  <a:pt x="1917074" y="1546868"/>
                  <a:pt x="1911184" y="1561592"/>
                  <a:pt x="1899405" y="1585151"/>
                </a:cubicBezTo>
                <a:cubicBezTo>
                  <a:pt x="1864067" y="1674337"/>
                  <a:pt x="1841350" y="1733233"/>
                  <a:pt x="1831254" y="1761840"/>
                </a:cubicBezTo>
                <a:cubicBezTo>
                  <a:pt x="1824523" y="1783715"/>
                  <a:pt x="1815688" y="1796336"/>
                  <a:pt x="1804750" y="1799701"/>
                </a:cubicBezTo>
                <a:cubicBezTo>
                  <a:pt x="1793813" y="1803067"/>
                  <a:pt x="1784978" y="1811901"/>
                  <a:pt x="1778247" y="1826205"/>
                </a:cubicBezTo>
                <a:cubicBezTo>
                  <a:pt x="1771516" y="1840508"/>
                  <a:pt x="1762681" y="1852287"/>
                  <a:pt x="1751744" y="1861543"/>
                </a:cubicBezTo>
                <a:cubicBezTo>
                  <a:pt x="1740806" y="1870798"/>
                  <a:pt x="1726082" y="1883839"/>
                  <a:pt x="1707571" y="1900667"/>
                </a:cubicBezTo>
                <a:cubicBezTo>
                  <a:pt x="1662137" y="1947784"/>
                  <a:pt x="1626800" y="1974707"/>
                  <a:pt x="1601558" y="1981439"/>
                </a:cubicBezTo>
                <a:cubicBezTo>
                  <a:pt x="1561172" y="1996583"/>
                  <a:pt x="1525835" y="2001631"/>
                  <a:pt x="1495545" y="1996583"/>
                </a:cubicBezTo>
                <a:cubicBezTo>
                  <a:pt x="1485448" y="1996583"/>
                  <a:pt x="1466938" y="1984804"/>
                  <a:pt x="1440014" y="1961246"/>
                </a:cubicBezTo>
                <a:cubicBezTo>
                  <a:pt x="1413090" y="1937687"/>
                  <a:pt x="1399628" y="1920018"/>
                  <a:pt x="1399628" y="1908239"/>
                </a:cubicBezTo>
                <a:cubicBezTo>
                  <a:pt x="1399628" y="1903191"/>
                  <a:pt x="1389532" y="1890570"/>
                  <a:pt x="1369339" y="1870377"/>
                </a:cubicBezTo>
                <a:cubicBezTo>
                  <a:pt x="1349146" y="1850184"/>
                  <a:pt x="1336104" y="1834198"/>
                  <a:pt x="1330215" y="1822419"/>
                </a:cubicBezTo>
                <a:cubicBezTo>
                  <a:pt x="1324325" y="1810639"/>
                  <a:pt x="1310022" y="1797598"/>
                  <a:pt x="1287305" y="1783295"/>
                </a:cubicBezTo>
                <a:cubicBezTo>
                  <a:pt x="1264588" y="1768991"/>
                  <a:pt x="1253229" y="1757212"/>
                  <a:pt x="1253229" y="1747957"/>
                </a:cubicBezTo>
                <a:cubicBezTo>
                  <a:pt x="1253229" y="1738702"/>
                  <a:pt x="1247339" y="1725660"/>
                  <a:pt x="1235560" y="1708833"/>
                </a:cubicBezTo>
                <a:cubicBezTo>
                  <a:pt x="1217050" y="1690323"/>
                  <a:pt x="1210319" y="1681068"/>
                  <a:pt x="1215367" y="1681068"/>
                </a:cubicBezTo>
                <a:cubicBezTo>
                  <a:pt x="1215367" y="1681068"/>
                  <a:pt x="1221678" y="1684012"/>
                  <a:pt x="1234298" y="1689902"/>
                </a:cubicBezTo>
                <a:cubicBezTo>
                  <a:pt x="1246919" y="1695791"/>
                  <a:pt x="1272160" y="1706309"/>
                  <a:pt x="1310022" y="1721454"/>
                </a:cubicBezTo>
                <a:cubicBezTo>
                  <a:pt x="1347884" y="1736598"/>
                  <a:pt x="1377752" y="1746695"/>
                  <a:pt x="1399628" y="1751743"/>
                </a:cubicBezTo>
                <a:cubicBezTo>
                  <a:pt x="1441697" y="1763522"/>
                  <a:pt x="1479559" y="1763522"/>
                  <a:pt x="1513214" y="1751743"/>
                </a:cubicBezTo>
                <a:cubicBezTo>
                  <a:pt x="1543503" y="1739964"/>
                  <a:pt x="1564538" y="1734074"/>
                  <a:pt x="1576317" y="1734074"/>
                </a:cubicBezTo>
                <a:cubicBezTo>
                  <a:pt x="1599875" y="1727343"/>
                  <a:pt x="1625958" y="1703785"/>
                  <a:pt x="1654565" y="1663399"/>
                </a:cubicBezTo>
                <a:cubicBezTo>
                  <a:pt x="1683172" y="1623013"/>
                  <a:pt x="1706730" y="1576737"/>
                  <a:pt x="1725240" y="1524572"/>
                </a:cubicBezTo>
                <a:cubicBezTo>
                  <a:pt x="1737020" y="1484186"/>
                  <a:pt x="1748799" y="1448848"/>
                  <a:pt x="1760578" y="1418559"/>
                </a:cubicBezTo>
                <a:cubicBezTo>
                  <a:pt x="1779088" y="1383221"/>
                  <a:pt x="1793392" y="1322642"/>
                  <a:pt x="1803488" y="1236822"/>
                </a:cubicBezTo>
                <a:cubicBezTo>
                  <a:pt x="1821998" y="1159415"/>
                  <a:pt x="1833778" y="1059712"/>
                  <a:pt x="1838826" y="937713"/>
                </a:cubicBezTo>
                <a:cubicBezTo>
                  <a:pt x="1843874" y="815713"/>
                  <a:pt x="1843874" y="736203"/>
                  <a:pt x="1838826" y="699183"/>
                </a:cubicBezTo>
                <a:cubicBezTo>
                  <a:pt x="1827047" y="665528"/>
                  <a:pt x="1800964" y="642811"/>
                  <a:pt x="1760578" y="631031"/>
                </a:cubicBezTo>
                <a:cubicBezTo>
                  <a:pt x="1748799" y="624300"/>
                  <a:pt x="1738282" y="620935"/>
                  <a:pt x="1729026" y="620935"/>
                </a:cubicBezTo>
                <a:cubicBezTo>
                  <a:pt x="1719771" y="620935"/>
                  <a:pt x="1698316" y="624300"/>
                  <a:pt x="1664661" y="631031"/>
                </a:cubicBezTo>
                <a:cubicBezTo>
                  <a:pt x="1622593" y="642811"/>
                  <a:pt x="1587255" y="652066"/>
                  <a:pt x="1558648" y="658797"/>
                </a:cubicBezTo>
                <a:cubicBezTo>
                  <a:pt x="1511531" y="662162"/>
                  <a:pt x="1458524" y="672259"/>
                  <a:pt x="1399628" y="689086"/>
                </a:cubicBezTo>
                <a:lnTo>
                  <a:pt x="1339049" y="716852"/>
                </a:lnTo>
                <a:lnTo>
                  <a:pt x="1278470" y="699183"/>
                </a:lnTo>
                <a:lnTo>
                  <a:pt x="1215367" y="689086"/>
                </a:lnTo>
                <a:lnTo>
                  <a:pt x="1182553" y="726948"/>
                </a:lnTo>
                <a:cubicBezTo>
                  <a:pt x="1152264" y="745459"/>
                  <a:pt x="1125761" y="758921"/>
                  <a:pt x="1103044" y="767334"/>
                </a:cubicBezTo>
                <a:cubicBezTo>
                  <a:pt x="1080326" y="775748"/>
                  <a:pt x="1066023" y="782479"/>
                  <a:pt x="1060133" y="787527"/>
                </a:cubicBezTo>
                <a:cubicBezTo>
                  <a:pt x="1054244" y="792576"/>
                  <a:pt x="1049616" y="793417"/>
                  <a:pt x="1046251" y="790052"/>
                </a:cubicBezTo>
                <a:cubicBezTo>
                  <a:pt x="1042885" y="786686"/>
                  <a:pt x="1041202" y="788369"/>
                  <a:pt x="1041202" y="795100"/>
                </a:cubicBezTo>
                <a:cubicBezTo>
                  <a:pt x="1041202" y="795100"/>
                  <a:pt x="1036575" y="796782"/>
                  <a:pt x="1027320" y="800148"/>
                </a:cubicBezTo>
                <a:cubicBezTo>
                  <a:pt x="1018065" y="803513"/>
                  <a:pt x="1007968" y="803513"/>
                  <a:pt x="997030" y="800148"/>
                </a:cubicBezTo>
                <a:cubicBezTo>
                  <a:pt x="986092" y="796782"/>
                  <a:pt x="978099" y="791734"/>
                  <a:pt x="973051" y="785003"/>
                </a:cubicBezTo>
                <a:cubicBezTo>
                  <a:pt x="961272" y="781638"/>
                  <a:pt x="950755" y="782479"/>
                  <a:pt x="941500" y="787527"/>
                </a:cubicBezTo>
                <a:cubicBezTo>
                  <a:pt x="932244" y="792576"/>
                  <a:pt x="925934" y="793417"/>
                  <a:pt x="922568" y="790052"/>
                </a:cubicBezTo>
                <a:cubicBezTo>
                  <a:pt x="919203" y="786686"/>
                  <a:pt x="920886" y="779955"/>
                  <a:pt x="927617" y="769858"/>
                </a:cubicBezTo>
                <a:cubicBezTo>
                  <a:pt x="939396" y="759762"/>
                  <a:pt x="941920" y="751348"/>
                  <a:pt x="935189" y="744617"/>
                </a:cubicBezTo>
                <a:cubicBezTo>
                  <a:pt x="948651" y="744617"/>
                  <a:pt x="957906" y="738728"/>
                  <a:pt x="962955" y="726948"/>
                </a:cubicBezTo>
                <a:cubicBezTo>
                  <a:pt x="969686" y="720217"/>
                  <a:pt x="1007547" y="676466"/>
                  <a:pt x="1076540" y="595694"/>
                </a:cubicBezTo>
                <a:cubicBezTo>
                  <a:pt x="1157312" y="503143"/>
                  <a:pt x="1203588" y="440881"/>
                  <a:pt x="1215367" y="408908"/>
                </a:cubicBezTo>
                <a:cubicBezTo>
                  <a:pt x="1228829" y="392081"/>
                  <a:pt x="1243974" y="363054"/>
                  <a:pt x="1260801" y="321826"/>
                </a:cubicBezTo>
                <a:cubicBezTo>
                  <a:pt x="1277629" y="280599"/>
                  <a:pt x="1286043" y="251572"/>
                  <a:pt x="1286043" y="234744"/>
                </a:cubicBezTo>
                <a:cubicBezTo>
                  <a:pt x="1286043" y="217916"/>
                  <a:pt x="1287305" y="209503"/>
                  <a:pt x="1289829" y="209503"/>
                </a:cubicBezTo>
                <a:cubicBezTo>
                  <a:pt x="1292353" y="209503"/>
                  <a:pt x="1296980" y="200247"/>
                  <a:pt x="1303711" y="181737"/>
                </a:cubicBezTo>
                <a:cubicBezTo>
                  <a:pt x="1308760" y="146400"/>
                  <a:pt x="1294456" y="111903"/>
                  <a:pt x="1260801" y="78248"/>
                </a:cubicBezTo>
                <a:cubicBezTo>
                  <a:pt x="1249022" y="59738"/>
                  <a:pt x="1244815" y="49221"/>
                  <a:pt x="1248181" y="46697"/>
                </a:cubicBezTo>
                <a:cubicBezTo>
                  <a:pt x="1251546" y="44172"/>
                  <a:pt x="1250284" y="38704"/>
                  <a:pt x="1244394" y="30290"/>
                </a:cubicBezTo>
                <a:cubicBezTo>
                  <a:pt x="1238505" y="21876"/>
                  <a:pt x="1236822" y="14724"/>
                  <a:pt x="1239346" y="8835"/>
                </a:cubicBezTo>
                <a:cubicBezTo>
                  <a:pt x="1241870" y="2945"/>
                  <a:pt x="1244815" y="0"/>
                  <a:pt x="1248181" y="0"/>
                </a:cubicBezTo>
                <a:close/>
              </a:path>
            </a:pathLst>
          </a:cu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2888010" y="934324"/>
            <a:ext cx="2065857" cy="1986386"/>
          </a:xfrm>
          <a:custGeom>
            <a:avLst/>
            <a:gdLst/>
            <a:ahLst/>
            <a:cxnLst/>
            <a:rect l="l" t="t" r="r" b="b"/>
            <a:pathLst>
              <a:path w="2065857" h="1986386">
                <a:moveTo>
                  <a:pt x="1255612" y="1219052"/>
                </a:moveTo>
                <a:cubicBezTo>
                  <a:pt x="1252247" y="1222418"/>
                  <a:pt x="1250564" y="1224100"/>
                  <a:pt x="1250564" y="1224100"/>
                </a:cubicBezTo>
                <a:cubicBezTo>
                  <a:pt x="1250564" y="1229149"/>
                  <a:pt x="1252247" y="1231673"/>
                  <a:pt x="1255612" y="1231673"/>
                </a:cubicBezTo>
                <a:cubicBezTo>
                  <a:pt x="1258978" y="1231673"/>
                  <a:pt x="1260661" y="1228728"/>
                  <a:pt x="1260661" y="1222838"/>
                </a:cubicBezTo>
                <a:cubicBezTo>
                  <a:pt x="1260661" y="1216949"/>
                  <a:pt x="1258978" y="1215687"/>
                  <a:pt x="1255612" y="1219052"/>
                </a:cubicBezTo>
                <a:close/>
                <a:moveTo>
                  <a:pt x="1144236" y="980838"/>
                </a:moveTo>
                <a:cubicBezTo>
                  <a:pt x="1147391" y="979365"/>
                  <a:pt x="1150441" y="980102"/>
                  <a:pt x="1153386" y="983047"/>
                </a:cubicBezTo>
                <a:cubicBezTo>
                  <a:pt x="1159275" y="988936"/>
                  <a:pt x="1168110" y="988516"/>
                  <a:pt x="1179889" y="981784"/>
                </a:cubicBezTo>
                <a:cubicBezTo>
                  <a:pt x="1184937" y="981784"/>
                  <a:pt x="1190406" y="981784"/>
                  <a:pt x="1196296" y="981784"/>
                </a:cubicBezTo>
                <a:cubicBezTo>
                  <a:pt x="1202185" y="981784"/>
                  <a:pt x="1208496" y="987674"/>
                  <a:pt x="1215227" y="999453"/>
                </a:cubicBezTo>
                <a:cubicBezTo>
                  <a:pt x="1227006" y="1017963"/>
                  <a:pt x="1263185" y="1029743"/>
                  <a:pt x="1323764" y="1034791"/>
                </a:cubicBezTo>
                <a:cubicBezTo>
                  <a:pt x="1340592" y="1034791"/>
                  <a:pt x="1353212" y="1034791"/>
                  <a:pt x="1361626" y="1034791"/>
                </a:cubicBezTo>
                <a:cubicBezTo>
                  <a:pt x="1370040" y="1034791"/>
                  <a:pt x="1386867" y="1044046"/>
                  <a:pt x="1412108" y="1062556"/>
                </a:cubicBezTo>
                <a:cubicBezTo>
                  <a:pt x="1430619" y="1081066"/>
                  <a:pt x="1442819" y="1096211"/>
                  <a:pt x="1448708" y="1107991"/>
                </a:cubicBezTo>
                <a:cubicBezTo>
                  <a:pt x="1454598" y="1119770"/>
                  <a:pt x="1455019" y="1134915"/>
                  <a:pt x="1449970" y="1153425"/>
                </a:cubicBezTo>
                <a:cubicBezTo>
                  <a:pt x="1443239" y="1165204"/>
                  <a:pt x="1432301" y="1179928"/>
                  <a:pt x="1417157" y="1197597"/>
                </a:cubicBezTo>
                <a:cubicBezTo>
                  <a:pt x="1402012" y="1215266"/>
                  <a:pt x="1391074" y="1224100"/>
                  <a:pt x="1384343" y="1224100"/>
                </a:cubicBezTo>
                <a:cubicBezTo>
                  <a:pt x="1377612" y="1224100"/>
                  <a:pt x="1370040" y="1227045"/>
                  <a:pt x="1361626" y="1232935"/>
                </a:cubicBezTo>
                <a:cubicBezTo>
                  <a:pt x="1353212" y="1238824"/>
                  <a:pt x="1346481" y="1238404"/>
                  <a:pt x="1341433" y="1231673"/>
                </a:cubicBezTo>
                <a:cubicBezTo>
                  <a:pt x="1311143" y="1226625"/>
                  <a:pt x="1265709" y="1253549"/>
                  <a:pt x="1205130" y="1312445"/>
                </a:cubicBezTo>
                <a:cubicBezTo>
                  <a:pt x="1176523" y="1337686"/>
                  <a:pt x="1160537" y="1350307"/>
                  <a:pt x="1157172" y="1350307"/>
                </a:cubicBezTo>
                <a:cubicBezTo>
                  <a:pt x="1153806" y="1350307"/>
                  <a:pt x="1142868" y="1360403"/>
                  <a:pt x="1124358" y="1380596"/>
                </a:cubicBezTo>
                <a:cubicBezTo>
                  <a:pt x="1105848" y="1400789"/>
                  <a:pt x="1095331" y="1410886"/>
                  <a:pt x="1092807" y="1410886"/>
                </a:cubicBezTo>
                <a:cubicBezTo>
                  <a:pt x="1090282" y="1410886"/>
                  <a:pt x="1086076" y="1414251"/>
                  <a:pt x="1080186" y="1420982"/>
                </a:cubicBezTo>
                <a:cubicBezTo>
                  <a:pt x="1074296" y="1427713"/>
                  <a:pt x="1065462" y="1435706"/>
                  <a:pt x="1053683" y="1444961"/>
                </a:cubicBezTo>
                <a:cubicBezTo>
                  <a:pt x="1041904" y="1454217"/>
                  <a:pt x="1027179" y="1467258"/>
                  <a:pt x="1009510" y="1484085"/>
                </a:cubicBezTo>
                <a:cubicBezTo>
                  <a:pt x="991842" y="1500913"/>
                  <a:pt x="978380" y="1515637"/>
                  <a:pt x="969124" y="1528257"/>
                </a:cubicBezTo>
                <a:cubicBezTo>
                  <a:pt x="959869" y="1540878"/>
                  <a:pt x="955242" y="1548871"/>
                  <a:pt x="955242" y="1552237"/>
                </a:cubicBezTo>
                <a:cubicBezTo>
                  <a:pt x="955242" y="1555602"/>
                  <a:pt x="952297" y="1559809"/>
                  <a:pt x="946407" y="1564857"/>
                </a:cubicBezTo>
                <a:cubicBezTo>
                  <a:pt x="940518" y="1569906"/>
                  <a:pt x="937573" y="1578319"/>
                  <a:pt x="937573" y="1590099"/>
                </a:cubicBezTo>
                <a:cubicBezTo>
                  <a:pt x="937573" y="1590099"/>
                  <a:pt x="924111" y="1603561"/>
                  <a:pt x="897187" y="1630485"/>
                </a:cubicBezTo>
                <a:cubicBezTo>
                  <a:pt x="870263" y="1657409"/>
                  <a:pt x="847546" y="1680126"/>
                  <a:pt x="829036" y="1698636"/>
                </a:cubicBezTo>
                <a:cubicBezTo>
                  <a:pt x="805477" y="1717146"/>
                  <a:pt x="793698" y="1729767"/>
                  <a:pt x="793698" y="1736498"/>
                </a:cubicBezTo>
                <a:cubicBezTo>
                  <a:pt x="788649" y="1736498"/>
                  <a:pt x="787388" y="1737760"/>
                  <a:pt x="789912" y="1740284"/>
                </a:cubicBezTo>
                <a:cubicBezTo>
                  <a:pt x="792436" y="1742808"/>
                  <a:pt x="793698" y="1744070"/>
                  <a:pt x="793698" y="1744070"/>
                </a:cubicBezTo>
                <a:cubicBezTo>
                  <a:pt x="805477" y="1739022"/>
                  <a:pt x="813891" y="1736498"/>
                  <a:pt x="818939" y="1736498"/>
                </a:cubicBezTo>
                <a:cubicBezTo>
                  <a:pt x="850911" y="1711257"/>
                  <a:pt x="971228" y="1675078"/>
                  <a:pt x="1179889" y="1627960"/>
                </a:cubicBezTo>
                <a:cubicBezTo>
                  <a:pt x="1227006" y="1616181"/>
                  <a:pt x="1258978" y="1616181"/>
                  <a:pt x="1275806" y="1627960"/>
                </a:cubicBezTo>
                <a:cubicBezTo>
                  <a:pt x="1282536" y="1627960"/>
                  <a:pt x="1285902" y="1627960"/>
                  <a:pt x="1285902" y="1627960"/>
                </a:cubicBezTo>
                <a:cubicBezTo>
                  <a:pt x="1285902" y="1621229"/>
                  <a:pt x="1274123" y="1606085"/>
                  <a:pt x="1250564" y="1582526"/>
                </a:cubicBezTo>
                <a:cubicBezTo>
                  <a:pt x="1215227" y="1552237"/>
                  <a:pt x="1179889" y="1527837"/>
                  <a:pt x="1144551" y="1509327"/>
                </a:cubicBezTo>
                <a:cubicBezTo>
                  <a:pt x="1131089" y="1497547"/>
                  <a:pt x="1124358" y="1491658"/>
                  <a:pt x="1124358" y="1491658"/>
                </a:cubicBezTo>
                <a:cubicBezTo>
                  <a:pt x="1124358" y="1481561"/>
                  <a:pt x="1131089" y="1467258"/>
                  <a:pt x="1144551" y="1448748"/>
                </a:cubicBezTo>
                <a:cubicBezTo>
                  <a:pt x="1149599" y="1448748"/>
                  <a:pt x="1162641" y="1448748"/>
                  <a:pt x="1183675" y="1448748"/>
                </a:cubicBezTo>
                <a:cubicBezTo>
                  <a:pt x="1204709" y="1448748"/>
                  <a:pt x="1218171" y="1451693"/>
                  <a:pt x="1224061" y="1457582"/>
                </a:cubicBezTo>
                <a:cubicBezTo>
                  <a:pt x="1229951" y="1463472"/>
                  <a:pt x="1253930" y="1472306"/>
                  <a:pt x="1295998" y="1484085"/>
                </a:cubicBezTo>
                <a:cubicBezTo>
                  <a:pt x="1338067" y="1495865"/>
                  <a:pt x="1364991" y="1504699"/>
                  <a:pt x="1376770" y="1510589"/>
                </a:cubicBezTo>
                <a:cubicBezTo>
                  <a:pt x="1388550" y="1516478"/>
                  <a:pt x="1397384" y="1519423"/>
                  <a:pt x="1403274" y="1519423"/>
                </a:cubicBezTo>
                <a:cubicBezTo>
                  <a:pt x="1409164" y="1519423"/>
                  <a:pt x="1423888" y="1525733"/>
                  <a:pt x="1447446" y="1538354"/>
                </a:cubicBezTo>
                <a:cubicBezTo>
                  <a:pt x="1471005" y="1550975"/>
                  <a:pt x="1489094" y="1559809"/>
                  <a:pt x="1501715" y="1564857"/>
                </a:cubicBezTo>
                <a:cubicBezTo>
                  <a:pt x="1514336" y="1569906"/>
                  <a:pt x="1525273" y="1586312"/>
                  <a:pt x="1534528" y="1614078"/>
                </a:cubicBezTo>
                <a:cubicBezTo>
                  <a:pt x="1543784" y="1641843"/>
                  <a:pt x="1550935" y="1660774"/>
                  <a:pt x="1555984" y="1670871"/>
                </a:cubicBezTo>
                <a:cubicBezTo>
                  <a:pt x="1572811" y="1701160"/>
                  <a:pt x="1585852" y="1744911"/>
                  <a:pt x="1595107" y="1802125"/>
                </a:cubicBezTo>
                <a:cubicBezTo>
                  <a:pt x="1602049" y="1845035"/>
                  <a:pt x="1604967" y="1880373"/>
                  <a:pt x="1603863" y="1908138"/>
                </a:cubicBezTo>
                <a:cubicBezTo>
                  <a:pt x="1603495" y="1917394"/>
                  <a:pt x="1602680" y="1925807"/>
                  <a:pt x="1601418" y="1933379"/>
                </a:cubicBezTo>
                <a:cubicBezTo>
                  <a:pt x="1601418" y="1938428"/>
                  <a:pt x="1596790" y="1948524"/>
                  <a:pt x="1587535" y="1963669"/>
                </a:cubicBezTo>
                <a:cubicBezTo>
                  <a:pt x="1578280" y="1978814"/>
                  <a:pt x="1571970" y="1986386"/>
                  <a:pt x="1568604" y="1986386"/>
                </a:cubicBezTo>
                <a:cubicBezTo>
                  <a:pt x="1565239" y="1986386"/>
                  <a:pt x="1556404" y="1981759"/>
                  <a:pt x="1542101" y="1972504"/>
                </a:cubicBezTo>
                <a:cubicBezTo>
                  <a:pt x="1527797" y="1963248"/>
                  <a:pt x="1518963" y="1958621"/>
                  <a:pt x="1515598" y="1958621"/>
                </a:cubicBezTo>
                <a:cubicBezTo>
                  <a:pt x="1512232" y="1958621"/>
                  <a:pt x="1510549" y="1957359"/>
                  <a:pt x="1510549" y="1954835"/>
                </a:cubicBezTo>
                <a:cubicBezTo>
                  <a:pt x="1510549" y="1952310"/>
                  <a:pt x="1504660" y="1952310"/>
                  <a:pt x="1492880" y="1954835"/>
                </a:cubicBezTo>
                <a:cubicBezTo>
                  <a:pt x="1481101" y="1957359"/>
                  <a:pt x="1471005" y="1954414"/>
                  <a:pt x="1462591" y="1946000"/>
                </a:cubicBezTo>
                <a:cubicBezTo>
                  <a:pt x="1454177" y="1937586"/>
                  <a:pt x="1445343" y="1933379"/>
                  <a:pt x="1436088" y="1933379"/>
                </a:cubicBezTo>
                <a:cubicBezTo>
                  <a:pt x="1426832" y="1933379"/>
                  <a:pt x="1420522" y="1930014"/>
                  <a:pt x="1417157" y="1923283"/>
                </a:cubicBezTo>
                <a:cubicBezTo>
                  <a:pt x="1413791" y="1916552"/>
                  <a:pt x="1409164" y="1916552"/>
                  <a:pt x="1403274" y="1923283"/>
                </a:cubicBezTo>
                <a:cubicBezTo>
                  <a:pt x="1397384" y="1930014"/>
                  <a:pt x="1386026" y="1930014"/>
                  <a:pt x="1369198" y="1923283"/>
                </a:cubicBezTo>
                <a:cubicBezTo>
                  <a:pt x="1350688" y="1911504"/>
                  <a:pt x="1343957" y="1884580"/>
                  <a:pt x="1349005" y="1842511"/>
                </a:cubicBezTo>
                <a:cubicBezTo>
                  <a:pt x="1349005" y="1824001"/>
                  <a:pt x="1346060" y="1804649"/>
                  <a:pt x="1340171" y="1784456"/>
                </a:cubicBezTo>
                <a:cubicBezTo>
                  <a:pt x="1334281" y="1764263"/>
                  <a:pt x="1331336" y="1748277"/>
                  <a:pt x="1331336" y="1736498"/>
                </a:cubicBezTo>
                <a:cubicBezTo>
                  <a:pt x="1331336" y="1717988"/>
                  <a:pt x="1322081" y="1717988"/>
                  <a:pt x="1303571" y="1736498"/>
                </a:cubicBezTo>
                <a:cubicBezTo>
                  <a:pt x="1303571" y="1736498"/>
                  <a:pt x="1303571" y="1739022"/>
                  <a:pt x="1303571" y="1744070"/>
                </a:cubicBezTo>
                <a:cubicBezTo>
                  <a:pt x="1281695" y="1760898"/>
                  <a:pt x="1259819" y="1773939"/>
                  <a:pt x="1237944" y="1783194"/>
                </a:cubicBezTo>
                <a:cubicBezTo>
                  <a:pt x="1216068" y="1792450"/>
                  <a:pt x="1172316" y="1800442"/>
                  <a:pt x="1106689" y="1807173"/>
                </a:cubicBezTo>
                <a:cubicBezTo>
                  <a:pt x="1071352" y="1812221"/>
                  <a:pt x="1043165" y="1819373"/>
                  <a:pt x="1022131" y="1828628"/>
                </a:cubicBezTo>
                <a:cubicBezTo>
                  <a:pt x="1001097" y="1837884"/>
                  <a:pt x="988055" y="1842511"/>
                  <a:pt x="983007" y="1842511"/>
                </a:cubicBezTo>
                <a:cubicBezTo>
                  <a:pt x="988055" y="1842511"/>
                  <a:pt x="978800" y="1848401"/>
                  <a:pt x="955242" y="1860180"/>
                </a:cubicBezTo>
                <a:cubicBezTo>
                  <a:pt x="882884" y="1908980"/>
                  <a:pt x="817256" y="1933379"/>
                  <a:pt x="758360" y="1933379"/>
                </a:cubicBezTo>
                <a:cubicBezTo>
                  <a:pt x="733119" y="1933379"/>
                  <a:pt x="708719" y="1936325"/>
                  <a:pt x="685160" y="1942214"/>
                </a:cubicBezTo>
                <a:cubicBezTo>
                  <a:pt x="661602" y="1948104"/>
                  <a:pt x="629630" y="1951048"/>
                  <a:pt x="589244" y="1951048"/>
                </a:cubicBezTo>
                <a:cubicBezTo>
                  <a:pt x="552223" y="1951048"/>
                  <a:pt x="530768" y="1951048"/>
                  <a:pt x="524878" y="1951048"/>
                </a:cubicBezTo>
                <a:cubicBezTo>
                  <a:pt x="518989" y="1951048"/>
                  <a:pt x="510154" y="1947683"/>
                  <a:pt x="498375" y="1940952"/>
                </a:cubicBezTo>
                <a:cubicBezTo>
                  <a:pt x="493327" y="1929173"/>
                  <a:pt x="484072" y="1914028"/>
                  <a:pt x="470610" y="1895518"/>
                </a:cubicBezTo>
                <a:cubicBezTo>
                  <a:pt x="458830" y="1860180"/>
                  <a:pt x="458830" y="1824001"/>
                  <a:pt x="470610" y="1786980"/>
                </a:cubicBezTo>
                <a:cubicBezTo>
                  <a:pt x="477341" y="1775201"/>
                  <a:pt x="480706" y="1769311"/>
                  <a:pt x="480706" y="1769311"/>
                </a:cubicBezTo>
                <a:cubicBezTo>
                  <a:pt x="480706" y="1764263"/>
                  <a:pt x="495430" y="1745332"/>
                  <a:pt x="524878" y="1712519"/>
                </a:cubicBezTo>
                <a:cubicBezTo>
                  <a:pt x="554326" y="1679705"/>
                  <a:pt x="586720" y="1648154"/>
                  <a:pt x="622057" y="1617864"/>
                </a:cubicBezTo>
                <a:cubicBezTo>
                  <a:pt x="659078" y="1582526"/>
                  <a:pt x="683478" y="1553078"/>
                  <a:pt x="695257" y="1529520"/>
                </a:cubicBezTo>
                <a:cubicBezTo>
                  <a:pt x="700305" y="1522788"/>
                  <a:pt x="705774" y="1517740"/>
                  <a:pt x="711664" y="1514375"/>
                </a:cubicBezTo>
                <a:cubicBezTo>
                  <a:pt x="717553" y="1511009"/>
                  <a:pt x="717974" y="1506803"/>
                  <a:pt x="712926" y="1501754"/>
                </a:cubicBezTo>
                <a:cubicBezTo>
                  <a:pt x="717974" y="1501754"/>
                  <a:pt x="735643" y="1485347"/>
                  <a:pt x="765932" y="1452534"/>
                </a:cubicBezTo>
                <a:cubicBezTo>
                  <a:pt x="796222" y="1419720"/>
                  <a:pt x="808001" y="1399948"/>
                  <a:pt x="801270" y="1393217"/>
                </a:cubicBezTo>
                <a:cubicBezTo>
                  <a:pt x="801270" y="1393217"/>
                  <a:pt x="792856" y="1396582"/>
                  <a:pt x="776029" y="1403313"/>
                </a:cubicBezTo>
                <a:cubicBezTo>
                  <a:pt x="733960" y="1426872"/>
                  <a:pt x="671698" y="1436127"/>
                  <a:pt x="589244" y="1431079"/>
                </a:cubicBezTo>
                <a:cubicBezTo>
                  <a:pt x="552223" y="1431079"/>
                  <a:pt x="523196" y="1427713"/>
                  <a:pt x="502161" y="1420982"/>
                </a:cubicBezTo>
                <a:cubicBezTo>
                  <a:pt x="481127" y="1414251"/>
                  <a:pt x="461354" y="1401630"/>
                  <a:pt x="442844" y="1383120"/>
                </a:cubicBezTo>
                <a:cubicBezTo>
                  <a:pt x="437796" y="1379755"/>
                  <a:pt x="431065" y="1370500"/>
                  <a:pt x="422652" y="1355355"/>
                </a:cubicBezTo>
                <a:cubicBezTo>
                  <a:pt x="414238" y="1340210"/>
                  <a:pt x="410031" y="1329272"/>
                  <a:pt x="410031" y="1322541"/>
                </a:cubicBezTo>
                <a:cubicBezTo>
                  <a:pt x="410031" y="1315810"/>
                  <a:pt x="414238" y="1307817"/>
                  <a:pt x="422652" y="1298562"/>
                </a:cubicBezTo>
                <a:cubicBezTo>
                  <a:pt x="431065" y="1289307"/>
                  <a:pt x="435272" y="1284679"/>
                  <a:pt x="435272" y="1284679"/>
                </a:cubicBezTo>
                <a:cubicBezTo>
                  <a:pt x="440320" y="1284679"/>
                  <a:pt x="446210" y="1289307"/>
                  <a:pt x="452941" y="1298562"/>
                </a:cubicBezTo>
                <a:cubicBezTo>
                  <a:pt x="459672" y="1307817"/>
                  <a:pt x="478182" y="1312445"/>
                  <a:pt x="508472" y="1312445"/>
                </a:cubicBezTo>
                <a:cubicBezTo>
                  <a:pt x="548858" y="1307397"/>
                  <a:pt x="572416" y="1298141"/>
                  <a:pt x="579147" y="1284679"/>
                </a:cubicBezTo>
                <a:cubicBezTo>
                  <a:pt x="585878" y="1281314"/>
                  <a:pt x="589244" y="1282155"/>
                  <a:pt x="589244" y="1287204"/>
                </a:cubicBezTo>
                <a:cubicBezTo>
                  <a:pt x="589244" y="1292252"/>
                  <a:pt x="589244" y="1294776"/>
                  <a:pt x="589244" y="1294776"/>
                </a:cubicBezTo>
                <a:cubicBezTo>
                  <a:pt x="594292" y="1294776"/>
                  <a:pt x="611961" y="1288886"/>
                  <a:pt x="642250" y="1277107"/>
                </a:cubicBezTo>
                <a:cubicBezTo>
                  <a:pt x="672540" y="1265328"/>
                  <a:pt x="692733" y="1256914"/>
                  <a:pt x="702829" y="1251866"/>
                </a:cubicBezTo>
                <a:cubicBezTo>
                  <a:pt x="709560" y="1245135"/>
                  <a:pt x="732277" y="1231673"/>
                  <a:pt x="770981" y="1211480"/>
                </a:cubicBezTo>
                <a:cubicBezTo>
                  <a:pt x="809684" y="1191287"/>
                  <a:pt x="842498" y="1173197"/>
                  <a:pt x="869422" y="1157211"/>
                </a:cubicBezTo>
                <a:cubicBezTo>
                  <a:pt x="896346" y="1141225"/>
                  <a:pt x="915697" y="1130708"/>
                  <a:pt x="927476" y="1125660"/>
                </a:cubicBezTo>
                <a:cubicBezTo>
                  <a:pt x="1006566" y="1083591"/>
                  <a:pt x="1052000" y="1062556"/>
                  <a:pt x="1063779" y="1062556"/>
                </a:cubicBezTo>
                <a:cubicBezTo>
                  <a:pt x="1068827" y="1062556"/>
                  <a:pt x="1077241" y="1056667"/>
                  <a:pt x="1089020" y="1044888"/>
                </a:cubicBezTo>
                <a:cubicBezTo>
                  <a:pt x="1100800" y="1033108"/>
                  <a:pt x="1106689" y="1023853"/>
                  <a:pt x="1106689" y="1017122"/>
                </a:cubicBezTo>
                <a:cubicBezTo>
                  <a:pt x="1118468" y="1023853"/>
                  <a:pt x="1127724" y="1015439"/>
                  <a:pt x="1134455" y="991881"/>
                </a:cubicBezTo>
                <a:cubicBezTo>
                  <a:pt x="1137820" y="985991"/>
                  <a:pt x="1141081" y="982310"/>
                  <a:pt x="1144236" y="980838"/>
                </a:cubicBezTo>
                <a:close/>
                <a:moveTo>
                  <a:pt x="969124" y="744517"/>
                </a:moveTo>
                <a:cubicBezTo>
                  <a:pt x="978380" y="747882"/>
                  <a:pt x="988897" y="750827"/>
                  <a:pt x="1000676" y="753351"/>
                </a:cubicBezTo>
                <a:cubicBezTo>
                  <a:pt x="1012455" y="755875"/>
                  <a:pt x="1044007" y="757137"/>
                  <a:pt x="1095331" y="757137"/>
                </a:cubicBezTo>
                <a:cubicBezTo>
                  <a:pt x="1146654" y="757137"/>
                  <a:pt x="1173578" y="758820"/>
                  <a:pt x="1176103" y="762186"/>
                </a:cubicBezTo>
                <a:cubicBezTo>
                  <a:pt x="1178627" y="765551"/>
                  <a:pt x="1182834" y="765551"/>
                  <a:pt x="1188723" y="762186"/>
                </a:cubicBezTo>
                <a:cubicBezTo>
                  <a:pt x="1194613" y="758820"/>
                  <a:pt x="1209337" y="763868"/>
                  <a:pt x="1232895" y="777330"/>
                </a:cubicBezTo>
                <a:cubicBezTo>
                  <a:pt x="1251826" y="793737"/>
                  <a:pt x="1261765" y="811090"/>
                  <a:pt x="1262712" y="829390"/>
                </a:cubicBezTo>
                <a:cubicBezTo>
                  <a:pt x="1263027" y="835490"/>
                  <a:pt x="1262344" y="841695"/>
                  <a:pt x="1260661" y="848006"/>
                </a:cubicBezTo>
                <a:cubicBezTo>
                  <a:pt x="1253930" y="859785"/>
                  <a:pt x="1241730" y="872826"/>
                  <a:pt x="1224061" y="887130"/>
                </a:cubicBezTo>
                <a:cubicBezTo>
                  <a:pt x="1206392" y="901433"/>
                  <a:pt x="1191668" y="908585"/>
                  <a:pt x="1179889" y="908585"/>
                </a:cubicBezTo>
                <a:cubicBezTo>
                  <a:pt x="1174840" y="908585"/>
                  <a:pt x="1166006" y="913212"/>
                  <a:pt x="1153386" y="922468"/>
                </a:cubicBezTo>
                <a:cubicBezTo>
                  <a:pt x="1140765" y="931723"/>
                  <a:pt x="1131510" y="936350"/>
                  <a:pt x="1125620" y="936350"/>
                </a:cubicBezTo>
                <a:cubicBezTo>
                  <a:pt x="1119730" y="936350"/>
                  <a:pt x="1113420" y="939716"/>
                  <a:pt x="1106689" y="946447"/>
                </a:cubicBezTo>
                <a:cubicBezTo>
                  <a:pt x="1066303" y="970005"/>
                  <a:pt x="1019186" y="987674"/>
                  <a:pt x="965338" y="999453"/>
                </a:cubicBezTo>
                <a:cubicBezTo>
                  <a:pt x="935049" y="1011233"/>
                  <a:pt x="915697" y="1020067"/>
                  <a:pt x="907283" y="1025957"/>
                </a:cubicBezTo>
                <a:cubicBezTo>
                  <a:pt x="898870" y="1031846"/>
                  <a:pt x="891297" y="1034791"/>
                  <a:pt x="884566" y="1034791"/>
                </a:cubicBezTo>
                <a:cubicBezTo>
                  <a:pt x="877835" y="1034791"/>
                  <a:pt x="866897" y="1041101"/>
                  <a:pt x="851752" y="1053722"/>
                </a:cubicBezTo>
                <a:cubicBezTo>
                  <a:pt x="836608" y="1066343"/>
                  <a:pt x="826091" y="1072653"/>
                  <a:pt x="820201" y="1072653"/>
                </a:cubicBezTo>
                <a:cubicBezTo>
                  <a:pt x="814311" y="1072653"/>
                  <a:pt x="805477" y="1078122"/>
                  <a:pt x="793698" y="1089060"/>
                </a:cubicBezTo>
                <a:cubicBezTo>
                  <a:pt x="781918" y="1099998"/>
                  <a:pt x="765512" y="1108832"/>
                  <a:pt x="744477" y="1115563"/>
                </a:cubicBezTo>
                <a:cubicBezTo>
                  <a:pt x="723443" y="1122294"/>
                  <a:pt x="711243" y="1123977"/>
                  <a:pt x="707878" y="1120611"/>
                </a:cubicBezTo>
                <a:cubicBezTo>
                  <a:pt x="704512" y="1117246"/>
                  <a:pt x="709140" y="1103784"/>
                  <a:pt x="721760" y="1080225"/>
                </a:cubicBezTo>
                <a:cubicBezTo>
                  <a:pt x="734381" y="1056667"/>
                  <a:pt x="746581" y="1035632"/>
                  <a:pt x="758360" y="1017122"/>
                </a:cubicBezTo>
                <a:cubicBezTo>
                  <a:pt x="776870" y="1000295"/>
                  <a:pt x="786125" y="988936"/>
                  <a:pt x="786125" y="983047"/>
                </a:cubicBezTo>
                <a:cubicBezTo>
                  <a:pt x="786125" y="977157"/>
                  <a:pt x="769719" y="964957"/>
                  <a:pt x="736905" y="946447"/>
                </a:cubicBezTo>
                <a:cubicBezTo>
                  <a:pt x="704091" y="927936"/>
                  <a:pt x="681374" y="909847"/>
                  <a:pt x="668754" y="892178"/>
                </a:cubicBezTo>
                <a:cubicBezTo>
                  <a:pt x="656133" y="874509"/>
                  <a:pt x="649823" y="862309"/>
                  <a:pt x="649823" y="855578"/>
                </a:cubicBezTo>
                <a:cubicBezTo>
                  <a:pt x="661602" y="837068"/>
                  <a:pt x="679271" y="831178"/>
                  <a:pt x="702829" y="837909"/>
                </a:cubicBezTo>
                <a:cubicBezTo>
                  <a:pt x="739850" y="849689"/>
                  <a:pt x="770139" y="849689"/>
                  <a:pt x="793698" y="837909"/>
                </a:cubicBezTo>
                <a:cubicBezTo>
                  <a:pt x="805477" y="831178"/>
                  <a:pt x="823146" y="821923"/>
                  <a:pt x="846704" y="810144"/>
                </a:cubicBezTo>
                <a:cubicBezTo>
                  <a:pt x="865215" y="805096"/>
                  <a:pt x="878677" y="799627"/>
                  <a:pt x="887090" y="793737"/>
                </a:cubicBezTo>
                <a:cubicBezTo>
                  <a:pt x="895504" y="787848"/>
                  <a:pt x="908966" y="777330"/>
                  <a:pt x="927476" y="762186"/>
                </a:cubicBezTo>
                <a:cubicBezTo>
                  <a:pt x="945987" y="747041"/>
                  <a:pt x="959869" y="741151"/>
                  <a:pt x="969124" y="744517"/>
                </a:cubicBezTo>
                <a:close/>
                <a:moveTo>
                  <a:pt x="930000" y="3055"/>
                </a:moveTo>
                <a:cubicBezTo>
                  <a:pt x="940938" y="7682"/>
                  <a:pt x="952717" y="17569"/>
                  <a:pt x="965338" y="32713"/>
                </a:cubicBezTo>
                <a:cubicBezTo>
                  <a:pt x="1005724" y="74782"/>
                  <a:pt x="1029283" y="116010"/>
                  <a:pt x="1036014" y="156395"/>
                </a:cubicBezTo>
                <a:cubicBezTo>
                  <a:pt x="1036014" y="181637"/>
                  <a:pt x="1032648" y="200147"/>
                  <a:pt x="1025917" y="211926"/>
                </a:cubicBezTo>
                <a:cubicBezTo>
                  <a:pt x="1020869" y="223706"/>
                  <a:pt x="1016662" y="235485"/>
                  <a:pt x="1013297" y="247264"/>
                </a:cubicBezTo>
                <a:cubicBezTo>
                  <a:pt x="1009931" y="259043"/>
                  <a:pt x="1006566" y="269561"/>
                  <a:pt x="1003200" y="278816"/>
                </a:cubicBezTo>
                <a:cubicBezTo>
                  <a:pt x="999834" y="288071"/>
                  <a:pt x="998152" y="292698"/>
                  <a:pt x="998152" y="292698"/>
                </a:cubicBezTo>
                <a:cubicBezTo>
                  <a:pt x="998152" y="292698"/>
                  <a:pt x="991000" y="299850"/>
                  <a:pt x="976697" y="314153"/>
                </a:cubicBezTo>
                <a:cubicBezTo>
                  <a:pt x="962394" y="328457"/>
                  <a:pt x="955242" y="337291"/>
                  <a:pt x="955242" y="340657"/>
                </a:cubicBezTo>
                <a:cubicBezTo>
                  <a:pt x="955242" y="344022"/>
                  <a:pt x="962394" y="346967"/>
                  <a:pt x="976697" y="349491"/>
                </a:cubicBezTo>
                <a:cubicBezTo>
                  <a:pt x="991000" y="352015"/>
                  <a:pt x="1001517" y="353277"/>
                  <a:pt x="1008248" y="353277"/>
                </a:cubicBezTo>
                <a:cubicBezTo>
                  <a:pt x="1008248" y="353277"/>
                  <a:pt x="1008248" y="354960"/>
                  <a:pt x="1008248" y="358326"/>
                </a:cubicBezTo>
                <a:cubicBezTo>
                  <a:pt x="1008248" y="361691"/>
                  <a:pt x="1021710" y="368001"/>
                  <a:pt x="1048634" y="377256"/>
                </a:cubicBezTo>
                <a:cubicBezTo>
                  <a:pt x="1075558" y="386512"/>
                  <a:pt x="1104165" y="396608"/>
                  <a:pt x="1134455" y="407546"/>
                </a:cubicBezTo>
                <a:cubicBezTo>
                  <a:pt x="1164744" y="418484"/>
                  <a:pt x="1190406" y="428580"/>
                  <a:pt x="1211440" y="437835"/>
                </a:cubicBezTo>
                <a:cubicBezTo>
                  <a:pt x="1232475" y="447091"/>
                  <a:pt x="1245516" y="455084"/>
                  <a:pt x="1250564" y="461815"/>
                </a:cubicBezTo>
                <a:cubicBezTo>
                  <a:pt x="1250564" y="461815"/>
                  <a:pt x="1253930" y="463497"/>
                  <a:pt x="1260661" y="466863"/>
                </a:cubicBezTo>
                <a:cubicBezTo>
                  <a:pt x="1267392" y="470228"/>
                  <a:pt x="1276226" y="474856"/>
                  <a:pt x="1287164" y="480746"/>
                </a:cubicBezTo>
                <a:cubicBezTo>
                  <a:pt x="1298102" y="486635"/>
                  <a:pt x="1306936" y="492946"/>
                  <a:pt x="1313668" y="499677"/>
                </a:cubicBezTo>
                <a:cubicBezTo>
                  <a:pt x="1350688" y="516504"/>
                  <a:pt x="1374246" y="530808"/>
                  <a:pt x="1384343" y="542587"/>
                </a:cubicBezTo>
                <a:cubicBezTo>
                  <a:pt x="1433143" y="579607"/>
                  <a:pt x="1460908" y="598117"/>
                  <a:pt x="1467639" y="598117"/>
                </a:cubicBezTo>
                <a:cubicBezTo>
                  <a:pt x="1472687" y="603166"/>
                  <a:pt x="1481101" y="611579"/>
                  <a:pt x="1492880" y="623359"/>
                </a:cubicBezTo>
                <a:cubicBezTo>
                  <a:pt x="1504660" y="635138"/>
                  <a:pt x="1528639" y="648600"/>
                  <a:pt x="1564818" y="663745"/>
                </a:cubicBezTo>
                <a:cubicBezTo>
                  <a:pt x="1600997" y="678890"/>
                  <a:pt x="1623714" y="690669"/>
                  <a:pt x="1632969" y="699083"/>
                </a:cubicBezTo>
                <a:cubicBezTo>
                  <a:pt x="1642224" y="707496"/>
                  <a:pt x="1648114" y="711703"/>
                  <a:pt x="1650638" y="711703"/>
                </a:cubicBezTo>
                <a:cubicBezTo>
                  <a:pt x="1653162" y="711703"/>
                  <a:pt x="1669569" y="720958"/>
                  <a:pt x="1699859" y="739468"/>
                </a:cubicBezTo>
                <a:cubicBezTo>
                  <a:pt x="1735196" y="764710"/>
                  <a:pt x="1768010" y="783220"/>
                  <a:pt x="1798300" y="794999"/>
                </a:cubicBezTo>
                <a:cubicBezTo>
                  <a:pt x="1821858" y="805096"/>
                  <a:pt x="1842472" y="816454"/>
                  <a:pt x="1860141" y="829075"/>
                </a:cubicBezTo>
                <a:cubicBezTo>
                  <a:pt x="1877810" y="841695"/>
                  <a:pt x="1888327" y="848006"/>
                  <a:pt x="1891692" y="848006"/>
                </a:cubicBezTo>
                <a:cubicBezTo>
                  <a:pt x="1895058" y="848006"/>
                  <a:pt x="1910202" y="855578"/>
                  <a:pt x="1937126" y="870723"/>
                </a:cubicBezTo>
                <a:cubicBezTo>
                  <a:pt x="1964050" y="885868"/>
                  <a:pt x="1980457" y="895964"/>
                  <a:pt x="1986347" y="901012"/>
                </a:cubicBezTo>
                <a:cubicBezTo>
                  <a:pt x="1992236" y="906061"/>
                  <a:pt x="2001071" y="915316"/>
                  <a:pt x="2012850" y="928778"/>
                </a:cubicBezTo>
                <a:cubicBezTo>
                  <a:pt x="2024629" y="933826"/>
                  <a:pt x="2036408" y="942660"/>
                  <a:pt x="2048188" y="955281"/>
                </a:cubicBezTo>
                <a:cubicBezTo>
                  <a:pt x="2059967" y="967902"/>
                  <a:pt x="2065857" y="976736"/>
                  <a:pt x="2065857" y="981784"/>
                </a:cubicBezTo>
                <a:cubicBezTo>
                  <a:pt x="2065857" y="988516"/>
                  <a:pt x="2061650" y="994405"/>
                  <a:pt x="2053236" y="999453"/>
                </a:cubicBezTo>
                <a:cubicBezTo>
                  <a:pt x="2044822" y="1004502"/>
                  <a:pt x="2026733" y="1007026"/>
                  <a:pt x="1998968" y="1007026"/>
                </a:cubicBezTo>
                <a:cubicBezTo>
                  <a:pt x="1971202" y="1007026"/>
                  <a:pt x="1953112" y="1008709"/>
                  <a:pt x="1944699" y="1012074"/>
                </a:cubicBezTo>
                <a:cubicBezTo>
                  <a:pt x="1936285" y="1015439"/>
                  <a:pt x="1929133" y="1017122"/>
                  <a:pt x="1923244" y="1017122"/>
                </a:cubicBezTo>
                <a:cubicBezTo>
                  <a:pt x="1917354" y="1017122"/>
                  <a:pt x="1899265" y="1023012"/>
                  <a:pt x="1868975" y="1034791"/>
                </a:cubicBezTo>
                <a:cubicBezTo>
                  <a:pt x="1852148" y="1041522"/>
                  <a:pt x="1837423" y="1044888"/>
                  <a:pt x="1824803" y="1044888"/>
                </a:cubicBezTo>
                <a:cubicBezTo>
                  <a:pt x="1812182" y="1044888"/>
                  <a:pt x="1801244" y="1044888"/>
                  <a:pt x="1791989" y="1044888"/>
                </a:cubicBezTo>
                <a:cubicBezTo>
                  <a:pt x="1782734" y="1044888"/>
                  <a:pt x="1778107" y="1041522"/>
                  <a:pt x="1778107" y="1034791"/>
                </a:cubicBezTo>
                <a:cubicBezTo>
                  <a:pt x="1778107" y="1034791"/>
                  <a:pt x="1775582" y="1034791"/>
                  <a:pt x="1770534" y="1034791"/>
                </a:cubicBezTo>
                <a:cubicBezTo>
                  <a:pt x="1763803" y="1034791"/>
                  <a:pt x="1750341" y="1033529"/>
                  <a:pt x="1730148" y="1031005"/>
                </a:cubicBezTo>
                <a:cubicBezTo>
                  <a:pt x="1709955" y="1028481"/>
                  <a:pt x="1696493" y="1023853"/>
                  <a:pt x="1689762" y="1017122"/>
                </a:cubicBezTo>
                <a:cubicBezTo>
                  <a:pt x="1689762" y="1017122"/>
                  <a:pt x="1686817" y="1017122"/>
                  <a:pt x="1680928" y="1017122"/>
                </a:cubicBezTo>
                <a:cubicBezTo>
                  <a:pt x="1675038" y="1017122"/>
                  <a:pt x="1664521" y="1009971"/>
                  <a:pt x="1649376" y="995667"/>
                </a:cubicBezTo>
                <a:cubicBezTo>
                  <a:pt x="1634231" y="981364"/>
                  <a:pt x="1620770" y="970847"/>
                  <a:pt x="1608990" y="964116"/>
                </a:cubicBezTo>
                <a:cubicBezTo>
                  <a:pt x="1585432" y="945605"/>
                  <a:pt x="1558508" y="925412"/>
                  <a:pt x="1528218" y="903537"/>
                </a:cubicBezTo>
                <a:cubicBezTo>
                  <a:pt x="1523170" y="903537"/>
                  <a:pt x="1514336" y="898909"/>
                  <a:pt x="1501715" y="889654"/>
                </a:cubicBezTo>
                <a:cubicBezTo>
                  <a:pt x="1489094" y="880399"/>
                  <a:pt x="1477736" y="872406"/>
                  <a:pt x="1467639" y="865675"/>
                </a:cubicBezTo>
                <a:cubicBezTo>
                  <a:pt x="1383502" y="788268"/>
                  <a:pt x="1314509" y="725165"/>
                  <a:pt x="1260661" y="676365"/>
                </a:cubicBezTo>
                <a:cubicBezTo>
                  <a:pt x="1218592" y="629248"/>
                  <a:pt x="1182413" y="590545"/>
                  <a:pt x="1152124" y="560256"/>
                </a:cubicBezTo>
                <a:cubicBezTo>
                  <a:pt x="1128565" y="541745"/>
                  <a:pt x="1092807" y="517766"/>
                  <a:pt x="1044848" y="488318"/>
                </a:cubicBezTo>
                <a:cubicBezTo>
                  <a:pt x="996890" y="458870"/>
                  <a:pt x="961131" y="440780"/>
                  <a:pt x="937573" y="434049"/>
                </a:cubicBezTo>
                <a:cubicBezTo>
                  <a:pt x="912332" y="423953"/>
                  <a:pt x="897187" y="419746"/>
                  <a:pt x="892139" y="421429"/>
                </a:cubicBezTo>
                <a:cubicBezTo>
                  <a:pt x="887090" y="423111"/>
                  <a:pt x="878677" y="433208"/>
                  <a:pt x="866897" y="451718"/>
                </a:cubicBezTo>
                <a:cubicBezTo>
                  <a:pt x="848387" y="495470"/>
                  <a:pt x="835766" y="517345"/>
                  <a:pt x="829036" y="517345"/>
                </a:cubicBezTo>
                <a:cubicBezTo>
                  <a:pt x="822304" y="517345"/>
                  <a:pt x="818939" y="519870"/>
                  <a:pt x="818939" y="524918"/>
                </a:cubicBezTo>
                <a:cubicBezTo>
                  <a:pt x="818939" y="536697"/>
                  <a:pt x="804636" y="561097"/>
                  <a:pt x="776029" y="598117"/>
                </a:cubicBezTo>
                <a:cubicBezTo>
                  <a:pt x="770981" y="598117"/>
                  <a:pt x="768456" y="600642"/>
                  <a:pt x="768456" y="605690"/>
                </a:cubicBezTo>
                <a:cubicBezTo>
                  <a:pt x="768456" y="605690"/>
                  <a:pt x="766774" y="609897"/>
                  <a:pt x="763408" y="618311"/>
                </a:cubicBezTo>
                <a:cubicBezTo>
                  <a:pt x="760043" y="626724"/>
                  <a:pt x="754994" y="630931"/>
                  <a:pt x="748264" y="630931"/>
                </a:cubicBezTo>
                <a:cubicBezTo>
                  <a:pt x="748264" y="630931"/>
                  <a:pt x="748264" y="634297"/>
                  <a:pt x="748264" y="641028"/>
                </a:cubicBezTo>
                <a:cubicBezTo>
                  <a:pt x="748264" y="647759"/>
                  <a:pt x="743636" y="657014"/>
                  <a:pt x="734381" y="668793"/>
                </a:cubicBezTo>
                <a:cubicBezTo>
                  <a:pt x="725126" y="680572"/>
                  <a:pt x="715029" y="690669"/>
                  <a:pt x="704091" y="699083"/>
                </a:cubicBezTo>
                <a:cubicBezTo>
                  <a:pt x="693154" y="707496"/>
                  <a:pt x="687684" y="711703"/>
                  <a:pt x="687684" y="711703"/>
                </a:cubicBezTo>
                <a:lnTo>
                  <a:pt x="677588" y="721800"/>
                </a:lnTo>
                <a:cubicBezTo>
                  <a:pt x="677588" y="726848"/>
                  <a:pt x="674643" y="732738"/>
                  <a:pt x="668754" y="739468"/>
                </a:cubicBezTo>
                <a:cubicBezTo>
                  <a:pt x="662864" y="746199"/>
                  <a:pt x="651085" y="761344"/>
                  <a:pt x="633416" y="784903"/>
                </a:cubicBezTo>
                <a:cubicBezTo>
                  <a:pt x="615747" y="808461"/>
                  <a:pt x="602285" y="823185"/>
                  <a:pt x="593030" y="829075"/>
                </a:cubicBezTo>
                <a:cubicBezTo>
                  <a:pt x="583775" y="834964"/>
                  <a:pt x="579147" y="839592"/>
                  <a:pt x="579147" y="842958"/>
                </a:cubicBezTo>
                <a:cubicBezTo>
                  <a:pt x="579147" y="846323"/>
                  <a:pt x="574520" y="852633"/>
                  <a:pt x="565264" y="861889"/>
                </a:cubicBezTo>
                <a:cubicBezTo>
                  <a:pt x="556009" y="871144"/>
                  <a:pt x="539602" y="886709"/>
                  <a:pt x="516044" y="908585"/>
                </a:cubicBezTo>
                <a:cubicBezTo>
                  <a:pt x="480706" y="957384"/>
                  <a:pt x="459672" y="981784"/>
                  <a:pt x="452941" y="981784"/>
                </a:cubicBezTo>
                <a:cubicBezTo>
                  <a:pt x="441162" y="981784"/>
                  <a:pt x="411714" y="1008709"/>
                  <a:pt x="364596" y="1062556"/>
                </a:cubicBezTo>
                <a:cubicBezTo>
                  <a:pt x="346086" y="1086115"/>
                  <a:pt x="333886" y="1097894"/>
                  <a:pt x="327997" y="1097894"/>
                </a:cubicBezTo>
                <a:cubicBezTo>
                  <a:pt x="322107" y="1097894"/>
                  <a:pt x="319162" y="1100418"/>
                  <a:pt x="319162" y="1105467"/>
                </a:cubicBezTo>
                <a:cubicBezTo>
                  <a:pt x="319162" y="1112198"/>
                  <a:pt x="309907" y="1121873"/>
                  <a:pt x="291397" y="1134494"/>
                </a:cubicBezTo>
                <a:cubicBezTo>
                  <a:pt x="272886" y="1147115"/>
                  <a:pt x="257742" y="1153425"/>
                  <a:pt x="245963" y="1153425"/>
                </a:cubicBezTo>
                <a:cubicBezTo>
                  <a:pt x="240914" y="1158473"/>
                  <a:pt x="226190" y="1166887"/>
                  <a:pt x="201790" y="1178666"/>
                </a:cubicBezTo>
                <a:cubicBezTo>
                  <a:pt x="177391" y="1190446"/>
                  <a:pt x="159301" y="1199700"/>
                  <a:pt x="147522" y="1206432"/>
                </a:cubicBezTo>
                <a:cubicBezTo>
                  <a:pt x="140791" y="1211480"/>
                  <a:pt x="129012" y="1214004"/>
                  <a:pt x="112184" y="1214004"/>
                </a:cubicBezTo>
                <a:cubicBezTo>
                  <a:pt x="100405" y="1214004"/>
                  <a:pt x="93253" y="1216949"/>
                  <a:pt x="90729" y="1222838"/>
                </a:cubicBezTo>
                <a:cubicBezTo>
                  <a:pt x="88205" y="1228728"/>
                  <a:pt x="85260" y="1230411"/>
                  <a:pt x="81895" y="1227887"/>
                </a:cubicBezTo>
                <a:cubicBezTo>
                  <a:pt x="78529" y="1225363"/>
                  <a:pt x="75164" y="1225363"/>
                  <a:pt x="71798" y="1227887"/>
                </a:cubicBezTo>
                <a:cubicBezTo>
                  <a:pt x="68433" y="1230411"/>
                  <a:pt x="55812" y="1229149"/>
                  <a:pt x="33936" y="1224100"/>
                </a:cubicBezTo>
                <a:cubicBezTo>
                  <a:pt x="15426" y="1217369"/>
                  <a:pt x="4488" y="1209797"/>
                  <a:pt x="1123" y="1201383"/>
                </a:cubicBezTo>
                <a:cubicBezTo>
                  <a:pt x="-2243" y="1192970"/>
                  <a:pt x="1964" y="1179508"/>
                  <a:pt x="13743" y="1160997"/>
                </a:cubicBezTo>
                <a:cubicBezTo>
                  <a:pt x="37302" y="1130708"/>
                  <a:pt x="64226" y="1107149"/>
                  <a:pt x="94515" y="1090322"/>
                </a:cubicBezTo>
                <a:cubicBezTo>
                  <a:pt x="136584" y="1053301"/>
                  <a:pt x="187487" y="1006605"/>
                  <a:pt x="247225" y="950233"/>
                </a:cubicBezTo>
                <a:cubicBezTo>
                  <a:pt x="306962" y="893861"/>
                  <a:pt x="351976" y="847164"/>
                  <a:pt x="382265" y="810144"/>
                </a:cubicBezTo>
                <a:cubicBezTo>
                  <a:pt x="387314" y="800047"/>
                  <a:pt x="403300" y="781117"/>
                  <a:pt x="430224" y="753351"/>
                </a:cubicBezTo>
                <a:cubicBezTo>
                  <a:pt x="457148" y="725586"/>
                  <a:pt x="470610" y="709179"/>
                  <a:pt x="470610" y="704131"/>
                </a:cubicBezTo>
                <a:cubicBezTo>
                  <a:pt x="477341" y="699083"/>
                  <a:pt x="504265" y="665007"/>
                  <a:pt x="551382" y="601904"/>
                </a:cubicBezTo>
                <a:cubicBezTo>
                  <a:pt x="598499" y="538800"/>
                  <a:pt x="634678" y="495470"/>
                  <a:pt x="659919" y="471911"/>
                </a:cubicBezTo>
                <a:cubicBezTo>
                  <a:pt x="678429" y="453401"/>
                  <a:pt x="687684" y="444146"/>
                  <a:pt x="687684" y="444146"/>
                </a:cubicBezTo>
                <a:cubicBezTo>
                  <a:pt x="687684" y="444146"/>
                  <a:pt x="696519" y="432367"/>
                  <a:pt x="714188" y="408808"/>
                </a:cubicBezTo>
                <a:cubicBezTo>
                  <a:pt x="731857" y="385250"/>
                  <a:pt x="743215" y="366739"/>
                  <a:pt x="748264" y="353277"/>
                </a:cubicBezTo>
                <a:cubicBezTo>
                  <a:pt x="778553" y="306160"/>
                  <a:pt x="818098" y="255678"/>
                  <a:pt x="866897" y="201830"/>
                </a:cubicBezTo>
                <a:cubicBezTo>
                  <a:pt x="888773" y="171540"/>
                  <a:pt x="903076" y="144616"/>
                  <a:pt x="909808" y="121058"/>
                </a:cubicBezTo>
                <a:cubicBezTo>
                  <a:pt x="916538" y="97499"/>
                  <a:pt x="913173" y="68051"/>
                  <a:pt x="899711" y="32713"/>
                </a:cubicBezTo>
                <a:cubicBezTo>
                  <a:pt x="896346" y="20934"/>
                  <a:pt x="896346" y="11679"/>
                  <a:pt x="899711" y="4948"/>
                </a:cubicBezTo>
                <a:cubicBezTo>
                  <a:pt x="908966" y="-942"/>
                  <a:pt x="919062" y="-1573"/>
                  <a:pt x="930000" y="3055"/>
                </a:cubicBezTo>
                <a:close/>
              </a:path>
            </a:pathLst>
          </a:cu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916052" y="2438767"/>
            <a:ext cx="2160052" cy="2225594"/>
          </a:xfrm>
          <a:custGeom>
            <a:avLst/>
            <a:gdLst/>
            <a:ahLst/>
            <a:cxnLst/>
            <a:rect l="l" t="t" r="r" b="b"/>
            <a:pathLst>
              <a:path w="2160052" h="2225594">
                <a:moveTo>
                  <a:pt x="646227" y="6"/>
                </a:moveTo>
                <a:cubicBezTo>
                  <a:pt x="673763" y="196"/>
                  <a:pt x="703863" y="5229"/>
                  <a:pt x="736527" y="15104"/>
                </a:cubicBezTo>
                <a:cubicBezTo>
                  <a:pt x="780078" y="28270"/>
                  <a:pt x="830213" y="57136"/>
                  <a:pt x="886931" y="101700"/>
                </a:cubicBezTo>
                <a:cubicBezTo>
                  <a:pt x="945675" y="144239"/>
                  <a:pt x="977073" y="165508"/>
                  <a:pt x="981124" y="165508"/>
                </a:cubicBezTo>
                <a:cubicBezTo>
                  <a:pt x="985175" y="165508"/>
                  <a:pt x="987201" y="161457"/>
                  <a:pt x="987201" y="153354"/>
                </a:cubicBezTo>
                <a:cubicBezTo>
                  <a:pt x="987201" y="153354"/>
                  <a:pt x="990239" y="153354"/>
                  <a:pt x="996316" y="153354"/>
                </a:cubicBezTo>
                <a:cubicBezTo>
                  <a:pt x="1002393" y="161457"/>
                  <a:pt x="1005432" y="161963"/>
                  <a:pt x="1005432" y="154874"/>
                </a:cubicBezTo>
                <a:cubicBezTo>
                  <a:pt x="1005432" y="147784"/>
                  <a:pt x="1007457" y="145758"/>
                  <a:pt x="1011509" y="148797"/>
                </a:cubicBezTo>
                <a:cubicBezTo>
                  <a:pt x="1015560" y="151835"/>
                  <a:pt x="1015560" y="157406"/>
                  <a:pt x="1011509" y="165508"/>
                </a:cubicBezTo>
                <a:cubicBezTo>
                  <a:pt x="1007457" y="173611"/>
                  <a:pt x="1002393" y="173611"/>
                  <a:pt x="996316" y="165508"/>
                </a:cubicBezTo>
                <a:cubicBezTo>
                  <a:pt x="996316" y="165508"/>
                  <a:pt x="996316" y="169559"/>
                  <a:pt x="996316" y="177662"/>
                </a:cubicBezTo>
                <a:cubicBezTo>
                  <a:pt x="1002393" y="183739"/>
                  <a:pt x="1007457" y="185258"/>
                  <a:pt x="1011509" y="182220"/>
                </a:cubicBezTo>
                <a:cubicBezTo>
                  <a:pt x="1015560" y="179181"/>
                  <a:pt x="1017586" y="181207"/>
                  <a:pt x="1017586" y="188297"/>
                </a:cubicBezTo>
                <a:cubicBezTo>
                  <a:pt x="1017586" y="195387"/>
                  <a:pt x="1015560" y="198931"/>
                  <a:pt x="1011509" y="198931"/>
                </a:cubicBezTo>
                <a:cubicBezTo>
                  <a:pt x="1007457" y="198931"/>
                  <a:pt x="1009483" y="201970"/>
                  <a:pt x="1017586" y="208047"/>
                </a:cubicBezTo>
                <a:cubicBezTo>
                  <a:pt x="1039868" y="228303"/>
                  <a:pt x="1060124" y="263752"/>
                  <a:pt x="1078355" y="314393"/>
                </a:cubicBezTo>
                <a:cubicBezTo>
                  <a:pt x="1096586" y="365035"/>
                  <a:pt x="1098612" y="394407"/>
                  <a:pt x="1084432" y="402509"/>
                </a:cubicBezTo>
                <a:cubicBezTo>
                  <a:pt x="1084432" y="402509"/>
                  <a:pt x="1084432" y="417702"/>
                  <a:pt x="1084432" y="448086"/>
                </a:cubicBezTo>
                <a:cubicBezTo>
                  <a:pt x="1076330" y="474420"/>
                  <a:pt x="1074304" y="489612"/>
                  <a:pt x="1078355" y="493664"/>
                </a:cubicBezTo>
                <a:cubicBezTo>
                  <a:pt x="1082407" y="497715"/>
                  <a:pt x="1087471" y="499740"/>
                  <a:pt x="1093548" y="499740"/>
                </a:cubicBezTo>
                <a:cubicBezTo>
                  <a:pt x="1107727" y="499740"/>
                  <a:pt x="1149253" y="479990"/>
                  <a:pt x="1218125" y="440490"/>
                </a:cubicBezTo>
                <a:cubicBezTo>
                  <a:pt x="1286997" y="400990"/>
                  <a:pt x="1337638" y="375669"/>
                  <a:pt x="1370049" y="364528"/>
                </a:cubicBezTo>
                <a:cubicBezTo>
                  <a:pt x="1402459" y="353387"/>
                  <a:pt x="1424235" y="340727"/>
                  <a:pt x="1435376" y="326547"/>
                </a:cubicBezTo>
                <a:cubicBezTo>
                  <a:pt x="1446517" y="312368"/>
                  <a:pt x="1457152" y="303759"/>
                  <a:pt x="1467280" y="300720"/>
                </a:cubicBezTo>
                <a:cubicBezTo>
                  <a:pt x="1477408" y="297682"/>
                  <a:pt x="1485511" y="288060"/>
                  <a:pt x="1491588" y="271855"/>
                </a:cubicBezTo>
                <a:cubicBezTo>
                  <a:pt x="1491588" y="257675"/>
                  <a:pt x="1495133" y="250585"/>
                  <a:pt x="1502222" y="250585"/>
                </a:cubicBezTo>
                <a:cubicBezTo>
                  <a:pt x="1509312" y="250585"/>
                  <a:pt x="1520960" y="254637"/>
                  <a:pt x="1537165" y="262739"/>
                </a:cubicBezTo>
                <a:cubicBezTo>
                  <a:pt x="1543242" y="268816"/>
                  <a:pt x="1585781" y="271855"/>
                  <a:pt x="1664781" y="271855"/>
                </a:cubicBezTo>
                <a:cubicBezTo>
                  <a:pt x="1729602" y="279958"/>
                  <a:pt x="1772647" y="286034"/>
                  <a:pt x="1793916" y="290086"/>
                </a:cubicBezTo>
                <a:cubicBezTo>
                  <a:pt x="1815185" y="294137"/>
                  <a:pt x="1829871" y="299201"/>
                  <a:pt x="1837974" y="305278"/>
                </a:cubicBezTo>
                <a:cubicBezTo>
                  <a:pt x="1852153" y="321483"/>
                  <a:pt x="1870384" y="329586"/>
                  <a:pt x="1892666" y="329586"/>
                </a:cubicBezTo>
                <a:cubicBezTo>
                  <a:pt x="1908872" y="329586"/>
                  <a:pt x="1927102" y="336169"/>
                  <a:pt x="1947359" y="349336"/>
                </a:cubicBezTo>
                <a:cubicBezTo>
                  <a:pt x="1967616" y="362503"/>
                  <a:pt x="1981795" y="376176"/>
                  <a:pt x="1989898" y="390355"/>
                </a:cubicBezTo>
                <a:cubicBezTo>
                  <a:pt x="1995975" y="398458"/>
                  <a:pt x="1997494" y="415170"/>
                  <a:pt x="1994455" y="440490"/>
                </a:cubicBezTo>
                <a:cubicBezTo>
                  <a:pt x="1991417" y="465811"/>
                  <a:pt x="1985846" y="485561"/>
                  <a:pt x="1977744" y="499740"/>
                </a:cubicBezTo>
                <a:cubicBezTo>
                  <a:pt x="1971667" y="513920"/>
                  <a:pt x="1968629" y="525061"/>
                  <a:pt x="1968629" y="533164"/>
                </a:cubicBezTo>
                <a:cubicBezTo>
                  <a:pt x="1968629" y="547343"/>
                  <a:pt x="1943308" y="568613"/>
                  <a:pt x="1892666" y="596972"/>
                </a:cubicBezTo>
                <a:cubicBezTo>
                  <a:pt x="1862282" y="611151"/>
                  <a:pt x="1834936" y="616215"/>
                  <a:pt x="1810628" y="612164"/>
                </a:cubicBezTo>
                <a:cubicBezTo>
                  <a:pt x="1786320" y="608113"/>
                  <a:pt x="1768596" y="610138"/>
                  <a:pt x="1757454" y="618241"/>
                </a:cubicBezTo>
                <a:cubicBezTo>
                  <a:pt x="1746313" y="626343"/>
                  <a:pt x="1723018" y="635965"/>
                  <a:pt x="1687570" y="647106"/>
                </a:cubicBezTo>
                <a:cubicBezTo>
                  <a:pt x="1652121" y="658247"/>
                  <a:pt x="1630345" y="667363"/>
                  <a:pt x="1622242" y="674453"/>
                </a:cubicBezTo>
                <a:cubicBezTo>
                  <a:pt x="1614140" y="681543"/>
                  <a:pt x="1610088" y="685087"/>
                  <a:pt x="1610088" y="685087"/>
                </a:cubicBezTo>
                <a:cubicBezTo>
                  <a:pt x="1610088" y="685087"/>
                  <a:pt x="1557422" y="706357"/>
                  <a:pt x="1452088" y="748895"/>
                </a:cubicBezTo>
                <a:cubicBezTo>
                  <a:pt x="1429806" y="763075"/>
                  <a:pt x="1405498" y="775735"/>
                  <a:pt x="1379164" y="786876"/>
                </a:cubicBezTo>
                <a:cubicBezTo>
                  <a:pt x="1352831" y="798017"/>
                  <a:pt x="1339664" y="806626"/>
                  <a:pt x="1339664" y="812703"/>
                </a:cubicBezTo>
                <a:cubicBezTo>
                  <a:pt x="1339664" y="818780"/>
                  <a:pt x="1334600" y="823845"/>
                  <a:pt x="1324472" y="827896"/>
                </a:cubicBezTo>
                <a:cubicBezTo>
                  <a:pt x="1314344" y="831947"/>
                  <a:pt x="1305734" y="835998"/>
                  <a:pt x="1298645" y="840050"/>
                </a:cubicBezTo>
                <a:cubicBezTo>
                  <a:pt x="1291555" y="844101"/>
                  <a:pt x="1259651" y="860306"/>
                  <a:pt x="1202933" y="888665"/>
                </a:cubicBezTo>
                <a:cubicBezTo>
                  <a:pt x="1166471" y="902845"/>
                  <a:pt x="1142670" y="913479"/>
                  <a:pt x="1131529" y="920569"/>
                </a:cubicBezTo>
                <a:cubicBezTo>
                  <a:pt x="1120388" y="927659"/>
                  <a:pt x="1114817" y="938294"/>
                  <a:pt x="1114817" y="952473"/>
                </a:cubicBezTo>
                <a:cubicBezTo>
                  <a:pt x="1108740" y="968679"/>
                  <a:pt x="1101650" y="975768"/>
                  <a:pt x="1093548" y="973743"/>
                </a:cubicBezTo>
                <a:cubicBezTo>
                  <a:pt x="1087471" y="975768"/>
                  <a:pt x="1085952" y="1017800"/>
                  <a:pt x="1088990" y="1099839"/>
                </a:cubicBezTo>
                <a:cubicBezTo>
                  <a:pt x="1092028" y="1181878"/>
                  <a:pt x="1097599" y="1244167"/>
                  <a:pt x="1105702" y="1286706"/>
                </a:cubicBezTo>
                <a:cubicBezTo>
                  <a:pt x="1111779" y="1331270"/>
                  <a:pt x="1114817" y="1360642"/>
                  <a:pt x="1114817" y="1374821"/>
                </a:cubicBezTo>
                <a:cubicBezTo>
                  <a:pt x="1114817" y="1389001"/>
                  <a:pt x="1116336" y="1397610"/>
                  <a:pt x="1119375" y="1400648"/>
                </a:cubicBezTo>
                <a:cubicBezTo>
                  <a:pt x="1122413" y="1403687"/>
                  <a:pt x="1135074" y="1412296"/>
                  <a:pt x="1157356" y="1426475"/>
                </a:cubicBezTo>
                <a:cubicBezTo>
                  <a:pt x="1201920" y="1434578"/>
                  <a:pt x="1231292" y="1438629"/>
                  <a:pt x="1245471" y="1438629"/>
                </a:cubicBezTo>
                <a:cubicBezTo>
                  <a:pt x="1259651" y="1438629"/>
                  <a:pt x="1280920" y="1434578"/>
                  <a:pt x="1309279" y="1426475"/>
                </a:cubicBezTo>
                <a:cubicBezTo>
                  <a:pt x="1359921" y="1412296"/>
                  <a:pt x="1408536" y="1396597"/>
                  <a:pt x="1455126" y="1379379"/>
                </a:cubicBezTo>
                <a:cubicBezTo>
                  <a:pt x="1501716" y="1362161"/>
                  <a:pt x="1536152" y="1353552"/>
                  <a:pt x="1558434" y="1353552"/>
                </a:cubicBezTo>
                <a:cubicBezTo>
                  <a:pt x="1586793" y="1353552"/>
                  <a:pt x="1613633" y="1350007"/>
                  <a:pt x="1638954" y="1342917"/>
                </a:cubicBezTo>
                <a:cubicBezTo>
                  <a:pt x="1664274" y="1335827"/>
                  <a:pt x="1691114" y="1326712"/>
                  <a:pt x="1719473" y="1315571"/>
                </a:cubicBezTo>
                <a:cubicBezTo>
                  <a:pt x="1747832" y="1304430"/>
                  <a:pt x="1790878" y="1300379"/>
                  <a:pt x="1848609" y="1303417"/>
                </a:cubicBezTo>
                <a:cubicBezTo>
                  <a:pt x="1906340" y="1306456"/>
                  <a:pt x="1945840" y="1313545"/>
                  <a:pt x="1967109" y="1324687"/>
                </a:cubicBezTo>
                <a:cubicBezTo>
                  <a:pt x="1988379" y="1335827"/>
                  <a:pt x="2020282" y="1345449"/>
                  <a:pt x="2062821" y="1353552"/>
                </a:cubicBezTo>
                <a:cubicBezTo>
                  <a:pt x="2127642" y="1396091"/>
                  <a:pt x="2160052" y="1439642"/>
                  <a:pt x="2160052" y="1484206"/>
                </a:cubicBezTo>
                <a:cubicBezTo>
                  <a:pt x="2160052" y="1496360"/>
                  <a:pt x="2158533" y="1511553"/>
                  <a:pt x="2155495" y="1529784"/>
                </a:cubicBezTo>
                <a:cubicBezTo>
                  <a:pt x="2152456" y="1548014"/>
                  <a:pt x="2149418" y="1557130"/>
                  <a:pt x="2146379" y="1557130"/>
                </a:cubicBezTo>
                <a:cubicBezTo>
                  <a:pt x="2143341" y="1557130"/>
                  <a:pt x="2136251" y="1567764"/>
                  <a:pt x="2125110" y="1589034"/>
                </a:cubicBezTo>
                <a:cubicBezTo>
                  <a:pt x="2113969" y="1610303"/>
                  <a:pt x="2100802" y="1628534"/>
                  <a:pt x="2085610" y="1643726"/>
                </a:cubicBezTo>
                <a:cubicBezTo>
                  <a:pt x="2070417" y="1658919"/>
                  <a:pt x="2057251" y="1675630"/>
                  <a:pt x="2046110" y="1693861"/>
                </a:cubicBezTo>
                <a:cubicBezTo>
                  <a:pt x="2034968" y="1712092"/>
                  <a:pt x="2020789" y="1721207"/>
                  <a:pt x="2003571" y="1721207"/>
                </a:cubicBezTo>
                <a:cubicBezTo>
                  <a:pt x="1986353" y="1721207"/>
                  <a:pt x="1970654" y="1729816"/>
                  <a:pt x="1956475" y="1747035"/>
                </a:cubicBezTo>
                <a:cubicBezTo>
                  <a:pt x="1942295" y="1764252"/>
                  <a:pt x="1926090" y="1774887"/>
                  <a:pt x="1907859" y="1778938"/>
                </a:cubicBezTo>
                <a:cubicBezTo>
                  <a:pt x="1889628" y="1782990"/>
                  <a:pt x="1866333" y="1795650"/>
                  <a:pt x="1837974" y="1816919"/>
                </a:cubicBezTo>
                <a:cubicBezTo>
                  <a:pt x="1809615" y="1838189"/>
                  <a:pt x="1784294" y="1851862"/>
                  <a:pt x="1762012" y="1857939"/>
                </a:cubicBezTo>
                <a:cubicBezTo>
                  <a:pt x="1699217" y="1880221"/>
                  <a:pt x="1666807" y="1898452"/>
                  <a:pt x="1664781" y="1912631"/>
                </a:cubicBezTo>
                <a:cubicBezTo>
                  <a:pt x="1666807" y="1920734"/>
                  <a:pt x="1658197" y="1933394"/>
                  <a:pt x="1638954" y="1950612"/>
                </a:cubicBezTo>
                <a:cubicBezTo>
                  <a:pt x="1619710" y="1967830"/>
                  <a:pt x="1598947" y="1980491"/>
                  <a:pt x="1576665" y="1988593"/>
                </a:cubicBezTo>
                <a:cubicBezTo>
                  <a:pt x="1572614" y="1988593"/>
                  <a:pt x="1570588" y="1990619"/>
                  <a:pt x="1570588" y="1994670"/>
                </a:cubicBezTo>
                <a:cubicBezTo>
                  <a:pt x="1570588" y="1998722"/>
                  <a:pt x="1566537" y="2000747"/>
                  <a:pt x="1558434" y="2000747"/>
                </a:cubicBezTo>
                <a:cubicBezTo>
                  <a:pt x="1544255" y="2000747"/>
                  <a:pt x="1520960" y="2016446"/>
                  <a:pt x="1488549" y="2047844"/>
                </a:cubicBezTo>
                <a:cubicBezTo>
                  <a:pt x="1456139" y="2079241"/>
                  <a:pt x="1432844" y="2103043"/>
                  <a:pt x="1418665" y="2119248"/>
                </a:cubicBezTo>
                <a:cubicBezTo>
                  <a:pt x="1404485" y="2141530"/>
                  <a:pt x="1396382" y="2148620"/>
                  <a:pt x="1394357" y="2140517"/>
                </a:cubicBezTo>
                <a:cubicBezTo>
                  <a:pt x="1396382" y="2134440"/>
                  <a:pt x="1404485" y="2123299"/>
                  <a:pt x="1418665" y="2107094"/>
                </a:cubicBezTo>
                <a:cubicBezTo>
                  <a:pt x="1440947" y="2084812"/>
                  <a:pt x="1443985" y="2067594"/>
                  <a:pt x="1427780" y="2055440"/>
                </a:cubicBezTo>
                <a:cubicBezTo>
                  <a:pt x="1421703" y="2055440"/>
                  <a:pt x="1414613" y="2058478"/>
                  <a:pt x="1406511" y="2064555"/>
                </a:cubicBezTo>
                <a:cubicBezTo>
                  <a:pt x="1406511" y="2070632"/>
                  <a:pt x="1406511" y="2073670"/>
                  <a:pt x="1406511" y="2073670"/>
                </a:cubicBezTo>
                <a:cubicBezTo>
                  <a:pt x="1414613" y="2073670"/>
                  <a:pt x="1418665" y="2073670"/>
                  <a:pt x="1418665" y="2073670"/>
                </a:cubicBezTo>
                <a:cubicBezTo>
                  <a:pt x="1418665" y="2081773"/>
                  <a:pt x="1414613" y="2088863"/>
                  <a:pt x="1406511" y="2094940"/>
                </a:cubicBezTo>
                <a:cubicBezTo>
                  <a:pt x="1392331" y="2111145"/>
                  <a:pt x="1385241" y="2111145"/>
                  <a:pt x="1385241" y="2094940"/>
                </a:cubicBezTo>
                <a:cubicBezTo>
                  <a:pt x="1385241" y="2094940"/>
                  <a:pt x="1377139" y="2098991"/>
                  <a:pt x="1360933" y="2107094"/>
                </a:cubicBezTo>
                <a:cubicBezTo>
                  <a:pt x="1334600" y="2137478"/>
                  <a:pt x="1321433" y="2144568"/>
                  <a:pt x="1321433" y="2128363"/>
                </a:cubicBezTo>
                <a:cubicBezTo>
                  <a:pt x="1327510" y="2122286"/>
                  <a:pt x="1330549" y="2119248"/>
                  <a:pt x="1330549" y="2119248"/>
                </a:cubicBezTo>
                <a:cubicBezTo>
                  <a:pt x="1330549" y="2103043"/>
                  <a:pt x="1327510" y="2094940"/>
                  <a:pt x="1321433" y="2094940"/>
                </a:cubicBezTo>
                <a:cubicBezTo>
                  <a:pt x="1313331" y="2103043"/>
                  <a:pt x="1306241" y="2114183"/>
                  <a:pt x="1300164" y="2128363"/>
                </a:cubicBezTo>
                <a:cubicBezTo>
                  <a:pt x="1283959" y="2144568"/>
                  <a:pt x="1272311" y="2152671"/>
                  <a:pt x="1265222" y="2152671"/>
                </a:cubicBezTo>
                <a:cubicBezTo>
                  <a:pt x="1258132" y="2152671"/>
                  <a:pt x="1247497" y="2159761"/>
                  <a:pt x="1233318" y="2173940"/>
                </a:cubicBezTo>
                <a:cubicBezTo>
                  <a:pt x="1219138" y="2208376"/>
                  <a:pt x="1204959" y="2225594"/>
                  <a:pt x="1190779" y="2225594"/>
                </a:cubicBezTo>
                <a:cubicBezTo>
                  <a:pt x="1190779" y="2217492"/>
                  <a:pt x="1197869" y="2203312"/>
                  <a:pt x="1212048" y="2183056"/>
                </a:cubicBezTo>
                <a:cubicBezTo>
                  <a:pt x="1226228" y="2162799"/>
                  <a:pt x="1240407" y="2144568"/>
                  <a:pt x="1254587" y="2128363"/>
                </a:cubicBezTo>
                <a:cubicBezTo>
                  <a:pt x="1276869" y="2108106"/>
                  <a:pt x="1288010" y="2093927"/>
                  <a:pt x="1288010" y="2085824"/>
                </a:cubicBezTo>
                <a:cubicBezTo>
                  <a:pt x="1288010" y="2077722"/>
                  <a:pt x="1298645" y="2055946"/>
                  <a:pt x="1319914" y="2020497"/>
                </a:cubicBezTo>
                <a:cubicBezTo>
                  <a:pt x="1341183" y="1985048"/>
                  <a:pt x="1354856" y="1964285"/>
                  <a:pt x="1360933" y="1958209"/>
                </a:cubicBezTo>
                <a:cubicBezTo>
                  <a:pt x="1377139" y="1950106"/>
                  <a:pt x="1386760" y="1940484"/>
                  <a:pt x="1389799" y="1929343"/>
                </a:cubicBezTo>
                <a:cubicBezTo>
                  <a:pt x="1392837" y="1918202"/>
                  <a:pt x="1413600" y="1894401"/>
                  <a:pt x="1452088" y="1857939"/>
                </a:cubicBezTo>
                <a:cubicBezTo>
                  <a:pt x="1474370" y="1817426"/>
                  <a:pt x="1502729" y="1767797"/>
                  <a:pt x="1537165" y="1709053"/>
                </a:cubicBezTo>
                <a:cubicBezTo>
                  <a:pt x="1559447" y="1672592"/>
                  <a:pt x="1562485" y="1654361"/>
                  <a:pt x="1546280" y="1654361"/>
                </a:cubicBezTo>
                <a:cubicBezTo>
                  <a:pt x="1540203" y="1654361"/>
                  <a:pt x="1537165" y="1654361"/>
                  <a:pt x="1537165" y="1654361"/>
                </a:cubicBezTo>
                <a:cubicBezTo>
                  <a:pt x="1537165" y="1662464"/>
                  <a:pt x="1518934" y="1669553"/>
                  <a:pt x="1482473" y="1675630"/>
                </a:cubicBezTo>
                <a:cubicBezTo>
                  <a:pt x="1466267" y="1683733"/>
                  <a:pt x="1458165" y="1687784"/>
                  <a:pt x="1458165" y="1687784"/>
                </a:cubicBezTo>
                <a:cubicBezTo>
                  <a:pt x="1454113" y="1701964"/>
                  <a:pt x="1440947" y="1712092"/>
                  <a:pt x="1418665" y="1718169"/>
                </a:cubicBezTo>
                <a:cubicBezTo>
                  <a:pt x="1396382" y="1724246"/>
                  <a:pt x="1383216" y="1727284"/>
                  <a:pt x="1379164" y="1727284"/>
                </a:cubicBezTo>
                <a:cubicBezTo>
                  <a:pt x="1375113" y="1727284"/>
                  <a:pt x="1360933" y="1732855"/>
                  <a:pt x="1336626" y="1743996"/>
                </a:cubicBezTo>
                <a:cubicBezTo>
                  <a:pt x="1312318" y="1755137"/>
                  <a:pt x="1289023" y="1760708"/>
                  <a:pt x="1266741" y="1760708"/>
                </a:cubicBezTo>
                <a:cubicBezTo>
                  <a:pt x="1244459" y="1760708"/>
                  <a:pt x="1230279" y="1764759"/>
                  <a:pt x="1224202" y="1772862"/>
                </a:cubicBezTo>
                <a:cubicBezTo>
                  <a:pt x="1193817" y="1780964"/>
                  <a:pt x="1153304" y="1777419"/>
                  <a:pt x="1102663" y="1762227"/>
                </a:cubicBezTo>
                <a:cubicBezTo>
                  <a:pt x="1052022" y="1747035"/>
                  <a:pt x="1019611" y="1729310"/>
                  <a:pt x="1005432" y="1709053"/>
                </a:cubicBezTo>
                <a:cubicBezTo>
                  <a:pt x="985175" y="1694874"/>
                  <a:pt x="972009" y="1680694"/>
                  <a:pt x="965932" y="1666515"/>
                </a:cubicBezTo>
                <a:cubicBezTo>
                  <a:pt x="935547" y="1658412"/>
                  <a:pt x="903137" y="1626002"/>
                  <a:pt x="868701" y="1569284"/>
                </a:cubicBezTo>
                <a:cubicBezTo>
                  <a:pt x="846418" y="1512565"/>
                  <a:pt x="831732" y="1473065"/>
                  <a:pt x="824643" y="1450783"/>
                </a:cubicBezTo>
                <a:cubicBezTo>
                  <a:pt x="817553" y="1428501"/>
                  <a:pt x="814008" y="1377860"/>
                  <a:pt x="814008" y="1298859"/>
                </a:cubicBezTo>
                <a:cubicBezTo>
                  <a:pt x="814008" y="1199603"/>
                  <a:pt x="814008" y="1141872"/>
                  <a:pt x="814008" y="1125666"/>
                </a:cubicBezTo>
                <a:cubicBezTo>
                  <a:pt x="814008" y="1125666"/>
                  <a:pt x="814008" y="1124147"/>
                  <a:pt x="814008" y="1121109"/>
                </a:cubicBezTo>
                <a:cubicBezTo>
                  <a:pt x="814008" y="1118070"/>
                  <a:pt x="811982" y="1116551"/>
                  <a:pt x="807931" y="1116551"/>
                </a:cubicBezTo>
                <a:cubicBezTo>
                  <a:pt x="803880" y="1116551"/>
                  <a:pt x="799828" y="1118070"/>
                  <a:pt x="795777" y="1121109"/>
                </a:cubicBezTo>
                <a:cubicBezTo>
                  <a:pt x="791726" y="1124147"/>
                  <a:pt x="786662" y="1125666"/>
                  <a:pt x="780585" y="1125666"/>
                </a:cubicBezTo>
                <a:cubicBezTo>
                  <a:pt x="760328" y="1145923"/>
                  <a:pt x="744629" y="1156051"/>
                  <a:pt x="733488" y="1156051"/>
                </a:cubicBezTo>
                <a:cubicBezTo>
                  <a:pt x="722347" y="1156051"/>
                  <a:pt x="687405" y="1169218"/>
                  <a:pt x="628661" y="1195551"/>
                </a:cubicBezTo>
                <a:cubicBezTo>
                  <a:pt x="569917" y="1221885"/>
                  <a:pt x="537507" y="1235051"/>
                  <a:pt x="531430" y="1235051"/>
                </a:cubicBezTo>
                <a:cubicBezTo>
                  <a:pt x="525353" y="1235051"/>
                  <a:pt x="515225" y="1246192"/>
                  <a:pt x="501045" y="1268475"/>
                </a:cubicBezTo>
                <a:cubicBezTo>
                  <a:pt x="492942" y="1272526"/>
                  <a:pt x="472686" y="1278603"/>
                  <a:pt x="440275" y="1286706"/>
                </a:cubicBezTo>
                <a:cubicBezTo>
                  <a:pt x="407865" y="1294808"/>
                  <a:pt x="373429" y="1294808"/>
                  <a:pt x="336967" y="1286706"/>
                </a:cubicBezTo>
                <a:cubicBezTo>
                  <a:pt x="215428" y="1252269"/>
                  <a:pt x="147569" y="1235051"/>
                  <a:pt x="133390" y="1235051"/>
                </a:cubicBezTo>
                <a:cubicBezTo>
                  <a:pt x="119210" y="1235051"/>
                  <a:pt x="99460" y="1227455"/>
                  <a:pt x="74139" y="1212263"/>
                </a:cubicBezTo>
                <a:cubicBezTo>
                  <a:pt x="48819" y="1197070"/>
                  <a:pt x="29069" y="1189474"/>
                  <a:pt x="14889" y="1189474"/>
                </a:cubicBezTo>
                <a:cubicBezTo>
                  <a:pt x="709" y="1175295"/>
                  <a:pt x="-3342" y="1164154"/>
                  <a:pt x="2735" y="1156051"/>
                </a:cubicBezTo>
                <a:cubicBezTo>
                  <a:pt x="2735" y="1152000"/>
                  <a:pt x="20966" y="1140859"/>
                  <a:pt x="57428" y="1122628"/>
                </a:cubicBezTo>
                <a:cubicBezTo>
                  <a:pt x="93889" y="1104397"/>
                  <a:pt x="112120" y="1094269"/>
                  <a:pt x="112120" y="1092243"/>
                </a:cubicBezTo>
                <a:cubicBezTo>
                  <a:pt x="126300" y="1092243"/>
                  <a:pt x="155165" y="1083128"/>
                  <a:pt x="198717" y="1064897"/>
                </a:cubicBezTo>
                <a:cubicBezTo>
                  <a:pt x="242268" y="1046666"/>
                  <a:pt x="264044" y="1034512"/>
                  <a:pt x="264044" y="1028435"/>
                </a:cubicBezTo>
                <a:cubicBezTo>
                  <a:pt x="264044" y="1022358"/>
                  <a:pt x="264044" y="1019320"/>
                  <a:pt x="264044" y="1019320"/>
                </a:cubicBezTo>
                <a:cubicBezTo>
                  <a:pt x="278224" y="1017294"/>
                  <a:pt x="338993" y="977794"/>
                  <a:pt x="446352" y="900819"/>
                </a:cubicBezTo>
                <a:cubicBezTo>
                  <a:pt x="578020" y="807639"/>
                  <a:pt x="692469" y="731677"/>
                  <a:pt x="789700" y="672934"/>
                </a:cubicBezTo>
                <a:lnTo>
                  <a:pt x="835277" y="639510"/>
                </a:lnTo>
                <a:lnTo>
                  <a:pt x="835277" y="596972"/>
                </a:lnTo>
                <a:cubicBezTo>
                  <a:pt x="835277" y="576715"/>
                  <a:pt x="833252" y="555446"/>
                  <a:pt x="829200" y="533164"/>
                </a:cubicBezTo>
                <a:cubicBezTo>
                  <a:pt x="825149" y="510881"/>
                  <a:pt x="820085" y="474420"/>
                  <a:pt x="814008" y="423779"/>
                </a:cubicBezTo>
                <a:cubicBezTo>
                  <a:pt x="814008" y="338701"/>
                  <a:pt x="798816" y="280970"/>
                  <a:pt x="768431" y="250585"/>
                </a:cubicBezTo>
                <a:cubicBezTo>
                  <a:pt x="756277" y="238432"/>
                  <a:pt x="742097" y="228303"/>
                  <a:pt x="725892" y="220201"/>
                </a:cubicBezTo>
                <a:cubicBezTo>
                  <a:pt x="719815" y="191842"/>
                  <a:pt x="704116" y="165002"/>
                  <a:pt x="678796" y="139681"/>
                </a:cubicBezTo>
                <a:cubicBezTo>
                  <a:pt x="653475" y="114361"/>
                  <a:pt x="639296" y="99674"/>
                  <a:pt x="636257" y="95623"/>
                </a:cubicBezTo>
                <a:cubicBezTo>
                  <a:pt x="633219" y="91572"/>
                  <a:pt x="624103" y="83976"/>
                  <a:pt x="608911" y="72835"/>
                </a:cubicBezTo>
                <a:cubicBezTo>
                  <a:pt x="593719" y="61694"/>
                  <a:pt x="586122" y="45995"/>
                  <a:pt x="586122" y="25738"/>
                </a:cubicBezTo>
                <a:cubicBezTo>
                  <a:pt x="578020" y="17636"/>
                  <a:pt x="575994" y="11559"/>
                  <a:pt x="580045" y="7507"/>
                </a:cubicBezTo>
                <a:cubicBezTo>
                  <a:pt x="584097" y="3456"/>
                  <a:pt x="597263" y="1431"/>
                  <a:pt x="619545" y="1431"/>
                </a:cubicBezTo>
                <a:cubicBezTo>
                  <a:pt x="628155" y="418"/>
                  <a:pt x="637048" y="-57"/>
                  <a:pt x="646227" y="6"/>
                </a:cubicBezTo>
                <a:close/>
              </a:path>
            </a:pathLst>
          </a:cu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>
          <a:xfrm>
            <a:off x="2491465" y="3206064"/>
            <a:ext cx="2050971" cy="2427742"/>
          </a:xfrm>
          <a:custGeom>
            <a:avLst/>
            <a:gdLst/>
            <a:ahLst/>
            <a:cxnLst/>
            <a:rect l="l" t="t" r="r" b="b"/>
            <a:pathLst>
              <a:path w="2050971" h="2427742">
                <a:moveTo>
                  <a:pt x="1245775" y="0"/>
                </a:moveTo>
                <a:cubicBezTo>
                  <a:pt x="1286288" y="0"/>
                  <a:pt x="1327813" y="28359"/>
                  <a:pt x="1370352" y="85078"/>
                </a:cubicBezTo>
                <a:cubicBezTo>
                  <a:pt x="1412891" y="141796"/>
                  <a:pt x="1434160" y="186360"/>
                  <a:pt x="1434160" y="218771"/>
                </a:cubicBezTo>
                <a:cubicBezTo>
                  <a:pt x="1434160" y="297771"/>
                  <a:pt x="1412891" y="376771"/>
                  <a:pt x="1370352" y="455772"/>
                </a:cubicBezTo>
                <a:cubicBezTo>
                  <a:pt x="1327813" y="534772"/>
                  <a:pt x="1286288" y="603644"/>
                  <a:pt x="1245775" y="662388"/>
                </a:cubicBezTo>
                <a:cubicBezTo>
                  <a:pt x="1245775" y="670491"/>
                  <a:pt x="1256916" y="674542"/>
                  <a:pt x="1279198" y="674542"/>
                </a:cubicBezTo>
                <a:cubicBezTo>
                  <a:pt x="1285275" y="674542"/>
                  <a:pt x="1306544" y="670997"/>
                  <a:pt x="1343006" y="663907"/>
                </a:cubicBezTo>
                <a:cubicBezTo>
                  <a:pt x="1379468" y="656817"/>
                  <a:pt x="1417449" y="648715"/>
                  <a:pt x="1456949" y="639599"/>
                </a:cubicBezTo>
                <a:cubicBezTo>
                  <a:pt x="1496449" y="630484"/>
                  <a:pt x="1533923" y="618836"/>
                  <a:pt x="1569372" y="604657"/>
                </a:cubicBezTo>
                <a:cubicBezTo>
                  <a:pt x="1604821" y="590477"/>
                  <a:pt x="1626597" y="580349"/>
                  <a:pt x="1634699" y="574272"/>
                </a:cubicBezTo>
                <a:cubicBezTo>
                  <a:pt x="1640777" y="562118"/>
                  <a:pt x="1643815" y="550977"/>
                  <a:pt x="1643815" y="540849"/>
                </a:cubicBezTo>
                <a:cubicBezTo>
                  <a:pt x="1643815" y="530721"/>
                  <a:pt x="1650905" y="519580"/>
                  <a:pt x="1665084" y="507426"/>
                </a:cubicBezTo>
                <a:cubicBezTo>
                  <a:pt x="1703572" y="501349"/>
                  <a:pt x="1742565" y="498310"/>
                  <a:pt x="1782065" y="498310"/>
                </a:cubicBezTo>
                <a:cubicBezTo>
                  <a:pt x="1821566" y="498310"/>
                  <a:pt x="1861572" y="498310"/>
                  <a:pt x="1902085" y="498310"/>
                </a:cubicBezTo>
                <a:cubicBezTo>
                  <a:pt x="1926393" y="504387"/>
                  <a:pt x="1950195" y="520086"/>
                  <a:pt x="1973489" y="545407"/>
                </a:cubicBezTo>
                <a:cubicBezTo>
                  <a:pt x="1996785" y="570727"/>
                  <a:pt x="2015522" y="590477"/>
                  <a:pt x="2029701" y="604657"/>
                </a:cubicBezTo>
                <a:cubicBezTo>
                  <a:pt x="2023624" y="618836"/>
                  <a:pt x="2025650" y="632003"/>
                  <a:pt x="2035778" y="644157"/>
                </a:cubicBezTo>
                <a:cubicBezTo>
                  <a:pt x="2045906" y="656311"/>
                  <a:pt x="2050971" y="670491"/>
                  <a:pt x="2050971" y="686696"/>
                </a:cubicBezTo>
                <a:cubicBezTo>
                  <a:pt x="2010457" y="765696"/>
                  <a:pt x="1963868" y="850773"/>
                  <a:pt x="1911201" y="941928"/>
                </a:cubicBezTo>
                <a:cubicBezTo>
                  <a:pt x="1890944" y="968261"/>
                  <a:pt x="1863091" y="1004723"/>
                  <a:pt x="1827643" y="1051313"/>
                </a:cubicBezTo>
                <a:cubicBezTo>
                  <a:pt x="1792194" y="1097903"/>
                  <a:pt x="1756239" y="1147531"/>
                  <a:pt x="1719777" y="1200198"/>
                </a:cubicBezTo>
                <a:cubicBezTo>
                  <a:pt x="1683315" y="1252865"/>
                  <a:pt x="1650398" y="1303506"/>
                  <a:pt x="1621027" y="1352122"/>
                </a:cubicBezTo>
                <a:cubicBezTo>
                  <a:pt x="1591655" y="1400737"/>
                  <a:pt x="1576969" y="1442263"/>
                  <a:pt x="1576969" y="1476699"/>
                </a:cubicBezTo>
                <a:cubicBezTo>
                  <a:pt x="1589123" y="1509110"/>
                  <a:pt x="1616469" y="1541520"/>
                  <a:pt x="1659007" y="1573930"/>
                </a:cubicBezTo>
                <a:cubicBezTo>
                  <a:pt x="1701546" y="1606341"/>
                  <a:pt x="1728892" y="1629636"/>
                  <a:pt x="1741046" y="1643815"/>
                </a:cubicBezTo>
                <a:cubicBezTo>
                  <a:pt x="1757251" y="1670149"/>
                  <a:pt x="1765354" y="1696482"/>
                  <a:pt x="1765354" y="1722816"/>
                </a:cubicBezTo>
                <a:cubicBezTo>
                  <a:pt x="1765354" y="1757252"/>
                  <a:pt x="1750161" y="1787637"/>
                  <a:pt x="1719777" y="1813970"/>
                </a:cubicBezTo>
                <a:cubicBezTo>
                  <a:pt x="1689392" y="1840304"/>
                  <a:pt x="1656982" y="1853470"/>
                  <a:pt x="1622546" y="1853470"/>
                </a:cubicBezTo>
                <a:cubicBezTo>
                  <a:pt x="1575956" y="1847393"/>
                  <a:pt x="1536455" y="1837265"/>
                  <a:pt x="1504045" y="1823085"/>
                </a:cubicBezTo>
                <a:cubicBezTo>
                  <a:pt x="1471635" y="1808906"/>
                  <a:pt x="1436186" y="1798777"/>
                  <a:pt x="1397699" y="1792700"/>
                </a:cubicBezTo>
                <a:cubicBezTo>
                  <a:pt x="1391621" y="1792700"/>
                  <a:pt x="1371871" y="1805868"/>
                  <a:pt x="1338448" y="1832201"/>
                </a:cubicBezTo>
                <a:cubicBezTo>
                  <a:pt x="1305025" y="1858535"/>
                  <a:pt x="1272108" y="1889932"/>
                  <a:pt x="1239698" y="1926394"/>
                </a:cubicBezTo>
                <a:cubicBezTo>
                  <a:pt x="1207287" y="1962855"/>
                  <a:pt x="1177409" y="1995772"/>
                  <a:pt x="1150063" y="2025144"/>
                </a:cubicBezTo>
                <a:cubicBezTo>
                  <a:pt x="1122717" y="2054516"/>
                  <a:pt x="1106005" y="2073253"/>
                  <a:pt x="1099928" y="2081356"/>
                </a:cubicBezTo>
                <a:cubicBezTo>
                  <a:pt x="1035107" y="2134023"/>
                  <a:pt x="942940" y="2196311"/>
                  <a:pt x="823427" y="2268222"/>
                </a:cubicBezTo>
                <a:cubicBezTo>
                  <a:pt x="703913" y="2340132"/>
                  <a:pt x="601618" y="2393306"/>
                  <a:pt x="516541" y="2427742"/>
                </a:cubicBezTo>
                <a:lnTo>
                  <a:pt x="319040" y="2427742"/>
                </a:lnTo>
                <a:cubicBezTo>
                  <a:pt x="272450" y="2393306"/>
                  <a:pt x="228899" y="2376088"/>
                  <a:pt x="188385" y="2376088"/>
                </a:cubicBezTo>
                <a:cubicBezTo>
                  <a:pt x="162052" y="2376088"/>
                  <a:pt x="137238" y="2377607"/>
                  <a:pt x="113943" y="2380646"/>
                </a:cubicBezTo>
                <a:cubicBezTo>
                  <a:pt x="90648" y="2383684"/>
                  <a:pt x="66846" y="2385203"/>
                  <a:pt x="42539" y="2385203"/>
                </a:cubicBezTo>
                <a:lnTo>
                  <a:pt x="0" y="2385203"/>
                </a:lnTo>
                <a:cubicBezTo>
                  <a:pt x="74949" y="2360895"/>
                  <a:pt x="169648" y="2314306"/>
                  <a:pt x="284097" y="2245434"/>
                </a:cubicBezTo>
                <a:cubicBezTo>
                  <a:pt x="398547" y="2176562"/>
                  <a:pt x="515528" y="2098574"/>
                  <a:pt x="635041" y="2011471"/>
                </a:cubicBezTo>
                <a:cubicBezTo>
                  <a:pt x="754555" y="1924368"/>
                  <a:pt x="861914" y="1834733"/>
                  <a:pt x="957120" y="1742566"/>
                </a:cubicBezTo>
                <a:cubicBezTo>
                  <a:pt x="1052325" y="1650399"/>
                  <a:pt x="1119172" y="1567853"/>
                  <a:pt x="1157659" y="1494930"/>
                </a:cubicBezTo>
                <a:cubicBezTo>
                  <a:pt x="1157659" y="1430109"/>
                  <a:pt x="1118159" y="1379468"/>
                  <a:pt x="1039159" y="1343006"/>
                </a:cubicBezTo>
                <a:cubicBezTo>
                  <a:pt x="960158" y="1306545"/>
                  <a:pt x="904453" y="1265019"/>
                  <a:pt x="872042" y="1218429"/>
                </a:cubicBezTo>
                <a:lnTo>
                  <a:pt x="884196" y="1209313"/>
                </a:lnTo>
                <a:lnTo>
                  <a:pt x="969273" y="1209313"/>
                </a:lnTo>
                <a:lnTo>
                  <a:pt x="1069543" y="1209313"/>
                </a:lnTo>
                <a:cubicBezTo>
                  <a:pt x="1089800" y="1209313"/>
                  <a:pt x="1108031" y="1209313"/>
                  <a:pt x="1124236" y="1209313"/>
                </a:cubicBezTo>
                <a:cubicBezTo>
                  <a:pt x="1140441" y="1209313"/>
                  <a:pt x="1165762" y="1215390"/>
                  <a:pt x="1200198" y="1227544"/>
                </a:cubicBezTo>
                <a:cubicBezTo>
                  <a:pt x="1224505" y="1233621"/>
                  <a:pt x="1243749" y="1250333"/>
                  <a:pt x="1257929" y="1277679"/>
                </a:cubicBezTo>
                <a:cubicBezTo>
                  <a:pt x="1272108" y="1305025"/>
                  <a:pt x="1295403" y="1318698"/>
                  <a:pt x="1327813" y="1318698"/>
                </a:cubicBezTo>
                <a:cubicBezTo>
                  <a:pt x="1380480" y="1245775"/>
                  <a:pt x="1446314" y="1158166"/>
                  <a:pt x="1525315" y="1055871"/>
                </a:cubicBezTo>
                <a:cubicBezTo>
                  <a:pt x="1604315" y="953575"/>
                  <a:pt x="1643815" y="852799"/>
                  <a:pt x="1643815" y="753542"/>
                </a:cubicBezTo>
                <a:cubicBezTo>
                  <a:pt x="1643815" y="733286"/>
                  <a:pt x="1633687" y="723158"/>
                  <a:pt x="1613430" y="723158"/>
                </a:cubicBezTo>
                <a:lnTo>
                  <a:pt x="1236659" y="723158"/>
                </a:lnTo>
                <a:cubicBezTo>
                  <a:pt x="1236659" y="723158"/>
                  <a:pt x="1215390" y="751517"/>
                  <a:pt x="1172851" y="808235"/>
                </a:cubicBezTo>
                <a:cubicBezTo>
                  <a:pt x="1130313" y="864953"/>
                  <a:pt x="1077646" y="927748"/>
                  <a:pt x="1014851" y="996620"/>
                </a:cubicBezTo>
                <a:cubicBezTo>
                  <a:pt x="952055" y="1065492"/>
                  <a:pt x="886222" y="1128288"/>
                  <a:pt x="817350" y="1185006"/>
                </a:cubicBezTo>
                <a:cubicBezTo>
                  <a:pt x="748478" y="1241724"/>
                  <a:pt x="684670" y="1270083"/>
                  <a:pt x="625926" y="1270083"/>
                </a:cubicBezTo>
                <a:cubicBezTo>
                  <a:pt x="611746" y="1270083"/>
                  <a:pt x="599592" y="1268057"/>
                  <a:pt x="589464" y="1264006"/>
                </a:cubicBezTo>
                <a:cubicBezTo>
                  <a:pt x="579336" y="1259955"/>
                  <a:pt x="564143" y="1257929"/>
                  <a:pt x="543887" y="1257929"/>
                </a:cubicBezTo>
                <a:lnTo>
                  <a:pt x="507425" y="1270083"/>
                </a:lnTo>
                <a:cubicBezTo>
                  <a:pt x="485143" y="1270083"/>
                  <a:pt x="474002" y="1258942"/>
                  <a:pt x="474002" y="1236660"/>
                </a:cubicBezTo>
                <a:cubicBezTo>
                  <a:pt x="482105" y="1224506"/>
                  <a:pt x="497803" y="1211846"/>
                  <a:pt x="521099" y="1198679"/>
                </a:cubicBezTo>
                <a:cubicBezTo>
                  <a:pt x="544393" y="1185512"/>
                  <a:pt x="559079" y="1171839"/>
                  <a:pt x="565156" y="1157659"/>
                </a:cubicBezTo>
                <a:cubicBezTo>
                  <a:pt x="599592" y="1119172"/>
                  <a:pt x="654285" y="1055364"/>
                  <a:pt x="729234" y="966235"/>
                </a:cubicBezTo>
                <a:cubicBezTo>
                  <a:pt x="804183" y="877107"/>
                  <a:pt x="878119" y="781395"/>
                  <a:pt x="951043" y="679100"/>
                </a:cubicBezTo>
                <a:cubicBezTo>
                  <a:pt x="1023966" y="576804"/>
                  <a:pt x="1088281" y="476534"/>
                  <a:pt x="1143986" y="378291"/>
                </a:cubicBezTo>
                <a:cubicBezTo>
                  <a:pt x="1199691" y="280047"/>
                  <a:pt x="1227544" y="197501"/>
                  <a:pt x="1227544" y="130655"/>
                </a:cubicBezTo>
                <a:cubicBezTo>
                  <a:pt x="1227544" y="118501"/>
                  <a:pt x="1224505" y="105334"/>
                  <a:pt x="1218429" y="91155"/>
                </a:cubicBezTo>
                <a:cubicBezTo>
                  <a:pt x="1212351" y="76975"/>
                  <a:pt x="1209313" y="63808"/>
                  <a:pt x="1209313" y="51654"/>
                </a:cubicBezTo>
                <a:lnTo>
                  <a:pt x="1236659" y="51654"/>
                </a:lnTo>
                <a:cubicBezTo>
                  <a:pt x="1236659" y="37475"/>
                  <a:pt x="1238179" y="30385"/>
                  <a:pt x="1241217" y="30385"/>
                </a:cubicBezTo>
                <a:cubicBezTo>
                  <a:pt x="1244255" y="30385"/>
                  <a:pt x="1239698" y="24308"/>
                  <a:pt x="1227544" y="12154"/>
                </a:cubicBezTo>
                <a:close/>
              </a:path>
            </a:pathLst>
          </a:custGeom>
        </p:spPr>
      </p:pic>
      <p:grpSp>
        <p:nvGrpSpPr>
          <p:cNvPr id="40" name="组合 39"/>
          <p:cNvGrpSpPr/>
          <p:nvPr/>
        </p:nvGrpSpPr>
        <p:grpSpPr>
          <a:xfrm>
            <a:off x="5775003" y="1795303"/>
            <a:ext cx="4583349" cy="612935"/>
            <a:chOff x="5775003" y="1795303"/>
            <a:chExt cx="4583349" cy="612935"/>
          </a:xfrm>
        </p:grpSpPr>
        <p:sp>
          <p:nvSpPr>
            <p:cNvPr id="38" name="文本框 37"/>
            <p:cNvSpPr txBox="1"/>
            <p:nvPr/>
          </p:nvSpPr>
          <p:spPr>
            <a:xfrm>
              <a:off x="5775003" y="1795303"/>
              <a:ext cx="38716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>
                  <a:solidFill>
                    <a:schemeClr val="bg1"/>
                  </a:solidFill>
                  <a:cs typeface="+mn-ea"/>
                  <a:sym typeface="+mn-lt"/>
                </a:rPr>
                <a:t>银烛秋光冷画屏，轻罗小扇扑流萤。</a:t>
              </a: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6486744" y="2100461"/>
              <a:ext cx="38716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>
                  <a:solidFill>
                    <a:schemeClr val="bg1"/>
                  </a:solidFill>
                  <a:cs typeface="+mn-ea"/>
                  <a:sym typeface="+mn-lt"/>
                </a:rPr>
                <a:t>天阶夜色凉如水，坐看牵牛织女星。</a:t>
              </a:r>
              <a:endParaRPr lang="zh-CN" altLang="en-US" sz="1100" spc="3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 advTm="3000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9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占位符 3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 cstate="screen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17865" y="231202"/>
            <a:ext cx="6395595" cy="6395595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2460617" y="1870611"/>
            <a:ext cx="1015663" cy="340184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5400" spc="600" dirty="0">
                <a:solidFill>
                  <a:srgbClr val="45487A"/>
                </a:solidFill>
                <a:cs typeface="+mn-ea"/>
                <a:sym typeface="+mn-lt"/>
              </a:rPr>
              <a:t>活动介绍</a:t>
            </a: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6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14029" y="2989001"/>
            <a:ext cx="4281839" cy="4281839"/>
          </a:xfrm>
          <a:prstGeom prst="rect">
            <a:avLst/>
          </a:prstGeom>
        </p:spPr>
      </p:pic>
      <p:sp>
        <p:nvSpPr>
          <p:cNvPr id="28" name="文本框 27"/>
          <p:cNvSpPr txBox="1"/>
          <p:nvPr/>
        </p:nvSpPr>
        <p:spPr>
          <a:xfrm>
            <a:off x="4401481" y="1807381"/>
            <a:ext cx="615553" cy="270202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400" spc="300" dirty="0">
                <a:solidFill>
                  <a:schemeClr val="bg1"/>
                </a:solidFill>
                <a:cs typeface="+mn-ea"/>
                <a:sym typeface="+mn-lt"/>
              </a:rPr>
              <a:t>云阶月地，关锁千重。</a:t>
            </a:r>
            <a:br>
              <a:rPr lang="zh-CN" altLang="en-US" sz="1400" spc="300" dirty="0">
                <a:solidFill>
                  <a:schemeClr val="bg1"/>
                </a:solidFill>
                <a:cs typeface="+mn-ea"/>
                <a:sym typeface="+mn-lt"/>
              </a:rPr>
            </a:br>
            <a:r>
              <a:rPr lang="zh-CN" altLang="en-US" sz="1400" spc="300" dirty="0">
                <a:solidFill>
                  <a:schemeClr val="bg1"/>
                </a:solidFill>
                <a:cs typeface="+mn-ea"/>
                <a:sym typeface="+mn-lt"/>
              </a:rPr>
              <a:t>纵浮槎来，浮槎去，不相逢。</a:t>
            </a:r>
          </a:p>
        </p:txBody>
      </p:sp>
      <p:cxnSp>
        <p:nvCxnSpPr>
          <p:cNvPr id="30" name="直接连接符 29"/>
          <p:cNvCxnSpPr/>
          <p:nvPr/>
        </p:nvCxnSpPr>
        <p:spPr>
          <a:xfrm>
            <a:off x="4572813" y="1293779"/>
            <a:ext cx="0" cy="40856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图片 3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460617" y="4986406"/>
            <a:ext cx="318916" cy="47679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9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600256" y="-919831"/>
            <a:ext cx="4755204" cy="4755204"/>
          </a:xfrm>
          <a:prstGeom prst="rect">
            <a:avLst/>
          </a:prstGeom>
        </p:spPr>
      </p:pic>
    </p:spTree>
  </p:cSld>
  <p:clrMapOvr>
    <a:masterClrMapping/>
  </p:clrMapOvr>
  <p:transition spd="slow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占位符 4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0" y="0"/>
            <a:ext cx="5418138" cy="6858000"/>
          </a:xfrm>
        </p:spPr>
      </p:pic>
      <p:grpSp>
        <p:nvGrpSpPr>
          <p:cNvPr id="6" name="Group 112"/>
          <p:cNvGrpSpPr/>
          <p:nvPr/>
        </p:nvGrpSpPr>
        <p:grpSpPr>
          <a:xfrm>
            <a:off x="6096000" y="1955448"/>
            <a:ext cx="5119291" cy="4062607"/>
            <a:chOff x="6293223" y="2375736"/>
            <a:chExt cx="5119291" cy="3666941"/>
          </a:xfrm>
        </p:grpSpPr>
        <p:cxnSp>
          <p:nvCxnSpPr>
            <p:cNvPr id="7" name="Straight Connector 113"/>
            <p:cNvCxnSpPr/>
            <p:nvPr/>
          </p:nvCxnSpPr>
          <p:spPr>
            <a:xfrm>
              <a:off x="6293223" y="2433109"/>
              <a:ext cx="0" cy="580849"/>
            </a:xfrm>
            <a:prstGeom prst="line">
              <a:avLst/>
            </a:prstGeom>
            <a:ln w="57150">
              <a:solidFill>
                <a:srgbClr val="4548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114"/>
            <p:cNvGrpSpPr/>
            <p:nvPr/>
          </p:nvGrpSpPr>
          <p:grpSpPr>
            <a:xfrm>
              <a:off x="6417015" y="2375736"/>
              <a:ext cx="4979075" cy="867048"/>
              <a:chOff x="6518159" y="2650753"/>
              <a:chExt cx="4979075" cy="867048"/>
            </a:xfrm>
          </p:grpSpPr>
          <p:sp>
            <p:nvSpPr>
              <p:cNvPr id="21" name="TextBox 127"/>
              <p:cNvSpPr txBox="1"/>
              <p:nvPr/>
            </p:nvSpPr>
            <p:spPr>
              <a:xfrm>
                <a:off x="6518159" y="2859424"/>
                <a:ext cx="4979075" cy="658377"/>
              </a:xfrm>
              <a:prstGeom prst="rect">
                <a:avLst/>
              </a:prstGeom>
              <a:noFill/>
            </p:spPr>
            <p:txBody>
              <a:bodyPr wrap="square" lIns="82282" tIns="41141" rIns="82282" bIns="41141" rtlCol="0">
                <a:spAutoFit/>
              </a:bodyPr>
              <a:lstStyle/>
              <a:p>
                <a:r>
                  <a:rPr lang="en-US" sz="1400" dirty="0">
                    <a:cs typeface="+mn-ea"/>
                    <a:sym typeface="+mn-lt"/>
                  </a:rPr>
                  <a:t>Lorem Ipsum has two main data statistical this methodologies important Data analysis which summarizes data. </a:t>
                </a:r>
                <a:r>
                  <a:rPr lang="pt-BR" sz="1400" dirty="0">
                    <a:cs typeface="+mn-ea"/>
                    <a:sym typeface="+mn-lt"/>
                  </a:rPr>
                  <a:t>sed an graecie.</a:t>
                </a:r>
                <a:endParaRPr lang="en-US" sz="1400" dirty="0">
                  <a:cs typeface="+mn-ea"/>
                  <a:sym typeface="+mn-lt"/>
                </a:endParaRPr>
              </a:p>
            </p:txBody>
          </p:sp>
          <p:sp>
            <p:nvSpPr>
              <p:cNvPr id="22" name="TextBox 128"/>
              <p:cNvSpPr txBox="1"/>
              <p:nvPr/>
            </p:nvSpPr>
            <p:spPr>
              <a:xfrm>
                <a:off x="6526371" y="2650753"/>
                <a:ext cx="1215689" cy="256954"/>
              </a:xfrm>
              <a:prstGeom prst="rect">
                <a:avLst/>
              </a:prstGeom>
              <a:noFill/>
            </p:spPr>
            <p:txBody>
              <a:bodyPr wrap="none" lIns="68566" tIns="34283" rIns="68566" bIns="34283" rtlCol="0">
                <a:spAutoFit/>
              </a:bodyPr>
              <a:lstStyle/>
              <a:p>
                <a:r>
                  <a:rPr lang="zh-CN" altLang="en-US" sz="1400" b="1" dirty="0">
                    <a:cs typeface="+mn-ea"/>
                    <a:sym typeface="+mn-lt"/>
                  </a:rPr>
                  <a:t>添加标题内容</a:t>
                </a:r>
                <a:endParaRPr lang="id-ID" sz="1400" b="1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Group 115"/>
            <p:cNvGrpSpPr/>
            <p:nvPr/>
          </p:nvGrpSpPr>
          <p:grpSpPr>
            <a:xfrm>
              <a:off x="6425227" y="3232287"/>
              <a:ext cx="4979075" cy="867048"/>
              <a:chOff x="6518159" y="2650753"/>
              <a:chExt cx="4979075" cy="867048"/>
            </a:xfrm>
          </p:grpSpPr>
          <p:sp>
            <p:nvSpPr>
              <p:cNvPr id="19" name="TextBox 125"/>
              <p:cNvSpPr txBox="1"/>
              <p:nvPr/>
            </p:nvSpPr>
            <p:spPr>
              <a:xfrm>
                <a:off x="6518159" y="2859424"/>
                <a:ext cx="4979075" cy="658377"/>
              </a:xfrm>
              <a:prstGeom prst="rect">
                <a:avLst/>
              </a:prstGeom>
              <a:noFill/>
            </p:spPr>
            <p:txBody>
              <a:bodyPr wrap="square" lIns="82282" tIns="41141" rIns="82282" bIns="41141" rtlCol="0">
                <a:spAutoFit/>
              </a:bodyPr>
              <a:lstStyle/>
              <a:p>
                <a:r>
                  <a:rPr lang="en-US" sz="1400" dirty="0">
                    <a:cs typeface="+mn-ea"/>
                    <a:sym typeface="+mn-lt"/>
                  </a:rPr>
                  <a:t>Lorem Ipsum has two main data statistical this methodologies important Data analysis which summarizes data. </a:t>
                </a:r>
                <a:r>
                  <a:rPr lang="pt-BR" sz="1400" dirty="0">
                    <a:cs typeface="+mn-ea"/>
                    <a:sym typeface="+mn-lt"/>
                  </a:rPr>
                  <a:t>sed an graecie.</a:t>
                </a:r>
                <a:endParaRPr lang="en-US" sz="1400" dirty="0">
                  <a:cs typeface="+mn-ea"/>
                  <a:sym typeface="+mn-lt"/>
                </a:endParaRPr>
              </a:p>
            </p:txBody>
          </p:sp>
          <p:sp>
            <p:nvSpPr>
              <p:cNvPr id="20" name="TextBox 126"/>
              <p:cNvSpPr txBox="1"/>
              <p:nvPr/>
            </p:nvSpPr>
            <p:spPr>
              <a:xfrm>
                <a:off x="6526371" y="2650753"/>
                <a:ext cx="1215689" cy="256954"/>
              </a:xfrm>
              <a:prstGeom prst="rect">
                <a:avLst/>
              </a:prstGeom>
              <a:noFill/>
            </p:spPr>
            <p:txBody>
              <a:bodyPr wrap="none" lIns="68566" tIns="34283" rIns="68566" bIns="34283" rtlCol="0">
                <a:spAutoFit/>
              </a:bodyPr>
              <a:lstStyle/>
              <a:p>
                <a:r>
                  <a:rPr lang="zh-CN" altLang="en-US" sz="1400" b="1" dirty="0">
                    <a:cs typeface="+mn-ea"/>
                    <a:sym typeface="+mn-lt"/>
                  </a:rPr>
                  <a:t>添加标题内容</a:t>
                </a:r>
                <a:endParaRPr lang="id-ID" sz="1400" b="1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10" name="Group 116"/>
            <p:cNvGrpSpPr/>
            <p:nvPr/>
          </p:nvGrpSpPr>
          <p:grpSpPr>
            <a:xfrm>
              <a:off x="6433439" y="4165284"/>
              <a:ext cx="4979075" cy="867048"/>
              <a:chOff x="6518159" y="2650753"/>
              <a:chExt cx="4979075" cy="867048"/>
            </a:xfrm>
          </p:grpSpPr>
          <p:sp>
            <p:nvSpPr>
              <p:cNvPr id="17" name="TextBox 123"/>
              <p:cNvSpPr txBox="1"/>
              <p:nvPr/>
            </p:nvSpPr>
            <p:spPr>
              <a:xfrm>
                <a:off x="6518159" y="2859424"/>
                <a:ext cx="4979075" cy="658377"/>
              </a:xfrm>
              <a:prstGeom prst="rect">
                <a:avLst/>
              </a:prstGeom>
              <a:noFill/>
            </p:spPr>
            <p:txBody>
              <a:bodyPr wrap="square" lIns="82282" tIns="41141" rIns="82282" bIns="41141" rtlCol="0">
                <a:spAutoFit/>
              </a:bodyPr>
              <a:lstStyle/>
              <a:p>
                <a:r>
                  <a:rPr lang="en-US" sz="1400" dirty="0">
                    <a:cs typeface="+mn-ea"/>
                    <a:sym typeface="+mn-lt"/>
                  </a:rPr>
                  <a:t>Lorem Ipsum has two main data statistical this methodologies important Data analysis which summarizes data. </a:t>
                </a:r>
                <a:r>
                  <a:rPr lang="pt-BR" sz="1400" dirty="0">
                    <a:cs typeface="+mn-ea"/>
                    <a:sym typeface="+mn-lt"/>
                  </a:rPr>
                  <a:t>sed an graecie.</a:t>
                </a:r>
                <a:endParaRPr lang="en-US" sz="1400" dirty="0">
                  <a:cs typeface="+mn-ea"/>
                  <a:sym typeface="+mn-lt"/>
                </a:endParaRPr>
              </a:p>
            </p:txBody>
          </p:sp>
          <p:sp>
            <p:nvSpPr>
              <p:cNvPr id="18" name="TextBox 124"/>
              <p:cNvSpPr txBox="1"/>
              <p:nvPr/>
            </p:nvSpPr>
            <p:spPr>
              <a:xfrm>
                <a:off x="6526371" y="2650753"/>
                <a:ext cx="1215689" cy="256954"/>
              </a:xfrm>
              <a:prstGeom prst="rect">
                <a:avLst/>
              </a:prstGeom>
              <a:noFill/>
            </p:spPr>
            <p:txBody>
              <a:bodyPr wrap="none" lIns="68566" tIns="34283" rIns="68566" bIns="34283" rtlCol="0">
                <a:spAutoFit/>
              </a:bodyPr>
              <a:lstStyle/>
              <a:p>
                <a:r>
                  <a:rPr lang="zh-CN" altLang="en-US" sz="1400" b="1" dirty="0">
                    <a:cs typeface="+mn-ea"/>
                    <a:sym typeface="+mn-lt"/>
                  </a:rPr>
                  <a:t>添加标题内容</a:t>
                </a:r>
                <a:endParaRPr lang="id-ID" sz="1400" b="1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Group 117"/>
            <p:cNvGrpSpPr/>
            <p:nvPr/>
          </p:nvGrpSpPr>
          <p:grpSpPr>
            <a:xfrm>
              <a:off x="6417014" y="5175629"/>
              <a:ext cx="4979075" cy="867048"/>
              <a:chOff x="6518159" y="2650753"/>
              <a:chExt cx="4979075" cy="867048"/>
            </a:xfrm>
          </p:grpSpPr>
          <p:sp>
            <p:nvSpPr>
              <p:cNvPr id="15" name="TextBox 121"/>
              <p:cNvSpPr txBox="1"/>
              <p:nvPr/>
            </p:nvSpPr>
            <p:spPr>
              <a:xfrm>
                <a:off x="6518159" y="2859424"/>
                <a:ext cx="4979075" cy="658377"/>
              </a:xfrm>
              <a:prstGeom prst="rect">
                <a:avLst/>
              </a:prstGeom>
              <a:noFill/>
            </p:spPr>
            <p:txBody>
              <a:bodyPr wrap="square" lIns="82282" tIns="41141" rIns="82282" bIns="41141" rtlCol="0">
                <a:spAutoFit/>
              </a:bodyPr>
              <a:lstStyle/>
              <a:p>
                <a:r>
                  <a:rPr lang="en-US" sz="1400" dirty="0">
                    <a:cs typeface="+mn-ea"/>
                    <a:sym typeface="+mn-lt"/>
                  </a:rPr>
                  <a:t>Lorem Ipsum has two main data statistical this methodologies important Data analysis which summarizes data. </a:t>
                </a:r>
                <a:r>
                  <a:rPr lang="pt-BR" sz="1400" dirty="0">
                    <a:cs typeface="+mn-ea"/>
                    <a:sym typeface="+mn-lt"/>
                  </a:rPr>
                  <a:t>sed an graecie.</a:t>
                </a:r>
                <a:endParaRPr lang="en-US" sz="1400" dirty="0">
                  <a:cs typeface="+mn-ea"/>
                  <a:sym typeface="+mn-lt"/>
                </a:endParaRPr>
              </a:p>
            </p:txBody>
          </p:sp>
          <p:sp>
            <p:nvSpPr>
              <p:cNvPr id="16" name="TextBox 122"/>
              <p:cNvSpPr txBox="1"/>
              <p:nvPr/>
            </p:nvSpPr>
            <p:spPr>
              <a:xfrm>
                <a:off x="6526371" y="2650753"/>
                <a:ext cx="1215689" cy="256954"/>
              </a:xfrm>
              <a:prstGeom prst="rect">
                <a:avLst/>
              </a:prstGeom>
              <a:noFill/>
            </p:spPr>
            <p:txBody>
              <a:bodyPr wrap="none" lIns="68566" tIns="34283" rIns="68566" bIns="34283" rtlCol="0">
                <a:spAutoFit/>
              </a:bodyPr>
              <a:lstStyle/>
              <a:p>
                <a:r>
                  <a:rPr lang="zh-CN" altLang="en-US" sz="1400" b="1" dirty="0">
                    <a:cs typeface="+mn-ea"/>
                    <a:sym typeface="+mn-lt"/>
                  </a:rPr>
                  <a:t>添加标题内容</a:t>
                </a:r>
                <a:endParaRPr lang="id-ID" sz="1400" b="1" dirty="0">
                  <a:cs typeface="+mn-ea"/>
                  <a:sym typeface="+mn-lt"/>
                </a:endParaRPr>
              </a:p>
            </p:txBody>
          </p:sp>
        </p:grpSp>
        <p:cxnSp>
          <p:nvCxnSpPr>
            <p:cNvPr id="12" name="Straight Connector 118"/>
            <p:cNvCxnSpPr/>
            <p:nvPr/>
          </p:nvCxnSpPr>
          <p:spPr>
            <a:xfrm>
              <a:off x="6293223" y="3292422"/>
              <a:ext cx="0" cy="580849"/>
            </a:xfrm>
            <a:prstGeom prst="line">
              <a:avLst/>
            </a:prstGeom>
            <a:ln w="57150">
              <a:solidFill>
                <a:srgbClr val="595C9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19"/>
            <p:cNvCxnSpPr/>
            <p:nvPr/>
          </p:nvCxnSpPr>
          <p:spPr>
            <a:xfrm>
              <a:off x="6293223" y="5200420"/>
              <a:ext cx="0" cy="580849"/>
            </a:xfrm>
            <a:prstGeom prst="line">
              <a:avLst/>
            </a:prstGeom>
            <a:ln w="57150">
              <a:solidFill>
                <a:srgbClr val="595C9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20"/>
            <p:cNvCxnSpPr/>
            <p:nvPr/>
          </p:nvCxnSpPr>
          <p:spPr>
            <a:xfrm>
              <a:off x="6293223" y="4216633"/>
              <a:ext cx="0" cy="580849"/>
            </a:xfrm>
            <a:prstGeom prst="line">
              <a:avLst/>
            </a:prstGeom>
            <a:ln w="57150">
              <a:solidFill>
                <a:srgbClr val="4548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3" name="图片 22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5925862" y="820996"/>
            <a:ext cx="637131" cy="656465"/>
          </a:xfrm>
          <a:custGeom>
            <a:avLst/>
            <a:gdLst/>
            <a:ahLst/>
            <a:cxnLst/>
            <a:rect l="l" t="t" r="r" b="b"/>
            <a:pathLst>
              <a:path w="2160052" h="2225594">
                <a:moveTo>
                  <a:pt x="646227" y="6"/>
                </a:moveTo>
                <a:cubicBezTo>
                  <a:pt x="673763" y="196"/>
                  <a:pt x="703863" y="5229"/>
                  <a:pt x="736527" y="15104"/>
                </a:cubicBezTo>
                <a:cubicBezTo>
                  <a:pt x="780078" y="28270"/>
                  <a:pt x="830213" y="57136"/>
                  <a:pt x="886931" y="101700"/>
                </a:cubicBezTo>
                <a:cubicBezTo>
                  <a:pt x="945675" y="144239"/>
                  <a:pt x="977073" y="165508"/>
                  <a:pt x="981124" y="165508"/>
                </a:cubicBezTo>
                <a:cubicBezTo>
                  <a:pt x="985175" y="165508"/>
                  <a:pt x="987201" y="161457"/>
                  <a:pt x="987201" y="153354"/>
                </a:cubicBezTo>
                <a:cubicBezTo>
                  <a:pt x="987201" y="153354"/>
                  <a:pt x="990239" y="153354"/>
                  <a:pt x="996316" y="153354"/>
                </a:cubicBezTo>
                <a:cubicBezTo>
                  <a:pt x="1002393" y="161457"/>
                  <a:pt x="1005432" y="161963"/>
                  <a:pt x="1005432" y="154874"/>
                </a:cubicBezTo>
                <a:cubicBezTo>
                  <a:pt x="1005432" y="147784"/>
                  <a:pt x="1007457" y="145758"/>
                  <a:pt x="1011509" y="148797"/>
                </a:cubicBezTo>
                <a:cubicBezTo>
                  <a:pt x="1015560" y="151835"/>
                  <a:pt x="1015560" y="157406"/>
                  <a:pt x="1011509" y="165508"/>
                </a:cubicBezTo>
                <a:cubicBezTo>
                  <a:pt x="1007457" y="173611"/>
                  <a:pt x="1002393" y="173611"/>
                  <a:pt x="996316" y="165508"/>
                </a:cubicBezTo>
                <a:cubicBezTo>
                  <a:pt x="996316" y="165508"/>
                  <a:pt x="996316" y="169559"/>
                  <a:pt x="996316" y="177662"/>
                </a:cubicBezTo>
                <a:cubicBezTo>
                  <a:pt x="1002393" y="183739"/>
                  <a:pt x="1007457" y="185258"/>
                  <a:pt x="1011509" y="182220"/>
                </a:cubicBezTo>
                <a:cubicBezTo>
                  <a:pt x="1015560" y="179181"/>
                  <a:pt x="1017586" y="181207"/>
                  <a:pt x="1017586" y="188297"/>
                </a:cubicBezTo>
                <a:cubicBezTo>
                  <a:pt x="1017586" y="195387"/>
                  <a:pt x="1015560" y="198931"/>
                  <a:pt x="1011509" y="198931"/>
                </a:cubicBezTo>
                <a:cubicBezTo>
                  <a:pt x="1007457" y="198931"/>
                  <a:pt x="1009483" y="201970"/>
                  <a:pt x="1017586" y="208047"/>
                </a:cubicBezTo>
                <a:cubicBezTo>
                  <a:pt x="1039868" y="228303"/>
                  <a:pt x="1060124" y="263752"/>
                  <a:pt x="1078355" y="314393"/>
                </a:cubicBezTo>
                <a:cubicBezTo>
                  <a:pt x="1096586" y="365035"/>
                  <a:pt x="1098612" y="394407"/>
                  <a:pt x="1084432" y="402509"/>
                </a:cubicBezTo>
                <a:cubicBezTo>
                  <a:pt x="1084432" y="402509"/>
                  <a:pt x="1084432" y="417702"/>
                  <a:pt x="1084432" y="448086"/>
                </a:cubicBezTo>
                <a:cubicBezTo>
                  <a:pt x="1076330" y="474420"/>
                  <a:pt x="1074304" y="489612"/>
                  <a:pt x="1078355" y="493664"/>
                </a:cubicBezTo>
                <a:cubicBezTo>
                  <a:pt x="1082407" y="497715"/>
                  <a:pt x="1087471" y="499740"/>
                  <a:pt x="1093548" y="499740"/>
                </a:cubicBezTo>
                <a:cubicBezTo>
                  <a:pt x="1107727" y="499740"/>
                  <a:pt x="1149253" y="479990"/>
                  <a:pt x="1218125" y="440490"/>
                </a:cubicBezTo>
                <a:cubicBezTo>
                  <a:pt x="1286997" y="400990"/>
                  <a:pt x="1337638" y="375669"/>
                  <a:pt x="1370049" y="364528"/>
                </a:cubicBezTo>
                <a:cubicBezTo>
                  <a:pt x="1402459" y="353387"/>
                  <a:pt x="1424235" y="340727"/>
                  <a:pt x="1435376" y="326547"/>
                </a:cubicBezTo>
                <a:cubicBezTo>
                  <a:pt x="1446517" y="312368"/>
                  <a:pt x="1457152" y="303759"/>
                  <a:pt x="1467280" y="300720"/>
                </a:cubicBezTo>
                <a:cubicBezTo>
                  <a:pt x="1477408" y="297682"/>
                  <a:pt x="1485511" y="288060"/>
                  <a:pt x="1491588" y="271855"/>
                </a:cubicBezTo>
                <a:cubicBezTo>
                  <a:pt x="1491588" y="257675"/>
                  <a:pt x="1495133" y="250585"/>
                  <a:pt x="1502222" y="250585"/>
                </a:cubicBezTo>
                <a:cubicBezTo>
                  <a:pt x="1509312" y="250585"/>
                  <a:pt x="1520960" y="254637"/>
                  <a:pt x="1537165" y="262739"/>
                </a:cubicBezTo>
                <a:cubicBezTo>
                  <a:pt x="1543242" y="268816"/>
                  <a:pt x="1585781" y="271855"/>
                  <a:pt x="1664781" y="271855"/>
                </a:cubicBezTo>
                <a:cubicBezTo>
                  <a:pt x="1729602" y="279958"/>
                  <a:pt x="1772647" y="286034"/>
                  <a:pt x="1793916" y="290086"/>
                </a:cubicBezTo>
                <a:cubicBezTo>
                  <a:pt x="1815185" y="294137"/>
                  <a:pt x="1829871" y="299201"/>
                  <a:pt x="1837974" y="305278"/>
                </a:cubicBezTo>
                <a:cubicBezTo>
                  <a:pt x="1852153" y="321483"/>
                  <a:pt x="1870384" y="329586"/>
                  <a:pt x="1892666" y="329586"/>
                </a:cubicBezTo>
                <a:cubicBezTo>
                  <a:pt x="1908872" y="329586"/>
                  <a:pt x="1927102" y="336169"/>
                  <a:pt x="1947359" y="349336"/>
                </a:cubicBezTo>
                <a:cubicBezTo>
                  <a:pt x="1967616" y="362503"/>
                  <a:pt x="1981795" y="376176"/>
                  <a:pt x="1989898" y="390355"/>
                </a:cubicBezTo>
                <a:cubicBezTo>
                  <a:pt x="1995975" y="398458"/>
                  <a:pt x="1997494" y="415170"/>
                  <a:pt x="1994455" y="440490"/>
                </a:cubicBezTo>
                <a:cubicBezTo>
                  <a:pt x="1991417" y="465811"/>
                  <a:pt x="1985846" y="485561"/>
                  <a:pt x="1977744" y="499740"/>
                </a:cubicBezTo>
                <a:cubicBezTo>
                  <a:pt x="1971667" y="513920"/>
                  <a:pt x="1968629" y="525061"/>
                  <a:pt x="1968629" y="533164"/>
                </a:cubicBezTo>
                <a:cubicBezTo>
                  <a:pt x="1968629" y="547343"/>
                  <a:pt x="1943308" y="568613"/>
                  <a:pt x="1892666" y="596972"/>
                </a:cubicBezTo>
                <a:cubicBezTo>
                  <a:pt x="1862282" y="611151"/>
                  <a:pt x="1834936" y="616215"/>
                  <a:pt x="1810628" y="612164"/>
                </a:cubicBezTo>
                <a:cubicBezTo>
                  <a:pt x="1786320" y="608113"/>
                  <a:pt x="1768596" y="610138"/>
                  <a:pt x="1757454" y="618241"/>
                </a:cubicBezTo>
                <a:cubicBezTo>
                  <a:pt x="1746313" y="626343"/>
                  <a:pt x="1723018" y="635965"/>
                  <a:pt x="1687570" y="647106"/>
                </a:cubicBezTo>
                <a:cubicBezTo>
                  <a:pt x="1652121" y="658247"/>
                  <a:pt x="1630345" y="667363"/>
                  <a:pt x="1622242" y="674453"/>
                </a:cubicBezTo>
                <a:cubicBezTo>
                  <a:pt x="1614140" y="681543"/>
                  <a:pt x="1610088" y="685087"/>
                  <a:pt x="1610088" y="685087"/>
                </a:cubicBezTo>
                <a:cubicBezTo>
                  <a:pt x="1610088" y="685087"/>
                  <a:pt x="1557422" y="706357"/>
                  <a:pt x="1452088" y="748895"/>
                </a:cubicBezTo>
                <a:cubicBezTo>
                  <a:pt x="1429806" y="763075"/>
                  <a:pt x="1405498" y="775735"/>
                  <a:pt x="1379164" y="786876"/>
                </a:cubicBezTo>
                <a:cubicBezTo>
                  <a:pt x="1352831" y="798017"/>
                  <a:pt x="1339664" y="806626"/>
                  <a:pt x="1339664" y="812703"/>
                </a:cubicBezTo>
                <a:cubicBezTo>
                  <a:pt x="1339664" y="818780"/>
                  <a:pt x="1334600" y="823845"/>
                  <a:pt x="1324472" y="827896"/>
                </a:cubicBezTo>
                <a:cubicBezTo>
                  <a:pt x="1314344" y="831947"/>
                  <a:pt x="1305734" y="835998"/>
                  <a:pt x="1298645" y="840050"/>
                </a:cubicBezTo>
                <a:cubicBezTo>
                  <a:pt x="1291555" y="844101"/>
                  <a:pt x="1259651" y="860306"/>
                  <a:pt x="1202933" y="888665"/>
                </a:cubicBezTo>
                <a:cubicBezTo>
                  <a:pt x="1166471" y="902845"/>
                  <a:pt x="1142670" y="913479"/>
                  <a:pt x="1131529" y="920569"/>
                </a:cubicBezTo>
                <a:cubicBezTo>
                  <a:pt x="1120388" y="927659"/>
                  <a:pt x="1114817" y="938294"/>
                  <a:pt x="1114817" y="952473"/>
                </a:cubicBezTo>
                <a:cubicBezTo>
                  <a:pt x="1108740" y="968679"/>
                  <a:pt x="1101650" y="975768"/>
                  <a:pt x="1093548" y="973743"/>
                </a:cubicBezTo>
                <a:cubicBezTo>
                  <a:pt x="1087471" y="975768"/>
                  <a:pt x="1085952" y="1017800"/>
                  <a:pt x="1088990" y="1099839"/>
                </a:cubicBezTo>
                <a:cubicBezTo>
                  <a:pt x="1092028" y="1181878"/>
                  <a:pt x="1097599" y="1244167"/>
                  <a:pt x="1105702" y="1286706"/>
                </a:cubicBezTo>
                <a:cubicBezTo>
                  <a:pt x="1111779" y="1331270"/>
                  <a:pt x="1114817" y="1360642"/>
                  <a:pt x="1114817" y="1374821"/>
                </a:cubicBezTo>
                <a:cubicBezTo>
                  <a:pt x="1114817" y="1389001"/>
                  <a:pt x="1116336" y="1397610"/>
                  <a:pt x="1119375" y="1400648"/>
                </a:cubicBezTo>
                <a:cubicBezTo>
                  <a:pt x="1122413" y="1403687"/>
                  <a:pt x="1135074" y="1412296"/>
                  <a:pt x="1157356" y="1426475"/>
                </a:cubicBezTo>
                <a:cubicBezTo>
                  <a:pt x="1201920" y="1434578"/>
                  <a:pt x="1231292" y="1438629"/>
                  <a:pt x="1245471" y="1438629"/>
                </a:cubicBezTo>
                <a:cubicBezTo>
                  <a:pt x="1259651" y="1438629"/>
                  <a:pt x="1280920" y="1434578"/>
                  <a:pt x="1309279" y="1426475"/>
                </a:cubicBezTo>
                <a:cubicBezTo>
                  <a:pt x="1359921" y="1412296"/>
                  <a:pt x="1408536" y="1396597"/>
                  <a:pt x="1455126" y="1379379"/>
                </a:cubicBezTo>
                <a:cubicBezTo>
                  <a:pt x="1501716" y="1362161"/>
                  <a:pt x="1536152" y="1353552"/>
                  <a:pt x="1558434" y="1353552"/>
                </a:cubicBezTo>
                <a:cubicBezTo>
                  <a:pt x="1586793" y="1353552"/>
                  <a:pt x="1613633" y="1350007"/>
                  <a:pt x="1638954" y="1342917"/>
                </a:cubicBezTo>
                <a:cubicBezTo>
                  <a:pt x="1664274" y="1335827"/>
                  <a:pt x="1691114" y="1326712"/>
                  <a:pt x="1719473" y="1315571"/>
                </a:cubicBezTo>
                <a:cubicBezTo>
                  <a:pt x="1747832" y="1304430"/>
                  <a:pt x="1790878" y="1300379"/>
                  <a:pt x="1848609" y="1303417"/>
                </a:cubicBezTo>
                <a:cubicBezTo>
                  <a:pt x="1906340" y="1306456"/>
                  <a:pt x="1945840" y="1313545"/>
                  <a:pt x="1967109" y="1324687"/>
                </a:cubicBezTo>
                <a:cubicBezTo>
                  <a:pt x="1988379" y="1335827"/>
                  <a:pt x="2020282" y="1345449"/>
                  <a:pt x="2062821" y="1353552"/>
                </a:cubicBezTo>
                <a:cubicBezTo>
                  <a:pt x="2127642" y="1396091"/>
                  <a:pt x="2160052" y="1439642"/>
                  <a:pt x="2160052" y="1484206"/>
                </a:cubicBezTo>
                <a:cubicBezTo>
                  <a:pt x="2160052" y="1496360"/>
                  <a:pt x="2158533" y="1511553"/>
                  <a:pt x="2155495" y="1529784"/>
                </a:cubicBezTo>
                <a:cubicBezTo>
                  <a:pt x="2152456" y="1548014"/>
                  <a:pt x="2149418" y="1557130"/>
                  <a:pt x="2146379" y="1557130"/>
                </a:cubicBezTo>
                <a:cubicBezTo>
                  <a:pt x="2143341" y="1557130"/>
                  <a:pt x="2136251" y="1567764"/>
                  <a:pt x="2125110" y="1589034"/>
                </a:cubicBezTo>
                <a:cubicBezTo>
                  <a:pt x="2113969" y="1610303"/>
                  <a:pt x="2100802" y="1628534"/>
                  <a:pt x="2085610" y="1643726"/>
                </a:cubicBezTo>
                <a:cubicBezTo>
                  <a:pt x="2070417" y="1658919"/>
                  <a:pt x="2057251" y="1675630"/>
                  <a:pt x="2046110" y="1693861"/>
                </a:cubicBezTo>
                <a:cubicBezTo>
                  <a:pt x="2034968" y="1712092"/>
                  <a:pt x="2020789" y="1721207"/>
                  <a:pt x="2003571" y="1721207"/>
                </a:cubicBezTo>
                <a:cubicBezTo>
                  <a:pt x="1986353" y="1721207"/>
                  <a:pt x="1970654" y="1729816"/>
                  <a:pt x="1956475" y="1747035"/>
                </a:cubicBezTo>
                <a:cubicBezTo>
                  <a:pt x="1942295" y="1764252"/>
                  <a:pt x="1926090" y="1774887"/>
                  <a:pt x="1907859" y="1778938"/>
                </a:cubicBezTo>
                <a:cubicBezTo>
                  <a:pt x="1889628" y="1782990"/>
                  <a:pt x="1866333" y="1795650"/>
                  <a:pt x="1837974" y="1816919"/>
                </a:cubicBezTo>
                <a:cubicBezTo>
                  <a:pt x="1809615" y="1838189"/>
                  <a:pt x="1784294" y="1851862"/>
                  <a:pt x="1762012" y="1857939"/>
                </a:cubicBezTo>
                <a:cubicBezTo>
                  <a:pt x="1699217" y="1880221"/>
                  <a:pt x="1666807" y="1898452"/>
                  <a:pt x="1664781" y="1912631"/>
                </a:cubicBezTo>
                <a:cubicBezTo>
                  <a:pt x="1666807" y="1920734"/>
                  <a:pt x="1658197" y="1933394"/>
                  <a:pt x="1638954" y="1950612"/>
                </a:cubicBezTo>
                <a:cubicBezTo>
                  <a:pt x="1619710" y="1967830"/>
                  <a:pt x="1598947" y="1980491"/>
                  <a:pt x="1576665" y="1988593"/>
                </a:cubicBezTo>
                <a:cubicBezTo>
                  <a:pt x="1572614" y="1988593"/>
                  <a:pt x="1570588" y="1990619"/>
                  <a:pt x="1570588" y="1994670"/>
                </a:cubicBezTo>
                <a:cubicBezTo>
                  <a:pt x="1570588" y="1998722"/>
                  <a:pt x="1566537" y="2000747"/>
                  <a:pt x="1558434" y="2000747"/>
                </a:cubicBezTo>
                <a:cubicBezTo>
                  <a:pt x="1544255" y="2000747"/>
                  <a:pt x="1520960" y="2016446"/>
                  <a:pt x="1488549" y="2047844"/>
                </a:cubicBezTo>
                <a:cubicBezTo>
                  <a:pt x="1456139" y="2079241"/>
                  <a:pt x="1432844" y="2103043"/>
                  <a:pt x="1418665" y="2119248"/>
                </a:cubicBezTo>
                <a:cubicBezTo>
                  <a:pt x="1404485" y="2141530"/>
                  <a:pt x="1396382" y="2148620"/>
                  <a:pt x="1394357" y="2140517"/>
                </a:cubicBezTo>
                <a:cubicBezTo>
                  <a:pt x="1396382" y="2134440"/>
                  <a:pt x="1404485" y="2123299"/>
                  <a:pt x="1418665" y="2107094"/>
                </a:cubicBezTo>
                <a:cubicBezTo>
                  <a:pt x="1440947" y="2084812"/>
                  <a:pt x="1443985" y="2067594"/>
                  <a:pt x="1427780" y="2055440"/>
                </a:cubicBezTo>
                <a:cubicBezTo>
                  <a:pt x="1421703" y="2055440"/>
                  <a:pt x="1414613" y="2058478"/>
                  <a:pt x="1406511" y="2064555"/>
                </a:cubicBezTo>
                <a:cubicBezTo>
                  <a:pt x="1406511" y="2070632"/>
                  <a:pt x="1406511" y="2073670"/>
                  <a:pt x="1406511" y="2073670"/>
                </a:cubicBezTo>
                <a:cubicBezTo>
                  <a:pt x="1414613" y="2073670"/>
                  <a:pt x="1418665" y="2073670"/>
                  <a:pt x="1418665" y="2073670"/>
                </a:cubicBezTo>
                <a:cubicBezTo>
                  <a:pt x="1418665" y="2081773"/>
                  <a:pt x="1414613" y="2088863"/>
                  <a:pt x="1406511" y="2094940"/>
                </a:cubicBezTo>
                <a:cubicBezTo>
                  <a:pt x="1392331" y="2111145"/>
                  <a:pt x="1385241" y="2111145"/>
                  <a:pt x="1385241" y="2094940"/>
                </a:cubicBezTo>
                <a:cubicBezTo>
                  <a:pt x="1385241" y="2094940"/>
                  <a:pt x="1377139" y="2098991"/>
                  <a:pt x="1360933" y="2107094"/>
                </a:cubicBezTo>
                <a:cubicBezTo>
                  <a:pt x="1334600" y="2137478"/>
                  <a:pt x="1321433" y="2144568"/>
                  <a:pt x="1321433" y="2128363"/>
                </a:cubicBezTo>
                <a:cubicBezTo>
                  <a:pt x="1327510" y="2122286"/>
                  <a:pt x="1330549" y="2119248"/>
                  <a:pt x="1330549" y="2119248"/>
                </a:cubicBezTo>
                <a:cubicBezTo>
                  <a:pt x="1330549" y="2103043"/>
                  <a:pt x="1327510" y="2094940"/>
                  <a:pt x="1321433" y="2094940"/>
                </a:cubicBezTo>
                <a:cubicBezTo>
                  <a:pt x="1313331" y="2103043"/>
                  <a:pt x="1306241" y="2114183"/>
                  <a:pt x="1300164" y="2128363"/>
                </a:cubicBezTo>
                <a:cubicBezTo>
                  <a:pt x="1283959" y="2144568"/>
                  <a:pt x="1272311" y="2152671"/>
                  <a:pt x="1265222" y="2152671"/>
                </a:cubicBezTo>
                <a:cubicBezTo>
                  <a:pt x="1258132" y="2152671"/>
                  <a:pt x="1247497" y="2159761"/>
                  <a:pt x="1233318" y="2173940"/>
                </a:cubicBezTo>
                <a:cubicBezTo>
                  <a:pt x="1219138" y="2208376"/>
                  <a:pt x="1204959" y="2225594"/>
                  <a:pt x="1190779" y="2225594"/>
                </a:cubicBezTo>
                <a:cubicBezTo>
                  <a:pt x="1190779" y="2217492"/>
                  <a:pt x="1197869" y="2203312"/>
                  <a:pt x="1212048" y="2183056"/>
                </a:cubicBezTo>
                <a:cubicBezTo>
                  <a:pt x="1226228" y="2162799"/>
                  <a:pt x="1240407" y="2144568"/>
                  <a:pt x="1254587" y="2128363"/>
                </a:cubicBezTo>
                <a:cubicBezTo>
                  <a:pt x="1276869" y="2108106"/>
                  <a:pt x="1288010" y="2093927"/>
                  <a:pt x="1288010" y="2085824"/>
                </a:cubicBezTo>
                <a:cubicBezTo>
                  <a:pt x="1288010" y="2077722"/>
                  <a:pt x="1298645" y="2055946"/>
                  <a:pt x="1319914" y="2020497"/>
                </a:cubicBezTo>
                <a:cubicBezTo>
                  <a:pt x="1341183" y="1985048"/>
                  <a:pt x="1354856" y="1964285"/>
                  <a:pt x="1360933" y="1958209"/>
                </a:cubicBezTo>
                <a:cubicBezTo>
                  <a:pt x="1377139" y="1950106"/>
                  <a:pt x="1386760" y="1940484"/>
                  <a:pt x="1389799" y="1929343"/>
                </a:cubicBezTo>
                <a:cubicBezTo>
                  <a:pt x="1392837" y="1918202"/>
                  <a:pt x="1413600" y="1894401"/>
                  <a:pt x="1452088" y="1857939"/>
                </a:cubicBezTo>
                <a:cubicBezTo>
                  <a:pt x="1474370" y="1817426"/>
                  <a:pt x="1502729" y="1767797"/>
                  <a:pt x="1537165" y="1709053"/>
                </a:cubicBezTo>
                <a:cubicBezTo>
                  <a:pt x="1559447" y="1672592"/>
                  <a:pt x="1562485" y="1654361"/>
                  <a:pt x="1546280" y="1654361"/>
                </a:cubicBezTo>
                <a:cubicBezTo>
                  <a:pt x="1540203" y="1654361"/>
                  <a:pt x="1537165" y="1654361"/>
                  <a:pt x="1537165" y="1654361"/>
                </a:cubicBezTo>
                <a:cubicBezTo>
                  <a:pt x="1537165" y="1662464"/>
                  <a:pt x="1518934" y="1669553"/>
                  <a:pt x="1482473" y="1675630"/>
                </a:cubicBezTo>
                <a:cubicBezTo>
                  <a:pt x="1466267" y="1683733"/>
                  <a:pt x="1458165" y="1687784"/>
                  <a:pt x="1458165" y="1687784"/>
                </a:cubicBezTo>
                <a:cubicBezTo>
                  <a:pt x="1454113" y="1701964"/>
                  <a:pt x="1440947" y="1712092"/>
                  <a:pt x="1418665" y="1718169"/>
                </a:cubicBezTo>
                <a:cubicBezTo>
                  <a:pt x="1396382" y="1724246"/>
                  <a:pt x="1383216" y="1727284"/>
                  <a:pt x="1379164" y="1727284"/>
                </a:cubicBezTo>
                <a:cubicBezTo>
                  <a:pt x="1375113" y="1727284"/>
                  <a:pt x="1360933" y="1732855"/>
                  <a:pt x="1336626" y="1743996"/>
                </a:cubicBezTo>
                <a:cubicBezTo>
                  <a:pt x="1312318" y="1755137"/>
                  <a:pt x="1289023" y="1760708"/>
                  <a:pt x="1266741" y="1760708"/>
                </a:cubicBezTo>
                <a:cubicBezTo>
                  <a:pt x="1244459" y="1760708"/>
                  <a:pt x="1230279" y="1764759"/>
                  <a:pt x="1224202" y="1772862"/>
                </a:cubicBezTo>
                <a:cubicBezTo>
                  <a:pt x="1193817" y="1780964"/>
                  <a:pt x="1153304" y="1777419"/>
                  <a:pt x="1102663" y="1762227"/>
                </a:cubicBezTo>
                <a:cubicBezTo>
                  <a:pt x="1052022" y="1747035"/>
                  <a:pt x="1019611" y="1729310"/>
                  <a:pt x="1005432" y="1709053"/>
                </a:cubicBezTo>
                <a:cubicBezTo>
                  <a:pt x="985175" y="1694874"/>
                  <a:pt x="972009" y="1680694"/>
                  <a:pt x="965932" y="1666515"/>
                </a:cubicBezTo>
                <a:cubicBezTo>
                  <a:pt x="935547" y="1658412"/>
                  <a:pt x="903137" y="1626002"/>
                  <a:pt x="868701" y="1569284"/>
                </a:cubicBezTo>
                <a:cubicBezTo>
                  <a:pt x="846418" y="1512565"/>
                  <a:pt x="831732" y="1473065"/>
                  <a:pt x="824643" y="1450783"/>
                </a:cubicBezTo>
                <a:cubicBezTo>
                  <a:pt x="817553" y="1428501"/>
                  <a:pt x="814008" y="1377860"/>
                  <a:pt x="814008" y="1298859"/>
                </a:cubicBezTo>
                <a:cubicBezTo>
                  <a:pt x="814008" y="1199603"/>
                  <a:pt x="814008" y="1141872"/>
                  <a:pt x="814008" y="1125666"/>
                </a:cubicBezTo>
                <a:cubicBezTo>
                  <a:pt x="814008" y="1125666"/>
                  <a:pt x="814008" y="1124147"/>
                  <a:pt x="814008" y="1121109"/>
                </a:cubicBezTo>
                <a:cubicBezTo>
                  <a:pt x="814008" y="1118070"/>
                  <a:pt x="811982" y="1116551"/>
                  <a:pt x="807931" y="1116551"/>
                </a:cubicBezTo>
                <a:cubicBezTo>
                  <a:pt x="803880" y="1116551"/>
                  <a:pt x="799828" y="1118070"/>
                  <a:pt x="795777" y="1121109"/>
                </a:cubicBezTo>
                <a:cubicBezTo>
                  <a:pt x="791726" y="1124147"/>
                  <a:pt x="786662" y="1125666"/>
                  <a:pt x="780585" y="1125666"/>
                </a:cubicBezTo>
                <a:cubicBezTo>
                  <a:pt x="760328" y="1145923"/>
                  <a:pt x="744629" y="1156051"/>
                  <a:pt x="733488" y="1156051"/>
                </a:cubicBezTo>
                <a:cubicBezTo>
                  <a:pt x="722347" y="1156051"/>
                  <a:pt x="687405" y="1169218"/>
                  <a:pt x="628661" y="1195551"/>
                </a:cubicBezTo>
                <a:cubicBezTo>
                  <a:pt x="569917" y="1221885"/>
                  <a:pt x="537507" y="1235051"/>
                  <a:pt x="531430" y="1235051"/>
                </a:cubicBezTo>
                <a:cubicBezTo>
                  <a:pt x="525353" y="1235051"/>
                  <a:pt x="515225" y="1246192"/>
                  <a:pt x="501045" y="1268475"/>
                </a:cubicBezTo>
                <a:cubicBezTo>
                  <a:pt x="492942" y="1272526"/>
                  <a:pt x="472686" y="1278603"/>
                  <a:pt x="440275" y="1286706"/>
                </a:cubicBezTo>
                <a:cubicBezTo>
                  <a:pt x="407865" y="1294808"/>
                  <a:pt x="373429" y="1294808"/>
                  <a:pt x="336967" y="1286706"/>
                </a:cubicBezTo>
                <a:cubicBezTo>
                  <a:pt x="215428" y="1252269"/>
                  <a:pt x="147569" y="1235051"/>
                  <a:pt x="133390" y="1235051"/>
                </a:cubicBezTo>
                <a:cubicBezTo>
                  <a:pt x="119210" y="1235051"/>
                  <a:pt x="99460" y="1227455"/>
                  <a:pt x="74139" y="1212263"/>
                </a:cubicBezTo>
                <a:cubicBezTo>
                  <a:pt x="48819" y="1197070"/>
                  <a:pt x="29069" y="1189474"/>
                  <a:pt x="14889" y="1189474"/>
                </a:cubicBezTo>
                <a:cubicBezTo>
                  <a:pt x="709" y="1175295"/>
                  <a:pt x="-3342" y="1164154"/>
                  <a:pt x="2735" y="1156051"/>
                </a:cubicBezTo>
                <a:cubicBezTo>
                  <a:pt x="2735" y="1152000"/>
                  <a:pt x="20966" y="1140859"/>
                  <a:pt x="57428" y="1122628"/>
                </a:cubicBezTo>
                <a:cubicBezTo>
                  <a:pt x="93889" y="1104397"/>
                  <a:pt x="112120" y="1094269"/>
                  <a:pt x="112120" y="1092243"/>
                </a:cubicBezTo>
                <a:cubicBezTo>
                  <a:pt x="126300" y="1092243"/>
                  <a:pt x="155165" y="1083128"/>
                  <a:pt x="198717" y="1064897"/>
                </a:cubicBezTo>
                <a:cubicBezTo>
                  <a:pt x="242268" y="1046666"/>
                  <a:pt x="264044" y="1034512"/>
                  <a:pt x="264044" y="1028435"/>
                </a:cubicBezTo>
                <a:cubicBezTo>
                  <a:pt x="264044" y="1022358"/>
                  <a:pt x="264044" y="1019320"/>
                  <a:pt x="264044" y="1019320"/>
                </a:cubicBezTo>
                <a:cubicBezTo>
                  <a:pt x="278224" y="1017294"/>
                  <a:pt x="338993" y="977794"/>
                  <a:pt x="446352" y="900819"/>
                </a:cubicBezTo>
                <a:cubicBezTo>
                  <a:pt x="578020" y="807639"/>
                  <a:pt x="692469" y="731677"/>
                  <a:pt x="789700" y="672934"/>
                </a:cubicBezTo>
                <a:lnTo>
                  <a:pt x="835277" y="639510"/>
                </a:lnTo>
                <a:lnTo>
                  <a:pt x="835277" y="596972"/>
                </a:lnTo>
                <a:cubicBezTo>
                  <a:pt x="835277" y="576715"/>
                  <a:pt x="833252" y="555446"/>
                  <a:pt x="829200" y="533164"/>
                </a:cubicBezTo>
                <a:cubicBezTo>
                  <a:pt x="825149" y="510881"/>
                  <a:pt x="820085" y="474420"/>
                  <a:pt x="814008" y="423779"/>
                </a:cubicBezTo>
                <a:cubicBezTo>
                  <a:pt x="814008" y="338701"/>
                  <a:pt x="798816" y="280970"/>
                  <a:pt x="768431" y="250585"/>
                </a:cubicBezTo>
                <a:cubicBezTo>
                  <a:pt x="756277" y="238432"/>
                  <a:pt x="742097" y="228303"/>
                  <a:pt x="725892" y="220201"/>
                </a:cubicBezTo>
                <a:cubicBezTo>
                  <a:pt x="719815" y="191842"/>
                  <a:pt x="704116" y="165002"/>
                  <a:pt x="678796" y="139681"/>
                </a:cubicBezTo>
                <a:cubicBezTo>
                  <a:pt x="653475" y="114361"/>
                  <a:pt x="639296" y="99674"/>
                  <a:pt x="636257" y="95623"/>
                </a:cubicBezTo>
                <a:cubicBezTo>
                  <a:pt x="633219" y="91572"/>
                  <a:pt x="624103" y="83976"/>
                  <a:pt x="608911" y="72835"/>
                </a:cubicBezTo>
                <a:cubicBezTo>
                  <a:pt x="593719" y="61694"/>
                  <a:pt x="586122" y="45995"/>
                  <a:pt x="586122" y="25738"/>
                </a:cubicBezTo>
                <a:cubicBezTo>
                  <a:pt x="578020" y="17636"/>
                  <a:pt x="575994" y="11559"/>
                  <a:pt x="580045" y="7507"/>
                </a:cubicBezTo>
                <a:cubicBezTo>
                  <a:pt x="584097" y="3456"/>
                  <a:pt x="597263" y="1431"/>
                  <a:pt x="619545" y="1431"/>
                </a:cubicBezTo>
                <a:cubicBezTo>
                  <a:pt x="628155" y="418"/>
                  <a:pt x="637048" y="-57"/>
                  <a:pt x="646227" y="6"/>
                </a:cubicBezTo>
                <a:close/>
              </a:path>
            </a:pathLst>
          </a:cu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6675168" y="761240"/>
            <a:ext cx="554586" cy="656465"/>
          </a:xfrm>
          <a:custGeom>
            <a:avLst/>
            <a:gdLst/>
            <a:ahLst/>
            <a:cxnLst/>
            <a:rect l="l" t="t" r="r" b="b"/>
            <a:pathLst>
              <a:path w="2050971" h="2427742">
                <a:moveTo>
                  <a:pt x="1245775" y="0"/>
                </a:moveTo>
                <a:cubicBezTo>
                  <a:pt x="1286288" y="0"/>
                  <a:pt x="1327813" y="28359"/>
                  <a:pt x="1370352" y="85078"/>
                </a:cubicBezTo>
                <a:cubicBezTo>
                  <a:pt x="1412891" y="141796"/>
                  <a:pt x="1434160" y="186360"/>
                  <a:pt x="1434160" y="218771"/>
                </a:cubicBezTo>
                <a:cubicBezTo>
                  <a:pt x="1434160" y="297771"/>
                  <a:pt x="1412891" y="376771"/>
                  <a:pt x="1370352" y="455772"/>
                </a:cubicBezTo>
                <a:cubicBezTo>
                  <a:pt x="1327813" y="534772"/>
                  <a:pt x="1286288" y="603644"/>
                  <a:pt x="1245775" y="662388"/>
                </a:cubicBezTo>
                <a:cubicBezTo>
                  <a:pt x="1245775" y="670491"/>
                  <a:pt x="1256916" y="674542"/>
                  <a:pt x="1279198" y="674542"/>
                </a:cubicBezTo>
                <a:cubicBezTo>
                  <a:pt x="1285275" y="674542"/>
                  <a:pt x="1306544" y="670997"/>
                  <a:pt x="1343006" y="663907"/>
                </a:cubicBezTo>
                <a:cubicBezTo>
                  <a:pt x="1379468" y="656817"/>
                  <a:pt x="1417449" y="648715"/>
                  <a:pt x="1456949" y="639599"/>
                </a:cubicBezTo>
                <a:cubicBezTo>
                  <a:pt x="1496449" y="630484"/>
                  <a:pt x="1533923" y="618836"/>
                  <a:pt x="1569372" y="604657"/>
                </a:cubicBezTo>
                <a:cubicBezTo>
                  <a:pt x="1604821" y="590477"/>
                  <a:pt x="1626597" y="580349"/>
                  <a:pt x="1634699" y="574272"/>
                </a:cubicBezTo>
                <a:cubicBezTo>
                  <a:pt x="1640777" y="562118"/>
                  <a:pt x="1643815" y="550977"/>
                  <a:pt x="1643815" y="540849"/>
                </a:cubicBezTo>
                <a:cubicBezTo>
                  <a:pt x="1643815" y="530721"/>
                  <a:pt x="1650905" y="519580"/>
                  <a:pt x="1665084" y="507426"/>
                </a:cubicBezTo>
                <a:cubicBezTo>
                  <a:pt x="1703572" y="501349"/>
                  <a:pt x="1742565" y="498310"/>
                  <a:pt x="1782065" y="498310"/>
                </a:cubicBezTo>
                <a:cubicBezTo>
                  <a:pt x="1821566" y="498310"/>
                  <a:pt x="1861572" y="498310"/>
                  <a:pt x="1902085" y="498310"/>
                </a:cubicBezTo>
                <a:cubicBezTo>
                  <a:pt x="1926393" y="504387"/>
                  <a:pt x="1950195" y="520086"/>
                  <a:pt x="1973489" y="545407"/>
                </a:cubicBezTo>
                <a:cubicBezTo>
                  <a:pt x="1996785" y="570727"/>
                  <a:pt x="2015522" y="590477"/>
                  <a:pt x="2029701" y="604657"/>
                </a:cubicBezTo>
                <a:cubicBezTo>
                  <a:pt x="2023624" y="618836"/>
                  <a:pt x="2025650" y="632003"/>
                  <a:pt x="2035778" y="644157"/>
                </a:cubicBezTo>
                <a:cubicBezTo>
                  <a:pt x="2045906" y="656311"/>
                  <a:pt x="2050971" y="670491"/>
                  <a:pt x="2050971" y="686696"/>
                </a:cubicBezTo>
                <a:cubicBezTo>
                  <a:pt x="2010457" y="765696"/>
                  <a:pt x="1963868" y="850773"/>
                  <a:pt x="1911201" y="941928"/>
                </a:cubicBezTo>
                <a:cubicBezTo>
                  <a:pt x="1890944" y="968261"/>
                  <a:pt x="1863091" y="1004723"/>
                  <a:pt x="1827643" y="1051313"/>
                </a:cubicBezTo>
                <a:cubicBezTo>
                  <a:pt x="1792194" y="1097903"/>
                  <a:pt x="1756239" y="1147531"/>
                  <a:pt x="1719777" y="1200198"/>
                </a:cubicBezTo>
                <a:cubicBezTo>
                  <a:pt x="1683315" y="1252865"/>
                  <a:pt x="1650398" y="1303506"/>
                  <a:pt x="1621027" y="1352122"/>
                </a:cubicBezTo>
                <a:cubicBezTo>
                  <a:pt x="1591655" y="1400737"/>
                  <a:pt x="1576969" y="1442263"/>
                  <a:pt x="1576969" y="1476699"/>
                </a:cubicBezTo>
                <a:cubicBezTo>
                  <a:pt x="1589123" y="1509110"/>
                  <a:pt x="1616469" y="1541520"/>
                  <a:pt x="1659007" y="1573930"/>
                </a:cubicBezTo>
                <a:cubicBezTo>
                  <a:pt x="1701546" y="1606341"/>
                  <a:pt x="1728892" y="1629636"/>
                  <a:pt x="1741046" y="1643815"/>
                </a:cubicBezTo>
                <a:cubicBezTo>
                  <a:pt x="1757251" y="1670149"/>
                  <a:pt x="1765354" y="1696482"/>
                  <a:pt x="1765354" y="1722816"/>
                </a:cubicBezTo>
                <a:cubicBezTo>
                  <a:pt x="1765354" y="1757252"/>
                  <a:pt x="1750161" y="1787637"/>
                  <a:pt x="1719777" y="1813970"/>
                </a:cubicBezTo>
                <a:cubicBezTo>
                  <a:pt x="1689392" y="1840304"/>
                  <a:pt x="1656982" y="1853470"/>
                  <a:pt x="1622546" y="1853470"/>
                </a:cubicBezTo>
                <a:cubicBezTo>
                  <a:pt x="1575956" y="1847393"/>
                  <a:pt x="1536455" y="1837265"/>
                  <a:pt x="1504045" y="1823085"/>
                </a:cubicBezTo>
                <a:cubicBezTo>
                  <a:pt x="1471635" y="1808906"/>
                  <a:pt x="1436186" y="1798777"/>
                  <a:pt x="1397699" y="1792700"/>
                </a:cubicBezTo>
                <a:cubicBezTo>
                  <a:pt x="1391621" y="1792700"/>
                  <a:pt x="1371871" y="1805868"/>
                  <a:pt x="1338448" y="1832201"/>
                </a:cubicBezTo>
                <a:cubicBezTo>
                  <a:pt x="1305025" y="1858535"/>
                  <a:pt x="1272108" y="1889932"/>
                  <a:pt x="1239698" y="1926394"/>
                </a:cubicBezTo>
                <a:cubicBezTo>
                  <a:pt x="1207287" y="1962855"/>
                  <a:pt x="1177409" y="1995772"/>
                  <a:pt x="1150063" y="2025144"/>
                </a:cubicBezTo>
                <a:cubicBezTo>
                  <a:pt x="1122717" y="2054516"/>
                  <a:pt x="1106005" y="2073253"/>
                  <a:pt x="1099928" y="2081356"/>
                </a:cubicBezTo>
                <a:cubicBezTo>
                  <a:pt x="1035107" y="2134023"/>
                  <a:pt x="942940" y="2196311"/>
                  <a:pt x="823427" y="2268222"/>
                </a:cubicBezTo>
                <a:cubicBezTo>
                  <a:pt x="703913" y="2340132"/>
                  <a:pt x="601618" y="2393306"/>
                  <a:pt x="516541" y="2427742"/>
                </a:cubicBezTo>
                <a:lnTo>
                  <a:pt x="319040" y="2427742"/>
                </a:lnTo>
                <a:cubicBezTo>
                  <a:pt x="272450" y="2393306"/>
                  <a:pt x="228899" y="2376088"/>
                  <a:pt x="188385" y="2376088"/>
                </a:cubicBezTo>
                <a:cubicBezTo>
                  <a:pt x="162052" y="2376088"/>
                  <a:pt x="137238" y="2377607"/>
                  <a:pt x="113943" y="2380646"/>
                </a:cubicBezTo>
                <a:cubicBezTo>
                  <a:pt x="90648" y="2383684"/>
                  <a:pt x="66846" y="2385203"/>
                  <a:pt x="42539" y="2385203"/>
                </a:cubicBezTo>
                <a:lnTo>
                  <a:pt x="0" y="2385203"/>
                </a:lnTo>
                <a:cubicBezTo>
                  <a:pt x="74949" y="2360895"/>
                  <a:pt x="169648" y="2314306"/>
                  <a:pt x="284097" y="2245434"/>
                </a:cubicBezTo>
                <a:cubicBezTo>
                  <a:pt x="398547" y="2176562"/>
                  <a:pt x="515528" y="2098574"/>
                  <a:pt x="635041" y="2011471"/>
                </a:cubicBezTo>
                <a:cubicBezTo>
                  <a:pt x="754555" y="1924368"/>
                  <a:pt x="861914" y="1834733"/>
                  <a:pt x="957120" y="1742566"/>
                </a:cubicBezTo>
                <a:cubicBezTo>
                  <a:pt x="1052325" y="1650399"/>
                  <a:pt x="1119172" y="1567853"/>
                  <a:pt x="1157659" y="1494930"/>
                </a:cubicBezTo>
                <a:cubicBezTo>
                  <a:pt x="1157659" y="1430109"/>
                  <a:pt x="1118159" y="1379468"/>
                  <a:pt x="1039159" y="1343006"/>
                </a:cubicBezTo>
                <a:cubicBezTo>
                  <a:pt x="960158" y="1306545"/>
                  <a:pt x="904453" y="1265019"/>
                  <a:pt x="872042" y="1218429"/>
                </a:cubicBezTo>
                <a:lnTo>
                  <a:pt x="884196" y="1209313"/>
                </a:lnTo>
                <a:lnTo>
                  <a:pt x="969273" y="1209313"/>
                </a:lnTo>
                <a:lnTo>
                  <a:pt x="1069543" y="1209313"/>
                </a:lnTo>
                <a:cubicBezTo>
                  <a:pt x="1089800" y="1209313"/>
                  <a:pt x="1108031" y="1209313"/>
                  <a:pt x="1124236" y="1209313"/>
                </a:cubicBezTo>
                <a:cubicBezTo>
                  <a:pt x="1140441" y="1209313"/>
                  <a:pt x="1165762" y="1215390"/>
                  <a:pt x="1200198" y="1227544"/>
                </a:cubicBezTo>
                <a:cubicBezTo>
                  <a:pt x="1224505" y="1233621"/>
                  <a:pt x="1243749" y="1250333"/>
                  <a:pt x="1257929" y="1277679"/>
                </a:cubicBezTo>
                <a:cubicBezTo>
                  <a:pt x="1272108" y="1305025"/>
                  <a:pt x="1295403" y="1318698"/>
                  <a:pt x="1327813" y="1318698"/>
                </a:cubicBezTo>
                <a:cubicBezTo>
                  <a:pt x="1380480" y="1245775"/>
                  <a:pt x="1446314" y="1158166"/>
                  <a:pt x="1525315" y="1055871"/>
                </a:cubicBezTo>
                <a:cubicBezTo>
                  <a:pt x="1604315" y="953575"/>
                  <a:pt x="1643815" y="852799"/>
                  <a:pt x="1643815" y="753542"/>
                </a:cubicBezTo>
                <a:cubicBezTo>
                  <a:pt x="1643815" y="733286"/>
                  <a:pt x="1633687" y="723158"/>
                  <a:pt x="1613430" y="723158"/>
                </a:cubicBezTo>
                <a:lnTo>
                  <a:pt x="1236659" y="723158"/>
                </a:lnTo>
                <a:cubicBezTo>
                  <a:pt x="1236659" y="723158"/>
                  <a:pt x="1215390" y="751517"/>
                  <a:pt x="1172851" y="808235"/>
                </a:cubicBezTo>
                <a:cubicBezTo>
                  <a:pt x="1130313" y="864953"/>
                  <a:pt x="1077646" y="927748"/>
                  <a:pt x="1014851" y="996620"/>
                </a:cubicBezTo>
                <a:cubicBezTo>
                  <a:pt x="952055" y="1065492"/>
                  <a:pt x="886222" y="1128288"/>
                  <a:pt x="817350" y="1185006"/>
                </a:cubicBezTo>
                <a:cubicBezTo>
                  <a:pt x="748478" y="1241724"/>
                  <a:pt x="684670" y="1270083"/>
                  <a:pt x="625926" y="1270083"/>
                </a:cubicBezTo>
                <a:cubicBezTo>
                  <a:pt x="611746" y="1270083"/>
                  <a:pt x="599592" y="1268057"/>
                  <a:pt x="589464" y="1264006"/>
                </a:cubicBezTo>
                <a:cubicBezTo>
                  <a:pt x="579336" y="1259955"/>
                  <a:pt x="564143" y="1257929"/>
                  <a:pt x="543887" y="1257929"/>
                </a:cubicBezTo>
                <a:lnTo>
                  <a:pt x="507425" y="1270083"/>
                </a:lnTo>
                <a:cubicBezTo>
                  <a:pt x="485143" y="1270083"/>
                  <a:pt x="474002" y="1258942"/>
                  <a:pt x="474002" y="1236660"/>
                </a:cubicBezTo>
                <a:cubicBezTo>
                  <a:pt x="482105" y="1224506"/>
                  <a:pt x="497803" y="1211846"/>
                  <a:pt x="521099" y="1198679"/>
                </a:cubicBezTo>
                <a:cubicBezTo>
                  <a:pt x="544393" y="1185512"/>
                  <a:pt x="559079" y="1171839"/>
                  <a:pt x="565156" y="1157659"/>
                </a:cubicBezTo>
                <a:cubicBezTo>
                  <a:pt x="599592" y="1119172"/>
                  <a:pt x="654285" y="1055364"/>
                  <a:pt x="729234" y="966235"/>
                </a:cubicBezTo>
                <a:cubicBezTo>
                  <a:pt x="804183" y="877107"/>
                  <a:pt x="878119" y="781395"/>
                  <a:pt x="951043" y="679100"/>
                </a:cubicBezTo>
                <a:cubicBezTo>
                  <a:pt x="1023966" y="576804"/>
                  <a:pt x="1088281" y="476534"/>
                  <a:pt x="1143986" y="378291"/>
                </a:cubicBezTo>
                <a:cubicBezTo>
                  <a:pt x="1199691" y="280047"/>
                  <a:pt x="1227544" y="197501"/>
                  <a:pt x="1227544" y="130655"/>
                </a:cubicBezTo>
                <a:cubicBezTo>
                  <a:pt x="1227544" y="118501"/>
                  <a:pt x="1224505" y="105334"/>
                  <a:pt x="1218429" y="91155"/>
                </a:cubicBezTo>
                <a:cubicBezTo>
                  <a:pt x="1212351" y="76975"/>
                  <a:pt x="1209313" y="63808"/>
                  <a:pt x="1209313" y="51654"/>
                </a:cubicBezTo>
                <a:lnTo>
                  <a:pt x="1236659" y="51654"/>
                </a:lnTo>
                <a:cubicBezTo>
                  <a:pt x="1236659" y="37475"/>
                  <a:pt x="1238179" y="30385"/>
                  <a:pt x="1241217" y="30385"/>
                </a:cubicBezTo>
                <a:cubicBezTo>
                  <a:pt x="1244255" y="30385"/>
                  <a:pt x="1239698" y="24308"/>
                  <a:pt x="1227544" y="12154"/>
                </a:cubicBezTo>
                <a:close/>
              </a:path>
            </a:pathLst>
          </a:custGeom>
        </p:spPr>
      </p:pic>
    </p:spTree>
  </p:cSld>
  <p:clrMapOvr>
    <a:masterClrMapping/>
  </p:clrMapOvr>
  <p:transition spd="slow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421754" y="1954285"/>
            <a:ext cx="7770246" cy="3722948"/>
          </a:xfrm>
          <a:prstGeom prst="rect">
            <a:avLst/>
          </a:prstGeom>
          <a:solidFill>
            <a:schemeClr val="bg1">
              <a:lumMod val="85000"/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" y="1845568"/>
            <a:ext cx="4583831" cy="3888754"/>
          </a:xfrm>
          <a:prstGeom prst="rect">
            <a:avLst/>
          </a:prstGeom>
          <a:solidFill>
            <a:srgbClr val="383C6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248000" rIns="252000" anchor="ctr"/>
          <a:lstStyle/>
          <a:p>
            <a:pPr algn="just" eaLnBrk="1" fontAlgn="auto" hangingPunct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zh-CN" altLang="en-US" sz="14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767408" y="1700808"/>
            <a:ext cx="476351" cy="4170824"/>
            <a:chOff x="1760263" y="1215213"/>
            <a:chExt cx="519112" cy="4545230"/>
          </a:xfrm>
          <a:solidFill>
            <a:srgbClr val="45487A"/>
          </a:solidFill>
        </p:grpSpPr>
        <p:sp>
          <p:nvSpPr>
            <p:cNvPr id="5" name="椭圆 4"/>
            <p:cNvSpPr/>
            <p:nvPr/>
          </p:nvSpPr>
          <p:spPr>
            <a:xfrm>
              <a:off x="1760263" y="1219906"/>
              <a:ext cx="95250" cy="232307"/>
            </a:xfrm>
            <a:prstGeom prst="ellips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1761850" y="5523442"/>
              <a:ext cx="96838" cy="232307"/>
            </a:xfrm>
            <a:prstGeom prst="ellips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圆角矩形 15"/>
            <p:cNvSpPr/>
            <p:nvPr/>
          </p:nvSpPr>
          <p:spPr>
            <a:xfrm>
              <a:off x="1787250" y="1215213"/>
              <a:ext cx="492125" cy="4545230"/>
            </a:xfrm>
            <a:custGeom>
              <a:avLst/>
              <a:gdLst>
                <a:gd name="connsiteX0" fmla="*/ 0 w 648072"/>
                <a:gd name="connsiteY0" fmla="*/ 108014 h 4248472"/>
                <a:gd name="connsiteX1" fmla="*/ 108014 w 648072"/>
                <a:gd name="connsiteY1" fmla="*/ 0 h 4248472"/>
                <a:gd name="connsiteX2" fmla="*/ 540058 w 648072"/>
                <a:gd name="connsiteY2" fmla="*/ 0 h 4248472"/>
                <a:gd name="connsiteX3" fmla="*/ 648072 w 648072"/>
                <a:gd name="connsiteY3" fmla="*/ 108014 h 4248472"/>
                <a:gd name="connsiteX4" fmla="*/ 648072 w 648072"/>
                <a:gd name="connsiteY4" fmla="*/ 4140458 h 4248472"/>
                <a:gd name="connsiteX5" fmla="*/ 540058 w 648072"/>
                <a:gd name="connsiteY5" fmla="*/ 4248472 h 4248472"/>
                <a:gd name="connsiteX6" fmla="*/ 108014 w 648072"/>
                <a:gd name="connsiteY6" fmla="*/ 4248472 h 4248472"/>
                <a:gd name="connsiteX7" fmla="*/ 0 w 648072"/>
                <a:gd name="connsiteY7" fmla="*/ 4140458 h 4248472"/>
                <a:gd name="connsiteX8" fmla="*/ 0 w 648072"/>
                <a:gd name="connsiteY8" fmla="*/ 108014 h 4248472"/>
                <a:gd name="connsiteX0-1" fmla="*/ 50562 w 698634"/>
                <a:gd name="connsiteY0-2" fmla="*/ 108014 h 4248472"/>
                <a:gd name="connsiteX1-3" fmla="*/ 158576 w 698634"/>
                <a:gd name="connsiteY1-4" fmla="*/ 0 h 4248472"/>
                <a:gd name="connsiteX2-5" fmla="*/ 590620 w 698634"/>
                <a:gd name="connsiteY2-6" fmla="*/ 0 h 4248472"/>
                <a:gd name="connsiteX3-7" fmla="*/ 698634 w 698634"/>
                <a:gd name="connsiteY3-8" fmla="*/ 108014 h 4248472"/>
                <a:gd name="connsiteX4-9" fmla="*/ 698634 w 698634"/>
                <a:gd name="connsiteY4-10" fmla="*/ 4140458 h 4248472"/>
                <a:gd name="connsiteX5-11" fmla="*/ 590620 w 698634"/>
                <a:gd name="connsiteY5-12" fmla="*/ 4248472 h 4248472"/>
                <a:gd name="connsiteX6-13" fmla="*/ 20463 w 698634"/>
                <a:gd name="connsiteY6-14" fmla="*/ 4248472 h 4248472"/>
                <a:gd name="connsiteX7-15" fmla="*/ 50562 w 698634"/>
                <a:gd name="connsiteY7-16" fmla="*/ 4140458 h 4248472"/>
                <a:gd name="connsiteX8-17" fmla="*/ 50562 w 698634"/>
                <a:gd name="connsiteY8-18" fmla="*/ 108014 h 4248472"/>
                <a:gd name="connsiteX0-19" fmla="*/ 50562 w 698634"/>
                <a:gd name="connsiteY0-20" fmla="*/ 108014 h 4248472"/>
                <a:gd name="connsiteX1-21" fmla="*/ 29988 w 698634"/>
                <a:gd name="connsiteY1-22" fmla="*/ 0 h 4248472"/>
                <a:gd name="connsiteX2-23" fmla="*/ 590620 w 698634"/>
                <a:gd name="connsiteY2-24" fmla="*/ 0 h 4248472"/>
                <a:gd name="connsiteX3-25" fmla="*/ 698634 w 698634"/>
                <a:gd name="connsiteY3-26" fmla="*/ 108014 h 4248472"/>
                <a:gd name="connsiteX4-27" fmla="*/ 698634 w 698634"/>
                <a:gd name="connsiteY4-28" fmla="*/ 4140458 h 4248472"/>
                <a:gd name="connsiteX5-29" fmla="*/ 590620 w 698634"/>
                <a:gd name="connsiteY5-30" fmla="*/ 4248472 h 4248472"/>
                <a:gd name="connsiteX6-31" fmla="*/ 20463 w 698634"/>
                <a:gd name="connsiteY6-32" fmla="*/ 4248472 h 4248472"/>
                <a:gd name="connsiteX7-33" fmla="*/ 50562 w 698634"/>
                <a:gd name="connsiteY7-34" fmla="*/ 4140458 h 4248472"/>
                <a:gd name="connsiteX8-35" fmla="*/ 50562 w 698634"/>
                <a:gd name="connsiteY8-36" fmla="*/ 108014 h 4248472"/>
                <a:gd name="connsiteX0-37" fmla="*/ 62842 w 710914"/>
                <a:gd name="connsiteY0-38" fmla="*/ 108014 h 4248472"/>
                <a:gd name="connsiteX1-39" fmla="*/ 18456 w 710914"/>
                <a:gd name="connsiteY1-40" fmla="*/ 0 h 4248472"/>
                <a:gd name="connsiteX2-41" fmla="*/ 602900 w 710914"/>
                <a:gd name="connsiteY2-42" fmla="*/ 0 h 4248472"/>
                <a:gd name="connsiteX3-43" fmla="*/ 710914 w 710914"/>
                <a:gd name="connsiteY3-44" fmla="*/ 108014 h 4248472"/>
                <a:gd name="connsiteX4-45" fmla="*/ 710914 w 710914"/>
                <a:gd name="connsiteY4-46" fmla="*/ 4140458 h 4248472"/>
                <a:gd name="connsiteX5-47" fmla="*/ 602900 w 710914"/>
                <a:gd name="connsiteY5-48" fmla="*/ 4248472 h 4248472"/>
                <a:gd name="connsiteX6-49" fmla="*/ 32743 w 710914"/>
                <a:gd name="connsiteY6-50" fmla="*/ 4248472 h 4248472"/>
                <a:gd name="connsiteX7-51" fmla="*/ 62842 w 710914"/>
                <a:gd name="connsiteY7-52" fmla="*/ 4140458 h 4248472"/>
                <a:gd name="connsiteX8-53" fmla="*/ 62842 w 710914"/>
                <a:gd name="connsiteY8-54" fmla="*/ 108014 h 4248472"/>
                <a:gd name="connsiteX0-55" fmla="*/ 92736 w 740808"/>
                <a:gd name="connsiteY0-56" fmla="*/ 108014 h 4248472"/>
                <a:gd name="connsiteX1-57" fmla="*/ 15013 w 740808"/>
                <a:gd name="connsiteY1-58" fmla="*/ 0 h 4248472"/>
                <a:gd name="connsiteX2-59" fmla="*/ 632794 w 740808"/>
                <a:gd name="connsiteY2-60" fmla="*/ 0 h 4248472"/>
                <a:gd name="connsiteX3-61" fmla="*/ 740808 w 740808"/>
                <a:gd name="connsiteY3-62" fmla="*/ 108014 h 4248472"/>
                <a:gd name="connsiteX4-63" fmla="*/ 740808 w 740808"/>
                <a:gd name="connsiteY4-64" fmla="*/ 4140458 h 4248472"/>
                <a:gd name="connsiteX5-65" fmla="*/ 632794 w 740808"/>
                <a:gd name="connsiteY5-66" fmla="*/ 4248472 h 4248472"/>
                <a:gd name="connsiteX6-67" fmla="*/ 62637 w 740808"/>
                <a:gd name="connsiteY6-68" fmla="*/ 4248472 h 4248472"/>
                <a:gd name="connsiteX7-69" fmla="*/ 92736 w 740808"/>
                <a:gd name="connsiteY7-70" fmla="*/ 4140458 h 4248472"/>
                <a:gd name="connsiteX8-71" fmla="*/ 92736 w 740808"/>
                <a:gd name="connsiteY8-72" fmla="*/ 108014 h 4248472"/>
                <a:gd name="connsiteX0-73" fmla="*/ 89231 w 737303"/>
                <a:gd name="connsiteY0-74" fmla="*/ 108464 h 4248922"/>
                <a:gd name="connsiteX1-75" fmla="*/ 11508 w 737303"/>
                <a:gd name="connsiteY1-76" fmla="*/ 450 h 4248922"/>
                <a:gd name="connsiteX2-77" fmla="*/ 629289 w 737303"/>
                <a:gd name="connsiteY2-78" fmla="*/ 450 h 4248922"/>
                <a:gd name="connsiteX3-79" fmla="*/ 737303 w 737303"/>
                <a:gd name="connsiteY3-80" fmla="*/ 108464 h 4248922"/>
                <a:gd name="connsiteX4-81" fmla="*/ 737303 w 737303"/>
                <a:gd name="connsiteY4-82" fmla="*/ 4140908 h 4248922"/>
                <a:gd name="connsiteX5-83" fmla="*/ 629289 w 737303"/>
                <a:gd name="connsiteY5-84" fmla="*/ 4248922 h 4248922"/>
                <a:gd name="connsiteX6-85" fmla="*/ 59132 w 737303"/>
                <a:gd name="connsiteY6-86" fmla="*/ 4248922 h 4248922"/>
                <a:gd name="connsiteX7-87" fmla="*/ 89231 w 737303"/>
                <a:gd name="connsiteY7-88" fmla="*/ 4140908 h 4248922"/>
                <a:gd name="connsiteX8-89" fmla="*/ 89231 w 737303"/>
                <a:gd name="connsiteY8-90" fmla="*/ 108464 h 4248922"/>
                <a:gd name="connsiteX0-91" fmla="*/ 89231 w 737303"/>
                <a:gd name="connsiteY0-92" fmla="*/ 146114 h 4248472"/>
                <a:gd name="connsiteX1-93" fmla="*/ 11508 w 737303"/>
                <a:gd name="connsiteY1-94" fmla="*/ 0 h 4248472"/>
                <a:gd name="connsiteX2-95" fmla="*/ 629289 w 737303"/>
                <a:gd name="connsiteY2-96" fmla="*/ 0 h 4248472"/>
                <a:gd name="connsiteX3-97" fmla="*/ 737303 w 737303"/>
                <a:gd name="connsiteY3-98" fmla="*/ 108014 h 4248472"/>
                <a:gd name="connsiteX4-99" fmla="*/ 737303 w 737303"/>
                <a:gd name="connsiteY4-100" fmla="*/ 4140458 h 4248472"/>
                <a:gd name="connsiteX5-101" fmla="*/ 629289 w 737303"/>
                <a:gd name="connsiteY5-102" fmla="*/ 4248472 h 4248472"/>
                <a:gd name="connsiteX6-103" fmla="*/ 59132 w 737303"/>
                <a:gd name="connsiteY6-104" fmla="*/ 4248472 h 4248472"/>
                <a:gd name="connsiteX7-105" fmla="*/ 89231 w 737303"/>
                <a:gd name="connsiteY7-106" fmla="*/ 4140458 h 4248472"/>
                <a:gd name="connsiteX8-107" fmla="*/ 89231 w 737303"/>
                <a:gd name="connsiteY8-108" fmla="*/ 146114 h 4248472"/>
                <a:gd name="connsiteX0-109" fmla="*/ 90213 w 738285"/>
                <a:gd name="connsiteY0-110" fmla="*/ 146124 h 4248482"/>
                <a:gd name="connsiteX1-111" fmla="*/ 12490 w 738285"/>
                <a:gd name="connsiteY1-112" fmla="*/ 10 h 4248482"/>
                <a:gd name="connsiteX2-113" fmla="*/ 630271 w 738285"/>
                <a:gd name="connsiteY2-114" fmla="*/ 10 h 4248482"/>
                <a:gd name="connsiteX3-115" fmla="*/ 738285 w 738285"/>
                <a:gd name="connsiteY3-116" fmla="*/ 108024 h 4248482"/>
                <a:gd name="connsiteX4-117" fmla="*/ 738285 w 738285"/>
                <a:gd name="connsiteY4-118" fmla="*/ 4140468 h 4248482"/>
                <a:gd name="connsiteX5-119" fmla="*/ 630271 w 738285"/>
                <a:gd name="connsiteY5-120" fmla="*/ 4248482 h 4248482"/>
                <a:gd name="connsiteX6-121" fmla="*/ 60114 w 738285"/>
                <a:gd name="connsiteY6-122" fmla="*/ 4248482 h 4248482"/>
                <a:gd name="connsiteX7-123" fmla="*/ 90213 w 738285"/>
                <a:gd name="connsiteY7-124" fmla="*/ 4140468 h 4248482"/>
                <a:gd name="connsiteX8-125" fmla="*/ 90213 w 738285"/>
                <a:gd name="connsiteY8-126" fmla="*/ 146124 h 4248482"/>
                <a:gd name="connsiteX0-127" fmla="*/ 90213 w 738285"/>
                <a:gd name="connsiteY0-128" fmla="*/ 146124 h 4248482"/>
                <a:gd name="connsiteX1-129" fmla="*/ 12490 w 738285"/>
                <a:gd name="connsiteY1-130" fmla="*/ 10 h 4248482"/>
                <a:gd name="connsiteX2-131" fmla="*/ 630271 w 738285"/>
                <a:gd name="connsiteY2-132" fmla="*/ 10 h 4248482"/>
                <a:gd name="connsiteX3-133" fmla="*/ 738285 w 738285"/>
                <a:gd name="connsiteY3-134" fmla="*/ 108024 h 4248482"/>
                <a:gd name="connsiteX4-135" fmla="*/ 738285 w 738285"/>
                <a:gd name="connsiteY4-136" fmla="*/ 4140468 h 4248482"/>
                <a:gd name="connsiteX5-137" fmla="*/ 630271 w 738285"/>
                <a:gd name="connsiteY5-138" fmla="*/ 4248482 h 4248482"/>
                <a:gd name="connsiteX6-139" fmla="*/ 36302 w 738285"/>
                <a:gd name="connsiteY6-140" fmla="*/ 4248482 h 4248482"/>
                <a:gd name="connsiteX7-141" fmla="*/ 90213 w 738285"/>
                <a:gd name="connsiteY7-142" fmla="*/ 4140468 h 4248482"/>
                <a:gd name="connsiteX8-143" fmla="*/ 90213 w 738285"/>
                <a:gd name="connsiteY8-144" fmla="*/ 146124 h 4248482"/>
                <a:gd name="connsiteX0-145" fmla="*/ 90213 w 738285"/>
                <a:gd name="connsiteY0-146" fmla="*/ 146124 h 4248500"/>
                <a:gd name="connsiteX1-147" fmla="*/ 12490 w 738285"/>
                <a:gd name="connsiteY1-148" fmla="*/ 10 h 4248500"/>
                <a:gd name="connsiteX2-149" fmla="*/ 630271 w 738285"/>
                <a:gd name="connsiteY2-150" fmla="*/ 10 h 4248500"/>
                <a:gd name="connsiteX3-151" fmla="*/ 738285 w 738285"/>
                <a:gd name="connsiteY3-152" fmla="*/ 108024 h 4248500"/>
                <a:gd name="connsiteX4-153" fmla="*/ 738285 w 738285"/>
                <a:gd name="connsiteY4-154" fmla="*/ 4140468 h 4248500"/>
                <a:gd name="connsiteX5-155" fmla="*/ 630271 w 738285"/>
                <a:gd name="connsiteY5-156" fmla="*/ 4248482 h 4248500"/>
                <a:gd name="connsiteX6-157" fmla="*/ 36302 w 738285"/>
                <a:gd name="connsiteY6-158" fmla="*/ 4248482 h 4248500"/>
                <a:gd name="connsiteX7-159" fmla="*/ 90213 w 738285"/>
                <a:gd name="connsiteY7-160" fmla="*/ 4140468 h 4248500"/>
                <a:gd name="connsiteX8-161" fmla="*/ 90213 w 738285"/>
                <a:gd name="connsiteY8-162" fmla="*/ 146124 h 42485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738285" h="4248500">
                  <a:moveTo>
                    <a:pt x="90213" y="146124"/>
                  </a:moveTo>
                  <a:cubicBezTo>
                    <a:pt x="128313" y="-4018"/>
                    <a:pt x="-47164" y="10"/>
                    <a:pt x="12490" y="10"/>
                  </a:cubicBezTo>
                  <a:lnTo>
                    <a:pt x="630271" y="10"/>
                  </a:lnTo>
                  <a:cubicBezTo>
                    <a:pt x="689925" y="10"/>
                    <a:pt x="738285" y="48370"/>
                    <a:pt x="738285" y="108024"/>
                  </a:cubicBezTo>
                  <a:lnTo>
                    <a:pt x="738285" y="4140468"/>
                  </a:lnTo>
                  <a:cubicBezTo>
                    <a:pt x="738285" y="4200122"/>
                    <a:pt x="689925" y="4248482"/>
                    <a:pt x="630271" y="4248482"/>
                  </a:cubicBezTo>
                  <a:lnTo>
                    <a:pt x="36302" y="4248482"/>
                  </a:lnTo>
                  <a:cubicBezTo>
                    <a:pt x="-23352" y="4248482"/>
                    <a:pt x="94976" y="4252509"/>
                    <a:pt x="90213" y="4140468"/>
                  </a:cubicBezTo>
                  <a:lnTo>
                    <a:pt x="90213" y="1461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lIns="72000" tIns="0" rIns="0" bIns="0" anchor="ctr"/>
            <a:lstStyle/>
            <a:p>
              <a:pPr algn="ctr">
                <a:defRPr/>
              </a:pPr>
              <a:r>
                <a:rPr lang="zh-CN" altLang="en-US" sz="1400" spc="300" dirty="0">
                  <a:solidFill>
                    <a:schemeClr val="bg1"/>
                  </a:solidFill>
                  <a:cs typeface="+mn-ea"/>
                  <a:sym typeface="+mn-lt"/>
                </a:rPr>
                <a:t>点击添加文本概述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377008" y="1705301"/>
            <a:ext cx="477809" cy="4168677"/>
            <a:chOff x="2369863" y="1219906"/>
            <a:chExt cx="520700" cy="4542883"/>
          </a:xfrm>
          <a:solidFill>
            <a:srgbClr val="595C9D"/>
          </a:solidFill>
        </p:grpSpPr>
        <p:sp>
          <p:nvSpPr>
            <p:cNvPr id="9" name="椭圆 8"/>
            <p:cNvSpPr/>
            <p:nvPr/>
          </p:nvSpPr>
          <p:spPr>
            <a:xfrm>
              <a:off x="2369863" y="1219906"/>
              <a:ext cx="96837" cy="229960"/>
            </a:xfrm>
            <a:prstGeom prst="ellips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2371450" y="5530483"/>
              <a:ext cx="96838" cy="232306"/>
            </a:xfrm>
            <a:prstGeom prst="ellips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圆角矩形 15"/>
            <p:cNvSpPr/>
            <p:nvPr/>
          </p:nvSpPr>
          <p:spPr>
            <a:xfrm>
              <a:off x="2396850" y="1219906"/>
              <a:ext cx="493713" cy="4542883"/>
            </a:xfrm>
            <a:custGeom>
              <a:avLst/>
              <a:gdLst>
                <a:gd name="connsiteX0" fmla="*/ 0 w 648072"/>
                <a:gd name="connsiteY0" fmla="*/ 108014 h 4248472"/>
                <a:gd name="connsiteX1" fmla="*/ 108014 w 648072"/>
                <a:gd name="connsiteY1" fmla="*/ 0 h 4248472"/>
                <a:gd name="connsiteX2" fmla="*/ 540058 w 648072"/>
                <a:gd name="connsiteY2" fmla="*/ 0 h 4248472"/>
                <a:gd name="connsiteX3" fmla="*/ 648072 w 648072"/>
                <a:gd name="connsiteY3" fmla="*/ 108014 h 4248472"/>
                <a:gd name="connsiteX4" fmla="*/ 648072 w 648072"/>
                <a:gd name="connsiteY4" fmla="*/ 4140458 h 4248472"/>
                <a:gd name="connsiteX5" fmla="*/ 540058 w 648072"/>
                <a:gd name="connsiteY5" fmla="*/ 4248472 h 4248472"/>
                <a:gd name="connsiteX6" fmla="*/ 108014 w 648072"/>
                <a:gd name="connsiteY6" fmla="*/ 4248472 h 4248472"/>
                <a:gd name="connsiteX7" fmla="*/ 0 w 648072"/>
                <a:gd name="connsiteY7" fmla="*/ 4140458 h 4248472"/>
                <a:gd name="connsiteX8" fmla="*/ 0 w 648072"/>
                <a:gd name="connsiteY8" fmla="*/ 108014 h 4248472"/>
                <a:gd name="connsiteX0-1" fmla="*/ 50562 w 698634"/>
                <a:gd name="connsiteY0-2" fmla="*/ 108014 h 4248472"/>
                <a:gd name="connsiteX1-3" fmla="*/ 158576 w 698634"/>
                <a:gd name="connsiteY1-4" fmla="*/ 0 h 4248472"/>
                <a:gd name="connsiteX2-5" fmla="*/ 590620 w 698634"/>
                <a:gd name="connsiteY2-6" fmla="*/ 0 h 4248472"/>
                <a:gd name="connsiteX3-7" fmla="*/ 698634 w 698634"/>
                <a:gd name="connsiteY3-8" fmla="*/ 108014 h 4248472"/>
                <a:gd name="connsiteX4-9" fmla="*/ 698634 w 698634"/>
                <a:gd name="connsiteY4-10" fmla="*/ 4140458 h 4248472"/>
                <a:gd name="connsiteX5-11" fmla="*/ 590620 w 698634"/>
                <a:gd name="connsiteY5-12" fmla="*/ 4248472 h 4248472"/>
                <a:gd name="connsiteX6-13" fmla="*/ 20463 w 698634"/>
                <a:gd name="connsiteY6-14" fmla="*/ 4248472 h 4248472"/>
                <a:gd name="connsiteX7-15" fmla="*/ 50562 w 698634"/>
                <a:gd name="connsiteY7-16" fmla="*/ 4140458 h 4248472"/>
                <a:gd name="connsiteX8-17" fmla="*/ 50562 w 698634"/>
                <a:gd name="connsiteY8-18" fmla="*/ 108014 h 4248472"/>
                <a:gd name="connsiteX0-19" fmla="*/ 50562 w 698634"/>
                <a:gd name="connsiteY0-20" fmla="*/ 108014 h 4248472"/>
                <a:gd name="connsiteX1-21" fmla="*/ 29988 w 698634"/>
                <a:gd name="connsiteY1-22" fmla="*/ 0 h 4248472"/>
                <a:gd name="connsiteX2-23" fmla="*/ 590620 w 698634"/>
                <a:gd name="connsiteY2-24" fmla="*/ 0 h 4248472"/>
                <a:gd name="connsiteX3-25" fmla="*/ 698634 w 698634"/>
                <a:gd name="connsiteY3-26" fmla="*/ 108014 h 4248472"/>
                <a:gd name="connsiteX4-27" fmla="*/ 698634 w 698634"/>
                <a:gd name="connsiteY4-28" fmla="*/ 4140458 h 4248472"/>
                <a:gd name="connsiteX5-29" fmla="*/ 590620 w 698634"/>
                <a:gd name="connsiteY5-30" fmla="*/ 4248472 h 4248472"/>
                <a:gd name="connsiteX6-31" fmla="*/ 20463 w 698634"/>
                <a:gd name="connsiteY6-32" fmla="*/ 4248472 h 4248472"/>
                <a:gd name="connsiteX7-33" fmla="*/ 50562 w 698634"/>
                <a:gd name="connsiteY7-34" fmla="*/ 4140458 h 4248472"/>
                <a:gd name="connsiteX8-35" fmla="*/ 50562 w 698634"/>
                <a:gd name="connsiteY8-36" fmla="*/ 108014 h 4248472"/>
                <a:gd name="connsiteX0-37" fmla="*/ 62842 w 710914"/>
                <a:gd name="connsiteY0-38" fmla="*/ 108014 h 4248472"/>
                <a:gd name="connsiteX1-39" fmla="*/ 18456 w 710914"/>
                <a:gd name="connsiteY1-40" fmla="*/ 0 h 4248472"/>
                <a:gd name="connsiteX2-41" fmla="*/ 602900 w 710914"/>
                <a:gd name="connsiteY2-42" fmla="*/ 0 h 4248472"/>
                <a:gd name="connsiteX3-43" fmla="*/ 710914 w 710914"/>
                <a:gd name="connsiteY3-44" fmla="*/ 108014 h 4248472"/>
                <a:gd name="connsiteX4-45" fmla="*/ 710914 w 710914"/>
                <a:gd name="connsiteY4-46" fmla="*/ 4140458 h 4248472"/>
                <a:gd name="connsiteX5-47" fmla="*/ 602900 w 710914"/>
                <a:gd name="connsiteY5-48" fmla="*/ 4248472 h 4248472"/>
                <a:gd name="connsiteX6-49" fmla="*/ 32743 w 710914"/>
                <a:gd name="connsiteY6-50" fmla="*/ 4248472 h 4248472"/>
                <a:gd name="connsiteX7-51" fmla="*/ 62842 w 710914"/>
                <a:gd name="connsiteY7-52" fmla="*/ 4140458 h 4248472"/>
                <a:gd name="connsiteX8-53" fmla="*/ 62842 w 710914"/>
                <a:gd name="connsiteY8-54" fmla="*/ 108014 h 4248472"/>
                <a:gd name="connsiteX0-55" fmla="*/ 92736 w 740808"/>
                <a:gd name="connsiteY0-56" fmla="*/ 108014 h 4248472"/>
                <a:gd name="connsiteX1-57" fmla="*/ 15013 w 740808"/>
                <a:gd name="connsiteY1-58" fmla="*/ 0 h 4248472"/>
                <a:gd name="connsiteX2-59" fmla="*/ 632794 w 740808"/>
                <a:gd name="connsiteY2-60" fmla="*/ 0 h 4248472"/>
                <a:gd name="connsiteX3-61" fmla="*/ 740808 w 740808"/>
                <a:gd name="connsiteY3-62" fmla="*/ 108014 h 4248472"/>
                <a:gd name="connsiteX4-63" fmla="*/ 740808 w 740808"/>
                <a:gd name="connsiteY4-64" fmla="*/ 4140458 h 4248472"/>
                <a:gd name="connsiteX5-65" fmla="*/ 632794 w 740808"/>
                <a:gd name="connsiteY5-66" fmla="*/ 4248472 h 4248472"/>
                <a:gd name="connsiteX6-67" fmla="*/ 62637 w 740808"/>
                <a:gd name="connsiteY6-68" fmla="*/ 4248472 h 4248472"/>
                <a:gd name="connsiteX7-69" fmla="*/ 92736 w 740808"/>
                <a:gd name="connsiteY7-70" fmla="*/ 4140458 h 4248472"/>
                <a:gd name="connsiteX8-71" fmla="*/ 92736 w 740808"/>
                <a:gd name="connsiteY8-72" fmla="*/ 108014 h 4248472"/>
                <a:gd name="connsiteX0-73" fmla="*/ 89231 w 737303"/>
                <a:gd name="connsiteY0-74" fmla="*/ 108464 h 4248922"/>
                <a:gd name="connsiteX1-75" fmla="*/ 11508 w 737303"/>
                <a:gd name="connsiteY1-76" fmla="*/ 450 h 4248922"/>
                <a:gd name="connsiteX2-77" fmla="*/ 629289 w 737303"/>
                <a:gd name="connsiteY2-78" fmla="*/ 450 h 4248922"/>
                <a:gd name="connsiteX3-79" fmla="*/ 737303 w 737303"/>
                <a:gd name="connsiteY3-80" fmla="*/ 108464 h 4248922"/>
                <a:gd name="connsiteX4-81" fmla="*/ 737303 w 737303"/>
                <a:gd name="connsiteY4-82" fmla="*/ 4140908 h 4248922"/>
                <a:gd name="connsiteX5-83" fmla="*/ 629289 w 737303"/>
                <a:gd name="connsiteY5-84" fmla="*/ 4248922 h 4248922"/>
                <a:gd name="connsiteX6-85" fmla="*/ 59132 w 737303"/>
                <a:gd name="connsiteY6-86" fmla="*/ 4248922 h 4248922"/>
                <a:gd name="connsiteX7-87" fmla="*/ 89231 w 737303"/>
                <a:gd name="connsiteY7-88" fmla="*/ 4140908 h 4248922"/>
                <a:gd name="connsiteX8-89" fmla="*/ 89231 w 737303"/>
                <a:gd name="connsiteY8-90" fmla="*/ 108464 h 4248922"/>
                <a:gd name="connsiteX0-91" fmla="*/ 89231 w 737303"/>
                <a:gd name="connsiteY0-92" fmla="*/ 146114 h 4248472"/>
                <a:gd name="connsiteX1-93" fmla="*/ 11508 w 737303"/>
                <a:gd name="connsiteY1-94" fmla="*/ 0 h 4248472"/>
                <a:gd name="connsiteX2-95" fmla="*/ 629289 w 737303"/>
                <a:gd name="connsiteY2-96" fmla="*/ 0 h 4248472"/>
                <a:gd name="connsiteX3-97" fmla="*/ 737303 w 737303"/>
                <a:gd name="connsiteY3-98" fmla="*/ 108014 h 4248472"/>
                <a:gd name="connsiteX4-99" fmla="*/ 737303 w 737303"/>
                <a:gd name="connsiteY4-100" fmla="*/ 4140458 h 4248472"/>
                <a:gd name="connsiteX5-101" fmla="*/ 629289 w 737303"/>
                <a:gd name="connsiteY5-102" fmla="*/ 4248472 h 4248472"/>
                <a:gd name="connsiteX6-103" fmla="*/ 59132 w 737303"/>
                <a:gd name="connsiteY6-104" fmla="*/ 4248472 h 4248472"/>
                <a:gd name="connsiteX7-105" fmla="*/ 89231 w 737303"/>
                <a:gd name="connsiteY7-106" fmla="*/ 4140458 h 4248472"/>
                <a:gd name="connsiteX8-107" fmla="*/ 89231 w 737303"/>
                <a:gd name="connsiteY8-108" fmla="*/ 146114 h 4248472"/>
                <a:gd name="connsiteX0-109" fmla="*/ 90213 w 738285"/>
                <a:gd name="connsiteY0-110" fmla="*/ 146124 h 4248482"/>
                <a:gd name="connsiteX1-111" fmla="*/ 12490 w 738285"/>
                <a:gd name="connsiteY1-112" fmla="*/ 10 h 4248482"/>
                <a:gd name="connsiteX2-113" fmla="*/ 630271 w 738285"/>
                <a:gd name="connsiteY2-114" fmla="*/ 10 h 4248482"/>
                <a:gd name="connsiteX3-115" fmla="*/ 738285 w 738285"/>
                <a:gd name="connsiteY3-116" fmla="*/ 108024 h 4248482"/>
                <a:gd name="connsiteX4-117" fmla="*/ 738285 w 738285"/>
                <a:gd name="connsiteY4-118" fmla="*/ 4140468 h 4248482"/>
                <a:gd name="connsiteX5-119" fmla="*/ 630271 w 738285"/>
                <a:gd name="connsiteY5-120" fmla="*/ 4248482 h 4248482"/>
                <a:gd name="connsiteX6-121" fmla="*/ 60114 w 738285"/>
                <a:gd name="connsiteY6-122" fmla="*/ 4248482 h 4248482"/>
                <a:gd name="connsiteX7-123" fmla="*/ 90213 w 738285"/>
                <a:gd name="connsiteY7-124" fmla="*/ 4140468 h 4248482"/>
                <a:gd name="connsiteX8-125" fmla="*/ 90213 w 738285"/>
                <a:gd name="connsiteY8-126" fmla="*/ 146124 h 4248482"/>
                <a:gd name="connsiteX0-127" fmla="*/ 90213 w 738285"/>
                <a:gd name="connsiteY0-128" fmla="*/ 146124 h 4248482"/>
                <a:gd name="connsiteX1-129" fmla="*/ 12490 w 738285"/>
                <a:gd name="connsiteY1-130" fmla="*/ 10 h 4248482"/>
                <a:gd name="connsiteX2-131" fmla="*/ 630271 w 738285"/>
                <a:gd name="connsiteY2-132" fmla="*/ 10 h 4248482"/>
                <a:gd name="connsiteX3-133" fmla="*/ 738285 w 738285"/>
                <a:gd name="connsiteY3-134" fmla="*/ 108024 h 4248482"/>
                <a:gd name="connsiteX4-135" fmla="*/ 738285 w 738285"/>
                <a:gd name="connsiteY4-136" fmla="*/ 4140468 h 4248482"/>
                <a:gd name="connsiteX5-137" fmla="*/ 630271 w 738285"/>
                <a:gd name="connsiteY5-138" fmla="*/ 4248482 h 4248482"/>
                <a:gd name="connsiteX6-139" fmla="*/ 36302 w 738285"/>
                <a:gd name="connsiteY6-140" fmla="*/ 4248482 h 4248482"/>
                <a:gd name="connsiteX7-141" fmla="*/ 90213 w 738285"/>
                <a:gd name="connsiteY7-142" fmla="*/ 4140468 h 4248482"/>
                <a:gd name="connsiteX8-143" fmla="*/ 90213 w 738285"/>
                <a:gd name="connsiteY8-144" fmla="*/ 146124 h 4248482"/>
                <a:gd name="connsiteX0-145" fmla="*/ 90213 w 738285"/>
                <a:gd name="connsiteY0-146" fmla="*/ 146124 h 4248500"/>
                <a:gd name="connsiteX1-147" fmla="*/ 12490 w 738285"/>
                <a:gd name="connsiteY1-148" fmla="*/ 10 h 4248500"/>
                <a:gd name="connsiteX2-149" fmla="*/ 630271 w 738285"/>
                <a:gd name="connsiteY2-150" fmla="*/ 10 h 4248500"/>
                <a:gd name="connsiteX3-151" fmla="*/ 738285 w 738285"/>
                <a:gd name="connsiteY3-152" fmla="*/ 108024 h 4248500"/>
                <a:gd name="connsiteX4-153" fmla="*/ 738285 w 738285"/>
                <a:gd name="connsiteY4-154" fmla="*/ 4140468 h 4248500"/>
                <a:gd name="connsiteX5-155" fmla="*/ 630271 w 738285"/>
                <a:gd name="connsiteY5-156" fmla="*/ 4248482 h 4248500"/>
                <a:gd name="connsiteX6-157" fmla="*/ 36302 w 738285"/>
                <a:gd name="connsiteY6-158" fmla="*/ 4248482 h 4248500"/>
                <a:gd name="connsiteX7-159" fmla="*/ 90213 w 738285"/>
                <a:gd name="connsiteY7-160" fmla="*/ 4140468 h 4248500"/>
                <a:gd name="connsiteX8-161" fmla="*/ 90213 w 738285"/>
                <a:gd name="connsiteY8-162" fmla="*/ 146124 h 42485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738285" h="4248500">
                  <a:moveTo>
                    <a:pt x="90213" y="146124"/>
                  </a:moveTo>
                  <a:cubicBezTo>
                    <a:pt x="128313" y="-4018"/>
                    <a:pt x="-47164" y="10"/>
                    <a:pt x="12490" y="10"/>
                  </a:cubicBezTo>
                  <a:lnTo>
                    <a:pt x="630271" y="10"/>
                  </a:lnTo>
                  <a:cubicBezTo>
                    <a:pt x="689925" y="10"/>
                    <a:pt x="738285" y="48370"/>
                    <a:pt x="738285" y="108024"/>
                  </a:cubicBezTo>
                  <a:lnTo>
                    <a:pt x="738285" y="4140468"/>
                  </a:lnTo>
                  <a:cubicBezTo>
                    <a:pt x="738285" y="4200122"/>
                    <a:pt x="689925" y="4248482"/>
                    <a:pt x="630271" y="4248482"/>
                  </a:cubicBezTo>
                  <a:lnTo>
                    <a:pt x="36302" y="4248482"/>
                  </a:lnTo>
                  <a:cubicBezTo>
                    <a:pt x="-23352" y="4248482"/>
                    <a:pt x="94976" y="4252509"/>
                    <a:pt x="90213" y="4140468"/>
                  </a:cubicBezTo>
                  <a:lnTo>
                    <a:pt x="90213" y="1461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lIns="72000" tIns="0" rIns="0" bIns="0" anchor="ctr"/>
            <a:lstStyle/>
            <a:p>
              <a:pPr algn="ctr">
                <a:defRPr/>
              </a:pPr>
              <a:r>
                <a:rPr lang="zh-CN" altLang="en-US" sz="1400" spc="300" dirty="0">
                  <a:solidFill>
                    <a:schemeClr val="bg1"/>
                  </a:solidFill>
                  <a:cs typeface="+mn-ea"/>
                  <a:sym typeface="+mn-lt"/>
                </a:rPr>
                <a:t>点击添加文本概述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994545" y="1710186"/>
            <a:ext cx="477809" cy="4170831"/>
            <a:chOff x="2987400" y="1224599"/>
            <a:chExt cx="520700" cy="4545230"/>
          </a:xfrm>
          <a:solidFill>
            <a:srgbClr val="45487A"/>
          </a:solidFill>
        </p:grpSpPr>
        <p:sp>
          <p:nvSpPr>
            <p:cNvPr id="13" name="椭圆 12"/>
            <p:cNvSpPr/>
            <p:nvPr/>
          </p:nvSpPr>
          <p:spPr>
            <a:xfrm>
              <a:off x="2990575" y="5537522"/>
              <a:ext cx="96838" cy="229960"/>
            </a:xfrm>
            <a:prstGeom prst="ellips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2987400" y="1241025"/>
              <a:ext cx="95250" cy="232306"/>
            </a:xfrm>
            <a:prstGeom prst="ellips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圆角矩形 15"/>
            <p:cNvSpPr/>
            <p:nvPr/>
          </p:nvSpPr>
          <p:spPr>
            <a:xfrm>
              <a:off x="3015975" y="1224599"/>
              <a:ext cx="492125" cy="4545230"/>
            </a:xfrm>
            <a:custGeom>
              <a:avLst/>
              <a:gdLst>
                <a:gd name="connsiteX0" fmla="*/ 0 w 648072"/>
                <a:gd name="connsiteY0" fmla="*/ 108014 h 4248472"/>
                <a:gd name="connsiteX1" fmla="*/ 108014 w 648072"/>
                <a:gd name="connsiteY1" fmla="*/ 0 h 4248472"/>
                <a:gd name="connsiteX2" fmla="*/ 540058 w 648072"/>
                <a:gd name="connsiteY2" fmla="*/ 0 h 4248472"/>
                <a:gd name="connsiteX3" fmla="*/ 648072 w 648072"/>
                <a:gd name="connsiteY3" fmla="*/ 108014 h 4248472"/>
                <a:gd name="connsiteX4" fmla="*/ 648072 w 648072"/>
                <a:gd name="connsiteY4" fmla="*/ 4140458 h 4248472"/>
                <a:gd name="connsiteX5" fmla="*/ 540058 w 648072"/>
                <a:gd name="connsiteY5" fmla="*/ 4248472 h 4248472"/>
                <a:gd name="connsiteX6" fmla="*/ 108014 w 648072"/>
                <a:gd name="connsiteY6" fmla="*/ 4248472 h 4248472"/>
                <a:gd name="connsiteX7" fmla="*/ 0 w 648072"/>
                <a:gd name="connsiteY7" fmla="*/ 4140458 h 4248472"/>
                <a:gd name="connsiteX8" fmla="*/ 0 w 648072"/>
                <a:gd name="connsiteY8" fmla="*/ 108014 h 4248472"/>
                <a:gd name="connsiteX0-1" fmla="*/ 50562 w 698634"/>
                <a:gd name="connsiteY0-2" fmla="*/ 108014 h 4248472"/>
                <a:gd name="connsiteX1-3" fmla="*/ 158576 w 698634"/>
                <a:gd name="connsiteY1-4" fmla="*/ 0 h 4248472"/>
                <a:gd name="connsiteX2-5" fmla="*/ 590620 w 698634"/>
                <a:gd name="connsiteY2-6" fmla="*/ 0 h 4248472"/>
                <a:gd name="connsiteX3-7" fmla="*/ 698634 w 698634"/>
                <a:gd name="connsiteY3-8" fmla="*/ 108014 h 4248472"/>
                <a:gd name="connsiteX4-9" fmla="*/ 698634 w 698634"/>
                <a:gd name="connsiteY4-10" fmla="*/ 4140458 h 4248472"/>
                <a:gd name="connsiteX5-11" fmla="*/ 590620 w 698634"/>
                <a:gd name="connsiteY5-12" fmla="*/ 4248472 h 4248472"/>
                <a:gd name="connsiteX6-13" fmla="*/ 20463 w 698634"/>
                <a:gd name="connsiteY6-14" fmla="*/ 4248472 h 4248472"/>
                <a:gd name="connsiteX7-15" fmla="*/ 50562 w 698634"/>
                <a:gd name="connsiteY7-16" fmla="*/ 4140458 h 4248472"/>
                <a:gd name="connsiteX8-17" fmla="*/ 50562 w 698634"/>
                <a:gd name="connsiteY8-18" fmla="*/ 108014 h 4248472"/>
                <a:gd name="connsiteX0-19" fmla="*/ 50562 w 698634"/>
                <a:gd name="connsiteY0-20" fmla="*/ 108014 h 4248472"/>
                <a:gd name="connsiteX1-21" fmla="*/ 29988 w 698634"/>
                <a:gd name="connsiteY1-22" fmla="*/ 0 h 4248472"/>
                <a:gd name="connsiteX2-23" fmla="*/ 590620 w 698634"/>
                <a:gd name="connsiteY2-24" fmla="*/ 0 h 4248472"/>
                <a:gd name="connsiteX3-25" fmla="*/ 698634 w 698634"/>
                <a:gd name="connsiteY3-26" fmla="*/ 108014 h 4248472"/>
                <a:gd name="connsiteX4-27" fmla="*/ 698634 w 698634"/>
                <a:gd name="connsiteY4-28" fmla="*/ 4140458 h 4248472"/>
                <a:gd name="connsiteX5-29" fmla="*/ 590620 w 698634"/>
                <a:gd name="connsiteY5-30" fmla="*/ 4248472 h 4248472"/>
                <a:gd name="connsiteX6-31" fmla="*/ 20463 w 698634"/>
                <a:gd name="connsiteY6-32" fmla="*/ 4248472 h 4248472"/>
                <a:gd name="connsiteX7-33" fmla="*/ 50562 w 698634"/>
                <a:gd name="connsiteY7-34" fmla="*/ 4140458 h 4248472"/>
                <a:gd name="connsiteX8-35" fmla="*/ 50562 w 698634"/>
                <a:gd name="connsiteY8-36" fmla="*/ 108014 h 4248472"/>
                <a:gd name="connsiteX0-37" fmla="*/ 62842 w 710914"/>
                <a:gd name="connsiteY0-38" fmla="*/ 108014 h 4248472"/>
                <a:gd name="connsiteX1-39" fmla="*/ 18456 w 710914"/>
                <a:gd name="connsiteY1-40" fmla="*/ 0 h 4248472"/>
                <a:gd name="connsiteX2-41" fmla="*/ 602900 w 710914"/>
                <a:gd name="connsiteY2-42" fmla="*/ 0 h 4248472"/>
                <a:gd name="connsiteX3-43" fmla="*/ 710914 w 710914"/>
                <a:gd name="connsiteY3-44" fmla="*/ 108014 h 4248472"/>
                <a:gd name="connsiteX4-45" fmla="*/ 710914 w 710914"/>
                <a:gd name="connsiteY4-46" fmla="*/ 4140458 h 4248472"/>
                <a:gd name="connsiteX5-47" fmla="*/ 602900 w 710914"/>
                <a:gd name="connsiteY5-48" fmla="*/ 4248472 h 4248472"/>
                <a:gd name="connsiteX6-49" fmla="*/ 32743 w 710914"/>
                <a:gd name="connsiteY6-50" fmla="*/ 4248472 h 4248472"/>
                <a:gd name="connsiteX7-51" fmla="*/ 62842 w 710914"/>
                <a:gd name="connsiteY7-52" fmla="*/ 4140458 h 4248472"/>
                <a:gd name="connsiteX8-53" fmla="*/ 62842 w 710914"/>
                <a:gd name="connsiteY8-54" fmla="*/ 108014 h 4248472"/>
                <a:gd name="connsiteX0-55" fmla="*/ 92736 w 740808"/>
                <a:gd name="connsiteY0-56" fmla="*/ 108014 h 4248472"/>
                <a:gd name="connsiteX1-57" fmla="*/ 15013 w 740808"/>
                <a:gd name="connsiteY1-58" fmla="*/ 0 h 4248472"/>
                <a:gd name="connsiteX2-59" fmla="*/ 632794 w 740808"/>
                <a:gd name="connsiteY2-60" fmla="*/ 0 h 4248472"/>
                <a:gd name="connsiteX3-61" fmla="*/ 740808 w 740808"/>
                <a:gd name="connsiteY3-62" fmla="*/ 108014 h 4248472"/>
                <a:gd name="connsiteX4-63" fmla="*/ 740808 w 740808"/>
                <a:gd name="connsiteY4-64" fmla="*/ 4140458 h 4248472"/>
                <a:gd name="connsiteX5-65" fmla="*/ 632794 w 740808"/>
                <a:gd name="connsiteY5-66" fmla="*/ 4248472 h 4248472"/>
                <a:gd name="connsiteX6-67" fmla="*/ 62637 w 740808"/>
                <a:gd name="connsiteY6-68" fmla="*/ 4248472 h 4248472"/>
                <a:gd name="connsiteX7-69" fmla="*/ 92736 w 740808"/>
                <a:gd name="connsiteY7-70" fmla="*/ 4140458 h 4248472"/>
                <a:gd name="connsiteX8-71" fmla="*/ 92736 w 740808"/>
                <a:gd name="connsiteY8-72" fmla="*/ 108014 h 4248472"/>
                <a:gd name="connsiteX0-73" fmla="*/ 89231 w 737303"/>
                <a:gd name="connsiteY0-74" fmla="*/ 108464 h 4248922"/>
                <a:gd name="connsiteX1-75" fmla="*/ 11508 w 737303"/>
                <a:gd name="connsiteY1-76" fmla="*/ 450 h 4248922"/>
                <a:gd name="connsiteX2-77" fmla="*/ 629289 w 737303"/>
                <a:gd name="connsiteY2-78" fmla="*/ 450 h 4248922"/>
                <a:gd name="connsiteX3-79" fmla="*/ 737303 w 737303"/>
                <a:gd name="connsiteY3-80" fmla="*/ 108464 h 4248922"/>
                <a:gd name="connsiteX4-81" fmla="*/ 737303 w 737303"/>
                <a:gd name="connsiteY4-82" fmla="*/ 4140908 h 4248922"/>
                <a:gd name="connsiteX5-83" fmla="*/ 629289 w 737303"/>
                <a:gd name="connsiteY5-84" fmla="*/ 4248922 h 4248922"/>
                <a:gd name="connsiteX6-85" fmla="*/ 59132 w 737303"/>
                <a:gd name="connsiteY6-86" fmla="*/ 4248922 h 4248922"/>
                <a:gd name="connsiteX7-87" fmla="*/ 89231 w 737303"/>
                <a:gd name="connsiteY7-88" fmla="*/ 4140908 h 4248922"/>
                <a:gd name="connsiteX8-89" fmla="*/ 89231 w 737303"/>
                <a:gd name="connsiteY8-90" fmla="*/ 108464 h 4248922"/>
                <a:gd name="connsiteX0-91" fmla="*/ 89231 w 737303"/>
                <a:gd name="connsiteY0-92" fmla="*/ 146114 h 4248472"/>
                <a:gd name="connsiteX1-93" fmla="*/ 11508 w 737303"/>
                <a:gd name="connsiteY1-94" fmla="*/ 0 h 4248472"/>
                <a:gd name="connsiteX2-95" fmla="*/ 629289 w 737303"/>
                <a:gd name="connsiteY2-96" fmla="*/ 0 h 4248472"/>
                <a:gd name="connsiteX3-97" fmla="*/ 737303 w 737303"/>
                <a:gd name="connsiteY3-98" fmla="*/ 108014 h 4248472"/>
                <a:gd name="connsiteX4-99" fmla="*/ 737303 w 737303"/>
                <a:gd name="connsiteY4-100" fmla="*/ 4140458 h 4248472"/>
                <a:gd name="connsiteX5-101" fmla="*/ 629289 w 737303"/>
                <a:gd name="connsiteY5-102" fmla="*/ 4248472 h 4248472"/>
                <a:gd name="connsiteX6-103" fmla="*/ 59132 w 737303"/>
                <a:gd name="connsiteY6-104" fmla="*/ 4248472 h 4248472"/>
                <a:gd name="connsiteX7-105" fmla="*/ 89231 w 737303"/>
                <a:gd name="connsiteY7-106" fmla="*/ 4140458 h 4248472"/>
                <a:gd name="connsiteX8-107" fmla="*/ 89231 w 737303"/>
                <a:gd name="connsiteY8-108" fmla="*/ 146114 h 4248472"/>
                <a:gd name="connsiteX0-109" fmla="*/ 90213 w 738285"/>
                <a:gd name="connsiteY0-110" fmla="*/ 146124 h 4248482"/>
                <a:gd name="connsiteX1-111" fmla="*/ 12490 w 738285"/>
                <a:gd name="connsiteY1-112" fmla="*/ 10 h 4248482"/>
                <a:gd name="connsiteX2-113" fmla="*/ 630271 w 738285"/>
                <a:gd name="connsiteY2-114" fmla="*/ 10 h 4248482"/>
                <a:gd name="connsiteX3-115" fmla="*/ 738285 w 738285"/>
                <a:gd name="connsiteY3-116" fmla="*/ 108024 h 4248482"/>
                <a:gd name="connsiteX4-117" fmla="*/ 738285 w 738285"/>
                <a:gd name="connsiteY4-118" fmla="*/ 4140468 h 4248482"/>
                <a:gd name="connsiteX5-119" fmla="*/ 630271 w 738285"/>
                <a:gd name="connsiteY5-120" fmla="*/ 4248482 h 4248482"/>
                <a:gd name="connsiteX6-121" fmla="*/ 60114 w 738285"/>
                <a:gd name="connsiteY6-122" fmla="*/ 4248482 h 4248482"/>
                <a:gd name="connsiteX7-123" fmla="*/ 90213 w 738285"/>
                <a:gd name="connsiteY7-124" fmla="*/ 4140468 h 4248482"/>
                <a:gd name="connsiteX8-125" fmla="*/ 90213 w 738285"/>
                <a:gd name="connsiteY8-126" fmla="*/ 146124 h 4248482"/>
                <a:gd name="connsiteX0-127" fmla="*/ 90213 w 738285"/>
                <a:gd name="connsiteY0-128" fmla="*/ 146124 h 4248482"/>
                <a:gd name="connsiteX1-129" fmla="*/ 12490 w 738285"/>
                <a:gd name="connsiteY1-130" fmla="*/ 10 h 4248482"/>
                <a:gd name="connsiteX2-131" fmla="*/ 630271 w 738285"/>
                <a:gd name="connsiteY2-132" fmla="*/ 10 h 4248482"/>
                <a:gd name="connsiteX3-133" fmla="*/ 738285 w 738285"/>
                <a:gd name="connsiteY3-134" fmla="*/ 108024 h 4248482"/>
                <a:gd name="connsiteX4-135" fmla="*/ 738285 w 738285"/>
                <a:gd name="connsiteY4-136" fmla="*/ 4140468 h 4248482"/>
                <a:gd name="connsiteX5-137" fmla="*/ 630271 w 738285"/>
                <a:gd name="connsiteY5-138" fmla="*/ 4248482 h 4248482"/>
                <a:gd name="connsiteX6-139" fmla="*/ 36302 w 738285"/>
                <a:gd name="connsiteY6-140" fmla="*/ 4248482 h 4248482"/>
                <a:gd name="connsiteX7-141" fmla="*/ 90213 w 738285"/>
                <a:gd name="connsiteY7-142" fmla="*/ 4140468 h 4248482"/>
                <a:gd name="connsiteX8-143" fmla="*/ 90213 w 738285"/>
                <a:gd name="connsiteY8-144" fmla="*/ 146124 h 4248482"/>
                <a:gd name="connsiteX0-145" fmla="*/ 90213 w 738285"/>
                <a:gd name="connsiteY0-146" fmla="*/ 146124 h 4248500"/>
                <a:gd name="connsiteX1-147" fmla="*/ 12490 w 738285"/>
                <a:gd name="connsiteY1-148" fmla="*/ 10 h 4248500"/>
                <a:gd name="connsiteX2-149" fmla="*/ 630271 w 738285"/>
                <a:gd name="connsiteY2-150" fmla="*/ 10 h 4248500"/>
                <a:gd name="connsiteX3-151" fmla="*/ 738285 w 738285"/>
                <a:gd name="connsiteY3-152" fmla="*/ 108024 h 4248500"/>
                <a:gd name="connsiteX4-153" fmla="*/ 738285 w 738285"/>
                <a:gd name="connsiteY4-154" fmla="*/ 4140468 h 4248500"/>
                <a:gd name="connsiteX5-155" fmla="*/ 630271 w 738285"/>
                <a:gd name="connsiteY5-156" fmla="*/ 4248482 h 4248500"/>
                <a:gd name="connsiteX6-157" fmla="*/ 36302 w 738285"/>
                <a:gd name="connsiteY6-158" fmla="*/ 4248482 h 4248500"/>
                <a:gd name="connsiteX7-159" fmla="*/ 90213 w 738285"/>
                <a:gd name="connsiteY7-160" fmla="*/ 4140468 h 4248500"/>
                <a:gd name="connsiteX8-161" fmla="*/ 90213 w 738285"/>
                <a:gd name="connsiteY8-162" fmla="*/ 146124 h 42485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738285" h="4248500">
                  <a:moveTo>
                    <a:pt x="90213" y="146124"/>
                  </a:moveTo>
                  <a:cubicBezTo>
                    <a:pt x="128313" y="-4018"/>
                    <a:pt x="-47164" y="10"/>
                    <a:pt x="12490" y="10"/>
                  </a:cubicBezTo>
                  <a:lnTo>
                    <a:pt x="630271" y="10"/>
                  </a:lnTo>
                  <a:cubicBezTo>
                    <a:pt x="689925" y="10"/>
                    <a:pt x="738285" y="48370"/>
                    <a:pt x="738285" y="108024"/>
                  </a:cubicBezTo>
                  <a:lnTo>
                    <a:pt x="738285" y="4140468"/>
                  </a:lnTo>
                  <a:cubicBezTo>
                    <a:pt x="738285" y="4200122"/>
                    <a:pt x="689925" y="4248482"/>
                    <a:pt x="630271" y="4248482"/>
                  </a:cubicBezTo>
                  <a:lnTo>
                    <a:pt x="36302" y="4248482"/>
                  </a:lnTo>
                  <a:cubicBezTo>
                    <a:pt x="-23352" y="4248482"/>
                    <a:pt x="94976" y="4252509"/>
                    <a:pt x="90213" y="4140468"/>
                  </a:cubicBezTo>
                  <a:lnTo>
                    <a:pt x="90213" y="1461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lIns="72000" tIns="0" rIns="0" bIns="0" anchor="ctr"/>
            <a:lstStyle/>
            <a:p>
              <a:pPr algn="ctr">
                <a:defRPr/>
              </a:pPr>
              <a:r>
                <a:rPr lang="zh-CN" altLang="en-US" sz="1400" spc="300" dirty="0">
                  <a:solidFill>
                    <a:schemeClr val="bg1"/>
                  </a:solidFill>
                  <a:cs typeface="+mn-ea"/>
                  <a:sym typeface="+mn-lt"/>
                </a:rPr>
                <a:t>点击添加文本概述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64158" y="1698263"/>
            <a:ext cx="479265" cy="4168675"/>
            <a:chOff x="1157013" y="1212867"/>
            <a:chExt cx="522287" cy="4542883"/>
          </a:xfrm>
          <a:solidFill>
            <a:srgbClr val="595C9D"/>
          </a:solidFill>
        </p:grpSpPr>
        <p:sp>
          <p:nvSpPr>
            <p:cNvPr id="17" name="椭圆 16"/>
            <p:cNvSpPr/>
            <p:nvPr/>
          </p:nvSpPr>
          <p:spPr>
            <a:xfrm>
              <a:off x="1161775" y="5521097"/>
              <a:ext cx="95250" cy="229960"/>
            </a:xfrm>
            <a:prstGeom prst="ellips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1157013" y="1217560"/>
              <a:ext cx="96837" cy="229960"/>
            </a:xfrm>
            <a:prstGeom prst="ellips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9" name="圆角矩形 15"/>
            <p:cNvSpPr/>
            <p:nvPr/>
          </p:nvSpPr>
          <p:spPr>
            <a:xfrm>
              <a:off x="1187175" y="1212867"/>
              <a:ext cx="492125" cy="4542883"/>
            </a:xfrm>
            <a:custGeom>
              <a:avLst/>
              <a:gdLst>
                <a:gd name="connsiteX0" fmla="*/ 0 w 648072"/>
                <a:gd name="connsiteY0" fmla="*/ 108014 h 4248472"/>
                <a:gd name="connsiteX1" fmla="*/ 108014 w 648072"/>
                <a:gd name="connsiteY1" fmla="*/ 0 h 4248472"/>
                <a:gd name="connsiteX2" fmla="*/ 540058 w 648072"/>
                <a:gd name="connsiteY2" fmla="*/ 0 h 4248472"/>
                <a:gd name="connsiteX3" fmla="*/ 648072 w 648072"/>
                <a:gd name="connsiteY3" fmla="*/ 108014 h 4248472"/>
                <a:gd name="connsiteX4" fmla="*/ 648072 w 648072"/>
                <a:gd name="connsiteY4" fmla="*/ 4140458 h 4248472"/>
                <a:gd name="connsiteX5" fmla="*/ 540058 w 648072"/>
                <a:gd name="connsiteY5" fmla="*/ 4248472 h 4248472"/>
                <a:gd name="connsiteX6" fmla="*/ 108014 w 648072"/>
                <a:gd name="connsiteY6" fmla="*/ 4248472 h 4248472"/>
                <a:gd name="connsiteX7" fmla="*/ 0 w 648072"/>
                <a:gd name="connsiteY7" fmla="*/ 4140458 h 4248472"/>
                <a:gd name="connsiteX8" fmla="*/ 0 w 648072"/>
                <a:gd name="connsiteY8" fmla="*/ 108014 h 4248472"/>
                <a:gd name="connsiteX0-1" fmla="*/ 50562 w 698634"/>
                <a:gd name="connsiteY0-2" fmla="*/ 108014 h 4248472"/>
                <a:gd name="connsiteX1-3" fmla="*/ 158576 w 698634"/>
                <a:gd name="connsiteY1-4" fmla="*/ 0 h 4248472"/>
                <a:gd name="connsiteX2-5" fmla="*/ 590620 w 698634"/>
                <a:gd name="connsiteY2-6" fmla="*/ 0 h 4248472"/>
                <a:gd name="connsiteX3-7" fmla="*/ 698634 w 698634"/>
                <a:gd name="connsiteY3-8" fmla="*/ 108014 h 4248472"/>
                <a:gd name="connsiteX4-9" fmla="*/ 698634 w 698634"/>
                <a:gd name="connsiteY4-10" fmla="*/ 4140458 h 4248472"/>
                <a:gd name="connsiteX5-11" fmla="*/ 590620 w 698634"/>
                <a:gd name="connsiteY5-12" fmla="*/ 4248472 h 4248472"/>
                <a:gd name="connsiteX6-13" fmla="*/ 20463 w 698634"/>
                <a:gd name="connsiteY6-14" fmla="*/ 4248472 h 4248472"/>
                <a:gd name="connsiteX7-15" fmla="*/ 50562 w 698634"/>
                <a:gd name="connsiteY7-16" fmla="*/ 4140458 h 4248472"/>
                <a:gd name="connsiteX8-17" fmla="*/ 50562 w 698634"/>
                <a:gd name="connsiteY8-18" fmla="*/ 108014 h 4248472"/>
                <a:gd name="connsiteX0-19" fmla="*/ 50562 w 698634"/>
                <a:gd name="connsiteY0-20" fmla="*/ 108014 h 4248472"/>
                <a:gd name="connsiteX1-21" fmla="*/ 29988 w 698634"/>
                <a:gd name="connsiteY1-22" fmla="*/ 0 h 4248472"/>
                <a:gd name="connsiteX2-23" fmla="*/ 590620 w 698634"/>
                <a:gd name="connsiteY2-24" fmla="*/ 0 h 4248472"/>
                <a:gd name="connsiteX3-25" fmla="*/ 698634 w 698634"/>
                <a:gd name="connsiteY3-26" fmla="*/ 108014 h 4248472"/>
                <a:gd name="connsiteX4-27" fmla="*/ 698634 w 698634"/>
                <a:gd name="connsiteY4-28" fmla="*/ 4140458 h 4248472"/>
                <a:gd name="connsiteX5-29" fmla="*/ 590620 w 698634"/>
                <a:gd name="connsiteY5-30" fmla="*/ 4248472 h 4248472"/>
                <a:gd name="connsiteX6-31" fmla="*/ 20463 w 698634"/>
                <a:gd name="connsiteY6-32" fmla="*/ 4248472 h 4248472"/>
                <a:gd name="connsiteX7-33" fmla="*/ 50562 w 698634"/>
                <a:gd name="connsiteY7-34" fmla="*/ 4140458 h 4248472"/>
                <a:gd name="connsiteX8-35" fmla="*/ 50562 w 698634"/>
                <a:gd name="connsiteY8-36" fmla="*/ 108014 h 4248472"/>
                <a:gd name="connsiteX0-37" fmla="*/ 62842 w 710914"/>
                <a:gd name="connsiteY0-38" fmla="*/ 108014 h 4248472"/>
                <a:gd name="connsiteX1-39" fmla="*/ 18456 w 710914"/>
                <a:gd name="connsiteY1-40" fmla="*/ 0 h 4248472"/>
                <a:gd name="connsiteX2-41" fmla="*/ 602900 w 710914"/>
                <a:gd name="connsiteY2-42" fmla="*/ 0 h 4248472"/>
                <a:gd name="connsiteX3-43" fmla="*/ 710914 w 710914"/>
                <a:gd name="connsiteY3-44" fmla="*/ 108014 h 4248472"/>
                <a:gd name="connsiteX4-45" fmla="*/ 710914 w 710914"/>
                <a:gd name="connsiteY4-46" fmla="*/ 4140458 h 4248472"/>
                <a:gd name="connsiteX5-47" fmla="*/ 602900 w 710914"/>
                <a:gd name="connsiteY5-48" fmla="*/ 4248472 h 4248472"/>
                <a:gd name="connsiteX6-49" fmla="*/ 32743 w 710914"/>
                <a:gd name="connsiteY6-50" fmla="*/ 4248472 h 4248472"/>
                <a:gd name="connsiteX7-51" fmla="*/ 62842 w 710914"/>
                <a:gd name="connsiteY7-52" fmla="*/ 4140458 h 4248472"/>
                <a:gd name="connsiteX8-53" fmla="*/ 62842 w 710914"/>
                <a:gd name="connsiteY8-54" fmla="*/ 108014 h 4248472"/>
                <a:gd name="connsiteX0-55" fmla="*/ 92736 w 740808"/>
                <a:gd name="connsiteY0-56" fmla="*/ 108014 h 4248472"/>
                <a:gd name="connsiteX1-57" fmla="*/ 15013 w 740808"/>
                <a:gd name="connsiteY1-58" fmla="*/ 0 h 4248472"/>
                <a:gd name="connsiteX2-59" fmla="*/ 632794 w 740808"/>
                <a:gd name="connsiteY2-60" fmla="*/ 0 h 4248472"/>
                <a:gd name="connsiteX3-61" fmla="*/ 740808 w 740808"/>
                <a:gd name="connsiteY3-62" fmla="*/ 108014 h 4248472"/>
                <a:gd name="connsiteX4-63" fmla="*/ 740808 w 740808"/>
                <a:gd name="connsiteY4-64" fmla="*/ 4140458 h 4248472"/>
                <a:gd name="connsiteX5-65" fmla="*/ 632794 w 740808"/>
                <a:gd name="connsiteY5-66" fmla="*/ 4248472 h 4248472"/>
                <a:gd name="connsiteX6-67" fmla="*/ 62637 w 740808"/>
                <a:gd name="connsiteY6-68" fmla="*/ 4248472 h 4248472"/>
                <a:gd name="connsiteX7-69" fmla="*/ 92736 w 740808"/>
                <a:gd name="connsiteY7-70" fmla="*/ 4140458 h 4248472"/>
                <a:gd name="connsiteX8-71" fmla="*/ 92736 w 740808"/>
                <a:gd name="connsiteY8-72" fmla="*/ 108014 h 4248472"/>
                <a:gd name="connsiteX0-73" fmla="*/ 89231 w 737303"/>
                <a:gd name="connsiteY0-74" fmla="*/ 108464 h 4248922"/>
                <a:gd name="connsiteX1-75" fmla="*/ 11508 w 737303"/>
                <a:gd name="connsiteY1-76" fmla="*/ 450 h 4248922"/>
                <a:gd name="connsiteX2-77" fmla="*/ 629289 w 737303"/>
                <a:gd name="connsiteY2-78" fmla="*/ 450 h 4248922"/>
                <a:gd name="connsiteX3-79" fmla="*/ 737303 w 737303"/>
                <a:gd name="connsiteY3-80" fmla="*/ 108464 h 4248922"/>
                <a:gd name="connsiteX4-81" fmla="*/ 737303 w 737303"/>
                <a:gd name="connsiteY4-82" fmla="*/ 4140908 h 4248922"/>
                <a:gd name="connsiteX5-83" fmla="*/ 629289 w 737303"/>
                <a:gd name="connsiteY5-84" fmla="*/ 4248922 h 4248922"/>
                <a:gd name="connsiteX6-85" fmla="*/ 59132 w 737303"/>
                <a:gd name="connsiteY6-86" fmla="*/ 4248922 h 4248922"/>
                <a:gd name="connsiteX7-87" fmla="*/ 89231 w 737303"/>
                <a:gd name="connsiteY7-88" fmla="*/ 4140908 h 4248922"/>
                <a:gd name="connsiteX8-89" fmla="*/ 89231 w 737303"/>
                <a:gd name="connsiteY8-90" fmla="*/ 108464 h 4248922"/>
                <a:gd name="connsiteX0-91" fmla="*/ 89231 w 737303"/>
                <a:gd name="connsiteY0-92" fmla="*/ 146114 h 4248472"/>
                <a:gd name="connsiteX1-93" fmla="*/ 11508 w 737303"/>
                <a:gd name="connsiteY1-94" fmla="*/ 0 h 4248472"/>
                <a:gd name="connsiteX2-95" fmla="*/ 629289 w 737303"/>
                <a:gd name="connsiteY2-96" fmla="*/ 0 h 4248472"/>
                <a:gd name="connsiteX3-97" fmla="*/ 737303 w 737303"/>
                <a:gd name="connsiteY3-98" fmla="*/ 108014 h 4248472"/>
                <a:gd name="connsiteX4-99" fmla="*/ 737303 w 737303"/>
                <a:gd name="connsiteY4-100" fmla="*/ 4140458 h 4248472"/>
                <a:gd name="connsiteX5-101" fmla="*/ 629289 w 737303"/>
                <a:gd name="connsiteY5-102" fmla="*/ 4248472 h 4248472"/>
                <a:gd name="connsiteX6-103" fmla="*/ 59132 w 737303"/>
                <a:gd name="connsiteY6-104" fmla="*/ 4248472 h 4248472"/>
                <a:gd name="connsiteX7-105" fmla="*/ 89231 w 737303"/>
                <a:gd name="connsiteY7-106" fmla="*/ 4140458 h 4248472"/>
                <a:gd name="connsiteX8-107" fmla="*/ 89231 w 737303"/>
                <a:gd name="connsiteY8-108" fmla="*/ 146114 h 4248472"/>
                <a:gd name="connsiteX0-109" fmla="*/ 90213 w 738285"/>
                <a:gd name="connsiteY0-110" fmla="*/ 146124 h 4248482"/>
                <a:gd name="connsiteX1-111" fmla="*/ 12490 w 738285"/>
                <a:gd name="connsiteY1-112" fmla="*/ 10 h 4248482"/>
                <a:gd name="connsiteX2-113" fmla="*/ 630271 w 738285"/>
                <a:gd name="connsiteY2-114" fmla="*/ 10 h 4248482"/>
                <a:gd name="connsiteX3-115" fmla="*/ 738285 w 738285"/>
                <a:gd name="connsiteY3-116" fmla="*/ 108024 h 4248482"/>
                <a:gd name="connsiteX4-117" fmla="*/ 738285 w 738285"/>
                <a:gd name="connsiteY4-118" fmla="*/ 4140468 h 4248482"/>
                <a:gd name="connsiteX5-119" fmla="*/ 630271 w 738285"/>
                <a:gd name="connsiteY5-120" fmla="*/ 4248482 h 4248482"/>
                <a:gd name="connsiteX6-121" fmla="*/ 60114 w 738285"/>
                <a:gd name="connsiteY6-122" fmla="*/ 4248482 h 4248482"/>
                <a:gd name="connsiteX7-123" fmla="*/ 90213 w 738285"/>
                <a:gd name="connsiteY7-124" fmla="*/ 4140468 h 4248482"/>
                <a:gd name="connsiteX8-125" fmla="*/ 90213 w 738285"/>
                <a:gd name="connsiteY8-126" fmla="*/ 146124 h 4248482"/>
                <a:gd name="connsiteX0-127" fmla="*/ 90213 w 738285"/>
                <a:gd name="connsiteY0-128" fmla="*/ 146124 h 4248482"/>
                <a:gd name="connsiteX1-129" fmla="*/ 12490 w 738285"/>
                <a:gd name="connsiteY1-130" fmla="*/ 10 h 4248482"/>
                <a:gd name="connsiteX2-131" fmla="*/ 630271 w 738285"/>
                <a:gd name="connsiteY2-132" fmla="*/ 10 h 4248482"/>
                <a:gd name="connsiteX3-133" fmla="*/ 738285 w 738285"/>
                <a:gd name="connsiteY3-134" fmla="*/ 108024 h 4248482"/>
                <a:gd name="connsiteX4-135" fmla="*/ 738285 w 738285"/>
                <a:gd name="connsiteY4-136" fmla="*/ 4140468 h 4248482"/>
                <a:gd name="connsiteX5-137" fmla="*/ 630271 w 738285"/>
                <a:gd name="connsiteY5-138" fmla="*/ 4248482 h 4248482"/>
                <a:gd name="connsiteX6-139" fmla="*/ 36302 w 738285"/>
                <a:gd name="connsiteY6-140" fmla="*/ 4248482 h 4248482"/>
                <a:gd name="connsiteX7-141" fmla="*/ 90213 w 738285"/>
                <a:gd name="connsiteY7-142" fmla="*/ 4140468 h 4248482"/>
                <a:gd name="connsiteX8-143" fmla="*/ 90213 w 738285"/>
                <a:gd name="connsiteY8-144" fmla="*/ 146124 h 4248482"/>
                <a:gd name="connsiteX0-145" fmla="*/ 90213 w 738285"/>
                <a:gd name="connsiteY0-146" fmla="*/ 146124 h 4248500"/>
                <a:gd name="connsiteX1-147" fmla="*/ 12490 w 738285"/>
                <a:gd name="connsiteY1-148" fmla="*/ 10 h 4248500"/>
                <a:gd name="connsiteX2-149" fmla="*/ 630271 w 738285"/>
                <a:gd name="connsiteY2-150" fmla="*/ 10 h 4248500"/>
                <a:gd name="connsiteX3-151" fmla="*/ 738285 w 738285"/>
                <a:gd name="connsiteY3-152" fmla="*/ 108024 h 4248500"/>
                <a:gd name="connsiteX4-153" fmla="*/ 738285 w 738285"/>
                <a:gd name="connsiteY4-154" fmla="*/ 4140468 h 4248500"/>
                <a:gd name="connsiteX5-155" fmla="*/ 630271 w 738285"/>
                <a:gd name="connsiteY5-156" fmla="*/ 4248482 h 4248500"/>
                <a:gd name="connsiteX6-157" fmla="*/ 36302 w 738285"/>
                <a:gd name="connsiteY6-158" fmla="*/ 4248482 h 4248500"/>
                <a:gd name="connsiteX7-159" fmla="*/ 90213 w 738285"/>
                <a:gd name="connsiteY7-160" fmla="*/ 4140468 h 4248500"/>
                <a:gd name="connsiteX8-161" fmla="*/ 90213 w 738285"/>
                <a:gd name="connsiteY8-162" fmla="*/ 146124 h 42485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738285" h="4248500">
                  <a:moveTo>
                    <a:pt x="90213" y="146124"/>
                  </a:moveTo>
                  <a:cubicBezTo>
                    <a:pt x="128313" y="-4018"/>
                    <a:pt x="-47164" y="10"/>
                    <a:pt x="12490" y="10"/>
                  </a:cubicBezTo>
                  <a:lnTo>
                    <a:pt x="630271" y="10"/>
                  </a:lnTo>
                  <a:cubicBezTo>
                    <a:pt x="689925" y="10"/>
                    <a:pt x="738285" y="48370"/>
                    <a:pt x="738285" y="108024"/>
                  </a:cubicBezTo>
                  <a:lnTo>
                    <a:pt x="738285" y="4140468"/>
                  </a:lnTo>
                  <a:cubicBezTo>
                    <a:pt x="738285" y="4200122"/>
                    <a:pt x="689925" y="4248482"/>
                    <a:pt x="630271" y="4248482"/>
                  </a:cubicBezTo>
                  <a:lnTo>
                    <a:pt x="36302" y="4248482"/>
                  </a:lnTo>
                  <a:cubicBezTo>
                    <a:pt x="-23352" y="4248482"/>
                    <a:pt x="94976" y="4252509"/>
                    <a:pt x="90213" y="4140468"/>
                  </a:cubicBezTo>
                  <a:lnTo>
                    <a:pt x="90213" y="1461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lIns="7200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spc="300" dirty="0">
                  <a:solidFill>
                    <a:schemeClr val="bg1"/>
                  </a:solidFill>
                  <a:cs typeface="+mn-ea"/>
                  <a:sym typeface="+mn-lt"/>
                </a:rPr>
                <a:t>点击添加文本概述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2639070" y="1721727"/>
            <a:ext cx="477809" cy="4168677"/>
            <a:chOff x="3631925" y="1236332"/>
            <a:chExt cx="520700" cy="4542883"/>
          </a:xfrm>
          <a:solidFill>
            <a:srgbClr val="595C9D"/>
          </a:solidFill>
        </p:grpSpPr>
        <p:sp>
          <p:nvSpPr>
            <p:cNvPr id="21" name="椭圆 20"/>
            <p:cNvSpPr/>
            <p:nvPr/>
          </p:nvSpPr>
          <p:spPr>
            <a:xfrm>
              <a:off x="3635100" y="5546908"/>
              <a:ext cx="95250" cy="232307"/>
            </a:xfrm>
            <a:prstGeom prst="ellips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3631925" y="1236332"/>
              <a:ext cx="95250" cy="232306"/>
            </a:xfrm>
            <a:prstGeom prst="ellips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圆角矩形 15"/>
            <p:cNvSpPr/>
            <p:nvPr/>
          </p:nvSpPr>
          <p:spPr>
            <a:xfrm>
              <a:off x="3660500" y="1236332"/>
              <a:ext cx="492125" cy="4542883"/>
            </a:xfrm>
            <a:custGeom>
              <a:avLst/>
              <a:gdLst>
                <a:gd name="connsiteX0" fmla="*/ 0 w 648072"/>
                <a:gd name="connsiteY0" fmla="*/ 108014 h 4248472"/>
                <a:gd name="connsiteX1" fmla="*/ 108014 w 648072"/>
                <a:gd name="connsiteY1" fmla="*/ 0 h 4248472"/>
                <a:gd name="connsiteX2" fmla="*/ 540058 w 648072"/>
                <a:gd name="connsiteY2" fmla="*/ 0 h 4248472"/>
                <a:gd name="connsiteX3" fmla="*/ 648072 w 648072"/>
                <a:gd name="connsiteY3" fmla="*/ 108014 h 4248472"/>
                <a:gd name="connsiteX4" fmla="*/ 648072 w 648072"/>
                <a:gd name="connsiteY4" fmla="*/ 4140458 h 4248472"/>
                <a:gd name="connsiteX5" fmla="*/ 540058 w 648072"/>
                <a:gd name="connsiteY5" fmla="*/ 4248472 h 4248472"/>
                <a:gd name="connsiteX6" fmla="*/ 108014 w 648072"/>
                <a:gd name="connsiteY6" fmla="*/ 4248472 h 4248472"/>
                <a:gd name="connsiteX7" fmla="*/ 0 w 648072"/>
                <a:gd name="connsiteY7" fmla="*/ 4140458 h 4248472"/>
                <a:gd name="connsiteX8" fmla="*/ 0 w 648072"/>
                <a:gd name="connsiteY8" fmla="*/ 108014 h 4248472"/>
                <a:gd name="connsiteX0-1" fmla="*/ 50562 w 698634"/>
                <a:gd name="connsiteY0-2" fmla="*/ 108014 h 4248472"/>
                <a:gd name="connsiteX1-3" fmla="*/ 158576 w 698634"/>
                <a:gd name="connsiteY1-4" fmla="*/ 0 h 4248472"/>
                <a:gd name="connsiteX2-5" fmla="*/ 590620 w 698634"/>
                <a:gd name="connsiteY2-6" fmla="*/ 0 h 4248472"/>
                <a:gd name="connsiteX3-7" fmla="*/ 698634 w 698634"/>
                <a:gd name="connsiteY3-8" fmla="*/ 108014 h 4248472"/>
                <a:gd name="connsiteX4-9" fmla="*/ 698634 w 698634"/>
                <a:gd name="connsiteY4-10" fmla="*/ 4140458 h 4248472"/>
                <a:gd name="connsiteX5-11" fmla="*/ 590620 w 698634"/>
                <a:gd name="connsiteY5-12" fmla="*/ 4248472 h 4248472"/>
                <a:gd name="connsiteX6-13" fmla="*/ 20463 w 698634"/>
                <a:gd name="connsiteY6-14" fmla="*/ 4248472 h 4248472"/>
                <a:gd name="connsiteX7-15" fmla="*/ 50562 w 698634"/>
                <a:gd name="connsiteY7-16" fmla="*/ 4140458 h 4248472"/>
                <a:gd name="connsiteX8-17" fmla="*/ 50562 w 698634"/>
                <a:gd name="connsiteY8-18" fmla="*/ 108014 h 4248472"/>
                <a:gd name="connsiteX0-19" fmla="*/ 50562 w 698634"/>
                <a:gd name="connsiteY0-20" fmla="*/ 108014 h 4248472"/>
                <a:gd name="connsiteX1-21" fmla="*/ 29988 w 698634"/>
                <a:gd name="connsiteY1-22" fmla="*/ 0 h 4248472"/>
                <a:gd name="connsiteX2-23" fmla="*/ 590620 w 698634"/>
                <a:gd name="connsiteY2-24" fmla="*/ 0 h 4248472"/>
                <a:gd name="connsiteX3-25" fmla="*/ 698634 w 698634"/>
                <a:gd name="connsiteY3-26" fmla="*/ 108014 h 4248472"/>
                <a:gd name="connsiteX4-27" fmla="*/ 698634 w 698634"/>
                <a:gd name="connsiteY4-28" fmla="*/ 4140458 h 4248472"/>
                <a:gd name="connsiteX5-29" fmla="*/ 590620 w 698634"/>
                <a:gd name="connsiteY5-30" fmla="*/ 4248472 h 4248472"/>
                <a:gd name="connsiteX6-31" fmla="*/ 20463 w 698634"/>
                <a:gd name="connsiteY6-32" fmla="*/ 4248472 h 4248472"/>
                <a:gd name="connsiteX7-33" fmla="*/ 50562 w 698634"/>
                <a:gd name="connsiteY7-34" fmla="*/ 4140458 h 4248472"/>
                <a:gd name="connsiteX8-35" fmla="*/ 50562 w 698634"/>
                <a:gd name="connsiteY8-36" fmla="*/ 108014 h 4248472"/>
                <a:gd name="connsiteX0-37" fmla="*/ 62842 w 710914"/>
                <a:gd name="connsiteY0-38" fmla="*/ 108014 h 4248472"/>
                <a:gd name="connsiteX1-39" fmla="*/ 18456 w 710914"/>
                <a:gd name="connsiteY1-40" fmla="*/ 0 h 4248472"/>
                <a:gd name="connsiteX2-41" fmla="*/ 602900 w 710914"/>
                <a:gd name="connsiteY2-42" fmla="*/ 0 h 4248472"/>
                <a:gd name="connsiteX3-43" fmla="*/ 710914 w 710914"/>
                <a:gd name="connsiteY3-44" fmla="*/ 108014 h 4248472"/>
                <a:gd name="connsiteX4-45" fmla="*/ 710914 w 710914"/>
                <a:gd name="connsiteY4-46" fmla="*/ 4140458 h 4248472"/>
                <a:gd name="connsiteX5-47" fmla="*/ 602900 w 710914"/>
                <a:gd name="connsiteY5-48" fmla="*/ 4248472 h 4248472"/>
                <a:gd name="connsiteX6-49" fmla="*/ 32743 w 710914"/>
                <a:gd name="connsiteY6-50" fmla="*/ 4248472 h 4248472"/>
                <a:gd name="connsiteX7-51" fmla="*/ 62842 w 710914"/>
                <a:gd name="connsiteY7-52" fmla="*/ 4140458 h 4248472"/>
                <a:gd name="connsiteX8-53" fmla="*/ 62842 w 710914"/>
                <a:gd name="connsiteY8-54" fmla="*/ 108014 h 4248472"/>
                <a:gd name="connsiteX0-55" fmla="*/ 92736 w 740808"/>
                <a:gd name="connsiteY0-56" fmla="*/ 108014 h 4248472"/>
                <a:gd name="connsiteX1-57" fmla="*/ 15013 w 740808"/>
                <a:gd name="connsiteY1-58" fmla="*/ 0 h 4248472"/>
                <a:gd name="connsiteX2-59" fmla="*/ 632794 w 740808"/>
                <a:gd name="connsiteY2-60" fmla="*/ 0 h 4248472"/>
                <a:gd name="connsiteX3-61" fmla="*/ 740808 w 740808"/>
                <a:gd name="connsiteY3-62" fmla="*/ 108014 h 4248472"/>
                <a:gd name="connsiteX4-63" fmla="*/ 740808 w 740808"/>
                <a:gd name="connsiteY4-64" fmla="*/ 4140458 h 4248472"/>
                <a:gd name="connsiteX5-65" fmla="*/ 632794 w 740808"/>
                <a:gd name="connsiteY5-66" fmla="*/ 4248472 h 4248472"/>
                <a:gd name="connsiteX6-67" fmla="*/ 62637 w 740808"/>
                <a:gd name="connsiteY6-68" fmla="*/ 4248472 h 4248472"/>
                <a:gd name="connsiteX7-69" fmla="*/ 92736 w 740808"/>
                <a:gd name="connsiteY7-70" fmla="*/ 4140458 h 4248472"/>
                <a:gd name="connsiteX8-71" fmla="*/ 92736 w 740808"/>
                <a:gd name="connsiteY8-72" fmla="*/ 108014 h 4248472"/>
                <a:gd name="connsiteX0-73" fmla="*/ 89231 w 737303"/>
                <a:gd name="connsiteY0-74" fmla="*/ 108464 h 4248922"/>
                <a:gd name="connsiteX1-75" fmla="*/ 11508 w 737303"/>
                <a:gd name="connsiteY1-76" fmla="*/ 450 h 4248922"/>
                <a:gd name="connsiteX2-77" fmla="*/ 629289 w 737303"/>
                <a:gd name="connsiteY2-78" fmla="*/ 450 h 4248922"/>
                <a:gd name="connsiteX3-79" fmla="*/ 737303 w 737303"/>
                <a:gd name="connsiteY3-80" fmla="*/ 108464 h 4248922"/>
                <a:gd name="connsiteX4-81" fmla="*/ 737303 w 737303"/>
                <a:gd name="connsiteY4-82" fmla="*/ 4140908 h 4248922"/>
                <a:gd name="connsiteX5-83" fmla="*/ 629289 w 737303"/>
                <a:gd name="connsiteY5-84" fmla="*/ 4248922 h 4248922"/>
                <a:gd name="connsiteX6-85" fmla="*/ 59132 w 737303"/>
                <a:gd name="connsiteY6-86" fmla="*/ 4248922 h 4248922"/>
                <a:gd name="connsiteX7-87" fmla="*/ 89231 w 737303"/>
                <a:gd name="connsiteY7-88" fmla="*/ 4140908 h 4248922"/>
                <a:gd name="connsiteX8-89" fmla="*/ 89231 w 737303"/>
                <a:gd name="connsiteY8-90" fmla="*/ 108464 h 4248922"/>
                <a:gd name="connsiteX0-91" fmla="*/ 89231 w 737303"/>
                <a:gd name="connsiteY0-92" fmla="*/ 146114 h 4248472"/>
                <a:gd name="connsiteX1-93" fmla="*/ 11508 w 737303"/>
                <a:gd name="connsiteY1-94" fmla="*/ 0 h 4248472"/>
                <a:gd name="connsiteX2-95" fmla="*/ 629289 w 737303"/>
                <a:gd name="connsiteY2-96" fmla="*/ 0 h 4248472"/>
                <a:gd name="connsiteX3-97" fmla="*/ 737303 w 737303"/>
                <a:gd name="connsiteY3-98" fmla="*/ 108014 h 4248472"/>
                <a:gd name="connsiteX4-99" fmla="*/ 737303 w 737303"/>
                <a:gd name="connsiteY4-100" fmla="*/ 4140458 h 4248472"/>
                <a:gd name="connsiteX5-101" fmla="*/ 629289 w 737303"/>
                <a:gd name="connsiteY5-102" fmla="*/ 4248472 h 4248472"/>
                <a:gd name="connsiteX6-103" fmla="*/ 59132 w 737303"/>
                <a:gd name="connsiteY6-104" fmla="*/ 4248472 h 4248472"/>
                <a:gd name="connsiteX7-105" fmla="*/ 89231 w 737303"/>
                <a:gd name="connsiteY7-106" fmla="*/ 4140458 h 4248472"/>
                <a:gd name="connsiteX8-107" fmla="*/ 89231 w 737303"/>
                <a:gd name="connsiteY8-108" fmla="*/ 146114 h 4248472"/>
                <a:gd name="connsiteX0-109" fmla="*/ 90213 w 738285"/>
                <a:gd name="connsiteY0-110" fmla="*/ 146124 h 4248482"/>
                <a:gd name="connsiteX1-111" fmla="*/ 12490 w 738285"/>
                <a:gd name="connsiteY1-112" fmla="*/ 10 h 4248482"/>
                <a:gd name="connsiteX2-113" fmla="*/ 630271 w 738285"/>
                <a:gd name="connsiteY2-114" fmla="*/ 10 h 4248482"/>
                <a:gd name="connsiteX3-115" fmla="*/ 738285 w 738285"/>
                <a:gd name="connsiteY3-116" fmla="*/ 108024 h 4248482"/>
                <a:gd name="connsiteX4-117" fmla="*/ 738285 w 738285"/>
                <a:gd name="connsiteY4-118" fmla="*/ 4140468 h 4248482"/>
                <a:gd name="connsiteX5-119" fmla="*/ 630271 w 738285"/>
                <a:gd name="connsiteY5-120" fmla="*/ 4248482 h 4248482"/>
                <a:gd name="connsiteX6-121" fmla="*/ 60114 w 738285"/>
                <a:gd name="connsiteY6-122" fmla="*/ 4248482 h 4248482"/>
                <a:gd name="connsiteX7-123" fmla="*/ 90213 w 738285"/>
                <a:gd name="connsiteY7-124" fmla="*/ 4140468 h 4248482"/>
                <a:gd name="connsiteX8-125" fmla="*/ 90213 w 738285"/>
                <a:gd name="connsiteY8-126" fmla="*/ 146124 h 4248482"/>
                <a:gd name="connsiteX0-127" fmla="*/ 90213 w 738285"/>
                <a:gd name="connsiteY0-128" fmla="*/ 146124 h 4248482"/>
                <a:gd name="connsiteX1-129" fmla="*/ 12490 w 738285"/>
                <a:gd name="connsiteY1-130" fmla="*/ 10 h 4248482"/>
                <a:gd name="connsiteX2-131" fmla="*/ 630271 w 738285"/>
                <a:gd name="connsiteY2-132" fmla="*/ 10 h 4248482"/>
                <a:gd name="connsiteX3-133" fmla="*/ 738285 w 738285"/>
                <a:gd name="connsiteY3-134" fmla="*/ 108024 h 4248482"/>
                <a:gd name="connsiteX4-135" fmla="*/ 738285 w 738285"/>
                <a:gd name="connsiteY4-136" fmla="*/ 4140468 h 4248482"/>
                <a:gd name="connsiteX5-137" fmla="*/ 630271 w 738285"/>
                <a:gd name="connsiteY5-138" fmla="*/ 4248482 h 4248482"/>
                <a:gd name="connsiteX6-139" fmla="*/ 36302 w 738285"/>
                <a:gd name="connsiteY6-140" fmla="*/ 4248482 h 4248482"/>
                <a:gd name="connsiteX7-141" fmla="*/ 90213 w 738285"/>
                <a:gd name="connsiteY7-142" fmla="*/ 4140468 h 4248482"/>
                <a:gd name="connsiteX8-143" fmla="*/ 90213 w 738285"/>
                <a:gd name="connsiteY8-144" fmla="*/ 146124 h 4248482"/>
                <a:gd name="connsiteX0-145" fmla="*/ 90213 w 738285"/>
                <a:gd name="connsiteY0-146" fmla="*/ 146124 h 4248500"/>
                <a:gd name="connsiteX1-147" fmla="*/ 12490 w 738285"/>
                <a:gd name="connsiteY1-148" fmla="*/ 10 h 4248500"/>
                <a:gd name="connsiteX2-149" fmla="*/ 630271 w 738285"/>
                <a:gd name="connsiteY2-150" fmla="*/ 10 h 4248500"/>
                <a:gd name="connsiteX3-151" fmla="*/ 738285 w 738285"/>
                <a:gd name="connsiteY3-152" fmla="*/ 108024 h 4248500"/>
                <a:gd name="connsiteX4-153" fmla="*/ 738285 w 738285"/>
                <a:gd name="connsiteY4-154" fmla="*/ 4140468 h 4248500"/>
                <a:gd name="connsiteX5-155" fmla="*/ 630271 w 738285"/>
                <a:gd name="connsiteY5-156" fmla="*/ 4248482 h 4248500"/>
                <a:gd name="connsiteX6-157" fmla="*/ 36302 w 738285"/>
                <a:gd name="connsiteY6-158" fmla="*/ 4248482 h 4248500"/>
                <a:gd name="connsiteX7-159" fmla="*/ 90213 w 738285"/>
                <a:gd name="connsiteY7-160" fmla="*/ 4140468 h 4248500"/>
                <a:gd name="connsiteX8-161" fmla="*/ 90213 w 738285"/>
                <a:gd name="connsiteY8-162" fmla="*/ 146124 h 42485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738285" h="4248500">
                  <a:moveTo>
                    <a:pt x="90213" y="146124"/>
                  </a:moveTo>
                  <a:cubicBezTo>
                    <a:pt x="128313" y="-4018"/>
                    <a:pt x="-47164" y="10"/>
                    <a:pt x="12490" y="10"/>
                  </a:cubicBezTo>
                  <a:lnTo>
                    <a:pt x="630271" y="10"/>
                  </a:lnTo>
                  <a:cubicBezTo>
                    <a:pt x="689925" y="10"/>
                    <a:pt x="738285" y="48370"/>
                    <a:pt x="738285" y="108024"/>
                  </a:cubicBezTo>
                  <a:lnTo>
                    <a:pt x="738285" y="4140468"/>
                  </a:lnTo>
                  <a:cubicBezTo>
                    <a:pt x="738285" y="4200122"/>
                    <a:pt x="689925" y="4248482"/>
                    <a:pt x="630271" y="4248482"/>
                  </a:cubicBezTo>
                  <a:lnTo>
                    <a:pt x="36302" y="4248482"/>
                  </a:lnTo>
                  <a:cubicBezTo>
                    <a:pt x="-23352" y="4248482"/>
                    <a:pt x="94976" y="4252509"/>
                    <a:pt x="90213" y="4140468"/>
                  </a:cubicBezTo>
                  <a:lnTo>
                    <a:pt x="90213" y="1461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lIns="72000" tIns="0" rIns="0" bIns="0" anchor="ctr"/>
            <a:lstStyle/>
            <a:p>
              <a:pPr algn="ctr">
                <a:defRPr/>
              </a:pPr>
              <a:r>
                <a:rPr lang="zh-CN" altLang="en-US" sz="1400" spc="300" dirty="0">
                  <a:solidFill>
                    <a:schemeClr val="bg1"/>
                  </a:solidFill>
                  <a:cs typeface="+mn-ea"/>
                  <a:sym typeface="+mn-lt"/>
                </a:rPr>
                <a:t>点击添加文本概述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3278833" y="1721734"/>
            <a:ext cx="483635" cy="4168670"/>
            <a:chOff x="4271688" y="1236332"/>
            <a:chExt cx="527050" cy="4542883"/>
          </a:xfrm>
          <a:solidFill>
            <a:srgbClr val="45487A"/>
          </a:solidFill>
        </p:grpSpPr>
        <p:sp>
          <p:nvSpPr>
            <p:cNvPr id="25" name="椭圆 24"/>
            <p:cNvSpPr/>
            <p:nvPr/>
          </p:nvSpPr>
          <p:spPr>
            <a:xfrm>
              <a:off x="4279625" y="5546908"/>
              <a:ext cx="96838" cy="232307"/>
            </a:xfrm>
            <a:prstGeom prst="ellips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4271688" y="1236332"/>
              <a:ext cx="96837" cy="232306"/>
            </a:xfrm>
            <a:prstGeom prst="ellips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圆角矩形 15"/>
            <p:cNvSpPr/>
            <p:nvPr/>
          </p:nvSpPr>
          <p:spPr>
            <a:xfrm>
              <a:off x="4305025" y="1236332"/>
              <a:ext cx="493713" cy="4542883"/>
            </a:xfrm>
            <a:custGeom>
              <a:avLst/>
              <a:gdLst>
                <a:gd name="connsiteX0" fmla="*/ 0 w 648072"/>
                <a:gd name="connsiteY0" fmla="*/ 108014 h 4248472"/>
                <a:gd name="connsiteX1" fmla="*/ 108014 w 648072"/>
                <a:gd name="connsiteY1" fmla="*/ 0 h 4248472"/>
                <a:gd name="connsiteX2" fmla="*/ 540058 w 648072"/>
                <a:gd name="connsiteY2" fmla="*/ 0 h 4248472"/>
                <a:gd name="connsiteX3" fmla="*/ 648072 w 648072"/>
                <a:gd name="connsiteY3" fmla="*/ 108014 h 4248472"/>
                <a:gd name="connsiteX4" fmla="*/ 648072 w 648072"/>
                <a:gd name="connsiteY4" fmla="*/ 4140458 h 4248472"/>
                <a:gd name="connsiteX5" fmla="*/ 540058 w 648072"/>
                <a:gd name="connsiteY5" fmla="*/ 4248472 h 4248472"/>
                <a:gd name="connsiteX6" fmla="*/ 108014 w 648072"/>
                <a:gd name="connsiteY6" fmla="*/ 4248472 h 4248472"/>
                <a:gd name="connsiteX7" fmla="*/ 0 w 648072"/>
                <a:gd name="connsiteY7" fmla="*/ 4140458 h 4248472"/>
                <a:gd name="connsiteX8" fmla="*/ 0 w 648072"/>
                <a:gd name="connsiteY8" fmla="*/ 108014 h 4248472"/>
                <a:gd name="connsiteX0-1" fmla="*/ 50562 w 698634"/>
                <a:gd name="connsiteY0-2" fmla="*/ 108014 h 4248472"/>
                <a:gd name="connsiteX1-3" fmla="*/ 158576 w 698634"/>
                <a:gd name="connsiteY1-4" fmla="*/ 0 h 4248472"/>
                <a:gd name="connsiteX2-5" fmla="*/ 590620 w 698634"/>
                <a:gd name="connsiteY2-6" fmla="*/ 0 h 4248472"/>
                <a:gd name="connsiteX3-7" fmla="*/ 698634 w 698634"/>
                <a:gd name="connsiteY3-8" fmla="*/ 108014 h 4248472"/>
                <a:gd name="connsiteX4-9" fmla="*/ 698634 w 698634"/>
                <a:gd name="connsiteY4-10" fmla="*/ 4140458 h 4248472"/>
                <a:gd name="connsiteX5-11" fmla="*/ 590620 w 698634"/>
                <a:gd name="connsiteY5-12" fmla="*/ 4248472 h 4248472"/>
                <a:gd name="connsiteX6-13" fmla="*/ 20463 w 698634"/>
                <a:gd name="connsiteY6-14" fmla="*/ 4248472 h 4248472"/>
                <a:gd name="connsiteX7-15" fmla="*/ 50562 w 698634"/>
                <a:gd name="connsiteY7-16" fmla="*/ 4140458 h 4248472"/>
                <a:gd name="connsiteX8-17" fmla="*/ 50562 w 698634"/>
                <a:gd name="connsiteY8-18" fmla="*/ 108014 h 4248472"/>
                <a:gd name="connsiteX0-19" fmla="*/ 50562 w 698634"/>
                <a:gd name="connsiteY0-20" fmla="*/ 108014 h 4248472"/>
                <a:gd name="connsiteX1-21" fmla="*/ 29988 w 698634"/>
                <a:gd name="connsiteY1-22" fmla="*/ 0 h 4248472"/>
                <a:gd name="connsiteX2-23" fmla="*/ 590620 w 698634"/>
                <a:gd name="connsiteY2-24" fmla="*/ 0 h 4248472"/>
                <a:gd name="connsiteX3-25" fmla="*/ 698634 w 698634"/>
                <a:gd name="connsiteY3-26" fmla="*/ 108014 h 4248472"/>
                <a:gd name="connsiteX4-27" fmla="*/ 698634 w 698634"/>
                <a:gd name="connsiteY4-28" fmla="*/ 4140458 h 4248472"/>
                <a:gd name="connsiteX5-29" fmla="*/ 590620 w 698634"/>
                <a:gd name="connsiteY5-30" fmla="*/ 4248472 h 4248472"/>
                <a:gd name="connsiteX6-31" fmla="*/ 20463 w 698634"/>
                <a:gd name="connsiteY6-32" fmla="*/ 4248472 h 4248472"/>
                <a:gd name="connsiteX7-33" fmla="*/ 50562 w 698634"/>
                <a:gd name="connsiteY7-34" fmla="*/ 4140458 h 4248472"/>
                <a:gd name="connsiteX8-35" fmla="*/ 50562 w 698634"/>
                <a:gd name="connsiteY8-36" fmla="*/ 108014 h 4248472"/>
                <a:gd name="connsiteX0-37" fmla="*/ 62842 w 710914"/>
                <a:gd name="connsiteY0-38" fmla="*/ 108014 h 4248472"/>
                <a:gd name="connsiteX1-39" fmla="*/ 18456 w 710914"/>
                <a:gd name="connsiteY1-40" fmla="*/ 0 h 4248472"/>
                <a:gd name="connsiteX2-41" fmla="*/ 602900 w 710914"/>
                <a:gd name="connsiteY2-42" fmla="*/ 0 h 4248472"/>
                <a:gd name="connsiteX3-43" fmla="*/ 710914 w 710914"/>
                <a:gd name="connsiteY3-44" fmla="*/ 108014 h 4248472"/>
                <a:gd name="connsiteX4-45" fmla="*/ 710914 w 710914"/>
                <a:gd name="connsiteY4-46" fmla="*/ 4140458 h 4248472"/>
                <a:gd name="connsiteX5-47" fmla="*/ 602900 w 710914"/>
                <a:gd name="connsiteY5-48" fmla="*/ 4248472 h 4248472"/>
                <a:gd name="connsiteX6-49" fmla="*/ 32743 w 710914"/>
                <a:gd name="connsiteY6-50" fmla="*/ 4248472 h 4248472"/>
                <a:gd name="connsiteX7-51" fmla="*/ 62842 w 710914"/>
                <a:gd name="connsiteY7-52" fmla="*/ 4140458 h 4248472"/>
                <a:gd name="connsiteX8-53" fmla="*/ 62842 w 710914"/>
                <a:gd name="connsiteY8-54" fmla="*/ 108014 h 4248472"/>
                <a:gd name="connsiteX0-55" fmla="*/ 92736 w 740808"/>
                <a:gd name="connsiteY0-56" fmla="*/ 108014 h 4248472"/>
                <a:gd name="connsiteX1-57" fmla="*/ 15013 w 740808"/>
                <a:gd name="connsiteY1-58" fmla="*/ 0 h 4248472"/>
                <a:gd name="connsiteX2-59" fmla="*/ 632794 w 740808"/>
                <a:gd name="connsiteY2-60" fmla="*/ 0 h 4248472"/>
                <a:gd name="connsiteX3-61" fmla="*/ 740808 w 740808"/>
                <a:gd name="connsiteY3-62" fmla="*/ 108014 h 4248472"/>
                <a:gd name="connsiteX4-63" fmla="*/ 740808 w 740808"/>
                <a:gd name="connsiteY4-64" fmla="*/ 4140458 h 4248472"/>
                <a:gd name="connsiteX5-65" fmla="*/ 632794 w 740808"/>
                <a:gd name="connsiteY5-66" fmla="*/ 4248472 h 4248472"/>
                <a:gd name="connsiteX6-67" fmla="*/ 62637 w 740808"/>
                <a:gd name="connsiteY6-68" fmla="*/ 4248472 h 4248472"/>
                <a:gd name="connsiteX7-69" fmla="*/ 92736 w 740808"/>
                <a:gd name="connsiteY7-70" fmla="*/ 4140458 h 4248472"/>
                <a:gd name="connsiteX8-71" fmla="*/ 92736 w 740808"/>
                <a:gd name="connsiteY8-72" fmla="*/ 108014 h 4248472"/>
                <a:gd name="connsiteX0-73" fmla="*/ 89231 w 737303"/>
                <a:gd name="connsiteY0-74" fmla="*/ 108464 h 4248922"/>
                <a:gd name="connsiteX1-75" fmla="*/ 11508 w 737303"/>
                <a:gd name="connsiteY1-76" fmla="*/ 450 h 4248922"/>
                <a:gd name="connsiteX2-77" fmla="*/ 629289 w 737303"/>
                <a:gd name="connsiteY2-78" fmla="*/ 450 h 4248922"/>
                <a:gd name="connsiteX3-79" fmla="*/ 737303 w 737303"/>
                <a:gd name="connsiteY3-80" fmla="*/ 108464 h 4248922"/>
                <a:gd name="connsiteX4-81" fmla="*/ 737303 w 737303"/>
                <a:gd name="connsiteY4-82" fmla="*/ 4140908 h 4248922"/>
                <a:gd name="connsiteX5-83" fmla="*/ 629289 w 737303"/>
                <a:gd name="connsiteY5-84" fmla="*/ 4248922 h 4248922"/>
                <a:gd name="connsiteX6-85" fmla="*/ 59132 w 737303"/>
                <a:gd name="connsiteY6-86" fmla="*/ 4248922 h 4248922"/>
                <a:gd name="connsiteX7-87" fmla="*/ 89231 w 737303"/>
                <a:gd name="connsiteY7-88" fmla="*/ 4140908 h 4248922"/>
                <a:gd name="connsiteX8-89" fmla="*/ 89231 w 737303"/>
                <a:gd name="connsiteY8-90" fmla="*/ 108464 h 4248922"/>
                <a:gd name="connsiteX0-91" fmla="*/ 89231 w 737303"/>
                <a:gd name="connsiteY0-92" fmla="*/ 146114 h 4248472"/>
                <a:gd name="connsiteX1-93" fmla="*/ 11508 w 737303"/>
                <a:gd name="connsiteY1-94" fmla="*/ 0 h 4248472"/>
                <a:gd name="connsiteX2-95" fmla="*/ 629289 w 737303"/>
                <a:gd name="connsiteY2-96" fmla="*/ 0 h 4248472"/>
                <a:gd name="connsiteX3-97" fmla="*/ 737303 w 737303"/>
                <a:gd name="connsiteY3-98" fmla="*/ 108014 h 4248472"/>
                <a:gd name="connsiteX4-99" fmla="*/ 737303 w 737303"/>
                <a:gd name="connsiteY4-100" fmla="*/ 4140458 h 4248472"/>
                <a:gd name="connsiteX5-101" fmla="*/ 629289 w 737303"/>
                <a:gd name="connsiteY5-102" fmla="*/ 4248472 h 4248472"/>
                <a:gd name="connsiteX6-103" fmla="*/ 59132 w 737303"/>
                <a:gd name="connsiteY6-104" fmla="*/ 4248472 h 4248472"/>
                <a:gd name="connsiteX7-105" fmla="*/ 89231 w 737303"/>
                <a:gd name="connsiteY7-106" fmla="*/ 4140458 h 4248472"/>
                <a:gd name="connsiteX8-107" fmla="*/ 89231 w 737303"/>
                <a:gd name="connsiteY8-108" fmla="*/ 146114 h 4248472"/>
                <a:gd name="connsiteX0-109" fmla="*/ 90213 w 738285"/>
                <a:gd name="connsiteY0-110" fmla="*/ 146124 h 4248482"/>
                <a:gd name="connsiteX1-111" fmla="*/ 12490 w 738285"/>
                <a:gd name="connsiteY1-112" fmla="*/ 10 h 4248482"/>
                <a:gd name="connsiteX2-113" fmla="*/ 630271 w 738285"/>
                <a:gd name="connsiteY2-114" fmla="*/ 10 h 4248482"/>
                <a:gd name="connsiteX3-115" fmla="*/ 738285 w 738285"/>
                <a:gd name="connsiteY3-116" fmla="*/ 108024 h 4248482"/>
                <a:gd name="connsiteX4-117" fmla="*/ 738285 w 738285"/>
                <a:gd name="connsiteY4-118" fmla="*/ 4140468 h 4248482"/>
                <a:gd name="connsiteX5-119" fmla="*/ 630271 w 738285"/>
                <a:gd name="connsiteY5-120" fmla="*/ 4248482 h 4248482"/>
                <a:gd name="connsiteX6-121" fmla="*/ 60114 w 738285"/>
                <a:gd name="connsiteY6-122" fmla="*/ 4248482 h 4248482"/>
                <a:gd name="connsiteX7-123" fmla="*/ 90213 w 738285"/>
                <a:gd name="connsiteY7-124" fmla="*/ 4140468 h 4248482"/>
                <a:gd name="connsiteX8-125" fmla="*/ 90213 w 738285"/>
                <a:gd name="connsiteY8-126" fmla="*/ 146124 h 4248482"/>
                <a:gd name="connsiteX0-127" fmla="*/ 90213 w 738285"/>
                <a:gd name="connsiteY0-128" fmla="*/ 146124 h 4248482"/>
                <a:gd name="connsiteX1-129" fmla="*/ 12490 w 738285"/>
                <a:gd name="connsiteY1-130" fmla="*/ 10 h 4248482"/>
                <a:gd name="connsiteX2-131" fmla="*/ 630271 w 738285"/>
                <a:gd name="connsiteY2-132" fmla="*/ 10 h 4248482"/>
                <a:gd name="connsiteX3-133" fmla="*/ 738285 w 738285"/>
                <a:gd name="connsiteY3-134" fmla="*/ 108024 h 4248482"/>
                <a:gd name="connsiteX4-135" fmla="*/ 738285 w 738285"/>
                <a:gd name="connsiteY4-136" fmla="*/ 4140468 h 4248482"/>
                <a:gd name="connsiteX5-137" fmla="*/ 630271 w 738285"/>
                <a:gd name="connsiteY5-138" fmla="*/ 4248482 h 4248482"/>
                <a:gd name="connsiteX6-139" fmla="*/ 36302 w 738285"/>
                <a:gd name="connsiteY6-140" fmla="*/ 4248482 h 4248482"/>
                <a:gd name="connsiteX7-141" fmla="*/ 90213 w 738285"/>
                <a:gd name="connsiteY7-142" fmla="*/ 4140468 h 4248482"/>
                <a:gd name="connsiteX8-143" fmla="*/ 90213 w 738285"/>
                <a:gd name="connsiteY8-144" fmla="*/ 146124 h 4248482"/>
                <a:gd name="connsiteX0-145" fmla="*/ 90213 w 738285"/>
                <a:gd name="connsiteY0-146" fmla="*/ 146124 h 4248500"/>
                <a:gd name="connsiteX1-147" fmla="*/ 12490 w 738285"/>
                <a:gd name="connsiteY1-148" fmla="*/ 10 h 4248500"/>
                <a:gd name="connsiteX2-149" fmla="*/ 630271 w 738285"/>
                <a:gd name="connsiteY2-150" fmla="*/ 10 h 4248500"/>
                <a:gd name="connsiteX3-151" fmla="*/ 738285 w 738285"/>
                <a:gd name="connsiteY3-152" fmla="*/ 108024 h 4248500"/>
                <a:gd name="connsiteX4-153" fmla="*/ 738285 w 738285"/>
                <a:gd name="connsiteY4-154" fmla="*/ 4140468 h 4248500"/>
                <a:gd name="connsiteX5-155" fmla="*/ 630271 w 738285"/>
                <a:gd name="connsiteY5-156" fmla="*/ 4248482 h 4248500"/>
                <a:gd name="connsiteX6-157" fmla="*/ 36302 w 738285"/>
                <a:gd name="connsiteY6-158" fmla="*/ 4248482 h 4248500"/>
                <a:gd name="connsiteX7-159" fmla="*/ 90213 w 738285"/>
                <a:gd name="connsiteY7-160" fmla="*/ 4140468 h 4248500"/>
                <a:gd name="connsiteX8-161" fmla="*/ 90213 w 738285"/>
                <a:gd name="connsiteY8-162" fmla="*/ 146124 h 42485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738285" h="4248500">
                  <a:moveTo>
                    <a:pt x="90213" y="146124"/>
                  </a:moveTo>
                  <a:cubicBezTo>
                    <a:pt x="128313" y="-4018"/>
                    <a:pt x="-47164" y="10"/>
                    <a:pt x="12490" y="10"/>
                  </a:cubicBezTo>
                  <a:lnTo>
                    <a:pt x="630271" y="10"/>
                  </a:lnTo>
                  <a:cubicBezTo>
                    <a:pt x="689925" y="10"/>
                    <a:pt x="738285" y="48370"/>
                    <a:pt x="738285" y="108024"/>
                  </a:cubicBezTo>
                  <a:lnTo>
                    <a:pt x="738285" y="4140468"/>
                  </a:lnTo>
                  <a:cubicBezTo>
                    <a:pt x="738285" y="4200122"/>
                    <a:pt x="689925" y="4248482"/>
                    <a:pt x="630271" y="4248482"/>
                  </a:cubicBezTo>
                  <a:lnTo>
                    <a:pt x="36302" y="4248482"/>
                  </a:lnTo>
                  <a:cubicBezTo>
                    <a:pt x="-23352" y="4248482"/>
                    <a:pt x="94976" y="4252509"/>
                    <a:pt x="90213" y="4140468"/>
                  </a:cubicBezTo>
                  <a:lnTo>
                    <a:pt x="90213" y="1461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lIns="72000" tIns="0" rIns="0" bIns="0" anchor="ctr"/>
            <a:lstStyle/>
            <a:p>
              <a:pPr algn="ctr">
                <a:defRPr/>
              </a:pPr>
              <a:r>
                <a:rPr lang="zh-CN" altLang="en-US" sz="1400" spc="300" dirty="0">
                  <a:solidFill>
                    <a:schemeClr val="bg1"/>
                  </a:solidFill>
                  <a:cs typeface="+mn-ea"/>
                  <a:sym typeface="+mn-lt"/>
                </a:rPr>
                <a:t>点击添加文本概述</a:t>
              </a:r>
            </a:p>
          </p:txBody>
        </p:sp>
      </p:grpSp>
      <p:sp>
        <p:nvSpPr>
          <p:cNvPr id="30" name="文本框 17"/>
          <p:cNvSpPr txBox="1">
            <a:spLocks noChangeArrowheads="1"/>
          </p:cNvSpPr>
          <p:nvPr/>
        </p:nvSpPr>
        <p:spPr bwMode="auto">
          <a:xfrm>
            <a:off x="5360839" y="2478136"/>
            <a:ext cx="31312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rgbClr val="454A7C"/>
                </a:solidFill>
                <a:latin typeface="+mn-lt"/>
                <a:ea typeface="+mn-ea"/>
                <a:cs typeface="+mn-ea"/>
                <a:sym typeface="+mn-lt"/>
              </a:rPr>
              <a:t>七夕活动介绍</a:t>
            </a: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335752" y="3429000"/>
            <a:ext cx="5419355" cy="3048006"/>
          </a:xfrm>
          <a:prstGeom prst="rect">
            <a:avLst/>
          </a:prstGeom>
        </p:spPr>
      </p:pic>
      <p:sp>
        <p:nvSpPr>
          <p:cNvPr id="34" name="TextBox 112"/>
          <p:cNvSpPr txBox="1"/>
          <p:nvPr/>
        </p:nvSpPr>
        <p:spPr>
          <a:xfrm>
            <a:off x="5509729" y="3096932"/>
            <a:ext cx="4130382" cy="8028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>
                <a:cs typeface="+mn-ea"/>
                <a:sym typeface="+mn-lt"/>
              </a:rPr>
              <a:t>点击输入简要文字内容，文字内容需概括精炼，不用多余的文字修饰，言简意赅的说明分项内容。点击输入简要文字内容，文字内容需概括精炼</a:t>
            </a:r>
            <a:endParaRPr lang="en-US" altLang="zh-CN" sz="1200" dirty="0">
              <a:cs typeface="+mn-ea"/>
              <a:sym typeface="+mn-lt"/>
            </a:endParaRPr>
          </a:p>
        </p:txBody>
      </p:sp>
      <p:sp>
        <p:nvSpPr>
          <p:cNvPr id="35" name="TextBox 112"/>
          <p:cNvSpPr txBox="1"/>
          <p:nvPr/>
        </p:nvSpPr>
        <p:spPr>
          <a:xfrm>
            <a:off x="5509730" y="4008497"/>
            <a:ext cx="3034878" cy="107984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>
                <a:cs typeface="+mn-ea"/>
                <a:sym typeface="+mn-lt"/>
              </a:rPr>
              <a:t>点击输入简要文字内容，文字内容需概括精炼，不用多余的文字修饰，言简意赅的说明分项内容。点击输入简要文字内容，文字内容需概括精炼</a:t>
            </a:r>
            <a:endParaRPr lang="en-US" altLang="zh-CN" sz="1200" dirty="0">
              <a:cs typeface="+mn-ea"/>
              <a:sym typeface="+mn-lt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5006506" y="332883"/>
            <a:ext cx="2178985" cy="986596"/>
            <a:chOff x="5006506" y="332883"/>
            <a:chExt cx="2178985" cy="986596"/>
          </a:xfrm>
        </p:grpSpPr>
        <p:pic>
          <p:nvPicPr>
            <p:cNvPr id="36" name="图片 35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 rot="16200000">
              <a:off x="5602701" y="-263312"/>
              <a:ext cx="986596" cy="2178985"/>
            </a:xfrm>
            <a:prstGeom prst="rect">
              <a:avLst/>
            </a:prstGeom>
          </p:spPr>
        </p:pic>
        <p:sp>
          <p:nvSpPr>
            <p:cNvPr id="37" name="文本框 36"/>
            <p:cNvSpPr txBox="1"/>
            <p:nvPr/>
          </p:nvSpPr>
          <p:spPr>
            <a:xfrm>
              <a:off x="5084584" y="657547"/>
              <a:ext cx="20228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chemeClr val="bg2">
                      <a:lumMod val="10000"/>
                    </a:schemeClr>
                  </a:solidFill>
                  <a:cs typeface="+mn-ea"/>
                  <a:sym typeface="+mn-lt"/>
                </a:rPr>
                <a:t>活动介绍</a:t>
              </a:r>
            </a:p>
          </p:txBody>
        </p:sp>
      </p:grpSp>
    </p:spTree>
  </p:cSld>
  <p:clrMapOvr>
    <a:masterClrMapping/>
  </p:clrMapOvr>
  <p:transition spd="slow" advTm="3000">
    <p:wip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4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8" accel="62000" fill="hold" nodeType="with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17" dur="1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18" dur="1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8" accel="62000" fill="hold" nodeType="with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21" dur="1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22" dur="1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8" accel="62000" fill="hold" nodeType="with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25" dur="1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26" dur="1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8" accel="62000" fill="hold" nodeType="with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29" dur="1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30" dur="1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8" accel="62000" fill="hold" nodeType="with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33" dur="1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34" dur="1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8" accel="62000" fill="hold" nodeType="with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37" dur="1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38" dur="1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2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4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6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10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2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34" grpId="0"/>
          <p:bldP spid="3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4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8" accel="6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8" accel="6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8" accel="6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8" accel="6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8" accel="6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1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1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8" accel="6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1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1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2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4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6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10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2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34" grpId="0"/>
          <p:bldP spid="35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38175" y="2045467"/>
            <a:ext cx="6496050" cy="4593457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7134225" y="652462"/>
            <a:ext cx="2677656" cy="555307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383C66"/>
                </a:solidFill>
                <a:cs typeface="+mn-ea"/>
                <a:sym typeface="+mn-lt"/>
              </a:rPr>
              <a:t>草际鸣蛩，惊落梧桐，正人间、天上愁浓。</a:t>
            </a:r>
            <a:br>
              <a:rPr lang="zh-CN" altLang="en-US" dirty="0">
                <a:solidFill>
                  <a:srgbClr val="383C66"/>
                </a:solidFill>
                <a:cs typeface="+mn-ea"/>
                <a:sym typeface="+mn-lt"/>
              </a:rPr>
            </a:br>
            <a:r>
              <a:rPr lang="zh-CN" altLang="en-US" dirty="0">
                <a:solidFill>
                  <a:srgbClr val="383C66"/>
                </a:solidFill>
                <a:cs typeface="+mn-ea"/>
                <a:sym typeface="+mn-lt"/>
              </a:rPr>
              <a:t>云阶月地，关锁千重。</a:t>
            </a:r>
            <a:br>
              <a:rPr lang="zh-CN" altLang="en-US" dirty="0">
                <a:solidFill>
                  <a:srgbClr val="383C66"/>
                </a:solidFill>
                <a:cs typeface="+mn-ea"/>
                <a:sym typeface="+mn-lt"/>
              </a:rPr>
            </a:br>
            <a:r>
              <a:rPr lang="zh-CN" altLang="en-US" dirty="0">
                <a:solidFill>
                  <a:srgbClr val="383C66"/>
                </a:solidFill>
                <a:cs typeface="+mn-ea"/>
                <a:sym typeface="+mn-lt"/>
              </a:rPr>
              <a:t>纵浮槎来，浮槎去，不相逢。</a:t>
            </a:r>
            <a:br>
              <a:rPr lang="zh-CN" altLang="en-US" dirty="0">
                <a:solidFill>
                  <a:srgbClr val="383C66"/>
                </a:solidFill>
                <a:cs typeface="+mn-ea"/>
                <a:sym typeface="+mn-lt"/>
              </a:rPr>
            </a:br>
            <a:r>
              <a:rPr lang="zh-CN" altLang="en-US" dirty="0">
                <a:solidFill>
                  <a:srgbClr val="383C66"/>
                </a:solidFill>
                <a:cs typeface="+mn-ea"/>
                <a:sym typeface="+mn-lt"/>
              </a:rPr>
              <a:t>星桥鹊驾，经年才见，想离情、别恨难穷。</a:t>
            </a:r>
            <a:br>
              <a:rPr lang="zh-CN" altLang="en-US" dirty="0">
                <a:solidFill>
                  <a:srgbClr val="383C66"/>
                </a:solidFill>
                <a:cs typeface="+mn-ea"/>
                <a:sym typeface="+mn-lt"/>
              </a:rPr>
            </a:br>
            <a:r>
              <a:rPr lang="zh-CN" altLang="en-US" dirty="0">
                <a:solidFill>
                  <a:srgbClr val="383C66"/>
                </a:solidFill>
                <a:cs typeface="+mn-ea"/>
                <a:sym typeface="+mn-lt"/>
              </a:rPr>
              <a:t>牵牛织女，莫是离中。</a:t>
            </a:r>
            <a:br>
              <a:rPr lang="zh-CN" altLang="en-US" dirty="0">
                <a:solidFill>
                  <a:srgbClr val="383C66"/>
                </a:solidFill>
                <a:cs typeface="+mn-ea"/>
                <a:sym typeface="+mn-lt"/>
              </a:rPr>
            </a:br>
            <a:r>
              <a:rPr lang="zh-CN" altLang="en-US" dirty="0">
                <a:solidFill>
                  <a:srgbClr val="383C66"/>
                </a:solidFill>
                <a:cs typeface="+mn-ea"/>
                <a:sym typeface="+mn-lt"/>
              </a:rPr>
              <a:t>甚霎儿晴，霎儿雨，霎儿风。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0481786" y="1885950"/>
            <a:ext cx="738664" cy="230505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600" spc="300" dirty="0">
                <a:solidFill>
                  <a:srgbClr val="383C66"/>
                </a:solidFill>
                <a:cs typeface="+mn-ea"/>
                <a:sym typeface="+mn-lt"/>
              </a:rPr>
              <a:t>行香子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9640351" y="2295525"/>
            <a:ext cx="2609856" cy="2609856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853606" y="652462"/>
            <a:ext cx="2178985" cy="986596"/>
            <a:chOff x="5006506" y="332883"/>
            <a:chExt cx="2178985" cy="986596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5" cstate="screen"/>
            <a:srcRect/>
            <a:stretch>
              <a:fillRect/>
            </a:stretch>
          </p:blipFill>
          <p:spPr>
            <a:xfrm rot="16200000">
              <a:off x="5602701" y="-263312"/>
              <a:ext cx="986596" cy="2178985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5084584" y="657547"/>
              <a:ext cx="20228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chemeClr val="bg2">
                      <a:lumMod val="10000"/>
                    </a:schemeClr>
                  </a:solidFill>
                  <a:cs typeface="+mn-ea"/>
                  <a:sym typeface="+mn-lt"/>
                </a:rPr>
                <a:t>活动介绍</a:t>
              </a:r>
            </a:p>
          </p:txBody>
        </p:sp>
      </p:grpSp>
    </p:spTree>
  </p:cSld>
  <p:clrMapOvr>
    <a:masterClrMapping/>
  </p:clrMapOvr>
  <p:transition spd="slow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402773" y="2703640"/>
            <a:ext cx="7386453" cy="415436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925900" y="1352550"/>
            <a:ext cx="6340197" cy="178117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dirty="0">
                <a:solidFill>
                  <a:srgbClr val="383C66"/>
                </a:solidFill>
                <a:cs typeface="+mn-ea"/>
                <a:sym typeface="+mn-lt"/>
              </a:rPr>
              <a:t>迢迢牵牛星，皎皎河汉女。</a:t>
            </a:r>
            <a:br>
              <a:rPr lang="zh-CN" altLang="en-US" sz="2000" dirty="0">
                <a:solidFill>
                  <a:srgbClr val="383C66"/>
                </a:solidFill>
                <a:cs typeface="+mn-ea"/>
                <a:sym typeface="+mn-lt"/>
              </a:rPr>
            </a:br>
            <a:r>
              <a:rPr lang="zh-CN" altLang="en-US" sz="2000" dirty="0">
                <a:solidFill>
                  <a:srgbClr val="383C66"/>
                </a:solidFill>
                <a:cs typeface="+mn-ea"/>
                <a:sym typeface="+mn-lt"/>
              </a:rPr>
              <a:t>纤纤摸素手，札札弄机杼。</a:t>
            </a:r>
            <a:br>
              <a:rPr lang="zh-CN" altLang="en-US" sz="2000" dirty="0">
                <a:solidFill>
                  <a:srgbClr val="383C66"/>
                </a:solidFill>
                <a:cs typeface="+mn-ea"/>
                <a:sym typeface="+mn-lt"/>
              </a:rPr>
            </a:br>
            <a:r>
              <a:rPr lang="zh-CN" altLang="en-US" sz="2000" dirty="0">
                <a:solidFill>
                  <a:srgbClr val="383C66"/>
                </a:solidFill>
                <a:cs typeface="+mn-ea"/>
                <a:sym typeface="+mn-lt"/>
              </a:rPr>
              <a:t>终日不成章，泣涕零如雨。</a:t>
            </a:r>
            <a:br>
              <a:rPr lang="zh-CN" altLang="en-US" sz="2000" dirty="0">
                <a:solidFill>
                  <a:srgbClr val="383C66"/>
                </a:solidFill>
                <a:cs typeface="+mn-ea"/>
                <a:sym typeface="+mn-lt"/>
              </a:rPr>
            </a:br>
            <a:r>
              <a:rPr lang="zh-CN" altLang="en-US" sz="2000" dirty="0">
                <a:solidFill>
                  <a:srgbClr val="383C66"/>
                </a:solidFill>
                <a:cs typeface="+mn-ea"/>
                <a:sym typeface="+mn-lt"/>
              </a:rPr>
              <a:t>河汉清且浅，相去复几许。</a:t>
            </a:r>
            <a:br>
              <a:rPr lang="zh-CN" altLang="en-US" sz="2000" dirty="0">
                <a:solidFill>
                  <a:srgbClr val="383C66"/>
                </a:solidFill>
                <a:cs typeface="+mn-ea"/>
                <a:sym typeface="+mn-lt"/>
              </a:rPr>
            </a:br>
            <a:r>
              <a:rPr lang="zh-CN" altLang="en-US" sz="2000" dirty="0">
                <a:solidFill>
                  <a:srgbClr val="383C66"/>
                </a:solidFill>
                <a:cs typeface="+mn-ea"/>
                <a:sym typeface="+mn-lt"/>
              </a:rPr>
              <a:t>盈盈一水间，脉脉不得语。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5006505" y="256683"/>
            <a:ext cx="2178985" cy="986596"/>
            <a:chOff x="5006506" y="332883"/>
            <a:chExt cx="2178985" cy="986596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 rot="16200000">
              <a:off x="5602701" y="-263312"/>
              <a:ext cx="986596" cy="2178985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/>
          </p:nvSpPr>
          <p:spPr>
            <a:xfrm>
              <a:off x="5084584" y="657547"/>
              <a:ext cx="20228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chemeClr val="bg2">
                      <a:lumMod val="10000"/>
                    </a:schemeClr>
                  </a:solidFill>
                  <a:cs typeface="+mn-ea"/>
                  <a:sym typeface="+mn-lt"/>
                </a:rPr>
                <a:t>活动介绍</a:t>
              </a:r>
            </a:p>
          </p:txBody>
        </p:sp>
      </p:grpSp>
    </p:spTree>
  </p:cSld>
  <p:clrMapOvr>
    <a:masterClrMapping/>
  </p:clrMapOvr>
  <p:transition spd="slow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占位符 3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 cstate="screen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17865" y="231202"/>
            <a:ext cx="6395595" cy="6395595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2460617" y="1870611"/>
            <a:ext cx="1015663" cy="340184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5400" spc="600" dirty="0">
                <a:solidFill>
                  <a:srgbClr val="45487A"/>
                </a:solidFill>
                <a:cs typeface="+mn-ea"/>
                <a:sym typeface="+mn-lt"/>
              </a:rPr>
              <a:t>活动流程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4401481" y="1807381"/>
            <a:ext cx="615553" cy="270202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400" spc="300" dirty="0">
                <a:solidFill>
                  <a:schemeClr val="bg1"/>
                </a:solidFill>
                <a:cs typeface="+mn-ea"/>
                <a:sym typeface="+mn-lt"/>
              </a:rPr>
              <a:t>云阶月地，关锁千重。</a:t>
            </a:r>
            <a:br>
              <a:rPr lang="zh-CN" altLang="en-US" sz="1400" spc="300" dirty="0">
                <a:solidFill>
                  <a:schemeClr val="bg1"/>
                </a:solidFill>
                <a:cs typeface="+mn-ea"/>
                <a:sym typeface="+mn-lt"/>
              </a:rPr>
            </a:br>
            <a:r>
              <a:rPr lang="zh-CN" altLang="en-US" sz="1400" spc="300" dirty="0">
                <a:solidFill>
                  <a:schemeClr val="bg1"/>
                </a:solidFill>
                <a:cs typeface="+mn-ea"/>
                <a:sym typeface="+mn-lt"/>
              </a:rPr>
              <a:t>纵浮槎来，浮槎去，不相逢。</a:t>
            </a:r>
          </a:p>
        </p:txBody>
      </p:sp>
      <p:cxnSp>
        <p:nvCxnSpPr>
          <p:cNvPr id="30" name="直接连接符 29"/>
          <p:cNvCxnSpPr/>
          <p:nvPr/>
        </p:nvCxnSpPr>
        <p:spPr>
          <a:xfrm>
            <a:off x="4572813" y="1293779"/>
            <a:ext cx="0" cy="40856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图片 3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60617" y="4986406"/>
            <a:ext cx="318916" cy="47679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7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600256" y="-919831"/>
            <a:ext cx="4755204" cy="4755204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9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13756" y="3002867"/>
            <a:ext cx="4281839" cy="4281839"/>
          </a:xfrm>
          <a:prstGeom prst="rect">
            <a:avLst/>
          </a:prstGeom>
        </p:spPr>
      </p:pic>
    </p:spTree>
  </p:cSld>
  <p:clrMapOvr>
    <a:masterClrMapping/>
  </p:clrMapOvr>
  <p:transition spd="slow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290507" y="1476808"/>
            <a:ext cx="2649822" cy="1437002"/>
          </a:xfrm>
          <a:prstGeom prst="rect">
            <a:avLst/>
          </a:prstGeom>
        </p:spPr>
        <p:txBody>
          <a:bodyPr lIns="62365" tIns="62365" rIns="62365" bIns="62365" anchor="ctr"/>
          <a:lstStyle/>
          <a:p>
            <a:pPr algn="just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  <a:defRPr/>
            </a:pP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单击此处添加段落文本，单击此处添加段落文本，单击此处添加段落文本，单击此处添加段落文本。</a:t>
            </a:r>
          </a:p>
        </p:txBody>
      </p:sp>
      <p:sp>
        <p:nvSpPr>
          <p:cNvPr id="3" name="矩形 2"/>
          <p:cNvSpPr/>
          <p:nvPr/>
        </p:nvSpPr>
        <p:spPr>
          <a:xfrm>
            <a:off x="3305495" y="4164639"/>
            <a:ext cx="2649822" cy="1528147"/>
          </a:xfrm>
          <a:prstGeom prst="rect">
            <a:avLst/>
          </a:prstGeom>
        </p:spPr>
        <p:txBody>
          <a:bodyPr lIns="62365" tIns="62365" rIns="62365" bIns="62365" anchor="ctr"/>
          <a:lstStyle/>
          <a:p>
            <a:pPr algn="just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  <a:defRPr/>
            </a:pP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单击此处添加段落文本，单击此处添加段落文本，单击此处添加段落文本，单击此处添加段落文本。</a:t>
            </a:r>
          </a:p>
        </p:txBody>
      </p:sp>
      <p:sp>
        <p:nvSpPr>
          <p:cNvPr id="4" name="矩形 3"/>
          <p:cNvSpPr/>
          <p:nvPr/>
        </p:nvSpPr>
        <p:spPr>
          <a:xfrm>
            <a:off x="5992149" y="1476808"/>
            <a:ext cx="2649822" cy="1437002"/>
          </a:xfrm>
          <a:prstGeom prst="rect">
            <a:avLst/>
          </a:prstGeom>
        </p:spPr>
        <p:txBody>
          <a:bodyPr lIns="62365" tIns="62365" rIns="62365" bIns="62365" anchor="ctr"/>
          <a:lstStyle/>
          <a:p>
            <a:pPr algn="just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  <a:defRPr/>
            </a:pP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单击此处添加段落文本，单击此处添加段落文本，单击此处添加段落文本，单击此处添加段落文本。</a:t>
            </a:r>
          </a:p>
        </p:txBody>
      </p:sp>
      <p:sp>
        <p:nvSpPr>
          <p:cNvPr id="5" name="矩形 4"/>
          <p:cNvSpPr/>
          <p:nvPr/>
        </p:nvSpPr>
        <p:spPr>
          <a:xfrm>
            <a:off x="8354115" y="4164639"/>
            <a:ext cx="2649822" cy="1528147"/>
          </a:xfrm>
          <a:prstGeom prst="rect">
            <a:avLst/>
          </a:prstGeom>
        </p:spPr>
        <p:txBody>
          <a:bodyPr lIns="62365" tIns="62365" rIns="62365" bIns="62365" anchor="ctr"/>
          <a:lstStyle/>
          <a:p>
            <a:pPr algn="just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  <a:defRPr/>
            </a:pP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单击此处添加段落文本，单击此处添加段落文本，单击此处添加段落文本，单击此处添加段落文本。</a:t>
            </a:r>
          </a:p>
        </p:txBody>
      </p:sp>
      <p:grpSp>
        <p:nvGrpSpPr>
          <p:cNvPr id="6" name="组合 29"/>
          <p:cNvGrpSpPr/>
          <p:nvPr/>
        </p:nvGrpSpPr>
        <p:grpSpPr>
          <a:xfrm>
            <a:off x="8737921" y="3243704"/>
            <a:ext cx="2147063" cy="550889"/>
            <a:chOff x="6351617" y="2567188"/>
            <a:chExt cx="1611283" cy="413238"/>
          </a:xfrm>
          <a:solidFill>
            <a:srgbClr val="769AC9"/>
          </a:solidFill>
        </p:grpSpPr>
        <p:sp>
          <p:nvSpPr>
            <p:cNvPr id="7" name="圆角矩形标注 8"/>
            <p:cNvSpPr/>
            <p:nvPr/>
          </p:nvSpPr>
          <p:spPr>
            <a:xfrm>
              <a:off x="6351617" y="2567188"/>
              <a:ext cx="1611283" cy="413238"/>
            </a:xfrm>
            <a:prstGeom prst="wedgeRoundRectCallout">
              <a:avLst>
                <a:gd name="adj1" fmla="val -20833"/>
                <a:gd name="adj2" fmla="val 101383"/>
                <a:gd name="adj3" fmla="val 16667"/>
              </a:avLst>
            </a:prstGeom>
            <a:solidFill>
              <a:srgbClr val="595C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1865" dirty="0">
                  <a:solidFill>
                    <a:srgbClr val="FFFFFF"/>
                  </a:solidFill>
                  <a:cs typeface="+mn-ea"/>
                  <a:sym typeface="+mn-lt"/>
                </a:rPr>
                <a:t>     添加文本文字</a:t>
              </a:r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auto">
            <a:xfrm>
              <a:off x="6489204" y="2657502"/>
              <a:ext cx="225922" cy="232610"/>
            </a:xfrm>
            <a:custGeom>
              <a:avLst/>
              <a:gdLst>
                <a:gd name="T0" fmla="*/ 93 w 186"/>
                <a:gd name="T1" fmla="*/ 191 h 191"/>
                <a:gd name="T2" fmla="*/ 0 w 186"/>
                <a:gd name="T3" fmla="*/ 161 h 191"/>
                <a:gd name="T4" fmla="*/ 63 w 186"/>
                <a:gd name="T5" fmla="*/ 132 h 191"/>
                <a:gd name="T6" fmla="*/ 64 w 186"/>
                <a:gd name="T7" fmla="*/ 143 h 191"/>
                <a:gd name="T8" fmla="*/ 25 w 186"/>
                <a:gd name="T9" fmla="*/ 161 h 191"/>
                <a:gd name="T10" fmla="*/ 93 w 186"/>
                <a:gd name="T11" fmla="*/ 180 h 191"/>
                <a:gd name="T12" fmla="*/ 161 w 186"/>
                <a:gd name="T13" fmla="*/ 161 h 191"/>
                <a:gd name="T14" fmla="*/ 121 w 186"/>
                <a:gd name="T15" fmla="*/ 143 h 191"/>
                <a:gd name="T16" fmla="*/ 122 w 186"/>
                <a:gd name="T17" fmla="*/ 132 h 191"/>
                <a:gd name="T18" fmla="*/ 186 w 186"/>
                <a:gd name="T19" fmla="*/ 161 h 191"/>
                <a:gd name="T20" fmla="*/ 93 w 186"/>
                <a:gd name="T21" fmla="*/ 191 h 191"/>
                <a:gd name="T22" fmla="*/ 105 w 186"/>
                <a:gd name="T23" fmla="*/ 168 h 191"/>
                <a:gd name="T24" fmla="*/ 93 w 186"/>
                <a:gd name="T25" fmla="*/ 168 h 191"/>
                <a:gd name="T26" fmla="*/ 93 w 186"/>
                <a:gd name="T27" fmla="*/ 168 h 191"/>
                <a:gd name="T28" fmla="*/ 81 w 186"/>
                <a:gd name="T29" fmla="*/ 168 h 191"/>
                <a:gd name="T30" fmla="*/ 76 w 186"/>
                <a:gd name="T31" fmla="*/ 108 h 191"/>
                <a:gd name="T32" fmla="*/ 57 w 186"/>
                <a:gd name="T33" fmla="*/ 108 h 191"/>
                <a:gd name="T34" fmla="*/ 57 w 186"/>
                <a:gd name="T35" fmla="*/ 60 h 191"/>
                <a:gd name="T36" fmla="*/ 93 w 186"/>
                <a:gd name="T37" fmla="*/ 49 h 191"/>
                <a:gd name="T38" fmla="*/ 129 w 186"/>
                <a:gd name="T39" fmla="*/ 60 h 191"/>
                <a:gd name="T40" fmla="*/ 129 w 186"/>
                <a:gd name="T41" fmla="*/ 108 h 191"/>
                <a:gd name="T42" fmla="*/ 110 w 186"/>
                <a:gd name="T43" fmla="*/ 108 h 191"/>
                <a:gd name="T44" fmla="*/ 105 w 186"/>
                <a:gd name="T45" fmla="*/ 168 h 191"/>
                <a:gd name="T46" fmla="*/ 92 w 186"/>
                <a:gd name="T47" fmla="*/ 40 h 191"/>
                <a:gd name="T48" fmla="*/ 72 w 186"/>
                <a:gd name="T49" fmla="*/ 20 h 191"/>
                <a:gd name="T50" fmla="*/ 92 w 186"/>
                <a:gd name="T51" fmla="*/ 0 h 191"/>
                <a:gd name="T52" fmla="*/ 112 w 186"/>
                <a:gd name="T53" fmla="*/ 20 h 191"/>
                <a:gd name="T54" fmla="*/ 92 w 186"/>
                <a:gd name="T55" fmla="*/ 4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6" h="191">
                  <a:moveTo>
                    <a:pt x="93" y="191"/>
                  </a:moveTo>
                  <a:cubicBezTo>
                    <a:pt x="42" y="191"/>
                    <a:pt x="0" y="177"/>
                    <a:pt x="0" y="161"/>
                  </a:cubicBezTo>
                  <a:cubicBezTo>
                    <a:pt x="0" y="148"/>
                    <a:pt x="27" y="136"/>
                    <a:pt x="63" y="132"/>
                  </a:cubicBezTo>
                  <a:cubicBezTo>
                    <a:pt x="64" y="143"/>
                    <a:pt x="64" y="143"/>
                    <a:pt x="64" y="143"/>
                  </a:cubicBezTo>
                  <a:cubicBezTo>
                    <a:pt x="42" y="147"/>
                    <a:pt x="25" y="153"/>
                    <a:pt x="25" y="161"/>
                  </a:cubicBezTo>
                  <a:cubicBezTo>
                    <a:pt x="25" y="172"/>
                    <a:pt x="60" y="180"/>
                    <a:pt x="93" y="180"/>
                  </a:cubicBezTo>
                  <a:cubicBezTo>
                    <a:pt x="126" y="180"/>
                    <a:pt x="161" y="172"/>
                    <a:pt x="161" y="161"/>
                  </a:cubicBezTo>
                  <a:cubicBezTo>
                    <a:pt x="161" y="153"/>
                    <a:pt x="143" y="147"/>
                    <a:pt x="121" y="143"/>
                  </a:cubicBezTo>
                  <a:cubicBezTo>
                    <a:pt x="122" y="132"/>
                    <a:pt x="122" y="132"/>
                    <a:pt x="122" y="132"/>
                  </a:cubicBezTo>
                  <a:cubicBezTo>
                    <a:pt x="159" y="136"/>
                    <a:pt x="186" y="148"/>
                    <a:pt x="186" y="161"/>
                  </a:cubicBezTo>
                  <a:cubicBezTo>
                    <a:pt x="186" y="177"/>
                    <a:pt x="144" y="191"/>
                    <a:pt x="93" y="191"/>
                  </a:cubicBezTo>
                  <a:close/>
                  <a:moveTo>
                    <a:pt x="105" y="168"/>
                  </a:moveTo>
                  <a:cubicBezTo>
                    <a:pt x="93" y="168"/>
                    <a:pt x="93" y="168"/>
                    <a:pt x="93" y="168"/>
                  </a:cubicBezTo>
                  <a:cubicBezTo>
                    <a:pt x="93" y="168"/>
                    <a:pt x="93" y="168"/>
                    <a:pt x="93" y="168"/>
                  </a:cubicBezTo>
                  <a:cubicBezTo>
                    <a:pt x="81" y="168"/>
                    <a:pt x="81" y="168"/>
                    <a:pt x="81" y="168"/>
                  </a:cubicBezTo>
                  <a:cubicBezTo>
                    <a:pt x="76" y="108"/>
                    <a:pt x="76" y="108"/>
                    <a:pt x="76" y="108"/>
                  </a:cubicBezTo>
                  <a:cubicBezTo>
                    <a:pt x="57" y="108"/>
                    <a:pt x="57" y="108"/>
                    <a:pt x="57" y="108"/>
                  </a:cubicBezTo>
                  <a:cubicBezTo>
                    <a:pt x="57" y="108"/>
                    <a:pt x="57" y="74"/>
                    <a:pt x="57" y="60"/>
                  </a:cubicBezTo>
                  <a:cubicBezTo>
                    <a:pt x="57" y="47"/>
                    <a:pt x="90" y="49"/>
                    <a:pt x="93" y="49"/>
                  </a:cubicBezTo>
                  <a:cubicBezTo>
                    <a:pt x="96" y="49"/>
                    <a:pt x="129" y="47"/>
                    <a:pt x="129" y="60"/>
                  </a:cubicBezTo>
                  <a:cubicBezTo>
                    <a:pt x="129" y="74"/>
                    <a:pt x="129" y="108"/>
                    <a:pt x="129" y="108"/>
                  </a:cubicBezTo>
                  <a:cubicBezTo>
                    <a:pt x="110" y="108"/>
                    <a:pt x="110" y="108"/>
                    <a:pt x="110" y="108"/>
                  </a:cubicBezTo>
                  <a:lnTo>
                    <a:pt x="105" y="168"/>
                  </a:lnTo>
                  <a:close/>
                  <a:moveTo>
                    <a:pt x="92" y="40"/>
                  </a:moveTo>
                  <a:cubicBezTo>
                    <a:pt x="81" y="40"/>
                    <a:pt x="72" y="31"/>
                    <a:pt x="72" y="20"/>
                  </a:cubicBezTo>
                  <a:cubicBezTo>
                    <a:pt x="72" y="9"/>
                    <a:pt x="81" y="0"/>
                    <a:pt x="92" y="0"/>
                  </a:cubicBezTo>
                  <a:cubicBezTo>
                    <a:pt x="103" y="0"/>
                    <a:pt x="112" y="9"/>
                    <a:pt x="112" y="20"/>
                  </a:cubicBezTo>
                  <a:cubicBezTo>
                    <a:pt x="112" y="31"/>
                    <a:pt x="103" y="40"/>
                    <a:pt x="92" y="4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861" tIns="60931" rIns="121861" bIns="60931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</p:grpSp>
      <p:grpSp>
        <p:nvGrpSpPr>
          <p:cNvPr id="9" name="组合 26"/>
          <p:cNvGrpSpPr/>
          <p:nvPr/>
        </p:nvGrpSpPr>
        <p:grpSpPr>
          <a:xfrm>
            <a:off x="1601360" y="2960968"/>
            <a:ext cx="2147063" cy="833628"/>
            <a:chOff x="1325116" y="2355096"/>
            <a:chExt cx="1611283" cy="625330"/>
          </a:xfrm>
          <a:solidFill>
            <a:srgbClr val="454A7C"/>
          </a:solidFill>
        </p:grpSpPr>
        <p:sp>
          <p:nvSpPr>
            <p:cNvPr id="10" name="任意多边形 3"/>
            <p:cNvSpPr/>
            <p:nvPr/>
          </p:nvSpPr>
          <p:spPr>
            <a:xfrm>
              <a:off x="1325116" y="2355096"/>
              <a:ext cx="1611283" cy="625330"/>
            </a:xfrm>
            <a:custGeom>
              <a:avLst/>
              <a:gdLst>
                <a:gd name="connsiteX0" fmla="*/ 425985 w 1460502"/>
                <a:gd name="connsiteY0" fmla="*/ 0 h 725082"/>
                <a:gd name="connsiteX1" fmla="*/ 608543 w 1460502"/>
                <a:gd name="connsiteY1" fmla="*/ 246110 h 725082"/>
                <a:gd name="connsiteX2" fmla="*/ 1380672 w 1460502"/>
                <a:gd name="connsiteY2" fmla="*/ 246110 h 725082"/>
                <a:gd name="connsiteX3" fmla="*/ 1460502 w 1460502"/>
                <a:gd name="connsiteY3" fmla="*/ 325940 h 725082"/>
                <a:gd name="connsiteX4" fmla="*/ 1460502 w 1460502"/>
                <a:gd name="connsiteY4" fmla="*/ 445682 h 725082"/>
                <a:gd name="connsiteX5" fmla="*/ 1460502 w 1460502"/>
                <a:gd name="connsiteY5" fmla="*/ 645252 h 725082"/>
                <a:gd name="connsiteX6" fmla="*/ 1380672 w 1460502"/>
                <a:gd name="connsiteY6" fmla="*/ 725082 h 725082"/>
                <a:gd name="connsiteX7" fmla="*/ 608543 w 1460502"/>
                <a:gd name="connsiteY7" fmla="*/ 725082 h 725082"/>
                <a:gd name="connsiteX8" fmla="*/ 243417 w 1460502"/>
                <a:gd name="connsiteY8" fmla="*/ 725082 h 725082"/>
                <a:gd name="connsiteX9" fmla="*/ 79830 w 1460502"/>
                <a:gd name="connsiteY9" fmla="*/ 725082 h 725082"/>
                <a:gd name="connsiteX10" fmla="*/ 0 w 1460502"/>
                <a:gd name="connsiteY10" fmla="*/ 645252 h 725082"/>
                <a:gd name="connsiteX11" fmla="*/ 0 w 1460502"/>
                <a:gd name="connsiteY11" fmla="*/ 445682 h 725082"/>
                <a:gd name="connsiteX12" fmla="*/ 0 w 1460502"/>
                <a:gd name="connsiteY12" fmla="*/ 325940 h 725082"/>
                <a:gd name="connsiteX13" fmla="*/ 79830 w 1460502"/>
                <a:gd name="connsiteY13" fmla="*/ 246110 h 725082"/>
                <a:gd name="connsiteX14" fmla="*/ 243417 w 1460502"/>
                <a:gd name="connsiteY14" fmla="*/ 246110 h 725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60502" h="725082">
                  <a:moveTo>
                    <a:pt x="425985" y="0"/>
                  </a:moveTo>
                  <a:lnTo>
                    <a:pt x="608543" y="246110"/>
                  </a:lnTo>
                  <a:lnTo>
                    <a:pt x="1380672" y="246110"/>
                  </a:lnTo>
                  <a:cubicBezTo>
                    <a:pt x="1424761" y="246110"/>
                    <a:pt x="1460502" y="281851"/>
                    <a:pt x="1460502" y="325940"/>
                  </a:cubicBezTo>
                  <a:lnTo>
                    <a:pt x="1460502" y="445682"/>
                  </a:lnTo>
                  <a:lnTo>
                    <a:pt x="1460502" y="645252"/>
                  </a:lnTo>
                  <a:cubicBezTo>
                    <a:pt x="1460502" y="689341"/>
                    <a:pt x="1424761" y="725082"/>
                    <a:pt x="1380672" y="725082"/>
                  </a:cubicBezTo>
                  <a:lnTo>
                    <a:pt x="608543" y="725082"/>
                  </a:lnTo>
                  <a:lnTo>
                    <a:pt x="243417" y="725082"/>
                  </a:lnTo>
                  <a:lnTo>
                    <a:pt x="79830" y="725082"/>
                  </a:lnTo>
                  <a:cubicBezTo>
                    <a:pt x="35741" y="725082"/>
                    <a:pt x="0" y="689341"/>
                    <a:pt x="0" y="645252"/>
                  </a:cubicBezTo>
                  <a:lnTo>
                    <a:pt x="0" y="445682"/>
                  </a:lnTo>
                  <a:lnTo>
                    <a:pt x="0" y="325940"/>
                  </a:lnTo>
                  <a:cubicBezTo>
                    <a:pt x="0" y="281851"/>
                    <a:pt x="35741" y="246110"/>
                    <a:pt x="79830" y="246110"/>
                  </a:cubicBezTo>
                  <a:lnTo>
                    <a:pt x="243417" y="24611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83815" anchor="ctr"/>
            <a:lstStyle/>
            <a:p>
              <a:pPr algn="r">
                <a:defRPr/>
              </a:pPr>
              <a:r>
                <a:rPr lang="zh-CN" altLang="en-US" sz="1865" dirty="0">
                  <a:solidFill>
                    <a:srgbClr val="FFFFFF"/>
                  </a:solidFill>
                  <a:cs typeface="+mn-ea"/>
                  <a:sym typeface="+mn-lt"/>
                </a:rPr>
                <a:t>添加文本文字</a:t>
              </a:r>
            </a:p>
          </p:txBody>
        </p:sp>
        <p:sp>
          <p:nvSpPr>
            <p:cNvPr id="11" name="Freeform 11"/>
            <p:cNvSpPr>
              <a:spLocks noEditPoints="1"/>
            </p:cNvSpPr>
            <p:nvPr/>
          </p:nvSpPr>
          <p:spPr bwMode="auto">
            <a:xfrm>
              <a:off x="1417937" y="2657502"/>
              <a:ext cx="223318" cy="229976"/>
            </a:xfrm>
            <a:custGeom>
              <a:avLst/>
              <a:gdLst>
                <a:gd name="T0" fmla="*/ 93 w 185"/>
                <a:gd name="T1" fmla="*/ 190 h 190"/>
                <a:gd name="T2" fmla="*/ 0 w 185"/>
                <a:gd name="T3" fmla="*/ 160 h 190"/>
                <a:gd name="T4" fmla="*/ 63 w 185"/>
                <a:gd name="T5" fmla="*/ 132 h 190"/>
                <a:gd name="T6" fmla="*/ 64 w 185"/>
                <a:gd name="T7" fmla="*/ 143 h 190"/>
                <a:gd name="T8" fmla="*/ 25 w 185"/>
                <a:gd name="T9" fmla="*/ 160 h 190"/>
                <a:gd name="T10" fmla="*/ 93 w 185"/>
                <a:gd name="T11" fmla="*/ 180 h 190"/>
                <a:gd name="T12" fmla="*/ 160 w 185"/>
                <a:gd name="T13" fmla="*/ 160 h 190"/>
                <a:gd name="T14" fmla="*/ 121 w 185"/>
                <a:gd name="T15" fmla="*/ 143 h 190"/>
                <a:gd name="T16" fmla="*/ 122 w 185"/>
                <a:gd name="T17" fmla="*/ 132 h 190"/>
                <a:gd name="T18" fmla="*/ 185 w 185"/>
                <a:gd name="T19" fmla="*/ 160 h 190"/>
                <a:gd name="T20" fmla="*/ 93 w 185"/>
                <a:gd name="T21" fmla="*/ 190 h 190"/>
                <a:gd name="T22" fmla="*/ 88 w 185"/>
                <a:gd name="T23" fmla="*/ 168 h 190"/>
                <a:gd name="T24" fmla="*/ 88 w 185"/>
                <a:gd name="T25" fmla="*/ 116 h 190"/>
                <a:gd name="T26" fmla="*/ 100 w 185"/>
                <a:gd name="T27" fmla="*/ 116 h 190"/>
                <a:gd name="T28" fmla="*/ 100 w 185"/>
                <a:gd name="T29" fmla="*/ 168 h 190"/>
                <a:gd name="T30" fmla="*/ 88 w 185"/>
                <a:gd name="T31" fmla="*/ 168 h 190"/>
                <a:gd name="T32" fmla="*/ 48 w 185"/>
                <a:gd name="T33" fmla="*/ 72 h 190"/>
                <a:gd name="T34" fmla="*/ 129 w 185"/>
                <a:gd name="T35" fmla="*/ 72 h 190"/>
                <a:gd name="T36" fmla="*/ 160 w 185"/>
                <a:gd name="T37" fmla="*/ 92 h 190"/>
                <a:gd name="T38" fmla="*/ 128 w 185"/>
                <a:gd name="T39" fmla="*/ 112 h 190"/>
                <a:gd name="T40" fmla="*/ 48 w 185"/>
                <a:gd name="T41" fmla="*/ 112 h 190"/>
                <a:gd name="T42" fmla="*/ 48 w 185"/>
                <a:gd name="T43" fmla="*/ 72 h 190"/>
                <a:gd name="T44" fmla="*/ 7 w 185"/>
                <a:gd name="T45" fmla="*/ 44 h 190"/>
                <a:gd name="T46" fmla="*/ 39 w 185"/>
                <a:gd name="T47" fmla="*/ 24 h 190"/>
                <a:gd name="T48" fmla="*/ 160 w 185"/>
                <a:gd name="T49" fmla="*/ 24 h 190"/>
                <a:gd name="T50" fmla="*/ 160 w 185"/>
                <a:gd name="T51" fmla="*/ 64 h 190"/>
                <a:gd name="T52" fmla="*/ 39 w 185"/>
                <a:gd name="T53" fmla="*/ 64 h 190"/>
                <a:gd name="T54" fmla="*/ 7 w 185"/>
                <a:gd name="T55" fmla="*/ 44 h 190"/>
                <a:gd name="T56" fmla="*/ 88 w 185"/>
                <a:gd name="T57" fmla="*/ 0 h 190"/>
                <a:gd name="T58" fmla="*/ 100 w 185"/>
                <a:gd name="T59" fmla="*/ 0 h 190"/>
                <a:gd name="T60" fmla="*/ 100 w 185"/>
                <a:gd name="T61" fmla="*/ 19 h 190"/>
                <a:gd name="T62" fmla="*/ 88 w 185"/>
                <a:gd name="T63" fmla="*/ 19 h 190"/>
                <a:gd name="T64" fmla="*/ 88 w 185"/>
                <a:gd name="T65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85" h="190">
                  <a:moveTo>
                    <a:pt x="93" y="190"/>
                  </a:moveTo>
                  <a:cubicBezTo>
                    <a:pt x="41" y="190"/>
                    <a:pt x="0" y="177"/>
                    <a:pt x="0" y="160"/>
                  </a:cubicBezTo>
                  <a:cubicBezTo>
                    <a:pt x="0" y="147"/>
                    <a:pt x="26" y="136"/>
                    <a:pt x="63" y="132"/>
                  </a:cubicBezTo>
                  <a:cubicBezTo>
                    <a:pt x="64" y="143"/>
                    <a:pt x="64" y="143"/>
                    <a:pt x="64" y="143"/>
                  </a:cubicBezTo>
                  <a:cubicBezTo>
                    <a:pt x="42" y="146"/>
                    <a:pt x="25" y="153"/>
                    <a:pt x="25" y="160"/>
                  </a:cubicBezTo>
                  <a:cubicBezTo>
                    <a:pt x="25" y="171"/>
                    <a:pt x="59" y="180"/>
                    <a:pt x="93" y="180"/>
                  </a:cubicBezTo>
                  <a:cubicBezTo>
                    <a:pt x="126" y="180"/>
                    <a:pt x="160" y="171"/>
                    <a:pt x="160" y="160"/>
                  </a:cubicBezTo>
                  <a:cubicBezTo>
                    <a:pt x="160" y="153"/>
                    <a:pt x="143" y="146"/>
                    <a:pt x="121" y="143"/>
                  </a:cubicBezTo>
                  <a:cubicBezTo>
                    <a:pt x="122" y="132"/>
                    <a:pt x="122" y="132"/>
                    <a:pt x="122" y="132"/>
                  </a:cubicBezTo>
                  <a:cubicBezTo>
                    <a:pt x="159" y="136"/>
                    <a:pt x="185" y="147"/>
                    <a:pt x="185" y="160"/>
                  </a:cubicBezTo>
                  <a:cubicBezTo>
                    <a:pt x="185" y="177"/>
                    <a:pt x="144" y="190"/>
                    <a:pt x="93" y="190"/>
                  </a:cubicBezTo>
                  <a:close/>
                  <a:moveTo>
                    <a:pt x="88" y="168"/>
                  </a:moveTo>
                  <a:cubicBezTo>
                    <a:pt x="88" y="116"/>
                    <a:pt x="88" y="116"/>
                    <a:pt x="88" y="116"/>
                  </a:cubicBezTo>
                  <a:cubicBezTo>
                    <a:pt x="100" y="116"/>
                    <a:pt x="100" y="116"/>
                    <a:pt x="100" y="116"/>
                  </a:cubicBezTo>
                  <a:cubicBezTo>
                    <a:pt x="100" y="168"/>
                    <a:pt x="100" y="168"/>
                    <a:pt x="100" y="168"/>
                  </a:cubicBezTo>
                  <a:lnTo>
                    <a:pt x="88" y="168"/>
                  </a:lnTo>
                  <a:close/>
                  <a:moveTo>
                    <a:pt x="48" y="72"/>
                  </a:moveTo>
                  <a:cubicBezTo>
                    <a:pt x="129" y="72"/>
                    <a:pt x="129" y="72"/>
                    <a:pt x="129" y="72"/>
                  </a:cubicBezTo>
                  <a:cubicBezTo>
                    <a:pt x="160" y="92"/>
                    <a:pt x="160" y="92"/>
                    <a:pt x="160" y="92"/>
                  </a:cubicBezTo>
                  <a:cubicBezTo>
                    <a:pt x="128" y="112"/>
                    <a:pt x="128" y="112"/>
                    <a:pt x="128" y="112"/>
                  </a:cubicBezTo>
                  <a:cubicBezTo>
                    <a:pt x="48" y="112"/>
                    <a:pt x="48" y="112"/>
                    <a:pt x="48" y="112"/>
                  </a:cubicBezTo>
                  <a:lnTo>
                    <a:pt x="48" y="72"/>
                  </a:lnTo>
                  <a:close/>
                  <a:moveTo>
                    <a:pt x="7" y="44"/>
                  </a:moveTo>
                  <a:cubicBezTo>
                    <a:pt x="39" y="24"/>
                    <a:pt x="39" y="24"/>
                    <a:pt x="39" y="24"/>
                  </a:cubicBezTo>
                  <a:cubicBezTo>
                    <a:pt x="160" y="24"/>
                    <a:pt x="160" y="24"/>
                    <a:pt x="160" y="24"/>
                  </a:cubicBezTo>
                  <a:cubicBezTo>
                    <a:pt x="160" y="64"/>
                    <a:pt x="160" y="64"/>
                    <a:pt x="160" y="64"/>
                  </a:cubicBezTo>
                  <a:cubicBezTo>
                    <a:pt x="39" y="64"/>
                    <a:pt x="39" y="64"/>
                    <a:pt x="39" y="64"/>
                  </a:cubicBezTo>
                  <a:lnTo>
                    <a:pt x="7" y="44"/>
                  </a:lnTo>
                  <a:close/>
                  <a:moveTo>
                    <a:pt x="88" y="0"/>
                  </a:moveTo>
                  <a:cubicBezTo>
                    <a:pt x="100" y="0"/>
                    <a:pt x="100" y="0"/>
                    <a:pt x="100" y="0"/>
                  </a:cubicBezTo>
                  <a:cubicBezTo>
                    <a:pt x="100" y="19"/>
                    <a:pt x="100" y="19"/>
                    <a:pt x="100" y="19"/>
                  </a:cubicBezTo>
                  <a:cubicBezTo>
                    <a:pt x="88" y="19"/>
                    <a:pt x="88" y="19"/>
                    <a:pt x="88" y="19"/>
                  </a:cubicBezTo>
                  <a:lnTo>
                    <a:pt x="8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861" tIns="60931" rIns="121861" bIns="60931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</p:grpSp>
      <p:grpSp>
        <p:nvGrpSpPr>
          <p:cNvPr id="12" name="组合 3071"/>
          <p:cNvGrpSpPr/>
          <p:nvPr/>
        </p:nvGrpSpPr>
        <p:grpSpPr>
          <a:xfrm>
            <a:off x="3980214" y="3243704"/>
            <a:ext cx="2147063" cy="550889"/>
            <a:chOff x="3009957" y="2567188"/>
            <a:chExt cx="1611283" cy="413238"/>
          </a:xfrm>
        </p:grpSpPr>
        <p:sp>
          <p:nvSpPr>
            <p:cNvPr id="13" name="圆角矩形标注 2"/>
            <p:cNvSpPr/>
            <p:nvPr/>
          </p:nvSpPr>
          <p:spPr>
            <a:xfrm>
              <a:off x="3009957" y="2567188"/>
              <a:ext cx="1611283" cy="413238"/>
            </a:xfrm>
            <a:prstGeom prst="wedgeRoundRectCallout">
              <a:avLst>
                <a:gd name="adj1" fmla="val -20833"/>
                <a:gd name="adj2" fmla="val 101383"/>
                <a:gd name="adj3" fmla="val 16667"/>
              </a:avLst>
            </a:prstGeom>
            <a:solidFill>
              <a:srgbClr val="595C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1865" dirty="0">
                  <a:solidFill>
                    <a:srgbClr val="FFFFFF"/>
                  </a:solidFill>
                  <a:cs typeface="+mn-ea"/>
                  <a:sym typeface="+mn-lt"/>
                </a:rPr>
                <a:t>    添加文本文字</a:t>
              </a:r>
            </a:p>
          </p:txBody>
        </p:sp>
        <p:sp>
          <p:nvSpPr>
            <p:cNvPr id="14" name="Freeform 16"/>
            <p:cNvSpPr>
              <a:spLocks noEditPoints="1"/>
            </p:cNvSpPr>
            <p:nvPr/>
          </p:nvSpPr>
          <p:spPr bwMode="auto">
            <a:xfrm>
              <a:off x="3116188" y="2664553"/>
              <a:ext cx="222326" cy="218508"/>
            </a:xfrm>
            <a:custGeom>
              <a:avLst/>
              <a:gdLst>
                <a:gd name="T0" fmla="*/ 197 w 197"/>
                <a:gd name="T1" fmla="*/ 95 h 194"/>
                <a:gd name="T2" fmla="*/ 138 w 197"/>
                <a:gd name="T3" fmla="*/ 89 h 194"/>
                <a:gd name="T4" fmla="*/ 100 w 197"/>
                <a:gd name="T5" fmla="*/ 76 h 194"/>
                <a:gd name="T6" fmla="*/ 100 w 197"/>
                <a:gd name="T7" fmla="*/ 172 h 194"/>
                <a:gd name="T8" fmla="*/ 84 w 197"/>
                <a:gd name="T9" fmla="*/ 172 h 194"/>
                <a:gd name="T10" fmla="*/ 84 w 197"/>
                <a:gd name="T11" fmla="*/ 0 h 194"/>
                <a:gd name="T12" fmla="*/ 100 w 197"/>
                <a:gd name="T13" fmla="*/ 0 h 194"/>
                <a:gd name="T14" fmla="*/ 100 w 197"/>
                <a:gd name="T15" fmla="*/ 10 h 194"/>
                <a:gd name="T16" fmla="*/ 138 w 197"/>
                <a:gd name="T17" fmla="*/ 23 h 194"/>
                <a:gd name="T18" fmla="*/ 197 w 197"/>
                <a:gd name="T19" fmla="*/ 30 h 194"/>
                <a:gd name="T20" fmla="*/ 178 w 197"/>
                <a:gd name="T21" fmla="*/ 63 h 194"/>
                <a:gd name="T22" fmla="*/ 197 w 197"/>
                <a:gd name="T23" fmla="*/ 95 h 194"/>
                <a:gd name="T24" fmla="*/ 25 w 197"/>
                <a:gd name="T25" fmla="*/ 164 h 194"/>
                <a:gd name="T26" fmla="*/ 92 w 197"/>
                <a:gd name="T27" fmla="*/ 184 h 194"/>
                <a:gd name="T28" fmla="*/ 160 w 197"/>
                <a:gd name="T29" fmla="*/ 164 h 194"/>
                <a:gd name="T30" fmla="*/ 120 w 197"/>
                <a:gd name="T31" fmla="*/ 147 h 194"/>
                <a:gd name="T32" fmla="*/ 121 w 197"/>
                <a:gd name="T33" fmla="*/ 136 h 194"/>
                <a:gd name="T34" fmla="*/ 185 w 197"/>
                <a:gd name="T35" fmla="*/ 164 h 194"/>
                <a:gd name="T36" fmla="*/ 92 w 197"/>
                <a:gd name="T37" fmla="*/ 194 h 194"/>
                <a:gd name="T38" fmla="*/ 0 w 197"/>
                <a:gd name="T39" fmla="*/ 164 h 194"/>
                <a:gd name="T40" fmla="*/ 63 w 197"/>
                <a:gd name="T41" fmla="*/ 136 h 194"/>
                <a:gd name="T42" fmla="*/ 64 w 197"/>
                <a:gd name="T43" fmla="*/ 147 h 194"/>
                <a:gd name="T44" fmla="*/ 25 w 197"/>
                <a:gd name="T45" fmla="*/ 16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7" h="194">
                  <a:moveTo>
                    <a:pt x="197" y="95"/>
                  </a:moveTo>
                  <a:cubicBezTo>
                    <a:pt x="197" y="95"/>
                    <a:pt x="164" y="89"/>
                    <a:pt x="138" y="89"/>
                  </a:cubicBezTo>
                  <a:cubicBezTo>
                    <a:pt x="112" y="89"/>
                    <a:pt x="100" y="76"/>
                    <a:pt x="100" y="76"/>
                  </a:cubicBezTo>
                  <a:cubicBezTo>
                    <a:pt x="100" y="172"/>
                    <a:pt x="100" y="172"/>
                    <a:pt x="100" y="172"/>
                  </a:cubicBezTo>
                  <a:cubicBezTo>
                    <a:pt x="84" y="172"/>
                    <a:pt x="84" y="172"/>
                    <a:pt x="84" y="172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0" y="10"/>
                    <a:pt x="100" y="10"/>
                    <a:pt x="100" y="10"/>
                  </a:cubicBezTo>
                  <a:cubicBezTo>
                    <a:pt x="100" y="10"/>
                    <a:pt x="112" y="23"/>
                    <a:pt x="138" y="23"/>
                  </a:cubicBezTo>
                  <a:cubicBezTo>
                    <a:pt x="164" y="23"/>
                    <a:pt x="197" y="30"/>
                    <a:pt x="197" y="30"/>
                  </a:cubicBezTo>
                  <a:cubicBezTo>
                    <a:pt x="178" y="63"/>
                    <a:pt x="178" y="63"/>
                    <a:pt x="178" y="63"/>
                  </a:cubicBezTo>
                  <a:lnTo>
                    <a:pt x="197" y="95"/>
                  </a:lnTo>
                  <a:close/>
                  <a:moveTo>
                    <a:pt x="25" y="164"/>
                  </a:moveTo>
                  <a:cubicBezTo>
                    <a:pt x="25" y="175"/>
                    <a:pt x="59" y="184"/>
                    <a:pt x="92" y="184"/>
                  </a:cubicBezTo>
                  <a:cubicBezTo>
                    <a:pt x="126" y="184"/>
                    <a:pt x="160" y="175"/>
                    <a:pt x="160" y="164"/>
                  </a:cubicBezTo>
                  <a:cubicBezTo>
                    <a:pt x="160" y="157"/>
                    <a:pt x="142" y="150"/>
                    <a:pt x="120" y="147"/>
                  </a:cubicBezTo>
                  <a:cubicBezTo>
                    <a:pt x="121" y="136"/>
                    <a:pt x="121" y="136"/>
                    <a:pt x="121" y="136"/>
                  </a:cubicBezTo>
                  <a:cubicBezTo>
                    <a:pt x="158" y="140"/>
                    <a:pt x="185" y="151"/>
                    <a:pt x="185" y="164"/>
                  </a:cubicBezTo>
                  <a:cubicBezTo>
                    <a:pt x="185" y="181"/>
                    <a:pt x="144" y="194"/>
                    <a:pt x="92" y="194"/>
                  </a:cubicBezTo>
                  <a:cubicBezTo>
                    <a:pt x="41" y="194"/>
                    <a:pt x="0" y="181"/>
                    <a:pt x="0" y="164"/>
                  </a:cubicBezTo>
                  <a:cubicBezTo>
                    <a:pt x="0" y="151"/>
                    <a:pt x="26" y="140"/>
                    <a:pt x="63" y="136"/>
                  </a:cubicBezTo>
                  <a:cubicBezTo>
                    <a:pt x="64" y="147"/>
                    <a:pt x="64" y="147"/>
                    <a:pt x="64" y="147"/>
                  </a:cubicBezTo>
                  <a:cubicBezTo>
                    <a:pt x="42" y="150"/>
                    <a:pt x="25" y="157"/>
                    <a:pt x="25" y="16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861" tIns="60931" rIns="121861" bIns="60931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</p:grpSp>
      <p:grpSp>
        <p:nvGrpSpPr>
          <p:cNvPr id="15" name="组合 3072"/>
          <p:cNvGrpSpPr/>
          <p:nvPr/>
        </p:nvGrpSpPr>
        <p:grpSpPr>
          <a:xfrm>
            <a:off x="6359067" y="2960968"/>
            <a:ext cx="2147063" cy="833628"/>
            <a:chOff x="4672905" y="2355096"/>
            <a:chExt cx="1611283" cy="625330"/>
          </a:xfrm>
          <a:solidFill>
            <a:srgbClr val="454A7C"/>
          </a:solidFill>
        </p:grpSpPr>
        <p:sp>
          <p:nvSpPr>
            <p:cNvPr id="16" name="任意多边形 4"/>
            <p:cNvSpPr/>
            <p:nvPr/>
          </p:nvSpPr>
          <p:spPr>
            <a:xfrm>
              <a:off x="4672905" y="2355096"/>
              <a:ext cx="1611283" cy="625330"/>
            </a:xfrm>
            <a:custGeom>
              <a:avLst/>
              <a:gdLst>
                <a:gd name="connsiteX0" fmla="*/ 425985 w 1460502"/>
                <a:gd name="connsiteY0" fmla="*/ 0 h 725082"/>
                <a:gd name="connsiteX1" fmla="*/ 608543 w 1460502"/>
                <a:gd name="connsiteY1" fmla="*/ 246110 h 725082"/>
                <a:gd name="connsiteX2" fmla="*/ 1380672 w 1460502"/>
                <a:gd name="connsiteY2" fmla="*/ 246110 h 725082"/>
                <a:gd name="connsiteX3" fmla="*/ 1460502 w 1460502"/>
                <a:gd name="connsiteY3" fmla="*/ 325940 h 725082"/>
                <a:gd name="connsiteX4" fmla="*/ 1460502 w 1460502"/>
                <a:gd name="connsiteY4" fmla="*/ 445682 h 725082"/>
                <a:gd name="connsiteX5" fmla="*/ 1460502 w 1460502"/>
                <a:gd name="connsiteY5" fmla="*/ 645252 h 725082"/>
                <a:gd name="connsiteX6" fmla="*/ 1380672 w 1460502"/>
                <a:gd name="connsiteY6" fmla="*/ 725082 h 725082"/>
                <a:gd name="connsiteX7" fmla="*/ 608543 w 1460502"/>
                <a:gd name="connsiteY7" fmla="*/ 725082 h 725082"/>
                <a:gd name="connsiteX8" fmla="*/ 243417 w 1460502"/>
                <a:gd name="connsiteY8" fmla="*/ 725082 h 725082"/>
                <a:gd name="connsiteX9" fmla="*/ 79830 w 1460502"/>
                <a:gd name="connsiteY9" fmla="*/ 725082 h 725082"/>
                <a:gd name="connsiteX10" fmla="*/ 0 w 1460502"/>
                <a:gd name="connsiteY10" fmla="*/ 645252 h 725082"/>
                <a:gd name="connsiteX11" fmla="*/ 0 w 1460502"/>
                <a:gd name="connsiteY11" fmla="*/ 445682 h 725082"/>
                <a:gd name="connsiteX12" fmla="*/ 0 w 1460502"/>
                <a:gd name="connsiteY12" fmla="*/ 325940 h 725082"/>
                <a:gd name="connsiteX13" fmla="*/ 79830 w 1460502"/>
                <a:gd name="connsiteY13" fmla="*/ 246110 h 725082"/>
                <a:gd name="connsiteX14" fmla="*/ 243417 w 1460502"/>
                <a:gd name="connsiteY14" fmla="*/ 246110 h 725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60502" h="725082">
                  <a:moveTo>
                    <a:pt x="425985" y="0"/>
                  </a:moveTo>
                  <a:lnTo>
                    <a:pt x="608543" y="246110"/>
                  </a:lnTo>
                  <a:lnTo>
                    <a:pt x="1380672" y="246110"/>
                  </a:lnTo>
                  <a:cubicBezTo>
                    <a:pt x="1424761" y="246110"/>
                    <a:pt x="1460502" y="281851"/>
                    <a:pt x="1460502" y="325940"/>
                  </a:cubicBezTo>
                  <a:lnTo>
                    <a:pt x="1460502" y="445682"/>
                  </a:lnTo>
                  <a:lnTo>
                    <a:pt x="1460502" y="645252"/>
                  </a:lnTo>
                  <a:cubicBezTo>
                    <a:pt x="1460502" y="689341"/>
                    <a:pt x="1424761" y="725082"/>
                    <a:pt x="1380672" y="725082"/>
                  </a:cubicBezTo>
                  <a:lnTo>
                    <a:pt x="608543" y="725082"/>
                  </a:lnTo>
                  <a:lnTo>
                    <a:pt x="243417" y="725082"/>
                  </a:lnTo>
                  <a:lnTo>
                    <a:pt x="79830" y="725082"/>
                  </a:lnTo>
                  <a:cubicBezTo>
                    <a:pt x="35741" y="725082"/>
                    <a:pt x="0" y="689341"/>
                    <a:pt x="0" y="645252"/>
                  </a:cubicBezTo>
                  <a:lnTo>
                    <a:pt x="0" y="445682"/>
                  </a:lnTo>
                  <a:lnTo>
                    <a:pt x="0" y="325940"/>
                  </a:lnTo>
                  <a:cubicBezTo>
                    <a:pt x="0" y="281851"/>
                    <a:pt x="35741" y="246110"/>
                    <a:pt x="79830" y="246110"/>
                  </a:cubicBezTo>
                  <a:lnTo>
                    <a:pt x="243417" y="24611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83815" anchor="ctr"/>
            <a:lstStyle/>
            <a:p>
              <a:pPr algn="r">
                <a:defRPr/>
              </a:pPr>
              <a:r>
                <a:rPr lang="zh-CN" altLang="en-US" sz="1865" dirty="0">
                  <a:solidFill>
                    <a:srgbClr val="FFFFFF"/>
                  </a:solidFill>
                  <a:cs typeface="+mn-ea"/>
                  <a:sym typeface="+mn-lt"/>
                </a:rPr>
                <a:t>添加文本文字</a:t>
              </a:r>
            </a:p>
          </p:txBody>
        </p:sp>
        <p:sp>
          <p:nvSpPr>
            <p:cNvPr id="17" name="Freeform 21"/>
            <p:cNvSpPr>
              <a:spLocks noEditPoints="1"/>
            </p:cNvSpPr>
            <p:nvPr/>
          </p:nvSpPr>
          <p:spPr bwMode="auto">
            <a:xfrm>
              <a:off x="4809402" y="2681581"/>
              <a:ext cx="189894" cy="161922"/>
            </a:xfrm>
            <a:custGeom>
              <a:avLst/>
              <a:gdLst>
                <a:gd name="T0" fmla="*/ 175 w 204"/>
                <a:gd name="T1" fmla="*/ 146 h 174"/>
                <a:gd name="T2" fmla="*/ 169 w 204"/>
                <a:gd name="T3" fmla="*/ 170 h 174"/>
                <a:gd name="T4" fmla="*/ 147 w 204"/>
                <a:gd name="T5" fmla="*/ 172 h 174"/>
                <a:gd name="T6" fmla="*/ 144 w 204"/>
                <a:gd name="T7" fmla="*/ 163 h 174"/>
                <a:gd name="T8" fmla="*/ 116 w 204"/>
                <a:gd name="T9" fmla="*/ 166 h 174"/>
                <a:gd name="T10" fmla="*/ 104 w 204"/>
                <a:gd name="T11" fmla="*/ 165 h 174"/>
                <a:gd name="T12" fmla="*/ 100 w 204"/>
                <a:gd name="T13" fmla="*/ 172 h 174"/>
                <a:gd name="T14" fmla="*/ 84 w 204"/>
                <a:gd name="T15" fmla="*/ 172 h 174"/>
                <a:gd name="T16" fmla="*/ 78 w 204"/>
                <a:gd name="T17" fmla="*/ 160 h 174"/>
                <a:gd name="T18" fmla="*/ 74 w 204"/>
                <a:gd name="T19" fmla="*/ 159 h 174"/>
                <a:gd name="T20" fmla="*/ 72 w 204"/>
                <a:gd name="T21" fmla="*/ 165 h 174"/>
                <a:gd name="T22" fmla="*/ 48 w 204"/>
                <a:gd name="T23" fmla="*/ 163 h 174"/>
                <a:gd name="T24" fmla="*/ 50 w 204"/>
                <a:gd name="T25" fmla="*/ 146 h 174"/>
                <a:gd name="T26" fmla="*/ 31 w 204"/>
                <a:gd name="T27" fmla="*/ 128 h 174"/>
                <a:gd name="T28" fmla="*/ 5 w 204"/>
                <a:gd name="T29" fmla="*/ 118 h 174"/>
                <a:gd name="T30" fmla="*/ 6 w 204"/>
                <a:gd name="T31" fmla="*/ 87 h 174"/>
                <a:gd name="T32" fmla="*/ 16 w 204"/>
                <a:gd name="T33" fmla="*/ 80 h 174"/>
                <a:gd name="T34" fmla="*/ 41 w 204"/>
                <a:gd name="T35" fmla="*/ 30 h 174"/>
                <a:gd name="T36" fmla="*/ 36 w 204"/>
                <a:gd name="T37" fmla="*/ 3 h 174"/>
                <a:gd name="T38" fmla="*/ 79 w 204"/>
                <a:gd name="T39" fmla="*/ 15 h 174"/>
                <a:gd name="T40" fmla="*/ 114 w 204"/>
                <a:gd name="T41" fmla="*/ 9 h 174"/>
                <a:gd name="T42" fmla="*/ 204 w 204"/>
                <a:gd name="T43" fmla="*/ 87 h 174"/>
                <a:gd name="T44" fmla="*/ 175 w 204"/>
                <a:gd name="T45" fmla="*/ 146 h 174"/>
                <a:gd name="T46" fmla="*/ 56 w 204"/>
                <a:gd name="T47" fmla="*/ 47 h 174"/>
                <a:gd name="T48" fmla="*/ 45 w 204"/>
                <a:gd name="T49" fmla="*/ 58 h 174"/>
                <a:gd name="T50" fmla="*/ 56 w 204"/>
                <a:gd name="T51" fmla="*/ 69 h 174"/>
                <a:gd name="T52" fmla="*/ 67 w 204"/>
                <a:gd name="T53" fmla="*/ 58 h 174"/>
                <a:gd name="T54" fmla="*/ 56 w 204"/>
                <a:gd name="T55" fmla="*/ 47 h 174"/>
                <a:gd name="T56" fmla="*/ 154 w 204"/>
                <a:gd name="T57" fmla="*/ 41 h 174"/>
                <a:gd name="T58" fmla="*/ 110 w 204"/>
                <a:gd name="T59" fmla="*/ 35 h 174"/>
                <a:gd name="T60" fmla="*/ 104 w 204"/>
                <a:gd name="T61" fmla="*/ 41 h 174"/>
                <a:gd name="T62" fmla="*/ 110 w 204"/>
                <a:gd name="T63" fmla="*/ 47 h 174"/>
                <a:gd name="T64" fmla="*/ 154 w 204"/>
                <a:gd name="T65" fmla="*/ 53 h 174"/>
                <a:gd name="T66" fmla="*/ 160 w 204"/>
                <a:gd name="T67" fmla="*/ 47 h 174"/>
                <a:gd name="T68" fmla="*/ 154 w 204"/>
                <a:gd name="T69" fmla="*/ 41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04" h="174">
                  <a:moveTo>
                    <a:pt x="175" y="146"/>
                  </a:moveTo>
                  <a:cubicBezTo>
                    <a:pt x="170" y="149"/>
                    <a:pt x="175" y="165"/>
                    <a:pt x="169" y="170"/>
                  </a:cubicBezTo>
                  <a:cubicBezTo>
                    <a:pt x="166" y="174"/>
                    <a:pt x="149" y="171"/>
                    <a:pt x="147" y="172"/>
                  </a:cubicBezTo>
                  <a:cubicBezTo>
                    <a:pt x="142" y="171"/>
                    <a:pt x="150" y="162"/>
                    <a:pt x="144" y="163"/>
                  </a:cubicBezTo>
                  <a:cubicBezTo>
                    <a:pt x="134" y="165"/>
                    <a:pt x="127" y="166"/>
                    <a:pt x="116" y="166"/>
                  </a:cubicBezTo>
                  <a:cubicBezTo>
                    <a:pt x="112" y="166"/>
                    <a:pt x="108" y="166"/>
                    <a:pt x="104" y="165"/>
                  </a:cubicBezTo>
                  <a:cubicBezTo>
                    <a:pt x="103" y="165"/>
                    <a:pt x="104" y="171"/>
                    <a:pt x="100" y="172"/>
                  </a:cubicBezTo>
                  <a:cubicBezTo>
                    <a:pt x="93" y="172"/>
                    <a:pt x="87" y="173"/>
                    <a:pt x="84" y="172"/>
                  </a:cubicBezTo>
                  <a:cubicBezTo>
                    <a:pt x="76" y="172"/>
                    <a:pt x="81" y="162"/>
                    <a:pt x="78" y="160"/>
                  </a:cubicBezTo>
                  <a:cubicBezTo>
                    <a:pt x="77" y="159"/>
                    <a:pt x="76" y="159"/>
                    <a:pt x="74" y="159"/>
                  </a:cubicBezTo>
                  <a:cubicBezTo>
                    <a:pt x="72" y="159"/>
                    <a:pt x="75" y="163"/>
                    <a:pt x="72" y="165"/>
                  </a:cubicBezTo>
                  <a:cubicBezTo>
                    <a:pt x="67" y="168"/>
                    <a:pt x="50" y="167"/>
                    <a:pt x="48" y="163"/>
                  </a:cubicBezTo>
                  <a:cubicBezTo>
                    <a:pt x="44" y="152"/>
                    <a:pt x="51" y="147"/>
                    <a:pt x="50" y="146"/>
                  </a:cubicBezTo>
                  <a:cubicBezTo>
                    <a:pt x="43" y="140"/>
                    <a:pt x="36" y="135"/>
                    <a:pt x="31" y="128"/>
                  </a:cubicBezTo>
                  <a:cubicBezTo>
                    <a:pt x="21" y="117"/>
                    <a:pt x="15" y="126"/>
                    <a:pt x="5" y="118"/>
                  </a:cubicBezTo>
                  <a:cubicBezTo>
                    <a:pt x="0" y="110"/>
                    <a:pt x="4" y="89"/>
                    <a:pt x="6" y="87"/>
                  </a:cubicBezTo>
                  <a:cubicBezTo>
                    <a:pt x="10" y="82"/>
                    <a:pt x="12" y="88"/>
                    <a:pt x="16" y="80"/>
                  </a:cubicBezTo>
                  <a:cubicBezTo>
                    <a:pt x="17" y="61"/>
                    <a:pt x="26" y="43"/>
                    <a:pt x="41" y="30"/>
                  </a:cubicBezTo>
                  <a:cubicBezTo>
                    <a:pt x="34" y="23"/>
                    <a:pt x="20" y="12"/>
                    <a:pt x="36" y="3"/>
                  </a:cubicBezTo>
                  <a:cubicBezTo>
                    <a:pt x="50" y="0"/>
                    <a:pt x="79" y="15"/>
                    <a:pt x="79" y="15"/>
                  </a:cubicBezTo>
                  <a:cubicBezTo>
                    <a:pt x="79" y="15"/>
                    <a:pt x="96" y="9"/>
                    <a:pt x="114" y="9"/>
                  </a:cubicBezTo>
                  <a:cubicBezTo>
                    <a:pt x="167" y="9"/>
                    <a:pt x="204" y="44"/>
                    <a:pt x="204" y="87"/>
                  </a:cubicBezTo>
                  <a:cubicBezTo>
                    <a:pt x="204" y="113"/>
                    <a:pt x="198" y="132"/>
                    <a:pt x="175" y="146"/>
                  </a:cubicBezTo>
                  <a:close/>
                  <a:moveTo>
                    <a:pt x="56" y="47"/>
                  </a:moveTo>
                  <a:cubicBezTo>
                    <a:pt x="50" y="47"/>
                    <a:pt x="45" y="52"/>
                    <a:pt x="45" y="58"/>
                  </a:cubicBezTo>
                  <a:cubicBezTo>
                    <a:pt x="45" y="64"/>
                    <a:pt x="50" y="69"/>
                    <a:pt x="56" y="69"/>
                  </a:cubicBezTo>
                  <a:cubicBezTo>
                    <a:pt x="62" y="69"/>
                    <a:pt x="67" y="64"/>
                    <a:pt x="67" y="58"/>
                  </a:cubicBezTo>
                  <a:cubicBezTo>
                    <a:pt x="67" y="52"/>
                    <a:pt x="62" y="47"/>
                    <a:pt x="56" y="47"/>
                  </a:cubicBezTo>
                  <a:close/>
                  <a:moveTo>
                    <a:pt x="154" y="41"/>
                  </a:moveTo>
                  <a:cubicBezTo>
                    <a:pt x="154" y="41"/>
                    <a:pt x="132" y="34"/>
                    <a:pt x="110" y="35"/>
                  </a:cubicBezTo>
                  <a:cubicBezTo>
                    <a:pt x="106" y="35"/>
                    <a:pt x="104" y="37"/>
                    <a:pt x="104" y="41"/>
                  </a:cubicBezTo>
                  <a:cubicBezTo>
                    <a:pt x="104" y="44"/>
                    <a:pt x="106" y="47"/>
                    <a:pt x="110" y="47"/>
                  </a:cubicBezTo>
                  <a:cubicBezTo>
                    <a:pt x="110" y="47"/>
                    <a:pt x="133" y="45"/>
                    <a:pt x="154" y="53"/>
                  </a:cubicBezTo>
                  <a:cubicBezTo>
                    <a:pt x="157" y="53"/>
                    <a:pt x="160" y="51"/>
                    <a:pt x="160" y="47"/>
                  </a:cubicBezTo>
                  <a:cubicBezTo>
                    <a:pt x="160" y="44"/>
                    <a:pt x="157" y="41"/>
                    <a:pt x="154" y="4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861" tIns="60931" rIns="121861" bIns="60931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5006506" y="332883"/>
            <a:ext cx="2178985" cy="986596"/>
            <a:chOff x="5006506" y="332883"/>
            <a:chExt cx="2178985" cy="986596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 rot="16200000">
              <a:off x="5602701" y="-263312"/>
              <a:ext cx="986596" cy="2178985"/>
            </a:xfrm>
            <a:prstGeom prst="rect">
              <a:avLst/>
            </a:prstGeom>
          </p:spPr>
        </p:pic>
        <p:sp>
          <p:nvSpPr>
            <p:cNvPr id="20" name="文本框 19"/>
            <p:cNvSpPr txBox="1"/>
            <p:nvPr/>
          </p:nvSpPr>
          <p:spPr>
            <a:xfrm>
              <a:off x="5084584" y="657547"/>
              <a:ext cx="20228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chemeClr val="bg2">
                      <a:lumMod val="10000"/>
                    </a:schemeClr>
                  </a:solidFill>
                  <a:cs typeface="+mn-ea"/>
                  <a:sym typeface="+mn-lt"/>
                </a:rPr>
                <a:t>活动流程</a:t>
              </a:r>
            </a:p>
          </p:txBody>
        </p:sp>
      </p:grpSp>
    </p:spTree>
  </p:cSld>
  <p:clrMapOvr>
    <a:masterClrMapping/>
  </p:clrMapOvr>
  <p:transition spd="slow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七夕"/>
</p:tagLst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yzrx35em">
      <a:majorFont>
        <a:latin typeface="阿里巴巴普惠体"/>
        <a:ea typeface="阿里巴巴普惠体"/>
        <a:cs typeface=""/>
      </a:majorFont>
      <a:minorFont>
        <a:latin typeface="阿里巴巴普惠体"/>
        <a:ea typeface="阿里巴巴普惠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1404</Words>
  <Application>Microsoft Office PowerPoint</Application>
  <PresentationFormat>宽屏</PresentationFormat>
  <Paragraphs>188</Paragraphs>
  <Slides>21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7" baseType="lpstr">
      <vt:lpstr>阿里巴巴普惠体</vt:lpstr>
      <vt:lpstr>等线</vt:lpstr>
      <vt:lpstr>宋体</vt:lpstr>
      <vt:lpstr>Arial</vt:lpstr>
      <vt:lpstr>Calibri</vt:lpstr>
      <vt:lpstr> 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2022-03-04T03:59:51Z</dcterms:created>
  <dcterms:modified xsi:type="dcterms:W3CDTF">2023-01-10T06:51:21Z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DC6654F4DF27413A9EA64F160AF33870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