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2" r:id="rId2"/>
    <p:sldId id="264" r:id="rId3"/>
    <p:sldId id="265" r:id="rId4"/>
    <p:sldId id="266" r:id="rId5"/>
    <p:sldId id="268" r:id="rId6"/>
    <p:sldId id="267" r:id="rId7"/>
    <p:sldId id="285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86" r:id="rId17"/>
    <p:sldId id="278" r:id="rId18"/>
    <p:sldId id="279" r:id="rId19"/>
    <p:sldId id="280" r:id="rId20"/>
    <p:sldId id="281" r:id="rId21"/>
    <p:sldId id="288" r:id="rId22"/>
    <p:sldId id="283" r:id="rId23"/>
    <p:sldId id="284" r:id="rId24"/>
    <p:sldId id="287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275"/>
    <a:srgbClr val="DF5867"/>
    <a:srgbClr val="FEFFFE"/>
    <a:srgbClr val="4B3D8D"/>
    <a:srgbClr val="F6C951"/>
    <a:srgbClr val="FF5A01"/>
    <a:srgbClr val="C41F6C"/>
    <a:srgbClr val="101336"/>
    <a:srgbClr val="0F102E"/>
    <a:srgbClr val="000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2620" autoAdjust="0"/>
  </p:normalViewPr>
  <p:slideViewPr>
    <p:cSldViewPr snapToGrid="0">
      <p:cViewPr>
        <p:scale>
          <a:sx n="50" d="100"/>
          <a:sy n="50" d="100"/>
        </p:scale>
        <p:origin x="-420" y="-15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D98AC-AE4E-43AE-A113-6D79A48F3E7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3DB66-DF35-4D4F-A90E-9D48957FD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DB66-DF35-4D4F-A90E-9D48957FD7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10" Type="http://schemas.openxmlformats.org/officeDocument/2006/relationships/image" Target="../media/image48.png"/><Relationship Id="rId4" Type="http://schemas.microsoft.com/office/2007/relationships/hdphoto" Target="../media/hdphoto7.wdp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10" Type="http://schemas.openxmlformats.org/officeDocument/2006/relationships/image" Target="../media/image23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04376" y="329653"/>
            <a:ext cx="5425910" cy="6151397"/>
          </a:xfrm>
          <a:custGeom>
            <a:avLst/>
            <a:gdLst>
              <a:gd name="connsiteX0" fmla="*/ 1278838 w 5425910"/>
              <a:gd name="connsiteY0" fmla="*/ 0 h 6151397"/>
              <a:gd name="connsiteX1" fmla="*/ 5425910 w 5425910"/>
              <a:gd name="connsiteY1" fmla="*/ 0 h 6151397"/>
              <a:gd name="connsiteX2" fmla="*/ 5425910 w 5425910"/>
              <a:gd name="connsiteY2" fmla="*/ 6151397 h 6151397"/>
              <a:gd name="connsiteX3" fmla="*/ 0 w 5425910"/>
              <a:gd name="connsiteY3" fmla="*/ 6151397 h 6151397"/>
              <a:gd name="connsiteX4" fmla="*/ 0 w 5425910"/>
              <a:gd name="connsiteY4" fmla="*/ 1735630 h 6151397"/>
              <a:gd name="connsiteX5" fmla="*/ 1278838 w 5425910"/>
              <a:gd name="connsiteY5" fmla="*/ 1735630 h 615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910" h="6151397">
                <a:moveTo>
                  <a:pt x="1278838" y="0"/>
                </a:moveTo>
                <a:lnTo>
                  <a:pt x="5425910" y="0"/>
                </a:lnTo>
                <a:lnTo>
                  <a:pt x="5425910" y="6151397"/>
                </a:lnTo>
                <a:lnTo>
                  <a:pt x="0" y="6151397"/>
                </a:lnTo>
                <a:lnTo>
                  <a:pt x="0" y="1735630"/>
                </a:lnTo>
                <a:lnTo>
                  <a:pt x="1278838" y="1735630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488732" y="326132"/>
            <a:ext cx="11225047" cy="6169262"/>
          </a:xfrm>
          <a:prstGeom prst="rect">
            <a:avLst/>
          </a:prstGeom>
          <a:noFill/>
          <a:ln w="1079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0977" y="2822022"/>
            <a:ext cx="28062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趣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28494" y="2942890"/>
            <a:ext cx="28062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会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45475" y="4871545"/>
            <a:ext cx="5549462" cy="369332"/>
            <a:chOff x="1245475" y="4871545"/>
            <a:chExt cx="5549462" cy="369332"/>
          </a:xfrm>
        </p:grpSpPr>
        <p:sp>
          <p:nvSpPr>
            <p:cNvPr id="10" name="文本框 9"/>
            <p:cNvSpPr txBox="1"/>
            <p:nvPr/>
          </p:nvSpPr>
          <p:spPr>
            <a:xfrm>
              <a:off x="1245475" y="4871545"/>
              <a:ext cx="5549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女神节活动策划方案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939158" y="5044966"/>
              <a:ext cx="94593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150067" y="5023946"/>
              <a:ext cx="94593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567134" y="0"/>
            <a:ext cx="1394452" cy="17566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865" y="1430771"/>
            <a:ext cx="3987130" cy="3615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vortex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424 -0.04838 L -0.58424 -0.04838 C -0.58046 -0.04908 -0.57656 -0.05047 -0.57265 -0.05047 C -0.56614 -0.05047 -0.55976 -0.04885 -0.55325 -0.04838 L -0.52747 -0.04607 C -0.49348 -0.03542 -0.51288 -0.03959 -0.46926 -0.03681 L -0.44856 -0.03218 C -0.42564 -0.02778 -0.44244 -0.03241 -0.42656 -0.02755 C -0.42135 -0.02454 -0.41627 -0.02107 -0.41106 -0.01852 C -0.40338 -0.01459 -0.38294 -0.01413 -0.38007 -0.01389 L -0.32577 -0.00926 C -0.30403 -0.00278 -0.31236 -0.00463 -0.27148 -0.00463 C -0.25585 -0.00463 -0.24036 -0.00626 -0.22486 -0.00695 C -0.20481 -0.01297 -0.23346 -0.00487 -0.20286 -0.01158 C -0.20077 -0.01204 -0.19869 -0.01343 -0.19648 -0.01389 C -0.18958 -0.01505 -0.18267 -0.01551 -0.17577 -0.01621 C -0.17109 -0.01829 -0.16614 -0.02038 -0.16158 -0.02315 C -0.15937 -0.02431 -0.15728 -0.02663 -0.15507 -0.02755 C -0.14687 -0.03172 -0.12603 -0.03195 -0.12278 -0.03218 L -0.04778 -0.02987 C -0.04309 -0.02963 -0.03814 -0.02639 -0.03359 -0.02524 C -0.02838 -0.02431 -0.02317 -0.02385 -0.01809 -0.02315 C -0.01679 -0.02223 -0.01536 -0.022 -0.01419 -0.02084 C -0.01145 -0.01806 -0.00637 -0.01158 -0.00637 -0.01158 C -0.00559 -0.00926 -0.00494 -0.00672 -0.00377 -0.00463 C -0.00273 -0.00278 6.04167E-6 -5.55556E-6 6.04167E-6 -5.55556E-6 L 6.04167E-6 -5.55556E-6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7.40741E-7 L -1.25E-6 -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56 0.00625 L -1.25E-6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470791" y="428749"/>
            <a:ext cx="11347034" cy="614855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5459" y="681317"/>
            <a:ext cx="10969111" cy="579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52648" y="882869"/>
            <a:ext cx="4645573" cy="707886"/>
            <a:chOff x="3452648" y="882869"/>
            <a:chExt cx="4645573" cy="707886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452648" y="1245476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073462" y="1224455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4635062" y="882869"/>
              <a:ext cx="2317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活动创意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0063" y="143435"/>
            <a:ext cx="1242526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765176" y="1577788"/>
            <a:ext cx="4177554" cy="369332"/>
            <a:chOff x="3765176" y="1577788"/>
            <a:chExt cx="4177554" cy="369332"/>
          </a:xfrm>
        </p:grpSpPr>
        <p:sp>
          <p:nvSpPr>
            <p:cNvPr id="5" name="矩形 4"/>
            <p:cNvSpPr/>
            <p:nvPr/>
          </p:nvSpPr>
          <p:spPr>
            <a:xfrm>
              <a:off x="4356846" y="1577789"/>
              <a:ext cx="2940424" cy="340659"/>
            </a:xfrm>
            <a:prstGeom prst="rect">
              <a:avLst/>
            </a:prstGeom>
            <a:solidFill>
              <a:srgbClr val="DF58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765176" y="1577788"/>
              <a:ext cx="4177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</a:t>
              </a:r>
              <a:r>
                <a:rPr lang="en-US" altLang="zh-CN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动</a:t>
              </a:r>
              <a:r>
                <a:rPr lang="en-US" altLang="zh-CN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创</a:t>
              </a:r>
              <a:r>
                <a:rPr lang="en-US" altLang="zh-CN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意</a:t>
              </a:r>
              <a:r>
                <a:rPr lang="en-US" altLang="zh-CN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一：标题内容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60495" y="2985387"/>
            <a:ext cx="3854823" cy="1093554"/>
            <a:chOff x="2160495" y="2985387"/>
            <a:chExt cx="3854823" cy="1093554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410641" y="2985387"/>
              <a:ext cx="3426249" cy="896190"/>
            </a:xfrm>
            <a:custGeom>
              <a:avLst/>
              <a:gdLst>
                <a:gd name="connsiteX0" fmla="*/ 0 w 3426249"/>
                <a:gd name="connsiteY0" fmla="*/ 0 h 896190"/>
                <a:gd name="connsiteX1" fmla="*/ 3426249 w 3426249"/>
                <a:gd name="connsiteY1" fmla="*/ 0 h 896190"/>
                <a:gd name="connsiteX2" fmla="*/ 3426249 w 3426249"/>
                <a:gd name="connsiteY2" fmla="*/ 896190 h 896190"/>
                <a:gd name="connsiteX3" fmla="*/ 2806818 w 3426249"/>
                <a:gd name="connsiteY3" fmla="*/ 896190 h 896190"/>
                <a:gd name="connsiteX4" fmla="*/ 2806818 w 3426249"/>
                <a:gd name="connsiteY4" fmla="*/ 600495 h 896190"/>
                <a:gd name="connsiteX5" fmla="*/ 655289 w 3426249"/>
                <a:gd name="connsiteY5" fmla="*/ 600495 h 896190"/>
                <a:gd name="connsiteX6" fmla="*/ 655289 w 3426249"/>
                <a:gd name="connsiteY6" fmla="*/ 896190 h 896190"/>
                <a:gd name="connsiteX7" fmla="*/ 0 w 3426249"/>
                <a:gd name="connsiteY7" fmla="*/ 896190 h 89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6249" h="896190">
                  <a:moveTo>
                    <a:pt x="0" y="0"/>
                  </a:moveTo>
                  <a:lnTo>
                    <a:pt x="3426249" y="0"/>
                  </a:lnTo>
                  <a:lnTo>
                    <a:pt x="3426249" y="896190"/>
                  </a:lnTo>
                  <a:lnTo>
                    <a:pt x="2806818" y="896190"/>
                  </a:lnTo>
                  <a:lnTo>
                    <a:pt x="2806818" y="600495"/>
                  </a:lnTo>
                  <a:lnTo>
                    <a:pt x="655289" y="600495"/>
                  </a:lnTo>
                  <a:lnTo>
                    <a:pt x="655289" y="896190"/>
                  </a:lnTo>
                  <a:lnTo>
                    <a:pt x="0" y="896190"/>
                  </a:lnTo>
                  <a:close/>
                </a:path>
              </a:pathLst>
            </a:custGeom>
          </p:spPr>
        </p:pic>
        <p:sp>
          <p:nvSpPr>
            <p:cNvPr id="12" name="文本框 11"/>
            <p:cNvSpPr txBox="1"/>
            <p:nvPr/>
          </p:nvSpPr>
          <p:spPr>
            <a:xfrm>
              <a:off x="3424520" y="3065930"/>
              <a:ext cx="2241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标题内容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324416" y="3011251"/>
              <a:ext cx="12153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1"/>
              <a:r>
                <a:rPr lang="en-US" altLang="zh-CN" sz="2000" dirty="0">
                  <a:solidFill>
                    <a:srgbClr val="434343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creative</a:t>
              </a:r>
              <a:endParaRPr lang="en-US" altLang="zh-CN" sz="2000" i="0" dirty="0">
                <a:solidFill>
                  <a:srgbClr val="434343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528049" y="3406587"/>
              <a:ext cx="932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创意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2187388" y="3567952"/>
              <a:ext cx="322730" cy="322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160495" y="3756211"/>
              <a:ext cx="322730" cy="322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5692588" y="3074893"/>
              <a:ext cx="322730" cy="322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5665695" y="3263152"/>
              <a:ext cx="322730" cy="322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2187390" y="3998256"/>
            <a:ext cx="134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文本标内容文本标内容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424519" y="4069976"/>
            <a:ext cx="0" cy="4482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3487272" y="3989292"/>
            <a:ext cx="134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文本标内容文本标内容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4724401" y="4061012"/>
            <a:ext cx="0" cy="4482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4805084" y="3980327"/>
            <a:ext cx="134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文本标内容文本标内容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6575611" y="2241176"/>
            <a:ext cx="4053384" cy="3550023"/>
            <a:chOff x="6575611" y="2241176"/>
            <a:chExt cx="4053384" cy="355002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6575611" y="2241176"/>
              <a:ext cx="4053384" cy="3550023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6651812" y="2528047"/>
              <a:ext cx="48409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活动创意示意图</a:t>
              </a:r>
            </a:p>
          </p:txBody>
        </p:sp>
      </p:grpSp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7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455801" y="473719"/>
            <a:ext cx="11347034" cy="614855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5459" y="681317"/>
            <a:ext cx="10969111" cy="579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52648" y="882869"/>
            <a:ext cx="4645573" cy="707886"/>
            <a:chOff x="3452648" y="882869"/>
            <a:chExt cx="4645573" cy="707886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452648" y="1245476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073462" y="1224455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4635062" y="882869"/>
              <a:ext cx="2317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活动创意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0063" y="143435"/>
            <a:ext cx="1242526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765176" y="1577788"/>
            <a:ext cx="4177554" cy="369332"/>
            <a:chOff x="3765176" y="1577788"/>
            <a:chExt cx="4177554" cy="369332"/>
          </a:xfrm>
        </p:grpSpPr>
        <p:sp>
          <p:nvSpPr>
            <p:cNvPr id="5" name="矩形 4"/>
            <p:cNvSpPr/>
            <p:nvPr/>
          </p:nvSpPr>
          <p:spPr>
            <a:xfrm>
              <a:off x="4356846" y="1577789"/>
              <a:ext cx="2940424" cy="340659"/>
            </a:xfrm>
            <a:prstGeom prst="rect">
              <a:avLst/>
            </a:prstGeom>
            <a:solidFill>
              <a:srgbClr val="DF58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765176" y="1577788"/>
              <a:ext cx="4177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</a:t>
              </a:r>
              <a:r>
                <a:rPr lang="en-US" altLang="zh-CN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/</a:t>
              </a:r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动</a:t>
              </a:r>
              <a:r>
                <a:rPr lang="en-US" altLang="zh-CN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/</a:t>
              </a:r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创</a:t>
              </a:r>
              <a:r>
                <a:rPr lang="en-US" altLang="zh-CN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/</a:t>
              </a:r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意</a:t>
              </a:r>
              <a:r>
                <a:rPr lang="en-US" altLang="zh-CN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/</a:t>
              </a:r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二：标题内容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5611907" y="5360892"/>
            <a:ext cx="5486399" cy="430307"/>
          </a:xfrm>
          <a:prstGeom prst="rect">
            <a:avLst/>
          </a:prstGeom>
          <a:solidFill>
            <a:srgbClr val="DF5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3293" y="5038165"/>
            <a:ext cx="3801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输入标题内容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722986" y="2549741"/>
            <a:ext cx="624026" cy="623766"/>
            <a:chOff x="5722986" y="2549741"/>
            <a:chExt cx="624026" cy="623766"/>
          </a:xfrm>
        </p:grpSpPr>
        <p:sp>
          <p:nvSpPr>
            <p:cNvPr id="11" name="矩形 10"/>
            <p:cNvSpPr/>
            <p:nvPr/>
          </p:nvSpPr>
          <p:spPr>
            <a:xfrm>
              <a:off x="5737412" y="2570029"/>
              <a:ext cx="603478" cy="603478"/>
            </a:xfrm>
            <a:prstGeom prst="rect">
              <a:avLst/>
            </a:prstGeom>
            <a:solidFill>
              <a:srgbClr val="DF58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22986" y="2549741"/>
              <a:ext cx="624026" cy="600313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5714021" y="3491034"/>
            <a:ext cx="624026" cy="623766"/>
            <a:chOff x="5714021" y="3383458"/>
            <a:chExt cx="624026" cy="623766"/>
          </a:xfrm>
        </p:grpSpPr>
        <p:sp>
          <p:nvSpPr>
            <p:cNvPr id="31" name="矩形 30"/>
            <p:cNvSpPr/>
            <p:nvPr/>
          </p:nvSpPr>
          <p:spPr>
            <a:xfrm>
              <a:off x="5728447" y="3403746"/>
              <a:ext cx="603478" cy="603478"/>
            </a:xfrm>
            <a:prstGeom prst="rect">
              <a:avLst/>
            </a:prstGeom>
            <a:solidFill>
              <a:srgbClr val="DF58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14021" y="3383458"/>
              <a:ext cx="624026" cy="600313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722986" y="4432329"/>
            <a:ext cx="624026" cy="623766"/>
            <a:chOff x="5722986" y="4181317"/>
            <a:chExt cx="624026" cy="623766"/>
          </a:xfrm>
        </p:grpSpPr>
        <p:sp>
          <p:nvSpPr>
            <p:cNvPr id="33" name="矩形 32"/>
            <p:cNvSpPr/>
            <p:nvPr/>
          </p:nvSpPr>
          <p:spPr>
            <a:xfrm>
              <a:off x="5737412" y="4201605"/>
              <a:ext cx="603478" cy="603478"/>
            </a:xfrm>
            <a:prstGeom prst="rect">
              <a:avLst/>
            </a:prstGeom>
            <a:solidFill>
              <a:srgbClr val="DF586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22986" y="4181317"/>
              <a:ext cx="624026" cy="600313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6418730" y="2438399"/>
            <a:ext cx="3908612" cy="78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点击添加文本内容点击添加文本内容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点击添加文本内容点击添加文本内容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391836" y="3361764"/>
            <a:ext cx="3908612" cy="78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点击添加文本内容点击添加文本内容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点击添加文本内容点击添加文本内容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418731" y="4285129"/>
            <a:ext cx="3908612" cy="78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点击添加文本内容点击添加文本内容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点击添加文本内容点击添加文本内容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94063" y="2395835"/>
            <a:ext cx="2972384" cy="2589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1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455801" y="458729"/>
            <a:ext cx="11347034" cy="614855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5459" y="681317"/>
            <a:ext cx="10969111" cy="579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452648" y="882869"/>
            <a:ext cx="4645573" cy="707886"/>
            <a:chOff x="3452648" y="882869"/>
            <a:chExt cx="4645573" cy="707886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452648" y="1245476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073462" y="1224455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4635062" y="882869"/>
              <a:ext cx="2317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活动创意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0063" y="143435"/>
            <a:ext cx="1242526" cy="68580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765176" y="1577788"/>
            <a:ext cx="4177554" cy="369332"/>
            <a:chOff x="3765176" y="1577788"/>
            <a:chExt cx="4177554" cy="369332"/>
          </a:xfrm>
        </p:grpSpPr>
        <p:sp>
          <p:nvSpPr>
            <p:cNvPr id="5" name="矩形 4"/>
            <p:cNvSpPr/>
            <p:nvPr/>
          </p:nvSpPr>
          <p:spPr>
            <a:xfrm>
              <a:off x="4356846" y="1577789"/>
              <a:ext cx="2940424" cy="340659"/>
            </a:xfrm>
            <a:prstGeom prst="rect">
              <a:avLst/>
            </a:prstGeom>
            <a:solidFill>
              <a:srgbClr val="DF58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765176" y="1577788"/>
              <a:ext cx="4177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</a:t>
              </a:r>
              <a:r>
                <a:rPr lang="en-US" altLang="zh-CN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/</a:t>
              </a:r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动</a:t>
              </a:r>
              <a:r>
                <a:rPr lang="en-US" altLang="zh-CN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/</a:t>
              </a:r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创</a:t>
              </a:r>
              <a:r>
                <a:rPr lang="en-US" altLang="zh-CN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/</a:t>
              </a:r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意</a:t>
              </a:r>
              <a:r>
                <a:rPr lang="en-US" altLang="zh-CN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/</a:t>
              </a:r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三：标题内容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191286" y="2395835"/>
            <a:ext cx="8288455" cy="1728511"/>
            <a:chOff x="2191286" y="2395835"/>
            <a:chExt cx="8288455" cy="172851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191286" y="2395835"/>
              <a:ext cx="1932479" cy="168368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315921" y="2404800"/>
              <a:ext cx="1932479" cy="168368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440556" y="2413765"/>
              <a:ext cx="1932479" cy="168368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547262" y="2440659"/>
              <a:ext cx="1932479" cy="1683687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2097742" y="4267201"/>
            <a:ext cx="1954306" cy="1290918"/>
          </a:xfrm>
          <a:prstGeom prst="rect">
            <a:avLst/>
          </a:prstGeom>
          <a:solidFill>
            <a:srgbClr val="DF5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02970" y="4587689"/>
            <a:ext cx="184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4087906" y="4374776"/>
            <a:ext cx="6311153" cy="1111624"/>
          </a:xfrm>
          <a:prstGeom prst="rect">
            <a:avLst/>
          </a:prstGeom>
          <a:solidFill>
            <a:srgbClr val="DF586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" name="平行四边形 3"/>
          <p:cNvSpPr/>
          <p:nvPr/>
        </p:nvSpPr>
        <p:spPr>
          <a:xfrm rot="21425610">
            <a:off x="4001129" y="4277641"/>
            <a:ext cx="132855" cy="1250339"/>
          </a:xfrm>
          <a:custGeom>
            <a:avLst/>
            <a:gdLst>
              <a:gd name="connsiteX0" fmla="*/ 0 w 244698"/>
              <a:gd name="connsiteY0" fmla="*/ 1081825 h 1081825"/>
              <a:gd name="connsiteX1" fmla="*/ 61175 w 244698"/>
              <a:gd name="connsiteY1" fmla="*/ 0 h 1081825"/>
              <a:gd name="connsiteX2" fmla="*/ 244698 w 244698"/>
              <a:gd name="connsiteY2" fmla="*/ 0 h 1081825"/>
              <a:gd name="connsiteX3" fmla="*/ 183524 w 244698"/>
              <a:gd name="connsiteY3" fmla="*/ 1081825 h 1081825"/>
              <a:gd name="connsiteX4" fmla="*/ 0 w 244698"/>
              <a:gd name="connsiteY4" fmla="*/ 1081825 h 1081825"/>
              <a:gd name="connsiteX0-1" fmla="*/ 0 w 244698"/>
              <a:gd name="connsiteY0-2" fmla="*/ 1179271 h 1179271"/>
              <a:gd name="connsiteX1-3" fmla="*/ 46780 w 244698"/>
              <a:gd name="connsiteY1-4" fmla="*/ 0 h 1179271"/>
              <a:gd name="connsiteX2-5" fmla="*/ 244698 w 244698"/>
              <a:gd name="connsiteY2-6" fmla="*/ 97446 h 1179271"/>
              <a:gd name="connsiteX3-7" fmla="*/ 183524 w 244698"/>
              <a:gd name="connsiteY3-8" fmla="*/ 1179271 h 1179271"/>
              <a:gd name="connsiteX4-9" fmla="*/ 0 w 244698"/>
              <a:gd name="connsiteY4-10" fmla="*/ 1179271 h 1179271"/>
              <a:gd name="connsiteX0-11" fmla="*/ 0 w 183524"/>
              <a:gd name="connsiteY0-12" fmla="*/ 1179271 h 1179271"/>
              <a:gd name="connsiteX1-13" fmla="*/ 46780 w 183524"/>
              <a:gd name="connsiteY1-14" fmla="*/ 0 h 1179271"/>
              <a:gd name="connsiteX2-15" fmla="*/ 181040 w 183524"/>
              <a:gd name="connsiteY2-16" fmla="*/ 81319 h 1179271"/>
              <a:gd name="connsiteX3-17" fmla="*/ 183524 w 183524"/>
              <a:gd name="connsiteY3-18" fmla="*/ 1179271 h 1179271"/>
              <a:gd name="connsiteX4-19" fmla="*/ 0 w 183524"/>
              <a:gd name="connsiteY4-20" fmla="*/ 1179271 h 1179271"/>
              <a:gd name="connsiteX0-21" fmla="*/ 0 w 183524"/>
              <a:gd name="connsiteY0-22" fmla="*/ 1184396 h 1184396"/>
              <a:gd name="connsiteX1-23" fmla="*/ 72831 w 183524"/>
              <a:gd name="connsiteY1-24" fmla="*/ 0 h 1184396"/>
              <a:gd name="connsiteX2-25" fmla="*/ 181040 w 183524"/>
              <a:gd name="connsiteY2-26" fmla="*/ 86444 h 1184396"/>
              <a:gd name="connsiteX3-27" fmla="*/ 183524 w 183524"/>
              <a:gd name="connsiteY3-28" fmla="*/ 1184396 h 1184396"/>
              <a:gd name="connsiteX4-29" fmla="*/ 0 w 183524"/>
              <a:gd name="connsiteY4-30" fmla="*/ 1184396 h 1184396"/>
              <a:gd name="connsiteX0-31" fmla="*/ 0 w 154633"/>
              <a:gd name="connsiteY0-32" fmla="*/ 1250339 h 1250339"/>
              <a:gd name="connsiteX1-33" fmla="*/ 43940 w 154633"/>
              <a:gd name="connsiteY1-34" fmla="*/ 0 h 1250339"/>
              <a:gd name="connsiteX2-35" fmla="*/ 152149 w 154633"/>
              <a:gd name="connsiteY2-36" fmla="*/ 86444 h 1250339"/>
              <a:gd name="connsiteX3-37" fmla="*/ 154633 w 154633"/>
              <a:gd name="connsiteY3-38" fmla="*/ 1184396 h 1250339"/>
              <a:gd name="connsiteX4-39" fmla="*/ 0 w 154633"/>
              <a:gd name="connsiteY4-40" fmla="*/ 1250339 h 1250339"/>
              <a:gd name="connsiteX0-41" fmla="*/ 0 w 152149"/>
              <a:gd name="connsiteY0-42" fmla="*/ 1250339 h 1250339"/>
              <a:gd name="connsiteX1-43" fmla="*/ 43940 w 152149"/>
              <a:gd name="connsiteY1-44" fmla="*/ 0 h 1250339"/>
              <a:gd name="connsiteX2-45" fmla="*/ 152149 w 152149"/>
              <a:gd name="connsiteY2-46" fmla="*/ 86444 h 1250339"/>
              <a:gd name="connsiteX3-47" fmla="*/ 81931 w 152149"/>
              <a:gd name="connsiteY3-48" fmla="*/ 1219392 h 1250339"/>
              <a:gd name="connsiteX4-49" fmla="*/ 0 w 152149"/>
              <a:gd name="connsiteY4-50" fmla="*/ 1250339 h 1250339"/>
              <a:gd name="connsiteX0-51" fmla="*/ 0 w 132855"/>
              <a:gd name="connsiteY0-52" fmla="*/ 1250339 h 1250339"/>
              <a:gd name="connsiteX1-53" fmla="*/ 43940 w 132855"/>
              <a:gd name="connsiteY1-54" fmla="*/ 0 h 1250339"/>
              <a:gd name="connsiteX2-55" fmla="*/ 132855 w 132855"/>
              <a:gd name="connsiteY2-56" fmla="*/ 85465 h 1250339"/>
              <a:gd name="connsiteX3-57" fmla="*/ 81931 w 132855"/>
              <a:gd name="connsiteY3-58" fmla="*/ 1219392 h 1250339"/>
              <a:gd name="connsiteX4-59" fmla="*/ 0 w 132855"/>
              <a:gd name="connsiteY4-60" fmla="*/ 1250339 h 1250339"/>
              <a:gd name="connsiteX0-61" fmla="*/ 0 w 132855"/>
              <a:gd name="connsiteY0-62" fmla="*/ 1250339 h 1250339"/>
              <a:gd name="connsiteX1-63" fmla="*/ 43940 w 132855"/>
              <a:gd name="connsiteY1-64" fmla="*/ 0 h 1250339"/>
              <a:gd name="connsiteX2-65" fmla="*/ 132855 w 132855"/>
              <a:gd name="connsiteY2-66" fmla="*/ 85465 h 1250339"/>
              <a:gd name="connsiteX3-67" fmla="*/ 69395 w 132855"/>
              <a:gd name="connsiteY3-68" fmla="*/ 1212308 h 1250339"/>
              <a:gd name="connsiteX4-69" fmla="*/ 0 w 132855"/>
              <a:gd name="connsiteY4-70" fmla="*/ 1250339 h 12503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2855" h="1250339">
                <a:moveTo>
                  <a:pt x="0" y="1250339"/>
                </a:moveTo>
                <a:lnTo>
                  <a:pt x="43940" y="0"/>
                </a:lnTo>
                <a:lnTo>
                  <a:pt x="132855" y="85465"/>
                </a:lnTo>
                <a:lnTo>
                  <a:pt x="69395" y="1212308"/>
                </a:lnTo>
                <a:lnTo>
                  <a:pt x="0" y="1250339"/>
                </a:lnTo>
                <a:close/>
              </a:path>
            </a:pathLst>
          </a:custGeom>
          <a:solidFill>
            <a:srgbClr val="DF586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16443" y="4499019"/>
            <a:ext cx="5700290" cy="78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点击添加文本内容点击添加文本内容点击添加文本内容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点击添加文本内容点击添加文本内容点击添加文本内容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14:prism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247696" y="472965"/>
            <a:ext cx="6195849" cy="5864774"/>
            <a:chOff x="3247696" y="472965"/>
            <a:chExt cx="6195849" cy="586477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247696" y="472965"/>
              <a:ext cx="6195849" cy="5864774"/>
            </a:xfrm>
            <a:prstGeom prst="rect">
              <a:avLst/>
            </a:prstGeom>
          </p:spPr>
        </p:pic>
        <p:sp>
          <p:nvSpPr>
            <p:cNvPr id="8" name="流程图: 联系 7"/>
            <p:cNvSpPr/>
            <p:nvPr/>
          </p:nvSpPr>
          <p:spPr>
            <a:xfrm>
              <a:off x="3947673" y="1180267"/>
              <a:ext cx="4671846" cy="4671846"/>
            </a:xfrm>
            <a:prstGeom prst="flowChartConnector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5" name="流程图: 联系 4"/>
          <p:cNvSpPr/>
          <p:nvPr/>
        </p:nvSpPr>
        <p:spPr>
          <a:xfrm>
            <a:off x="4322460" y="1521721"/>
            <a:ext cx="4020205" cy="402020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14057" y="3874606"/>
            <a:ext cx="227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活动准备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8646" y="1747228"/>
            <a:ext cx="2349595" cy="23721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361" y="377247"/>
            <a:ext cx="4526018" cy="387944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1405544">
            <a:off x="2360065" y="3420076"/>
            <a:ext cx="3426319" cy="2936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425821" y="473719"/>
            <a:ext cx="11347034" cy="614855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5459" y="681317"/>
            <a:ext cx="10969111" cy="579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49" y="3278249"/>
            <a:ext cx="4346825" cy="3212870"/>
          </a:xfrm>
          <a:prstGeom prst="rect">
            <a:avLst/>
          </a:prstGeom>
        </p:spPr>
      </p:pic>
      <p:sp>
        <p:nvSpPr>
          <p:cNvPr id="20" name="泪滴形 19"/>
          <p:cNvSpPr/>
          <p:nvPr/>
        </p:nvSpPr>
        <p:spPr>
          <a:xfrm rot="8028755">
            <a:off x="2080688" y="2158643"/>
            <a:ext cx="1815606" cy="1815606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452648" y="882869"/>
            <a:ext cx="4645573" cy="707886"/>
            <a:chOff x="3452648" y="882869"/>
            <a:chExt cx="4645573" cy="707886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452648" y="1245476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073462" y="1224455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4635062" y="882869"/>
              <a:ext cx="2317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活动准备</a:t>
              </a:r>
            </a:p>
          </p:txBody>
        </p:sp>
      </p:grpSp>
      <p:sp>
        <p:nvSpPr>
          <p:cNvPr id="11" name="泪滴形 10"/>
          <p:cNvSpPr/>
          <p:nvPr/>
        </p:nvSpPr>
        <p:spPr>
          <a:xfrm rot="8028755">
            <a:off x="2175644" y="2270233"/>
            <a:ext cx="1639614" cy="1639614"/>
          </a:xfrm>
          <a:prstGeom prst="teardrop">
            <a:avLst/>
          </a:prstGeom>
          <a:solidFill>
            <a:srgbClr val="DF5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250" y="1180910"/>
            <a:ext cx="5389331" cy="538933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412124" y="2569776"/>
            <a:ext cx="113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70234" y="3011210"/>
            <a:ext cx="145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902372" y="4282963"/>
            <a:ext cx="213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39" name="泪滴形 38"/>
          <p:cNvSpPr/>
          <p:nvPr/>
        </p:nvSpPr>
        <p:spPr>
          <a:xfrm rot="8028755">
            <a:off x="4555874" y="2142876"/>
            <a:ext cx="1815606" cy="1815606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0" name="泪滴形 39"/>
          <p:cNvSpPr/>
          <p:nvPr/>
        </p:nvSpPr>
        <p:spPr>
          <a:xfrm rot="8028755">
            <a:off x="4650830" y="2254466"/>
            <a:ext cx="1639614" cy="1639614"/>
          </a:xfrm>
          <a:prstGeom prst="teardrop">
            <a:avLst/>
          </a:prstGeom>
          <a:solidFill>
            <a:srgbClr val="DF5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87310" y="2554009"/>
            <a:ext cx="113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745420" y="2995443"/>
            <a:ext cx="145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标题文本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377558" y="4267196"/>
            <a:ext cx="213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47" name="泪滴形 46"/>
          <p:cNvSpPr/>
          <p:nvPr/>
        </p:nvSpPr>
        <p:spPr>
          <a:xfrm rot="8028755">
            <a:off x="6983763" y="2269003"/>
            <a:ext cx="1815606" cy="1815606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8" name="泪滴形 47"/>
          <p:cNvSpPr/>
          <p:nvPr/>
        </p:nvSpPr>
        <p:spPr>
          <a:xfrm rot="8028755">
            <a:off x="7078719" y="2317529"/>
            <a:ext cx="1639614" cy="1639614"/>
          </a:xfrm>
          <a:prstGeom prst="teardrop">
            <a:avLst/>
          </a:prstGeom>
          <a:solidFill>
            <a:srgbClr val="DF5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315199" y="2617072"/>
            <a:ext cx="113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173309" y="3058506"/>
            <a:ext cx="145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标题文本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805447" y="4330259"/>
            <a:ext cx="213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">
        <p14:pan dir="u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52 0.00301 L -0.12552 0.00324 C -0.13034 -0.00024 -0.13516 -0.00301 -0.13984 -0.00625 C -0.14154 -0.00764 -0.14323 -0.00973 -0.14492 -0.01088 C -0.15013 -0.01436 -0.15534 -0.0169 -0.16042 -0.02014 C -0.16302 -0.02153 -0.1655 -0.02385 -0.16823 -0.02454 L -0.17604 -0.02686 C -0.17852 -0.02848 -0.18099 -0.03125 -0.18372 -0.03149 C -0.18932 -0.03195 -0.19492 -0.03033 -0.20052 -0.02917 C -0.20195 -0.02894 -0.20313 -0.02755 -0.20443 -0.02686 C -0.20651 -0.02593 -0.20872 -0.02524 -0.21094 -0.02454 C -0.21341 -0.02385 -0.21602 -0.02292 -0.21862 -0.02223 C -0.22161 -0.02153 -0.22474 -0.02107 -0.22773 -0.02014 C -0.23112 -0.01875 -0.23464 -0.01736 -0.23802 -0.01551 C -0.23932 -0.01459 -0.2405 -0.01366 -0.24193 -0.0132 C -0.24323 -0.01274 -0.24453 -0.0132 -0.2457 -0.0132 L -0.2457 -0.01297 " pathEditMode="relative" rAng="0" ptsTypes="AAAAAAAAAAAAA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-173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6" grpId="0"/>
      <p:bldP spid="17" grpId="0"/>
      <p:bldP spid="24" grpId="0"/>
      <p:bldP spid="39" grpId="0" animBg="1"/>
      <p:bldP spid="40" grpId="0" animBg="1"/>
      <p:bldP spid="42" grpId="0"/>
      <p:bldP spid="44" grpId="0"/>
      <p:bldP spid="45" grpId="0"/>
      <p:bldP spid="47" grpId="0" animBg="1"/>
      <p:bldP spid="48" grpId="0" animBg="1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440811" y="488709"/>
            <a:ext cx="11347034" cy="614855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5459" y="681317"/>
            <a:ext cx="10969111" cy="579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499945" y="882869"/>
            <a:ext cx="4598276" cy="707886"/>
            <a:chOff x="3499945" y="882869"/>
            <a:chExt cx="4598276" cy="707886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499945" y="1245476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073462" y="1224455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4635062" y="882869"/>
              <a:ext cx="2317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活动准备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77564" y="1562020"/>
            <a:ext cx="2375030" cy="369332"/>
            <a:chOff x="4577564" y="1562020"/>
            <a:chExt cx="2375030" cy="369332"/>
          </a:xfrm>
        </p:grpSpPr>
        <p:sp>
          <p:nvSpPr>
            <p:cNvPr id="5" name="矩形 4"/>
            <p:cNvSpPr/>
            <p:nvPr/>
          </p:nvSpPr>
          <p:spPr>
            <a:xfrm>
              <a:off x="4577564" y="1593554"/>
              <a:ext cx="2375030" cy="329839"/>
            </a:xfrm>
            <a:prstGeom prst="rect">
              <a:avLst/>
            </a:prstGeom>
            <a:solidFill>
              <a:srgbClr val="DF58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663811" y="1562020"/>
              <a:ext cx="2225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前期准备</a:t>
              </a:r>
            </a:p>
          </p:txBody>
        </p:sp>
      </p:grpSp>
      <p:sp>
        <p:nvSpPr>
          <p:cNvPr id="26" name="菱形 25"/>
          <p:cNvSpPr/>
          <p:nvPr/>
        </p:nvSpPr>
        <p:spPr>
          <a:xfrm>
            <a:off x="1976375" y="2380593"/>
            <a:ext cx="2585545" cy="2585545"/>
          </a:xfrm>
          <a:prstGeom prst="diamond">
            <a:avLst/>
          </a:prstGeom>
          <a:solidFill>
            <a:srgbClr val="F56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2" name="菱形 31"/>
          <p:cNvSpPr/>
          <p:nvPr/>
        </p:nvSpPr>
        <p:spPr>
          <a:xfrm>
            <a:off x="4745851" y="2359572"/>
            <a:ext cx="2585545" cy="2585545"/>
          </a:xfrm>
          <a:prstGeom prst="diamond">
            <a:avLst/>
          </a:prstGeom>
          <a:solidFill>
            <a:srgbClr val="F56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3" name="菱形 32"/>
          <p:cNvSpPr/>
          <p:nvPr/>
        </p:nvSpPr>
        <p:spPr>
          <a:xfrm>
            <a:off x="7483796" y="2338551"/>
            <a:ext cx="2585545" cy="2585545"/>
          </a:xfrm>
          <a:prstGeom prst="diamond">
            <a:avLst/>
          </a:prstGeom>
          <a:solidFill>
            <a:srgbClr val="F56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4199313" y="3704896"/>
            <a:ext cx="867104" cy="867104"/>
          </a:xfrm>
          <a:prstGeom prst="diamond">
            <a:avLst/>
          </a:prstGeom>
          <a:solidFill>
            <a:srgbClr val="F562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5" name="菱形 34"/>
          <p:cNvSpPr/>
          <p:nvPr/>
        </p:nvSpPr>
        <p:spPr>
          <a:xfrm>
            <a:off x="6937257" y="2690648"/>
            <a:ext cx="867104" cy="867104"/>
          </a:xfrm>
          <a:prstGeom prst="diamond">
            <a:avLst/>
          </a:prstGeom>
          <a:solidFill>
            <a:srgbClr val="F562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670058" y="2963914"/>
            <a:ext cx="113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528168" y="3405348"/>
            <a:ext cx="145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人员召集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413258" y="2979678"/>
            <a:ext cx="113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271368" y="3421112"/>
            <a:ext cx="145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场地准备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187989" y="3011210"/>
            <a:ext cx="113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046099" y="3452644"/>
            <a:ext cx="145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设备准备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313409" y="4897817"/>
            <a:ext cx="213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741298" y="4882052"/>
            <a:ext cx="213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028926" y="4845265"/>
            <a:ext cx="213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298" y="478934"/>
            <a:ext cx="1603387" cy="6102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96" y="485092"/>
            <a:ext cx="859611" cy="6114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27" grpId="0" animBg="1"/>
      <p:bldP spid="35" grpId="0" animBg="1"/>
      <p:bldP spid="38" grpId="0"/>
      <p:bldP spid="39" grpId="0"/>
      <p:bldP spid="40" grpId="0"/>
      <p:bldP spid="42" grpId="0"/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440811" y="458729"/>
            <a:ext cx="11347034" cy="614855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5459" y="681317"/>
            <a:ext cx="10969111" cy="579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452648" y="882869"/>
            <a:ext cx="4645573" cy="707886"/>
            <a:chOff x="3452648" y="882869"/>
            <a:chExt cx="4645573" cy="707886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452648" y="1245476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073462" y="1224455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4635062" y="882869"/>
              <a:ext cx="2317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活动准备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577564" y="1562020"/>
            <a:ext cx="2375030" cy="369332"/>
            <a:chOff x="4577564" y="1562020"/>
            <a:chExt cx="2375030" cy="369332"/>
          </a:xfrm>
        </p:grpSpPr>
        <p:sp>
          <p:nvSpPr>
            <p:cNvPr id="10" name="矩形 9"/>
            <p:cNvSpPr/>
            <p:nvPr/>
          </p:nvSpPr>
          <p:spPr>
            <a:xfrm>
              <a:off x="4577564" y="1593554"/>
              <a:ext cx="2375030" cy="329839"/>
            </a:xfrm>
            <a:prstGeom prst="rect">
              <a:avLst/>
            </a:prstGeom>
            <a:solidFill>
              <a:srgbClr val="DF58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663811" y="1562020"/>
              <a:ext cx="2225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参加部门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73967" y="2593299"/>
            <a:ext cx="1723869" cy="1723869"/>
            <a:chOff x="1573967" y="2593299"/>
            <a:chExt cx="1723869" cy="1723869"/>
          </a:xfrm>
        </p:grpSpPr>
        <p:sp>
          <p:nvSpPr>
            <p:cNvPr id="14" name="流程图: 联系 13"/>
            <p:cNvSpPr/>
            <p:nvPr/>
          </p:nvSpPr>
          <p:spPr>
            <a:xfrm>
              <a:off x="1573967" y="2593299"/>
              <a:ext cx="1723869" cy="1723869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813809" y="2758188"/>
              <a:ext cx="1349115" cy="1349115"/>
            </a:xfrm>
            <a:custGeom>
              <a:avLst/>
              <a:gdLst>
                <a:gd name="connsiteX0" fmla="*/ 1551482 w 3102964"/>
                <a:gd name="connsiteY0" fmla="*/ 0 h 3102964"/>
                <a:gd name="connsiteX1" fmla="*/ 3102964 w 3102964"/>
                <a:gd name="connsiteY1" fmla="*/ 1551482 h 3102964"/>
                <a:gd name="connsiteX2" fmla="*/ 1551482 w 3102964"/>
                <a:gd name="connsiteY2" fmla="*/ 3102964 h 3102964"/>
                <a:gd name="connsiteX3" fmla="*/ 0 w 3102964"/>
                <a:gd name="connsiteY3" fmla="*/ 1551482 h 3102964"/>
                <a:gd name="connsiteX4" fmla="*/ 1551482 w 3102964"/>
                <a:gd name="connsiteY4" fmla="*/ 0 h 310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2964" h="3102964">
                  <a:moveTo>
                    <a:pt x="1551482" y="0"/>
                  </a:moveTo>
                  <a:cubicBezTo>
                    <a:pt x="2408342" y="0"/>
                    <a:pt x="3102964" y="694622"/>
                    <a:pt x="3102964" y="1551482"/>
                  </a:cubicBezTo>
                  <a:cubicBezTo>
                    <a:pt x="3102964" y="2408342"/>
                    <a:pt x="2408342" y="3102964"/>
                    <a:pt x="1551482" y="3102964"/>
                  </a:cubicBezTo>
                  <a:cubicBezTo>
                    <a:pt x="694622" y="3102964"/>
                    <a:pt x="0" y="2408342"/>
                    <a:pt x="0" y="1551482"/>
                  </a:cubicBezTo>
                  <a:cubicBezTo>
                    <a:pt x="0" y="694622"/>
                    <a:pt x="694622" y="0"/>
                    <a:pt x="1551482" y="0"/>
                  </a:cubicBezTo>
                  <a:close/>
                </a:path>
              </a:pathLst>
            </a:cu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文本框 20"/>
          <p:cNvSpPr txBox="1"/>
          <p:nvPr/>
        </p:nvSpPr>
        <p:spPr>
          <a:xfrm>
            <a:off x="1439055" y="4437088"/>
            <a:ext cx="184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339378" y="4815284"/>
            <a:ext cx="2133601" cy="70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047344" y="2503358"/>
            <a:ext cx="1723869" cy="1723869"/>
            <a:chOff x="4047344" y="2503358"/>
            <a:chExt cx="1723869" cy="1723869"/>
          </a:xfrm>
        </p:grpSpPr>
        <p:sp>
          <p:nvSpPr>
            <p:cNvPr id="30" name="流程图: 联系 29"/>
            <p:cNvSpPr/>
            <p:nvPr/>
          </p:nvSpPr>
          <p:spPr>
            <a:xfrm>
              <a:off x="4047344" y="2503358"/>
              <a:ext cx="1723869" cy="1723869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4287186" y="2668247"/>
              <a:ext cx="1349115" cy="1349115"/>
            </a:xfrm>
            <a:custGeom>
              <a:avLst/>
              <a:gdLst>
                <a:gd name="connsiteX0" fmla="*/ 1551482 w 3102964"/>
                <a:gd name="connsiteY0" fmla="*/ 0 h 3102964"/>
                <a:gd name="connsiteX1" fmla="*/ 3102964 w 3102964"/>
                <a:gd name="connsiteY1" fmla="*/ 1551482 h 3102964"/>
                <a:gd name="connsiteX2" fmla="*/ 1551482 w 3102964"/>
                <a:gd name="connsiteY2" fmla="*/ 3102964 h 3102964"/>
                <a:gd name="connsiteX3" fmla="*/ 0 w 3102964"/>
                <a:gd name="connsiteY3" fmla="*/ 1551482 h 3102964"/>
                <a:gd name="connsiteX4" fmla="*/ 1551482 w 3102964"/>
                <a:gd name="connsiteY4" fmla="*/ 0 h 310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2964" h="3102964">
                  <a:moveTo>
                    <a:pt x="1551482" y="0"/>
                  </a:moveTo>
                  <a:cubicBezTo>
                    <a:pt x="2408342" y="0"/>
                    <a:pt x="3102964" y="694622"/>
                    <a:pt x="3102964" y="1551482"/>
                  </a:cubicBezTo>
                  <a:cubicBezTo>
                    <a:pt x="3102964" y="2408342"/>
                    <a:pt x="2408342" y="3102964"/>
                    <a:pt x="1551482" y="3102964"/>
                  </a:cubicBezTo>
                  <a:cubicBezTo>
                    <a:pt x="694622" y="3102964"/>
                    <a:pt x="0" y="2408342"/>
                    <a:pt x="0" y="1551482"/>
                  </a:cubicBezTo>
                  <a:cubicBezTo>
                    <a:pt x="0" y="694622"/>
                    <a:pt x="694622" y="0"/>
                    <a:pt x="1551482" y="0"/>
                  </a:cubicBezTo>
                  <a:close/>
                </a:path>
              </a:pathLst>
            </a:cu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文本框 32"/>
          <p:cNvSpPr txBox="1"/>
          <p:nvPr/>
        </p:nvSpPr>
        <p:spPr>
          <a:xfrm>
            <a:off x="3912432" y="4347147"/>
            <a:ext cx="184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812755" y="4725343"/>
            <a:ext cx="2133601" cy="70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475751" y="2518348"/>
            <a:ext cx="1723869" cy="1723869"/>
            <a:chOff x="6475751" y="2518348"/>
            <a:chExt cx="1723869" cy="1723869"/>
          </a:xfrm>
        </p:grpSpPr>
        <p:sp>
          <p:nvSpPr>
            <p:cNvPr id="38" name="流程图: 联系 37"/>
            <p:cNvSpPr/>
            <p:nvPr/>
          </p:nvSpPr>
          <p:spPr>
            <a:xfrm>
              <a:off x="6475751" y="2518348"/>
              <a:ext cx="1723869" cy="1723869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6715593" y="2683237"/>
              <a:ext cx="1349115" cy="1349115"/>
            </a:xfrm>
            <a:custGeom>
              <a:avLst/>
              <a:gdLst>
                <a:gd name="connsiteX0" fmla="*/ 1551482 w 3102964"/>
                <a:gd name="connsiteY0" fmla="*/ 0 h 3102964"/>
                <a:gd name="connsiteX1" fmla="*/ 3102964 w 3102964"/>
                <a:gd name="connsiteY1" fmla="*/ 1551482 h 3102964"/>
                <a:gd name="connsiteX2" fmla="*/ 1551482 w 3102964"/>
                <a:gd name="connsiteY2" fmla="*/ 3102964 h 3102964"/>
                <a:gd name="connsiteX3" fmla="*/ 0 w 3102964"/>
                <a:gd name="connsiteY3" fmla="*/ 1551482 h 3102964"/>
                <a:gd name="connsiteX4" fmla="*/ 1551482 w 3102964"/>
                <a:gd name="connsiteY4" fmla="*/ 0 h 310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2964" h="3102964">
                  <a:moveTo>
                    <a:pt x="1551482" y="0"/>
                  </a:moveTo>
                  <a:cubicBezTo>
                    <a:pt x="2408342" y="0"/>
                    <a:pt x="3102964" y="694622"/>
                    <a:pt x="3102964" y="1551482"/>
                  </a:cubicBezTo>
                  <a:cubicBezTo>
                    <a:pt x="3102964" y="2408342"/>
                    <a:pt x="2408342" y="3102964"/>
                    <a:pt x="1551482" y="3102964"/>
                  </a:cubicBezTo>
                  <a:cubicBezTo>
                    <a:pt x="694622" y="3102964"/>
                    <a:pt x="0" y="2408342"/>
                    <a:pt x="0" y="1551482"/>
                  </a:cubicBezTo>
                  <a:cubicBezTo>
                    <a:pt x="0" y="694622"/>
                    <a:pt x="694622" y="0"/>
                    <a:pt x="1551482" y="0"/>
                  </a:cubicBezTo>
                  <a:close/>
                </a:path>
              </a:pathLst>
            </a:cu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2" name="文本框 41"/>
          <p:cNvSpPr txBox="1"/>
          <p:nvPr/>
        </p:nvSpPr>
        <p:spPr>
          <a:xfrm>
            <a:off x="6340839" y="4362137"/>
            <a:ext cx="184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241162" y="4740333"/>
            <a:ext cx="2133601" cy="70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919147" y="2503358"/>
            <a:ext cx="1723869" cy="1723869"/>
            <a:chOff x="8919147" y="2503358"/>
            <a:chExt cx="1723869" cy="1723869"/>
          </a:xfrm>
        </p:grpSpPr>
        <p:sp>
          <p:nvSpPr>
            <p:cNvPr id="45" name="流程图: 联系 44"/>
            <p:cNvSpPr/>
            <p:nvPr/>
          </p:nvSpPr>
          <p:spPr>
            <a:xfrm>
              <a:off x="8919147" y="2503358"/>
              <a:ext cx="1723869" cy="1723869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9158989" y="2668247"/>
              <a:ext cx="1349115" cy="1349115"/>
            </a:xfrm>
            <a:custGeom>
              <a:avLst/>
              <a:gdLst>
                <a:gd name="connsiteX0" fmla="*/ 1551482 w 3102964"/>
                <a:gd name="connsiteY0" fmla="*/ 0 h 3102964"/>
                <a:gd name="connsiteX1" fmla="*/ 3102964 w 3102964"/>
                <a:gd name="connsiteY1" fmla="*/ 1551482 h 3102964"/>
                <a:gd name="connsiteX2" fmla="*/ 1551482 w 3102964"/>
                <a:gd name="connsiteY2" fmla="*/ 3102964 h 3102964"/>
                <a:gd name="connsiteX3" fmla="*/ 0 w 3102964"/>
                <a:gd name="connsiteY3" fmla="*/ 1551482 h 3102964"/>
                <a:gd name="connsiteX4" fmla="*/ 1551482 w 3102964"/>
                <a:gd name="connsiteY4" fmla="*/ 0 h 310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2964" h="3102964">
                  <a:moveTo>
                    <a:pt x="1551482" y="0"/>
                  </a:moveTo>
                  <a:cubicBezTo>
                    <a:pt x="2408342" y="0"/>
                    <a:pt x="3102964" y="694622"/>
                    <a:pt x="3102964" y="1551482"/>
                  </a:cubicBezTo>
                  <a:cubicBezTo>
                    <a:pt x="3102964" y="2408342"/>
                    <a:pt x="2408342" y="3102964"/>
                    <a:pt x="1551482" y="3102964"/>
                  </a:cubicBezTo>
                  <a:cubicBezTo>
                    <a:pt x="694622" y="3102964"/>
                    <a:pt x="0" y="2408342"/>
                    <a:pt x="0" y="1551482"/>
                  </a:cubicBezTo>
                  <a:cubicBezTo>
                    <a:pt x="0" y="694622"/>
                    <a:pt x="694622" y="0"/>
                    <a:pt x="1551482" y="0"/>
                  </a:cubicBezTo>
                  <a:close/>
                </a:path>
              </a:pathLst>
            </a:cu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8" name="文本框 47"/>
          <p:cNvSpPr txBox="1"/>
          <p:nvPr/>
        </p:nvSpPr>
        <p:spPr>
          <a:xfrm>
            <a:off x="8784235" y="4347147"/>
            <a:ext cx="184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684558" y="4725343"/>
            <a:ext cx="2133601" cy="70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18" name="流程图: 联系 17"/>
          <p:cNvSpPr/>
          <p:nvPr/>
        </p:nvSpPr>
        <p:spPr>
          <a:xfrm>
            <a:off x="1573967" y="2728210"/>
            <a:ext cx="359764" cy="359764"/>
          </a:xfrm>
          <a:prstGeom prst="flowChartConnector">
            <a:avLst/>
          </a:prstGeom>
          <a:solidFill>
            <a:srgbClr val="DF5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940" y="5486635"/>
            <a:ext cx="1865538" cy="9693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18" y="693257"/>
            <a:ext cx="1402202" cy="566977"/>
          </a:xfrm>
          <a:prstGeom prst="rect">
            <a:avLst/>
          </a:prstGeom>
        </p:spPr>
      </p:pic>
      <p:sp>
        <p:nvSpPr>
          <p:cNvPr id="31" name="流程图: 联系 30"/>
          <p:cNvSpPr/>
          <p:nvPr/>
        </p:nvSpPr>
        <p:spPr>
          <a:xfrm>
            <a:off x="4047344" y="2638269"/>
            <a:ext cx="359764" cy="359764"/>
          </a:xfrm>
          <a:prstGeom prst="flowChartConnector">
            <a:avLst/>
          </a:prstGeom>
          <a:solidFill>
            <a:srgbClr val="DF5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9" name="流程图: 联系 38"/>
          <p:cNvSpPr/>
          <p:nvPr/>
        </p:nvSpPr>
        <p:spPr>
          <a:xfrm>
            <a:off x="6475751" y="2653259"/>
            <a:ext cx="359764" cy="359764"/>
          </a:xfrm>
          <a:prstGeom prst="flowChartConnector">
            <a:avLst/>
          </a:prstGeom>
          <a:solidFill>
            <a:srgbClr val="DF5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6" name="流程图: 联系 45"/>
          <p:cNvSpPr/>
          <p:nvPr/>
        </p:nvSpPr>
        <p:spPr>
          <a:xfrm>
            <a:off x="8919147" y="2638269"/>
            <a:ext cx="359764" cy="359764"/>
          </a:xfrm>
          <a:prstGeom prst="flowChartConnector">
            <a:avLst/>
          </a:prstGeom>
          <a:solidFill>
            <a:srgbClr val="DF5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Content="1"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625 C 0.02487 -0.04861 0.06901 -0.05949 0.10013 -0.01805 C 0.13099 0.02362 0.13724 0.10186 0.11393 0.15672 C 0.09076 0.21158 0.04674 0.22246 0.01576 0.18079 C -0.01523 0.13936 -0.02174 0.06112 0.00169 0.00625 Z " pathEditMode="relative" rAng="18420000" ptsTypes="AAA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237 -0.05393 0.06784 -0.06319 0.09831 -0.02083 C 0.12891 0.02176 0.13451 0.1 0.11094 0.15371 C 0.08724 0.20764 0.04323 0.21667 0.01263 0.17431 C -0.01797 0.13172 -0.02356 0.05371 -3.33333E-6 -4.44444E-6 Z " pathEditMode="relative" rAng="18480000" ptsTypes="AAA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C 0.02408 -0.05672 0.06875 -0.06922 0.09974 -0.02778 C 0.13072 0.01389 0.13632 0.09375 0.11224 0.15046 C 0.08815 0.20741 0.04349 0.21967 0.0125 0.17824 C -0.01849 0.13657 -0.02422 0.05694 4.58333E-6 2.22222E-6 Z " pathEditMode="relative" rAng="18420000" ptsTypes="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C 0.02461 -0.05602 0.06914 -0.06806 0.09922 -0.02639 C 0.12916 0.01528 0.13346 0.09491 0.10885 0.15092 C 0.08411 0.20717 0.03971 0.21875 0.00976 0.17708 C -0.02032 0.13541 -0.02461 0.05602 3.125E-6 1.85185E-6 Z " pathEditMode="relative" rAng="18480000" ptsTypes="AAAAA">
                                      <p:cBhvr>
                                        <p:cTn id="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3" grpId="0"/>
      <p:bldP spid="35" grpId="0"/>
      <p:bldP spid="42" grpId="0"/>
      <p:bldP spid="44" grpId="0"/>
      <p:bldP spid="48" grpId="0"/>
      <p:bldP spid="49" grpId="0"/>
      <p:bldP spid="18" grpId="0" animBg="1"/>
      <p:bldP spid="31" grpId="0" animBg="1"/>
      <p:bldP spid="39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410831" y="473719"/>
            <a:ext cx="11347034" cy="614855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5459" y="681317"/>
            <a:ext cx="10969111" cy="579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52648" y="882869"/>
            <a:ext cx="4645573" cy="707886"/>
            <a:chOff x="3452648" y="882869"/>
            <a:chExt cx="4645573" cy="707886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7073462" y="1224455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3452648" y="882869"/>
              <a:ext cx="3499945" cy="707886"/>
              <a:chOff x="3452648" y="882869"/>
              <a:chExt cx="3499945" cy="707886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3452648" y="1245476"/>
                <a:ext cx="102475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/>
            </p:nvSpPr>
            <p:spPr>
              <a:xfrm>
                <a:off x="4635062" y="882869"/>
                <a:ext cx="2317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prstClr val="black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rPr>
                  <a:t>活动准备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577564" y="1562020"/>
            <a:ext cx="2375030" cy="369332"/>
            <a:chOff x="4577564" y="1562020"/>
            <a:chExt cx="2375030" cy="369332"/>
          </a:xfrm>
        </p:grpSpPr>
        <p:sp>
          <p:nvSpPr>
            <p:cNvPr id="10" name="矩形 9"/>
            <p:cNvSpPr/>
            <p:nvPr/>
          </p:nvSpPr>
          <p:spPr>
            <a:xfrm>
              <a:off x="4577564" y="1593554"/>
              <a:ext cx="2375030" cy="329839"/>
            </a:xfrm>
            <a:prstGeom prst="rect">
              <a:avLst/>
            </a:prstGeom>
            <a:solidFill>
              <a:srgbClr val="DF58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663811" y="1562020"/>
              <a:ext cx="2225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现场布置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42216" y="2653259"/>
            <a:ext cx="1933731" cy="3845580"/>
            <a:chOff x="4242216" y="2653259"/>
            <a:chExt cx="1933731" cy="3845580"/>
          </a:xfrm>
        </p:grpSpPr>
        <p:sp>
          <p:nvSpPr>
            <p:cNvPr id="9" name="圆角矩形 8"/>
            <p:cNvSpPr/>
            <p:nvPr/>
          </p:nvSpPr>
          <p:spPr>
            <a:xfrm>
              <a:off x="5852644" y="3417756"/>
              <a:ext cx="323303" cy="3081083"/>
            </a:xfrm>
            <a:custGeom>
              <a:avLst/>
              <a:gdLst>
                <a:gd name="connsiteX0" fmla="*/ 0 w 129710"/>
                <a:gd name="connsiteY0" fmla="*/ 21619 h 3091611"/>
                <a:gd name="connsiteX1" fmla="*/ 21619 w 129710"/>
                <a:gd name="connsiteY1" fmla="*/ 0 h 3091611"/>
                <a:gd name="connsiteX2" fmla="*/ 108091 w 129710"/>
                <a:gd name="connsiteY2" fmla="*/ 0 h 3091611"/>
                <a:gd name="connsiteX3" fmla="*/ 129710 w 129710"/>
                <a:gd name="connsiteY3" fmla="*/ 21619 h 3091611"/>
                <a:gd name="connsiteX4" fmla="*/ 129710 w 129710"/>
                <a:gd name="connsiteY4" fmla="*/ 3069992 h 3091611"/>
                <a:gd name="connsiteX5" fmla="*/ 108091 w 129710"/>
                <a:gd name="connsiteY5" fmla="*/ 3091611 h 3091611"/>
                <a:gd name="connsiteX6" fmla="*/ 21619 w 129710"/>
                <a:gd name="connsiteY6" fmla="*/ 3091611 h 3091611"/>
                <a:gd name="connsiteX7" fmla="*/ 0 w 129710"/>
                <a:gd name="connsiteY7" fmla="*/ 3069992 h 3091611"/>
                <a:gd name="connsiteX8" fmla="*/ 0 w 129710"/>
                <a:gd name="connsiteY8" fmla="*/ 21619 h 3091611"/>
                <a:gd name="connsiteX0-1" fmla="*/ 0 w 129710"/>
                <a:gd name="connsiteY0-2" fmla="*/ 270221 h 3340213"/>
                <a:gd name="connsiteX1-3" fmla="*/ 21619 w 129710"/>
                <a:gd name="connsiteY1-4" fmla="*/ 248602 h 3340213"/>
                <a:gd name="connsiteX2-5" fmla="*/ 108091 w 129710"/>
                <a:gd name="connsiteY2-6" fmla="*/ 248602 h 3340213"/>
                <a:gd name="connsiteX3-7" fmla="*/ 54759 w 129710"/>
                <a:gd name="connsiteY3-8" fmla="*/ 398 h 3340213"/>
                <a:gd name="connsiteX4-9" fmla="*/ 129710 w 129710"/>
                <a:gd name="connsiteY4-10" fmla="*/ 3318594 h 3340213"/>
                <a:gd name="connsiteX5-11" fmla="*/ 108091 w 129710"/>
                <a:gd name="connsiteY5-12" fmla="*/ 3340213 h 3340213"/>
                <a:gd name="connsiteX6-13" fmla="*/ 21619 w 129710"/>
                <a:gd name="connsiteY6-14" fmla="*/ 3340213 h 3340213"/>
                <a:gd name="connsiteX7-15" fmla="*/ 0 w 129710"/>
                <a:gd name="connsiteY7-16" fmla="*/ 3318594 h 3340213"/>
                <a:gd name="connsiteX8-17" fmla="*/ 0 w 129710"/>
                <a:gd name="connsiteY8-18" fmla="*/ 270221 h 3340213"/>
                <a:gd name="connsiteX0-19" fmla="*/ 0 w 129710"/>
                <a:gd name="connsiteY0-20" fmla="*/ 3318594 h 3340213"/>
                <a:gd name="connsiteX1-21" fmla="*/ 21619 w 129710"/>
                <a:gd name="connsiteY1-22" fmla="*/ 248602 h 3340213"/>
                <a:gd name="connsiteX2-23" fmla="*/ 108091 w 129710"/>
                <a:gd name="connsiteY2-24" fmla="*/ 248602 h 3340213"/>
                <a:gd name="connsiteX3-25" fmla="*/ 54759 w 129710"/>
                <a:gd name="connsiteY3-26" fmla="*/ 398 h 3340213"/>
                <a:gd name="connsiteX4-27" fmla="*/ 129710 w 129710"/>
                <a:gd name="connsiteY4-28" fmla="*/ 3318594 h 3340213"/>
                <a:gd name="connsiteX5-29" fmla="*/ 108091 w 129710"/>
                <a:gd name="connsiteY5-30" fmla="*/ 3340213 h 3340213"/>
                <a:gd name="connsiteX6-31" fmla="*/ 21619 w 129710"/>
                <a:gd name="connsiteY6-32" fmla="*/ 3340213 h 3340213"/>
                <a:gd name="connsiteX7-33" fmla="*/ 0 w 129710"/>
                <a:gd name="connsiteY7-34" fmla="*/ 3318594 h 3340213"/>
                <a:gd name="connsiteX0-35" fmla="*/ 0 w 129710"/>
                <a:gd name="connsiteY0-36" fmla="*/ 3318196 h 3339815"/>
                <a:gd name="connsiteX1-37" fmla="*/ 21619 w 129710"/>
                <a:gd name="connsiteY1-38" fmla="*/ 248204 h 3339815"/>
                <a:gd name="connsiteX2-39" fmla="*/ 54759 w 129710"/>
                <a:gd name="connsiteY2-40" fmla="*/ 0 h 3339815"/>
                <a:gd name="connsiteX3-41" fmla="*/ 129710 w 129710"/>
                <a:gd name="connsiteY3-42" fmla="*/ 3318196 h 3339815"/>
                <a:gd name="connsiteX4-43" fmla="*/ 108091 w 129710"/>
                <a:gd name="connsiteY4-44" fmla="*/ 3339815 h 3339815"/>
                <a:gd name="connsiteX5-45" fmla="*/ 21619 w 129710"/>
                <a:gd name="connsiteY5-46" fmla="*/ 3339815 h 3339815"/>
                <a:gd name="connsiteX6-47" fmla="*/ 0 w 129710"/>
                <a:gd name="connsiteY6-48" fmla="*/ 3318196 h 3339815"/>
                <a:gd name="connsiteX0-49" fmla="*/ 0 w 129710"/>
                <a:gd name="connsiteY0-50" fmla="*/ 3438117 h 3459736"/>
                <a:gd name="connsiteX1-51" fmla="*/ 21619 w 129710"/>
                <a:gd name="connsiteY1-52" fmla="*/ 368125 h 3459736"/>
                <a:gd name="connsiteX2-53" fmla="*/ 54759 w 129710"/>
                <a:gd name="connsiteY2-54" fmla="*/ 0 h 3459736"/>
                <a:gd name="connsiteX3-55" fmla="*/ 129710 w 129710"/>
                <a:gd name="connsiteY3-56" fmla="*/ 3438117 h 3459736"/>
                <a:gd name="connsiteX4-57" fmla="*/ 108091 w 129710"/>
                <a:gd name="connsiteY4-58" fmla="*/ 3459736 h 3459736"/>
                <a:gd name="connsiteX5-59" fmla="*/ 21619 w 129710"/>
                <a:gd name="connsiteY5-60" fmla="*/ 3459736 h 3459736"/>
                <a:gd name="connsiteX6-61" fmla="*/ 0 w 129710"/>
                <a:gd name="connsiteY6-62" fmla="*/ 3438117 h 3459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9710" h="3459736">
                  <a:moveTo>
                    <a:pt x="0" y="3438117"/>
                  </a:moveTo>
                  <a:lnTo>
                    <a:pt x="21619" y="368125"/>
                  </a:lnTo>
                  <a:lnTo>
                    <a:pt x="54759" y="0"/>
                  </a:lnTo>
                  <a:cubicBezTo>
                    <a:pt x="54759" y="1016124"/>
                    <a:pt x="129710" y="2421993"/>
                    <a:pt x="129710" y="3438117"/>
                  </a:cubicBezTo>
                  <a:cubicBezTo>
                    <a:pt x="129710" y="3450057"/>
                    <a:pt x="120031" y="3459736"/>
                    <a:pt x="108091" y="3459736"/>
                  </a:cubicBezTo>
                  <a:lnTo>
                    <a:pt x="21619" y="3459736"/>
                  </a:lnTo>
                  <a:cubicBezTo>
                    <a:pt x="9679" y="3459736"/>
                    <a:pt x="0" y="3450057"/>
                    <a:pt x="0" y="3438117"/>
                  </a:cubicBezTo>
                  <a:close/>
                </a:path>
              </a:pathLst>
            </a:custGeom>
            <a:solidFill>
              <a:srgbClr val="F562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242216" y="2653259"/>
              <a:ext cx="1723869" cy="1918742"/>
              <a:chOff x="3882452" y="2638269"/>
              <a:chExt cx="1723869" cy="1918742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5606321" y="3043003"/>
                <a:ext cx="0" cy="1514008"/>
              </a:xfrm>
              <a:prstGeom prst="line">
                <a:avLst/>
              </a:prstGeom>
              <a:ln>
                <a:solidFill>
                  <a:srgbClr val="F562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组合 20"/>
              <p:cNvGrpSpPr/>
              <p:nvPr/>
            </p:nvGrpSpPr>
            <p:grpSpPr>
              <a:xfrm>
                <a:off x="3882452" y="2638269"/>
                <a:ext cx="1723869" cy="869429"/>
                <a:chOff x="3882452" y="2638269"/>
                <a:chExt cx="1723869" cy="869429"/>
              </a:xfrm>
            </p:grpSpPr>
            <p:cxnSp>
              <p:nvCxnSpPr>
                <p:cNvPr id="17" name="直接连接符 16"/>
                <p:cNvCxnSpPr/>
                <p:nvPr/>
              </p:nvCxnSpPr>
              <p:spPr>
                <a:xfrm>
                  <a:off x="3882452" y="2638269"/>
                  <a:ext cx="1304144" cy="0"/>
                </a:xfrm>
                <a:prstGeom prst="line">
                  <a:avLst/>
                </a:prstGeom>
                <a:ln>
                  <a:solidFill>
                    <a:srgbClr val="F56275"/>
                  </a:solidFill>
                  <a:head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弧形 19"/>
                <p:cNvSpPr/>
                <p:nvPr/>
              </p:nvSpPr>
              <p:spPr>
                <a:xfrm>
                  <a:off x="4736892" y="2638269"/>
                  <a:ext cx="869429" cy="869429"/>
                </a:xfrm>
                <a:prstGeom prst="arc">
                  <a:avLst/>
                </a:prstGeom>
                <a:ln>
                  <a:solidFill>
                    <a:srgbClr val="F5627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</p:grpSp>
      <p:grpSp>
        <p:nvGrpSpPr>
          <p:cNvPr id="31" name="组合 30"/>
          <p:cNvGrpSpPr/>
          <p:nvPr/>
        </p:nvGrpSpPr>
        <p:grpSpPr>
          <a:xfrm>
            <a:off x="4169764" y="3765029"/>
            <a:ext cx="1723869" cy="1828801"/>
            <a:chOff x="3882452" y="2638269"/>
            <a:chExt cx="1723869" cy="1828801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606321" y="2953062"/>
              <a:ext cx="0" cy="1514008"/>
            </a:xfrm>
            <a:prstGeom prst="line">
              <a:avLst/>
            </a:prstGeom>
            <a:ln>
              <a:solidFill>
                <a:srgbClr val="F56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32"/>
            <p:cNvGrpSpPr/>
            <p:nvPr/>
          </p:nvGrpSpPr>
          <p:grpSpPr>
            <a:xfrm>
              <a:off x="3882452" y="2638269"/>
              <a:ext cx="1723869" cy="869429"/>
              <a:chOff x="3882452" y="2638269"/>
              <a:chExt cx="1723869" cy="869429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3882452" y="2638269"/>
                <a:ext cx="1304144" cy="0"/>
              </a:xfrm>
              <a:prstGeom prst="line">
                <a:avLst/>
              </a:prstGeom>
              <a:ln>
                <a:solidFill>
                  <a:srgbClr val="F56275"/>
                </a:soli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弧形 37"/>
              <p:cNvSpPr/>
              <p:nvPr/>
            </p:nvSpPr>
            <p:spPr>
              <a:xfrm>
                <a:off x="4736892" y="2638269"/>
                <a:ext cx="869429" cy="869429"/>
              </a:xfrm>
              <a:prstGeom prst="arc">
                <a:avLst/>
              </a:prstGeom>
              <a:ln>
                <a:solidFill>
                  <a:srgbClr val="F562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207573" y="4835162"/>
            <a:ext cx="1786827" cy="1575800"/>
            <a:chOff x="3882452" y="2638269"/>
            <a:chExt cx="1723869" cy="1523184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5598159" y="2994868"/>
              <a:ext cx="0" cy="1166585"/>
            </a:xfrm>
            <a:prstGeom prst="line">
              <a:avLst/>
            </a:prstGeom>
            <a:ln>
              <a:solidFill>
                <a:srgbClr val="F56275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/>
            <p:cNvGrpSpPr/>
            <p:nvPr/>
          </p:nvGrpSpPr>
          <p:grpSpPr>
            <a:xfrm>
              <a:off x="3882452" y="2638269"/>
              <a:ext cx="1723869" cy="869429"/>
              <a:chOff x="3882452" y="2638269"/>
              <a:chExt cx="1723869" cy="869429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3882452" y="2638269"/>
                <a:ext cx="1304144" cy="0"/>
              </a:xfrm>
              <a:prstGeom prst="line">
                <a:avLst/>
              </a:prstGeom>
              <a:ln>
                <a:solidFill>
                  <a:srgbClr val="F56275"/>
                </a:soli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弧形 44"/>
              <p:cNvSpPr/>
              <p:nvPr/>
            </p:nvSpPr>
            <p:spPr>
              <a:xfrm>
                <a:off x="4736892" y="2638269"/>
                <a:ext cx="869429" cy="869429"/>
              </a:xfrm>
              <a:prstGeom prst="arc">
                <a:avLst/>
              </a:prstGeom>
              <a:ln>
                <a:solidFill>
                  <a:srgbClr val="F56275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 rot="16200000">
            <a:off x="6063523" y="3170420"/>
            <a:ext cx="1723869" cy="1918742"/>
            <a:chOff x="3882452" y="2638269"/>
            <a:chExt cx="1723869" cy="1918742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5606321" y="3043003"/>
              <a:ext cx="0" cy="1514008"/>
            </a:xfrm>
            <a:prstGeom prst="line">
              <a:avLst/>
            </a:prstGeom>
            <a:ln>
              <a:solidFill>
                <a:srgbClr val="F56275"/>
              </a:solidFill>
              <a:headEnd type="none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组合 47"/>
            <p:cNvGrpSpPr/>
            <p:nvPr/>
          </p:nvGrpSpPr>
          <p:grpSpPr>
            <a:xfrm>
              <a:off x="3882452" y="2638269"/>
              <a:ext cx="1723869" cy="869429"/>
              <a:chOff x="3882452" y="2638269"/>
              <a:chExt cx="1723869" cy="869429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3882452" y="2638269"/>
                <a:ext cx="1304144" cy="0"/>
              </a:xfrm>
              <a:prstGeom prst="line">
                <a:avLst/>
              </a:prstGeom>
              <a:ln>
                <a:solidFill>
                  <a:srgbClr val="F56275"/>
                </a:soli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弧形 49"/>
              <p:cNvSpPr/>
              <p:nvPr/>
            </p:nvSpPr>
            <p:spPr>
              <a:xfrm>
                <a:off x="4736892" y="2638269"/>
                <a:ext cx="869429" cy="869429"/>
              </a:xfrm>
              <a:prstGeom prst="arc">
                <a:avLst/>
              </a:prstGeom>
              <a:ln>
                <a:solidFill>
                  <a:srgbClr val="F5627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 rot="16200000">
            <a:off x="6134478" y="4485557"/>
            <a:ext cx="1723869" cy="1903752"/>
            <a:chOff x="3882452" y="2638269"/>
            <a:chExt cx="1723869" cy="1903752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5606321" y="3028013"/>
              <a:ext cx="0" cy="1514008"/>
            </a:xfrm>
            <a:prstGeom prst="line">
              <a:avLst/>
            </a:prstGeom>
            <a:ln>
              <a:solidFill>
                <a:srgbClr val="F56275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组合 52"/>
            <p:cNvGrpSpPr/>
            <p:nvPr/>
          </p:nvGrpSpPr>
          <p:grpSpPr>
            <a:xfrm>
              <a:off x="3882452" y="2638269"/>
              <a:ext cx="1723869" cy="869429"/>
              <a:chOff x="3882452" y="2638269"/>
              <a:chExt cx="1723869" cy="869429"/>
            </a:xfrm>
          </p:grpSpPr>
          <p:cxnSp>
            <p:nvCxnSpPr>
              <p:cNvPr id="54" name="直接连接符 53"/>
              <p:cNvCxnSpPr/>
              <p:nvPr/>
            </p:nvCxnSpPr>
            <p:spPr>
              <a:xfrm>
                <a:off x="3882452" y="2638269"/>
                <a:ext cx="1304144" cy="0"/>
              </a:xfrm>
              <a:prstGeom prst="line">
                <a:avLst/>
              </a:prstGeom>
              <a:ln>
                <a:solidFill>
                  <a:srgbClr val="F562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弧形 54"/>
              <p:cNvSpPr/>
              <p:nvPr/>
            </p:nvSpPr>
            <p:spPr>
              <a:xfrm>
                <a:off x="4736892" y="2638269"/>
                <a:ext cx="869429" cy="869429"/>
              </a:xfrm>
              <a:prstGeom prst="arc">
                <a:avLst/>
              </a:prstGeom>
              <a:ln>
                <a:solidFill>
                  <a:srgbClr val="F562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2893102" y="2278506"/>
            <a:ext cx="88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01</a:t>
            </a:r>
            <a:endParaRPr lang="zh-CN" altLang="en-US" sz="3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700729" y="2760689"/>
            <a:ext cx="134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72394" y="2788170"/>
            <a:ext cx="2083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880610" y="3390276"/>
            <a:ext cx="88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03</a:t>
            </a:r>
            <a:endParaRPr lang="zh-CN" altLang="en-US" sz="3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88237" y="3872459"/>
            <a:ext cx="134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869961" y="3944911"/>
            <a:ext cx="2083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2868118" y="4442087"/>
            <a:ext cx="88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05</a:t>
            </a:r>
            <a:endParaRPr lang="zh-CN" altLang="en-US" sz="3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675745" y="4924270"/>
            <a:ext cx="134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857469" y="4996722"/>
            <a:ext cx="2083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267075" y="2810658"/>
            <a:ext cx="88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02</a:t>
            </a:r>
            <a:endParaRPr lang="zh-CN" altLang="en-US" sz="3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074702" y="3292841"/>
            <a:ext cx="134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273383" y="3320323"/>
            <a:ext cx="2083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209613" y="4072330"/>
            <a:ext cx="88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04</a:t>
            </a:r>
            <a:endParaRPr lang="zh-CN" altLang="en-US" sz="3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017240" y="4554513"/>
            <a:ext cx="134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6230911" y="4581995"/>
            <a:ext cx="2083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9855365" y="3754582"/>
            <a:ext cx="1782452" cy="2722864"/>
          </a:xfrm>
          <a:custGeom>
            <a:avLst/>
            <a:gdLst>
              <a:gd name="connsiteX0" fmla="*/ 0 w 2558188"/>
              <a:gd name="connsiteY0" fmla="*/ 0 h 3907875"/>
              <a:gd name="connsiteX1" fmla="*/ 1994848 w 2558188"/>
              <a:gd name="connsiteY1" fmla="*/ 0 h 3907875"/>
              <a:gd name="connsiteX2" fmla="*/ 1858218 w 2558188"/>
              <a:gd name="connsiteY2" fmla="*/ 150331 h 3907875"/>
              <a:gd name="connsiteX3" fmla="*/ 1325134 w 2558188"/>
              <a:gd name="connsiteY3" fmla="*/ 1635284 h 3907875"/>
              <a:gd name="connsiteX4" fmla="*/ 2546868 w 2558188"/>
              <a:gd name="connsiteY4" fmla="*/ 3688015 h 3907875"/>
              <a:gd name="connsiteX5" fmla="*/ 2558188 w 2558188"/>
              <a:gd name="connsiteY5" fmla="*/ 3693468 h 3907875"/>
              <a:gd name="connsiteX6" fmla="*/ 2558188 w 2558188"/>
              <a:gd name="connsiteY6" fmla="*/ 3907875 h 3907875"/>
              <a:gd name="connsiteX7" fmla="*/ 0 w 2558188"/>
              <a:gd name="connsiteY7" fmla="*/ 3907875 h 390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8188" h="3907875">
                <a:moveTo>
                  <a:pt x="0" y="0"/>
                </a:moveTo>
                <a:lnTo>
                  <a:pt x="1994848" y="0"/>
                </a:lnTo>
                <a:lnTo>
                  <a:pt x="1858218" y="150331"/>
                </a:lnTo>
                <a:cubicBezTo>
                  <a:pt x="1525190" y="553869"/>
                  <a:pt x="1325134" y="1071214"/>
                  <a:pt x="1325134" y="1635284"/>
                </a:cubicBezTo>
                <a:cubicBezTo>
                  <a:pt x="1325134" y="2521681"/>
                  <a:pt x="1819148" y="3292694"/>
                  <a:pt x="2546868" y="3688015"/>
                </a:cubicBezTo>
                <a:lnTo>
                  <a:pt x="2558188" y="3693468"/>
                </a:lnTo>
                <a:lnTo>
                  <a:pt x="2558188" y="3907875"/>
                </a:lnTo>
                <a:lnTo>
                  <a:pt x="0" y="3907875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ferris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6" grpId="0"/>
      <p:bldP spid="2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图: 联系 7"/>
          <p:cNvSpPr/>
          <p:nvPr/>
        </p:nvSpPr>
        <p:spPr>
          <a:xfrm>
            <a:off x="3762706" y="909146"/>
            <a:ext cx="4671846" cy="4671846"/>
          </a:xfrm>
          <a:prstGeom prst="flowChartConnector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41" y="627455"/>
            <a:ext cx="3237257" cy="42614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833" y="2384141"/>
            <a:ext cx="3712786" cy="3371380"/>
          </a:xfrm>
          <a:prstGeom prst="rect">
            <a:avLst/>
          </a:prstGeom>
        </p:spPr>
      </p:pic>
      <p:sp>
        <p:nvSpPr>
          <p:cNvPr id="5" name="流程图: 联系 4"/>
          <p:cNvSpPr/>
          <p:nvPr/>
        </p:nvSpPr>
        <p:spPr>
          <a:xfrm>
            <a:off x="4083651" y="1202534"/>
            <a:ext cx="4020205" cy="402020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22545" y="3523888"/>
            <a:ext cx="227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活动流程</a:t>
            </a:r>
            <a:endParaRPr lang="zh-CN" altLang="en-US" sz="4000" dirty="0">
              <a:solidFill>
                <a:prstClr val="black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7134" y="1396510"/>
            <a:ext cx="2349595" cy="237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455801" y="443739"/>
            <a:ext cx="11347034" cy="614855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7916" y="2762640"/>
            <a:ext cx="6191250" cy="4600575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645459" y="681317"/>
            <a:ext cx="10969111" cy="579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8" name="直接连接符 7"/>
          <p:cNvCxnSpPr>
            <a:stCxn id="6" idx="6"/>
          </p:cNvCxnSpPr>
          <p:nvPr/>
        </p:nvCxnSpPr>
        <p:spPr>
          <a:xfrm>
            <a:off x="2113610" y="3814995"/>
            <a:ext cx="936000" cy="7495"/>
          </a:xfrm>
          <a:prstGeom prst="line">
            <a:avLst/>
          </a:prstGeom>
          <a:ln w="41275">
            <a:solidFill>
              <a:srgbClr val="DF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452648" y="882869"/>
            <a:ext cx="4645573" cy="707886"/>
            <a:chOff x="3452648" y="882869"/>
            <a:chExt cx="4645573" cy="707886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452648" y="1245476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073462" y="1224455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4635062" y="882869"/>
              <a:ext cx="2317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活动流程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04823" y="1562797"/>
            <a:ext cx="3040358" cy="369332"/>
            <a:chOff x="4304823" y="1562797"/>
            <a:chExt cx="3040358" cy="369332"/>
          </a:xfrm>
        </p:grpSpPr>
        <p:sp>
          <p:nvSpPr>
            <p:cNvPr id="5" name="矩形 4"/>
            <p:cNvSpPr/>
            <p:nvPr/>
          </p:nvSpPr>
          <p:spPr>
            <a:xfrm>
              <a:off x="4356846" y="1577789"/>
              <a:ext cx="2940424" cy="340659"/>
            </a:xfrm>
            <a:prstGeom prst="rect">
              <a:avLst/>
            </a:prstGeom>
            <a:solidFill>
              <a:srgbClr val="DF58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304823" y="1562797"/>
              <a:ext cx="3040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活动时间安排表</a:t>
              </a: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1813811" y="4152275"/>
            <a:ext cx="0" cy="734518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267856" y="2773180"/>
            <a:ext cx="0" cy="734518"/>
          </a:xfrm>
          <a:prstGeom prst="line">
            <a:avLst/>
          </a:prstGeom>
          <a:ln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190937" y="2773180"/>
            <a:ext cx="0" cy="734518"/>
          </a:xfrm>
          <a:prstGeom prst="line">
            <a:avLst/>
          </a:prstGeom>
          <a:ln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659974" y="4137285"/>
            <a:ext cx="0" cy="734518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9024078" y="2758190"/>
            <a:ext cx="0" cy="734518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558977" y="3552667"/>
            <a:ext cx="614598" cy="524656"/>
            <a:chOff x="1558977" y="3552667"/>
            <a:chExt cx="614598" cy="524656"/>
          </a:xfrm>
        </p:grpSpPr>
        <p:sp>
          <p:nvSpPr>
            <p:cNvPr id="6" name="流程图: 联系 5"/>
            <p:cNvSpPr/>
            <p:nvPr/>
          </p:nvSpPr>
          <p:spPr>
            <a:xfrm>
              <a:off x="1588954" y="3552667"/>
              <a:ext cx="524656" cy="524656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58977" y="3642610"/>
              <a:ext cx="614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87303" y="3552667"/>
            <a:ext cx="1518307" cy="524656"/>
            <a:chOff x="2987303" y="3552667"/>
            <a:chExt cx="1518307" cy="524656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3569610" y="3814995"/>
              <a:ext cx="936000" cy="7495"/>
            </a:xfrm>
            <a:prstGeom prst="line">
              <a:avLst/>
            </a:prstGeom>
            <a:ln w="412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流程图: 联系 24"/>
            <p:cNvSpPr/>
            <p:nvPr/>
          </p:nvSpPr>
          <p:spPr>
            <a:xfrm>
              <a:off x="3031758" y="3552667"/>
              <a:ext cx="524656" cy="524656"/>
            </a:xfrm>
            <a:prstGeom prst="flowChartConnector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987303" y="3642610"/>
              <a:ext cx="614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cxnSp>
        <p:nvCxnSpPr>
          <p:cNvPr id="47" name="直接连接符 46"/>
          <p:cNvCxnSpPr/>
          <p:nvPr/>
        </p:nvCxnSpPr>
        <p:spPr>
          <a:xfrm>
            <a:off x="4721901" y="4137285"/>
            <a:ext cx="0" cy="734518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445608" y="3552667"/>
            <a:ext cx="1516002" cy="524656"/>
            <a:chOff x="4445608" y="3552667"/>
            <a:chExt cx="1516002" cy="52465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5025610" y="3814995"/>
              <a:ext cx="936000" cy="7495"/>
            </a:xfrm>
            <a:prstGeom prst="line">
              <a:avLst/>
            </a:prstGeom>
            <a:ln w="412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流程图: 联系 25"/>
            <p:cNvSpPr/>
            <p:nvPr/>
          </p:nvSpPr>
          <p:spPr>
            <a:xfrm>
              <a:off x="4474562" y="3552667"/>
              <a:ext cx="524656" cy="524656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445608" y="3642610"/>
              <a:ext cx="614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888924" y="3552667"/>
            <a:ext cx="1528686" cy="524656"/>
            <a:chOff x="5888924" y="3552667"/>
            <a:chExt cx="1528686" cy="524656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6481610" y="3814995"/>
              <a:ext cx="936000" cy="7495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流程图: 联系 26"/>
            <p:cNvSpPr/>
            <p:nvPr/>
          </p:nvSpPr>
          <p:spPr>
            <a:xfrm>
              <a:off x="5917366" y="3552667"/>
              <a:ext cx="524656" cy="524656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888924" y="3642610"/>
              <a:ext cx="614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332240" y="3552667"/>
            <a:ext cx="1541370" cy="524656"/>
            <a:chOff x="7332240" y="3552667"/>
            <a:chExt cx="1541370" cy="524656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7937610" y="3814995"/>
              <a:ext cx="936000" cy="7495"/>
            </a:xfrm>
            <a:prstGeom prst="line">
              <a:avLst/>
            </a:prstGeom>
            <a:ln w="412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流程图: 联系 27"/>
            <p:cNvSpPr/>
            <p:nvPr/>
          </p:nvSpPr>
          <p:spPr>
            <a:xfrm>
              <a:off x="7360170" y="3552667"/>
              <a:ext cx="524656" cy="524656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332240" y="3642610"/>
              <a:ext cx="614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05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775556" y="3552667"/>
            <a:ext cx="1479104" cy="524656"/>
            <a:chOff x="8775556" y="3552667"/>
            <a:chExt cx="1479104" cy="524656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9318660" y="3814995"/>
              <a:ext cx="936000" cy="7495"/>
            </a:xfrm>
            <a:prstGeom prst="line">
              <a:avLst/>
            </a:prstGeom>
            <a:ln w="41275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流程图: 联系 28"/>
            <p:cNvSpPr/>
            <p:nvPr/>
          </p:nvSpPr>
          <p:spPr>
            <a:xfrm>
              <a:off x="8802974" y="3552667"/>
              <a:ext cx="524656" cy="524656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775556" y="3642610"/>
              <a:ext cx="614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06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948722" y="4302176"/>
            <a:ext cx="1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输入标题内容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966211" y="4634458"/>
            <a:ext cx="163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375286" y="2655756"/>
            <a:ext cx="1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输入标题内容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392775" y="2988038"/>
            <a:ext cx="163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4771869" y="4277192"/>
            <a:ext cx="1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输入标题内容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789358" y="4609474"/>
            <a:ext cx="163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772400" y="4264700"/>
            <a:ext cx="1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输入标题内容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789889" y="4596982"/>
            <a:ext cx="163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305862" y="2633271"/>
            <a:ext cx="1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输入标题内容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323351" y="2965553"/>
            <a:ext cx="163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9051561" y="2680740"/>
            <a:ext cx="1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输入标题内容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9069050" y="3013022"/>
            <a:ext cx="163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1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">
        <p14:switch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70" y="1735823"/>
            <a:ext cx="5547476" cy="3153103"/>
            <a:chOff x="-1070" y="1735823"/>
            <a:chExt cx="5547476" cy="3153103"/>
          </a:xfrm>
        </p:grpSpPr>
        <p:sp>
          <p:nvSpPr>
            <p:cNvPr id="4" name="图文框 3"/>
            <p:cNvSpPr/>
            <p:nvPr/>
          </p:nvSpPr>
          <p:spPr>
            <a:xfrm rot="18801017">
              <a:off x="1754491" y="1097011"/>
              <a:ext cx="3153103" cy="4430727"/>
            </a:xfrm>
            <a:prstGeom prst="frame">
              <a:avLst>
                <a:gd name="adj1" fmla="val 716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70" y="2035148"/>
              <a:ext cx="2871465" cy="1731414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0" r="77301">
                        <a14:backgroundMark x1="60123" y1="62329" x2="60123" y2="62329"/>
                        <a14:backgroundMark x1="47239" y1="37671" x2="47239" y2="3767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855778" y="2837793"/>
            <a:ext cx="1702677" cy="15134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604434" y="2207172"/>
            <a:ext cx="1415772" cy="2286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542689" y="2569779"/>
            <a:ext cx="2238705" cy="646331"/>
            <a:chOff x="6369268" y="1639613"/>
            <a:chExt cx="2238705" cy="646331"/>
          </a:xfrm>
        </p:grpSpPr>
        <p:sp>
          <p:nvSpPr>
            <p:cNvPr id="32" name="文本框 31"/>
            <p:cNvSpPr txBox="1"/>
            <p:nvPr/>
          </p:nvSpPr>
          <p:spPr>
            <a:xfrm>
              <a:off x="6369268" y="1639613"/>
              <a:ext cx="740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7062950" y="1718441"/>
              <a:ext cx="0" cy="472965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7110249" y="1718442"/>
              <a:ext cx="1497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活动目的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542689" y="3341785"/>
            <a:ext cx="2238705" cy="646331"/>
            <a:chOff x="6369268" y="1639613"/>
            <a:chExt cx="2238705" cy="646331"/>
          </a:xfrm>
        </p:grpSpPr>
        <p:sp>
          <p:nvSpPr>
            <p:cNvPr id="38" name="文本框 37"/>
            <p:cNvSpPr txBox="1"/>
            <p:nvPr/>
          </p:nvSpPr>
          <p:spPr>
            <a:xfrm>
              <a:off x="6369268" y="1639613"/>
              <a:ext cx="740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7062950" y="1718441"/>
              <a:ext cx="0" cy="472965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7110249" y="1718442"/>
              <a:ext cx="1497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活动创意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42689" y="4113792"/>
            <a:ext cx="2238705" cy="646331"/>
            <a:chOff x="6369268" y="1639613"/>
            <a:chExt cx="2238705" cy="646331"/>
          </a:xfrm>
        </p:grpSpPr>
        <p:sp>
          <p:nvSpPr>
            <p:cNvPr id="42" name="文本框 41"/>
            <p:cNvSpPr txBox="1"/>
            <p:nvPr/>
          </p:nvSpPr>
          <p:spPr>
            <a:xfrm>
              <a:off x="6369268" y="1639613"/>
              <a:ext cx="740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05</a:t>
              </a:r>
              <a:endParaRPr lang="zh-CN" altLang="en-US" sz="3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7062950" y="1718441"/>
              <a:ext cx="0" cy="472965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7110249" y="1718442"/>
              <a:ext cx="1497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活动流程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965324" y="2548758"/>
            <a:ext cx="2238705" cy="646331"/>
            <a:chOff x="6369268" y="1639613"/>
            <a:chExt cx="2238705" cy="646331"/>
          </a:xfrm>
        </p:grpSpPr>
        <p:sp>
          <p:nvSpPr>
            <p:cNvPr id="50" name="文本框 49"/>
            <p:cNvSpPr txBox="1"/>
            <p:nvPr/>
          </p:nvSpPr>
          <p:spPr>
            <a:xfrm>
              <a:off x="6369268" y="1639613"/>
              <a:ext cx="740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7062950" y="1718441"/>
              <a:ext cx="0" cy="472965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7110249" y="1718442"/>
              <a:ext cx="1497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活动主题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965324" y="3320764"/>
            <a:ext cx="2238705" cy="646331"/>
            <a:chOff x="6369268" y="1639613"/>
            <a:chExt cx="2238705" cy="646331"/>
          </a:xfrm>
        </p:grpSpPr>
        <p:sp>
          <p:nvSpPr>
            <p:cNvPr id="54" name="文本框 53"/>
            <p:cNvSpPr txBox="1"/>
            <p:nvPr/>
          </p:nvSpPr>
          <p:spPr>
            <a:xfrm>
              <a:off x="6369268" y="1639613"/>
              <a:ext cx="740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062950" y="1718441"/>
              <a:ext cx="0" cy="472965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5"/>
            <p:cNvSpPr txBox="1"/>
            <p:nvPr/>
          </p:nvSpPr>
          <p:spPr>
            <a:xfrm>
              <a:off x="7110249" y="1718442"/>
              <a:ext cx="1497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活动准备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965324" y="4092771"/>
            <a:ext cx="2238705" cy="646331"/>
            <a:chOff x="6369268" y="1639613"/>
            <a:chExt cx="2238705" cy="646331"/>
          </a:xfrm>
        </p:grpSpPr>
        <p:sp>
          <p:nvSpPr>
            <p:cNvPr id="58" name="文本框 57"/>
            <p:cNvSpPr txBox="1"/>
            <p:nvPr/>
          </p:nvSpPr>
          <p:spPr>
            <a:xfrm>
              <a:off x="6369268" y="1639613"/>
              <a:ext cx="740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06</a:t>
              </a:r>
              <a:endParaRPr lang="zh-CN" altLang="en-US" sz="3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7062950" y="1718441"/>
              <a:ext cx="0" cy="472965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7110249" y="1718442"/>
              <a:ext cx="1497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活动预算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29 0.0044 L -0.25729 0.0044 C -0.1763 0.00972 -0.18932 0.00972 -0.0556 0.0044 C -0.05417 0.0044 -0.05339 -1.11111E-6 -0.05182 -0.00023 C -0.03451 -0.00162 -0.01732 -0.00023 4.16667E-6 -0.00023 L 4.16667E-6 -0.00023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425821" y="488709"/>
            <a:ext cx="11347034" cy="614855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2510" y="-205412"/>
            <a:ext cx="6191250" cy="4600575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645459" y="681317"/>
            <a:ext cx="10969111" cy="579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52648" y="882869"/>
            <a:ext cx="4645573" cy="707886"/>
            <a:chOff x="3452648" y="882869"/>
            <a:chExt cx="4645573" cy="707886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452648" y="1245476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073462" y="1224455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4635062" y="882869"/>
              <a:ext cx="2317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活动流程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65176" y="1577788"/>
            <a:ext cx="4177554" cy="369332"/>
            <a:chOff x="3765176" y="1577788"/>
            <a:chExt cx="4177554" cy="369332"/>
          </a:xfrm>
        </p:grpSpPr>
        <p:sp>
          <p:nvSpPr>
            <p:cNvPr id="5" name="矩形 4"/>
            <p:cNvSpPr/>
            <p:nvPr/>
          </p:nvSpPr>
          <p:spPr>
            <a:xfrm>
              <a:off x="4356846" y="1577789"/>
              <a:ext cx="2940424" cy="340659"/>
            </a:xfrm>
            <a:prstGeom prst="rect">
              <a:avLst/>
            </a:prstGeom>
            <a:solidFill>
              <a:srgbClr val="DF58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765176" y="1577788"/>
              <a:ext cx="4177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活动环节内容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937" y="884420"/>
            <a:ext cx="2834063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271710" y="2681095"/>
            <a:ext cx="2450597" cy="386211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48720" y="2923082"/>
            <a:ext cx="364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191603" y="2396368"/>
            <a:ext cx="2341067" cy="2955122"/>
          </a:xfrm>
          <a:custGeom>
            <a:avLst/>
            <a:gdLst>
              <a:gd name="connsiteX0" fmla="*/ 0 w 2341067"/>
              <a:gd name="connsiteY0" fmla="*/ 0 h 2955122"/>
              <a:gd name="connsiteX1" fmla="*/ 2341067 w 2341067"/>
              <a:gd name="connsiteY1" fmla="*/ 0 h 2955122"/>
              <a:gd name="connsiteX2" fmla="*/ 2341067 w 2341067"/>
              <a:gd name="connsiteY2" fmla="*/ 2955122 h 2955122"/>
              <a:gd name="connsiteX3" fmla="*/ 2174875 w 2341067"/>
              <a:gd name="connsiteY3" fmla="*/ 2955122 h 2955122"/>
              <a:gd name="connsiteX4" fmla="*/ 2174875 w 2341067"/>
              <a:gd name="connsiteY4" fmla="*/ 2790229 h 2955122"/>
              <a:gd name="connsiteX5" fmla="*/ 451007 w 2341067"/>
              <a:gd name="connsiteY5" fmla="*/ 2790229 h 2955122"/>
              <a:gd name="connsiteX6" fmla="*/ 451007 w 2341067"/>
              <a:gd name="connsiteY6" fmla="*/ 2955122 h 2955122"/>
              <a:gd name="connsiteX7" fmla="*/ 0 w 2341067"/>
              <a:gd name="connsiteY7" fmla="*/ 2955122 h 2955122"/>
              <a:gd name="connsiteX8" fmla="*/ 0 w 2341067"/>
              <a:gd name="connsiteY8" fmla="*/ 2460446 h 2955122"/>
              <a:gd name="connsiteX9" fmla="*/ 211164 w 2341067"/>
              <a:gd name="connsiteY9" fmla="*/ 2460446 h 2955122"/>
              <a:gd name="connsiteX10" fmla="*/ 211164 w 2341067"/>
              <a:gd name="connsiteY10" fmla="*/ 391804 h 2955122"/>
              <a:gd name="connsiteX11" fmla="*/ 0 w 2341067"/>
              <a:gd name="connsiteY11" fmla="*/ 391804 h 295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1067" h="2955122">
                <a:moveTo>
                  <a:pt x="0" y="0"/>
                </a:moveTo>
                <a:lnTo>
                  <a:pt x="2341067" y="0"/>
                </a:lnTo>
                <a:lnTo>
                  <a:pt x="2341067" y="2955122"/>
                </a:lnTo>
                <a:lnTo>
                  <a:pt x="2174875" y="2955122"/>
                </a:lnTo>
                <a:lnTo>
                  <a:pt x="2174875" y="2790229"/>
                </a:lnTo>
                <a:lnTo>
                  <a:pt x="451007" y="2790229"/>
                </a:lnTo>
                <a:lnTo>
                  <a:pt x="451007" y="2955122"/>
                </a:lnTo>
                <a:lnTo>
                  <a:pt x="0" y="2955122"/>
                </a:lnTo>
                <a:lnTo>
                  <a:pt x="0" y="2460446"/>
                </a:lnTo>
                <a:lnTo>
                  <a:pt x="211164" y="2460446"/>
                </a:lnTo>
                <a:lnTo>
                  <a:pt x="211164" y="391804"/>
                </a:lnTo>
                <a:lnTo>
                  <a:pt x="0" y="391804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013318" y="3260655"/>
            <a:ext cx="2892807" cy="289280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023672" y="3702571"/>
            <a:ext cx="1573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添加文本内容添加文本内容</a:t>
            </a:r>
          </a:p>
          <a:p>
            <a:endParaRPr lang="zh-CN" altLang="en-US" sz="1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55435" y="2533338"/>
            <a:ext cx="214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006257" y="2188565"/>
            <a:ext cx="948578" cy="147311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7000406" y="3807502"/>
            <a:ext cx="214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051228" y="3462729"/>
            <a:ext cx="948578" cy="147311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7000406" y="5051686"/>
            <a:ext cx="214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051228" y="4706913"/>
            <a:ext cx="948578" cy="1473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0" grpId="0"/>
      <p:bldP spid="30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425821" y="488709"/>
            <a:ext cx="11347034" cy="614855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5459" y="681317"/>
            <a:ext cx="10969111" cy="579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52648" y="882869"/>
            <a:ext cx="4645573" cy="707886"/>
            <a:chOff x="3452648" y="882869"/>
            <a:chExt cx="4645573" cy="707886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452648" y="1245476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073462" y="1224455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4635062" y="882869"/>
              <a:ext cx="2317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活动流程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65176" y="1577788"/>
            <a:ext cx="4177554" cy="369332"/>
            <a:chOff x="3765176" y="1577788"/>
            <a:chExt cx="4177554" cy="369332"/>
          </a:xfrm>
        </p:grpSpPr>
        <p:sp>
          <p:nvSpPr>
            <p:cNvPr id="5" name="矩形 4"/>
            <p:cNvSpPr/>
            <p:nvPr/>
          </p:nvSpPr>
          <p:spPr>
            <a:xfrm>
              <a:off x="4356846" y="1577789"/>
              <a:ext cx="2940424" cy="340659"/>
            </a:xfrm>
            <a:prstGeom prst="rect">
              <a:avLst/>
            </a:prstGeom>
            <a:solidFill>
              <a:srgbClr val="DF58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765176" y="1577788"/>
              <a:ext cx="4177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活动环节内容</a:t>
              </a:r>
            </a:p>
          </p:txBody>
        </p:sp>
      </p:grpSp>
      <p:sp>
        <p:nvSpPr>
          <p:cNvPr id="23" name="弧形 22"/>
          <p:cNvSpPr/>
          <p:nvPr/>
        </p:nvSpPr>
        <p:spPr>
          <a:xfrm rot="21397066">
            <a:off x="4302177" y="2188564"/>
            <a:ext cx="3492708" cy="3492708"/>
          </a:xfrm>
          <a:prstGeom prst="arc">
            <a:avLst>
              <a:gd name="adj1" fmla="val 13211055"/>
              <a:gd name="adj2" fmla="val 1856321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60152" y="2449800"/>
            <a:ext cx="2751407" cy="2646855"/>
          </a:xfrm>
          <a:prstGeom prst="rect">
            <a:avLst/>
          </a:prstGeom>
        </p:spPr>
      </p:pic>
      <p:sp>
        <p:nvSpPr>
          <p:cNvPr id="33" name="弧形 32"/>
          <p:cNvSpPr/>
          <p:nvPr/>
        </p:nvSpPr>
        <p:spPr>
          <a:xfrm rot="21397066">
            <a:off x="4304675" y="2176072"/>
            <a:ext cx="3492708" cy="3492708"/>
          </a:xfrm>
          <a:prstGeom prst="arc">
            <a:avLst>
              <a:gd name="adj1" fmla="val 19654559"/>
              <a:gd name="adj2" fmla="val 24428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5" name="弧形 34"/>
          <p:cNvSpPr/>
          <p:nvPr/>
        </p:nvSpPr>
        <p:spPr>
          <a:xfrm rot="21397066">
            <a:off x="4322164" y="2178570"/>
            <a:ext cx="3492708" cy="3492708"/>
          </a:xfrm>
          <a:prstGeom prst="arc">
            <a:avLst>
              <a:gd name="adj1" fmla="val 8967357"/>
              <a:gd name="adj2" fmla="val 1224195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8" name="弧形 37"/>
          <p:cNvSpPr/>
          <p:nvPr/>
        </p:nvSpPr>
        <p:spPr>
          <a:xfrm rot="21397066">
            <a:off x="4309673" y="2166078"/>
            <a:ext cx="3492708" cy="3492708"/>
          </a:xfrm>
          <a:prstGeom prst="arc">
            <a:avLst>
              <a:gd name="adj1" fmla="val 3402959"/>
              <a:gd name="adj2" fmla="val 79020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5" name="流程图: 联系 24"/>
          <p:cNvSpPr/>
          <p:nvPr/>
        </p:nvSpPr>
        <p:spPr>
          <a:xfrm>
            <a:off x="4452078" y="2953062"/>
            <a:ext cx="209862" cy="209862"/>
          </a:xfrm>
          <a:prstGeom prst="flowChartConnector">
            <a:avLst/>
          </a:prstGeom>
          <a:solidFill>
            <a:srgbClr val="F56275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9" name="流程图: 联系 38"/>
          <p:cNvSpPr/>
          <p:nvPr/>
        </p:nvSpPr>
        <p:spPr>
          <a:xfrm>
            <a:off x="7272728" y="2595796"/>
            <a:ext cx="209862" cy="209862"/>
          </a:xfrm>
          <a:prstGeom prst="flowChartConnector">
            <a:avLst/>
          </a:prstGeom>
          <a:solidFill>
            <a:srgbClr val="F56275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0" name="流程图: 联系 39"/>
          <p:cNvSpPr/>
          <p:nvPr/>
        </p:nvSpPr>
        <p:spPr>
          <a:xfrm>
            <a:off x="7230256" y="5071671"/>
            <a:ext cx="209862" cy="209862"/>
          </a:xfrm>
          <a:prstGeom prst="flowChartConnector">
            <a:avLst/>
          </a:prstGeom>
          <a:solidFill>
            <a:srgbClr val="F56275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2" name="流程图: 联系 41"/>
          <p:cNvSpPr/>
          <p:nvPr/>
        </p:nvSpPr>
        <p:spPr>
          <a:xfrm>
            <a:off x="4654446" y="5014208"/>
            <a:ext cx="209862" cy="209862"/>
          </a:xfrm>
          <a:prstGeom prst="flowChartConnector">
            <a:avLst/>
          </a:prstGeom>
          <a:solidFill>
            <a:srgbClr val="F56275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58779" y="2713218"/>
            <a:ext cx="239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01.</a:t>
            </a:r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846287" y="3135441"/>
            <a:ext cx="2398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r"/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071140" y="4934260"/>
            <a:ext cx="239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02.</a:t>
            </a:r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058648" y="5356483"/>
            <a:ext cx="2398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r"/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754910" y="2403420"/>
            <a:ext cx="239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04.</a:t>
            </a:r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742418" y="2825643"/>
            <a:ext cx="2398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637487" y="4909276"/>
            <a:ext cx="239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03.</a:t>
            </a:r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624995" y="5331499"/>
            <a:ext cx="2398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431265" y="720351"/>
            <a:ext cx="2005588" cy="1819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35" grpId="0" animBg="1"/>
      <p:bldP spid="38" grpId="0" animBg="1"/>
      <p:bldP spid="25" grpId="0" animBg="1"/>
      <p:bldP spid="39" grpId="0" animBg="1"/>
      <p:bldP spid="40" grpId="0" animBg="1"/>
      <p:bldP spid="42" grpId="0" animBg="1"/>
      <p:bldP spid="26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图: 联系 7"/>
          <p:cNvSpPr/>
          <p:nvPr/>
        </p:nvSpPr>
        <p:spPr>
          <a:xfrm>
            <a:off x="3762706" y="909146"/>
            <a:ext cx="4671846" cy="4671846"/>
          </a:xfrm>
          <a:prstGeom prst="flowChartConnector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716" y="3681022"/>
            <a:ext cx="4240344" cy="2120172"/>
          </a:xfrm>
          <a:prstGeom prst="rect">
            <a:avLst/>
          </a:prstGeom>
        </p:spPr>
      </p:pic>
      <p:sp>
        <p:nvSpPr>
          <p:cNvPr id="5" name="流程图: 联系 4"/>
          <p:cNvSpPr/>
          <p:nvPr/>
        </p:nvSpPr>
        <p:spPr>
          <a:xfrm>
            <a:off x="4098640" y="1277485"/>
            <a:ext cx="4020205" cy="402020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4025183">
            <a:off x="5183028" y="1632503"/>
            <a:ext cx="2219325" cy="388415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037534" y="3598839"/>
            <a:ext cx="227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活动预算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2123" y="1471461"/>
            <a:ext cx="2349595" cy="237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410831" y="368789"/>
            <a:ext cx="11347034" cy="614855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5459" y="681317"/>
            <a:ext cx="10969111" cy="579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452648" y="882869"/>
            <a:ext cx="4645573" cy="707886"/>
            <a:chOff x="3452648" y="882869"/>
            <a:chExt cx="4645573" cy="707886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452648" y="1245476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073462" y="1224455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4635062" y="882869"/>
              <a:ext cx="2317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活动预算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892648" y="4438224"/>
            <a:ext cx="187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37683" y="4832963"/>
            <a:ext cx="197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  <a:endParaRPr lang="en-US" altLang="zh-CN" sz="1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/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125047" y="2915133"/>
            <a:ext cx="0" cy="1514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072530" y="2639405"/>
            <a:ext cx="1618938" cy="1618938"/>
            <a:chOff x="3072530" y="2639405"/>
            <a:chExt cx="1618938" cy="1618938"/>
          </a:xfrm>
        </p:grpSpPr>
        <p:sp>
          <p:nvSpPr>
            <p:cNvPr id="4" name="流程图: 联系 3"/>
            <p:cNvSpPr/>
            <p:nvPr/>
          </p:nvSpPr>
          <p:spPr>
            <a:xfrm>
              <a:off x="3072530" y="2639405"/>
              <a:ext cx="1618938" cy="1618938"/>
            </a:xfrm>
            <a:prstGeom prst="flowChartConnector">
              <a:avLst/>
            </a:prstGeom>
            <a:solidFill>
              <a:srgbClr val="F562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8753" y="2911471"/>
              <a:ext cx="1066892" cy="106689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664693" y="4447312"/>
            <a:ext cx="764497" cy="764497"/>
            <a:chOff x="5664693" y="4447312"/>
            <a:chExt cx="764497" cy="764497"/>
          </a:xfrm>
        </p:grpSpPr>
        <p:sp>
          <p:nvSpPr>
            <p:cNvPr id="40" name="流程图: 联系 39"/>
            <p:cNvSpPr/>
            <p:nvPr/>
          </p:nvSpPr>
          <p:spPr>
            <a:xfrm>
              <a:off x="5664693" y="4447312"/>
              <a:ext cx="764497" cy="76449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5799604" y="4582223"/>
              <a:ext cx="479685" cy="467986"/>
            </a:xfrm>
            <a:custGeom>
              <a:avLst/>
              <a:gdLst>
                <a:gd name="connsiteX0" fmla="*/ 0 w 2458387"/>
                <a:gd name="connsiteY0" fmla="*/ 0 h 2398427"/>
                <a:gd name="connsiteX1" fmla="*/ 2458387 w 2458387"/>
                <a:gd name="connsiteY1" fmla="*/ 0 h 2398427"/>
                <a:gd name="connsiteX2" fmla="*/ 2458387 w 2458387"/>
                <a:gd name="connsiteY2" fmla="*/ 2398427 h 2398427"/>
                <a:gd name="connsiteX3" fmla="*/ 0 w 2458387"/>
                <a:gd name="connsiteY3" fmla="*/ 2398427 h 239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387" h="2398427">
                  <a:moveTo>
                    <a:pt x="0" y="0"/>
                  </a:moveTo>
                  <a:lnTo>
                    <a:pt x="2458387" y="0"/>
                  </a:lnTo>
                  <a:lnTo>
                    <a:pt x="2458387" y="2398427"/>
                  </a:lnTo>
                  <a:lnTo>
                    <a:pt x="0" y="2398427"/>
                  </a:lnTo>
                  <a:close/>
                </a:path>
              </a:pathLst>
            </a:custGeom>
          </p:spPr>
        </p:pic>
      </p:grpSp>
      <p:grpSp>
        <p:nvGrpSpPr>
          <p:cNvPr id="6" name="组合 5"/>
          <p:cNvGrpSpPr/>
          <p:nvPr/>
        </p:nvGrpSpPr>
        <p:grpSpPr>
          <a:xfrm>
            <a:off x="5662490" y="2288954"/>
            <a:ext cx="808264" cy="779488"/>
            <a:chOff x="5662490" y="2288954"/>
            <a:chExt cx="808264" cy="779488"/>
          </a:xfrm>
        </p:grpSpPr>
        <p:sp>
          <p:nvSpPr>
            <p:cNvPr id="19" name="流程图: 联系 18"/>
            <p:cNvSpPr/>
            <p:nvPr/>
          </p:nvSpPr>
          <p:spPr>
            <a:xfrm>
              <a:off x="5706257" y="2303945"/>
              <a:ext cx="764497" cy="76449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62490" y="2288954"/>
              <a:ext cx="801363" cy="754224"/>
            </a:xfrm>
            <a:prstGeom prst="rect">
              <a:avLst/>
            </a:prstGeom>
          </p:spPr>
        </p:pic>
      </p:grpSp>
      <p:sp>
        <p:nvSpPr>
          <p:cNvPr id="44" name="文本框 43"/>
          <p:cNvSpPr txBox="1"/>
          <p:nvPr/>
        </p:nvSpPr>
        <p:spPr>
          <a:xfrm>
            <a:off x="6548204" y="2381393"/>
            <a:ext cx="187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538210" y="2716171"/>
            <a:ext cx="382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点击添加文本内容点击添加文本内容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506640" y="3450237"/>
            <a:ext cx="187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496646" y="3785015"/>
            <a:ext cx="382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点击添加文本内容点击添加文本内容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521630" y="4569730"/>
            <a:ext cx="187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511636" y="4904508"/>
            <a:ext cx="382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点击添加文本内容点击添加文本内容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636470" y="3387780"/>
            <a:ext cx="819276" cy="764497"/>
            <a:chOff x="5636470" y="3387780"/>
            <a:chExt cx="819276" cy="764497"/>
          </a:xfrm>
        </p:grpSpPr>
        <p:sp>
          <p:nvSpPr>
            <p:cNvPr id="38" name="流程图: 联系 37"/>
            <p:cNvSpPr/>
            <p:nvPr/>
          </p:nvSpPr>
          <p:spPr>
            <a:xfrm>
              <a:off x="5664693" y="3387780"/>
              <a:ext cx="764497" cy="76449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636470" y="3423684"/>
              <a:ext cx="819276" cy="651898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5654" y="1385454"/>
            <a:ext cx="1731819" cy="17318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860" y="4725990"/>
            <a:ext cx="1981372" cy="170093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37" y="900545"/>
            <a:ext cx="283406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788275" y="778757"/>
            <a:ext cx="5612525" cy="5480153"/>
            <a:chOff x="4162097" y="94593"/>
            <a:chExt cx="6684580" cy="65269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6300953" y="2864069"/>
              <a:ext cx="3247696" cy="3247696"/>
            </a:xfrm>
            <a:custGeom>
              <a:avLst/>
              <a:gdLst>
                <a:gd name="connsiteX0" fmla="*/ 1623848 w 3247696"/>
                <a:gd name="connsiteY0" fmla="*/ 0 h 3247696"/>
                <a:gd name="connsiteX1" fmla="*/ 3247696 w 3247696"/>
                <a:gd name="connsiteY1" fmla="*/ 1623848 h 3247696"/>
                <a:gd name="connsiteX2" fmla="*/ 1623848 w 3247696"/>
                <a:gd name="connsiteY2" fmla="*/ 3247696 h 3247696"/>
                <a:gd name="connsiteX3" fmla="*/ 0 w 3247696"/>
                <a:gd name="connsiteY3" fmla="*/ 1623848 h 3247696"/>
                <a:gd name="connsiteX4" fmla="*/ 1623848 w 3247696"/>
                <a:gd name="connsiteY4" fmla="*/ 0 h 3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7696" h="3247696">
                  <a:moveTo>
                    <a:pt x="1623848" y="0"/>
                  </a:moveTo>
                  <a:cubicBezTo>
                    <a:pt x="2520674" y="0"/>
                    <a:pt x="3247696" y="727022"/>
                    <a:pt x="3247696" y="1623848"/>
                  </a:cubicBezTo>
                  <a:cubicBezTo>
                    <a:pt x="3247696" y="2520674"/>
                    <a:pt x="2520674" y="3247696"/>
                    <a:pt x="1623848" y="3247696"/>
                  </a:cubicBezTo>
                  <a:cubicBezTo>
                    <a:pt x="727022" y="3247696"/>
                    <a:pt x="0" y="2520674"/>
                    <a:pt x="0" y="1623848"/>
                  </a:cubicBezTo>
                  <a:cubicBezTo>
                    <a:pt x="0" y="727022"/>
                    <a:pt x="727022" y="0"/>
                    <a:pt x="1623848" y="0"/>
                  </a:cubicBezTo>
                  <a:close/>
                </a:path>
              </a:pathLst>
            </a:cu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5864772" y="2743200"/>
              <a:ext cx="4382814" cy="3499945"/>
            </a:xfrm>
            <a:prstGeom prst="rect">
              <a:avLst/>
            </a:prstGeom>
            <a:effectLst>
              <a:outerShdw blurRad="50800" dist="228600" algn="l" rotWithShape="0">
                <a:prstClr val="black">
                  <a:alpha val="58000"/>
                </a:prstClr>
              </a:outerShdw>
            </a:effectLst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4162097" y="94593"/>
              <a:ext cx="6684580" cy="6526924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6416567" y="5076496"/>
              <a:ext cx="3184635" cy="113511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rot="651162">
              <a:off x="4797246" y="1445994"/>
              <a:ext cx="3947997" cy="4195090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6195849" y="3263463"/>
            <a:ext cx="4713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bg1">
                    <a:lumMod val="9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感谢聆听！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337738" y="2806263"/>
            <a:ext cx="455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HAPPY WOMEN’S DAY!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8" b="99121" l="3040" r="97112">
                        <a14:foregroundMark x1="20061" y1="38313" x2="20061" y2="38313"/>
                        <a14:foregroundMark x1="34954" y1="27417" x2="34954" y2="27417"/>
                        <a14:foregroundMark x1="47112" y1="15817" x2="47112" y2="15817"/>
                        <a14:foregroundMark x1="37690" y1="27065" x2="37690" y2="27065"/>
                        <a14:foregroundMark x1="62006" y1="21090" x2="62006" y2="21090"/>
                        <a14:foregroundMark x1="63374" y1="28295" x2="63374" y2="28295"/>
                        <a14:foregroundMark x1="88450" y1="39719" x2="88450" y2="39719"/>
                        <a14:foregroundMark x1="69605" y1="65905" x2="69605" y2="65905"/>
                        <a14:foregroundMark x1="71733" y1="82953" x2="71733" y2="82953"/>
                        <a14:foregroundMark x1="64134" y1="80316" x2="64134" y2="80316"/>
                        <a14:foregroundMark x1="62918" y1="83304" x2="62918" y2="83304"/>
                        <a14:foregroundMark x1="63222" y1="86643" x2="63222" y2="86643"/>
                        <a14:foregroundMark x1="56687" y1="91916" x2="56687" y2="91916"/>
                        <a14:foregroundMark x1="56839" y1="76626" x2="56839" y2="76626"/>
                        <a14:foregroundMark x1="58055" y1="83304" x2="58055" y2="83304"/>
                        <a14:foregroundMark x1="59574" y1="82250" x2="59574" y2="82250"/>
                        <a14:foregroundMark x1="27204" y1="85237" x2="27204" y2="85237"/>
                        <a14:foregroundMark x1="29027" y1="72408" x2="29027" y2="72408"/>
                        <a14:foregroundMark x1="18997" y1="73286" x2="18997" y2="73286"/>
                        <a14:foregroundMark x1="38602" y1="73989" x2="38602" y2="73989"/>
                        <a14:foregroundMark x1="7599" y1="39719" x2="7599" y2="39719"/>
                        <a14:foregroundMark x1="8511" y1="32689" x2="8511" y2="32689"/>
                        <a14:foregroundMark x1="8055" y1="28998" x2="8055" y2="289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1730" y="273004"/>
            <a:ext cx="7013346" cy="6064733"/>
          </a:xfrm>
          <a:prstGeom prst="rect">
            <a:avLst/>
          </a:prstGeom>
        </p:spPr>
      </p:pic>
      <p:sp>
        <p:nvSpPr>
          <p:cNvPr id="5" name="流程图: 联系 4"/>
          <p:cNvSpPr/>
          <p:nvPr/>
        </p:nvSpPr>
        <p:spPr>
          <a:xfrm>
            <a:off x="4130568" y="1198181"/>
            <a:ext cx="4020205" cy="402020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50860" y="1384051"/>
            <a:ext cx="2663428" cy="241651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8307" y="1387366"/>
            <a:ext cx="2349595" cy="23721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029200" y="3704896"/>
            <a:ext cx="227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活动目的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056290" y="709448"/>
            <a:ext cx="9979572" cy="540757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08540" y="904300"/>
            <a:ext cx="9522371" cy="5038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52648" y="882869"/>
            <a:ext cx="4645573" cy="707886"/>
            <a:chOff x="3452648" y="882869"/>
            <a:chExt cx="4645573" cy="70788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3452648" y="1245476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073462" y="1224455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4635062" y="882869"/>
              <a:ext cx="2317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活动目的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59" l="923" r="96438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637285" y="1403131"/>
            <a:ext cx="4112968" cy="425668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8159" y="1212744"/>
            <a:ext cx="1109568" cy="344453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91" y="1488440"/>
            <a:ext cx="1536325" cy="333480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191" y="5847829"/>
            <a:ext cx="2584928" cy="39627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394433" y="1610710"/>
            <a:ext cx="3922987" cy="3922987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1849821" y="2289418"/>
            <a:ext cx="4014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22222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作为对生活品质要求极高，更关注细节与情感的新时代女性，简单、粗糙、重复的活动自然不能让女性员工买账，只有精致而走心的活动才能换来女性员工的认可。</a:t>
            </a:r>
            <a:endParaRPr lang="zh-CN" altLang="en-US" sz="1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82979" y="390648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222222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打造不一样的女神节！</a:t>
            </a:r>
            <a:endParaRPr lang="zh-CN" altLang="en-US" sz="2800" b="1" i="0" dirty="0">
              <a:solidFill>
                <a:srgbClr val="222222"/>
              </a:solidFill>
              <a:effectLst/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79 0.0206 L 0.24179 0.0206 L 0.23138 0.01366 C 0.23008 0.01273 0.2289 0.01157 0.22747 0.01134 C 0.22187 0.00995 0.21627 0.00972 0.21067 0.00903 L 0.19648 0.00671 C 0.16015 0.01227 0.16172 0.01412 0.11888 0.00903 C 0.11536 0.00857 0.11198 0.00579 0.10859 0.0044 C 0.10169 0.00185 0.09479 -0.00023 0.08789 -0.00255 C 0.07422 -0.00671 0.06862 -0.00556 0.05169 -0.00694 C 0.0431 -0.00625 0.03437 -0.00602 0.02578 -0.00486 C 0.02448 -0.00463 0.0233 -0.00278 0.02187 -0.00255 C 0.00937 -0.00023 0.00755 -0.00023 3.95833E-6 -0.00023 L 3.95833E-6 -0.00023 " pathEditMode="relative" ptsTypes="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图: 联系 7"/>
          <p:cNvSpPr/>
          <p:nvPr/>
        </p:nvSpPr>
        <p:spPr>
          <a:xfrm>
            <a:off x="3762706" y="909146"/>
            <a:ext cx="4671846" cy="4671846"/>
          </a:xfrm>
          <a:prstGeom prst="flowChartConnector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流程图: 联系 4"/>
          <p:cNvSpPr/>
          <p:nvPr/>
        </p:nvSpPr>
        <p:spPr>
          <a:xfrm>
            <a:off x="4092468" y="1217231"/>
            <a:ext cx="4020205" cy="402020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28572" y="190500"/>
            <a:ext cx="2663428" cy="24165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013434" y="3610303"/>
            <a:ext cx="227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活动主题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443072">
            <a:off x="-574328" y="3173123"/>
            <a:ext cx="3315390" cy="4973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854588" y="1393278"/>
            <a:ext cx="2384412" cy="2372115"/>
            <a:chOff x="4949838" y="1450428"/>
            <a:chExt cx="2384412" cy="237211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49838" y="1450428"/>
              <a:ext cx="2349595" cy="237211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162550" y="2571750"/>
              <a:ext cx="2171700" cy="10858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58 0.01828 L 0.08658 0.01828 C 0.06679 0.00948 0.07551 0.0118 0.05546 0.00902 L 0.02057 0.00439 C 0.01796 0.00323 0.01145 0.00023 0.00898 -0.00024 C 0.00598 -0.0007 0.00299 -0.00024 -7.91667E-6 -0.00024 L -7.91667E-6 -0.00024 " pathEditMode="relative" ptsTypes="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056290" y="709448"/>
            <a:ext cx="9979572" cy="540757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1" y="1488440"/>
            <a:ext cx="1536325" cy="333480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91" y="5847829"/>
            <a:ext cx="2584928" cy="39627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8159" y="1212744"/>
            <a:ext cx="1109568" cy="344453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08540" y="904300"/>
            <a:ext cx="9522371" cy="5038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52648" y="882869"/>
            <a:ext cx="4645573" cy="707886"/>
            <a:chOff x="3452648" y="882869"/>
            <a:chExt cx="4645573" cy="70788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3452648" y="1245476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073462" y="1224455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4635062" y="882869"/>
              <a:ext cx="2317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活动主题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24349" y="1804147"/>
            <a:ext cx="2658086" cy="3086100"/>
            <a:chOff x="4524349" y="1804147"/>
            <a:chExt cx="2658086" cy="3086100"/>
          </a:xfrm>
        </p:grpSpPr>
        <p:grpSp>
          <p:nvGrpSpPr>
            <p:cNvPr id="10" name="组合 9"/>
            <p:cNvGrpSpPr/>
            <p:nvPr/>
          </p:nvGrpSpPr>
          <p:grpSpPr>
            <a:xfrm>
              <a:off x="4524349" y="2046729"/>
              <a:ext cx="2658086" cy="2658086"/>
              <a:chOff x="7138682" y="1823732"/>
              <a:chExt cx="2658086" cy="2658086"/>
            </a:xfrm>
          </p:grpSpPr>
          <p:sp>
            <p:nvSpPr>
              <p:cNvPr id="6" name="流程图: 联系 5"/>
              <p:cNvSpPr/>
              <p:nvPr/>
            </p:nvSpPr>
            <p:spPr>
              <a:xfrm>
                <a:off x="7334250" y="1981200"/>
                <a:ext cx="2305050" cy="2305050"/>
              </a:xfrm>
              <a:prstGeom prst="flowChartConnector">
                <a:avLst/>
              </a:prstGeom>
              <a:solidFill>
                <a:srgbClr val="F56275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7138682" y="1823732"/>
                <a:ext cx="2658086" cy="2658086"/>
              </a:xfrm>
              <a:custGeom>
                <a:avLst/>
                <a:gdLst>
                  <a:gd name="connsiteX0" fmla="*/ 2402378 w 2658086"/>
                  <a:gd name="connsiteY0" fmla="*/ 0 h 2658086"/>
                  <a:gd name="connsiteX1" fmla="*/ 2658086 w 2658086"/>
                  <a:gd name="connsiteY1" fmla="*/ 0 h 2658086"/>
                  <a:gd name="connsiteX2" fmla="*/ 2658086 w 2658086"/>
                  <a:gd name="connsiteY2" fmla="*/ 313111 h 2658086"/>
                  <a:gd name="connsiteX3" fmla="*/ 2653488 w 2658086"/>
                  <a:gd name="connsiteY3" fmla="*/ 302660 h 2658086"/>
                  <a:gd name="connsiteX4" fmla="*/ 2415460 w 2658086"/>
                  <a:gd name="connsiteY4" fmla="*/ 8979 h 2658086"/>
                  <a:gd name="connsiteX5" fmla="*/ 0 w 2658086"/>
                  <a:gd name="connsiteY5" fmla="*/ 0 h 2658086"/>
                  <a:gd name="connsiteX6" fmla="*/ 857811 w 2658086"/>
                  <a:gd name="connsiteY6" fmla="*/ 0 h 2658086"/>
                  <a:gd name="connsiteX7" fmla="*/ 844728 w 2658086"/>
                  <a:gd name="connsiteY7" fmla="*/ 8979 h 2658086"/>
                  <a:gd name="connsiteX8" fmla="*/ 519418 w 2658086"/>
                  <a:gd name="connsiteY8" fmla="*/ 662293 h 2658086"/>
                  <a:gd name="connsiteX9" fmla="*/ 1630094 w 2658086"/>
                  <a:gd name="connsiteY9" fmla="*/ 1586218 h 2658086"/>
                  <a:gd name="connsiteX10" fmla="*/ 2653488 w 2658086"/>
                  <a:gd name="connsiteY10" fmla="*/ 1021927 h 2658086"/>
                  <a:gd name="connsiteX11" fmla="*/ 2658086 w 2658086"/>
                  <a:gd name="connsiteY11" fmla="*/ 1011475 h 2658086"/>
                  <a:gd name="connsiteX12" fmla="*/ 2658086 w 2658086"/>
                  <a:gd name="connsiteY12" fmla="*/ 2658086 h 2658086"/>
                  <a:gd name="connsiteX13" fmla="*/ 1861271 w 2658086"/>
                  <a:gd name="connsiteY13" fmla="*/ 2658086 h 2658086"/>
                  <a:gd name="connsiteX14" fmla="*/ 1864470 w 2658086"/>
                  <a:gd name="connsiteY14" fmla="*/ 2605393 h 2658086"/>
                  <a:gd name="connsiteX15" fmla="*/ 753794 w 2658086"/>
                  <a:gd name="connsiteY15" fmla="*/ 1681468 h 2658086"/>
                  <a:gd name="connsiteX16" fmla="*/ 132805 w 2658086"/>
                  <a:gd name="connsiteY16" fmla="*/ 1839260 h 2658086"/>
                  <a:gd name="connsiteX17" fmla="*/ 0 w 2658086"/>
                  <a:gd name="connsiteY17" fmla="*/ 1930410 h 2658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58086" h="2658086">
                    <a:moveTo>
                      <a:pt x="2402378" y="0"/>
                    </a:moveTo>
                    <a:lnTo>
                      <a:pt x="2658086" y="0"/>
                    </a:lnTo>
                    <a:lnTo>
                      <a:pt x="2658086" y="313111"/>
                    </a:lnTo>
                    <a:lnTo>
                      <a:pt x="2653488" y="302660"/>
                    </a:lnTo>
                    <a:cubicBezTo>
                      <a:pt x="2597284" y="192123"/>
                      <a:pt x="2515957" y="92578"/>
                      <a:pt x="2415460" y="8979"/>
                    </a:cubicBezTo>
                    <a:close/>
                    <a:moveTo>
                      <a:pt x="0" y="0"/>
                    </a:moveTo>
                    <a:lnTo>
                      <a:pt x="857811" y="0"/>
                    </a:lnTo>
                    <a:lnTo>
                      <a:pt x="844728" y="8979"/>
                    </a:lnTo>
                    <a:cubicBezTo>
                      <a:pt x="643735" y="176177"/>
                      <a:pt x="519418" y="407158"/>
                      <a:pt x="519418" y="662293"/>
                    </a:cubicBezTo>
                    <a:cubicBezTo>
                      <a:pt x="519418" y="1172563"/>
                      <a:pt x="1016685" y="1586218"/>
                      <a:pt x="1630094" y="1586218"/>
                    </a:cubicBezTo>
                    <a:cubicBezTo>
                      <a:pt x="2090151" y="1586218"/>
                      <a:pt x="2484878" y="1353537"/>
                      <a:pt x="2653488" y="1021927"/>
                    </a:cubicBezTo>
                    <a:lnTo>
                      <a:pt x="2658086" y="1011475"/>
                    </a:lnTo>
                    <a:lnTo>
                      <a:pt x="2658086" y="2658086"/>
                    </a:lnTo>
                    <a:lnTo>
                      <a:pt x="1861271" y="2658086"/>
                    </a:lnTo>
                    <a:lnTo>
                      <a:pt x="1864470" y="2605393"/>
                    </a:lnTo>
                    <a:cubicBezTo>
                      <a:pt x="1864470" y="2095123"/>
                      <a:pt x="1367203" y="1681468"/>
                      <a:pt x="753794" y="1681468"/>
                    </a:cubicBezTo>
                    <a:cubicBezTo>
                      <a:pt x="523766" y="1681468"/>
                      <a:pt x="310070" y="1739638"/>
                      <a:pt x="132805" y="1839260"/>
                    </a:cubicBezTo>
                    <a:lnTo>
                      <a:pt x="0" y="1930410"/>
                    </a:lnTo>
                    <a:close/>
                  </a:path>
                </a:pathLst>
              </a:custGeom>
            </p:spPr>
          </p:pic>
        </p:grp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567619" y="3083586"/>
              <a:ext cx="541113" cy="100431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996267" y="1804147"/>
              <a:ext cx="933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趣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386667" y="2261347"/>
              <a:ext cx="933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会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824817" y="2870947"/>
              <a:ext cx="933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女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500967" y="3537697"/>
              <a:ext cx="933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神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5462867" y="1937497"/>
              <a:ext cx="24765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4661406" y="4109197"/>
              <a:ext cx="725261" cy="781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6394957" y="2539770"/>
              <a:ext cx="325210" cy="350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流程图: 联系 32"/>
            <p:cNvSpPr/>
            <p:nvPr/>
          </p:nvSpPr>
          <p:spPr>
            <a:xfrm>
              <a:off x="6224867" y="2528047"/>
              <a:ext cx="190500" cy="190500"/>
            </a:xfrm>
            <a:prstGeom prst="flowChartConnector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39" name="流程图: 联系 38"/>
            <p:cNvSpPr/>
            <p:nvPr/>
          </p:nvSpPr>
          <p:spPr>
            <a:xfrm>
              <a:off x="6120091" y="2718546"/>
              <a:ext cx="333376" cy="333376"/>
            </a:xfrm>
            <a:prstGeom prst="flowChartConnector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4964845" y="3223372"/>
              <a:ext cx="212273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5335694" y="2918573"/>
              <a:ext cx="346249" cy="13716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05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打造不一样的女神节</a:t>
              </a: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63" b="89162" l="9961" r="8994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80368" y="1434662"/>
            <a:ext cx="5507914" cy="52619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395880" y="3621741"/>
            <a:ext cx="4186520" cy="1275979"/>
            <a:chOff x="7395880" y="3621741"/>
            <a:chExt cx="4186520" cy="1275979"/>
          </a:xfrm>
        </p:grpSpPr>
        <p:sp>
          <p:nvSpPr>
            <p:cNvPr id="47" name="文本框 46"/>
            <p:cNvSpPr txBox="1"/>
            <p:nvPr/>
          </p:nvSpPr>
          <p:spPr>
            <a:xfrm>
              <a:off x="7422775" y="3621741"/>
              <a:ext cx="4159625" cy="875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从女性角度</a:t>
              </a:r>
              <a:endParaRPr lang="en-US" altLang="zh-CN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去思考并进行内容与细节设计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395880" y="4437529"/>
              <a:ext cx="4159625" cy="460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不仅走心，更有品味</a:t>
              </a:r>
            </a:p>
          </p:txBody>
        </p:sp>
      </p:grp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5 -0.01157 L -0.2405 -0.01157 C -0.23529 -0.0125 -0.23008 -0.01435 -0.22487 -0.01389 C -0.22097 -0.01366 -0.21719 -0.01065 -0.21329 -0.00926 C -0.2099 -0.00833 -0.20652 -0.00741 -0.20313 -0.00717 C -0.19011 -0.00579 -0.17722 -0.00555 -0.16433 -0.00486 C -0.1543 -0.00301 -0.13998 -0.00023 -0.1306 -0.00023 C -0.11472 -0.00023 -0.0987 -0.00162 -0.08282 -0.00254 L -0.07631 -0.00486 C -0.07383 -0.00555 -0.0711 -0.00602 -0.06862 -0.00717 C -0.06732 -0.00764 -0.06602 -0.00879 -0.06472 -0.00926 C -0.06172 -0.01041 -0.05873 -0.01088 -0.0556 -0.01157 C -0.05313 -0.01227 -0.05053 -0.01319 -0.04792 -0.01389 C -0.04102 -0.01319 -0.03412 -0.01319 -0.02722 -0.01157 C -0.02448 -0.01088 -0.02214 -0.00833 -0.01941 -0.00717 C -0.01732 -0.00602 -0.01511 -0.00579 -0.01303 -0.00486 C -0.00157 0.0007 -0.00925 -0.00023 2.29167E-6 -0.00023 L 2.29167E-6 -0.00023 " pathEditMode="relative" ptsTypes="AAAAAAAAAAAAAAAAAA">
                                      <p:cBhvr>
                                        <p:cTn id="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056290" y="709448"/>
            <a:ext cx="9979572" cy="540757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1" y="1488440"/>
            <a:ext cx="1536325" cy="333480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91" y="5847829"/>
            <a:ext cx="2584928" cy="39627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8159" y="1212744"/>
            <a:ext cx="1109568" cy="344453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08540" y="904300"/>
            <a:ext cx="9522371" cy="5038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52648" y="882869"/>
            <a:ext cx="4645573" cy="707886"/>
            <a:chOff x="3452648" y="882869"/>
            <a:chExt cx="4645573" cy="70788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3452648" y="1245476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073462" y="1224455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4635062" y="882869"/>
              <a:ext cx="2317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活动主题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52566" y="4231342"/>
            <a:ext cx="860612" cy="860612"/>
            <a:chOff x="5952566" y="4231342"/>
            <a:chExt cx="860612" cy="860612"/>
          </a:xfrm>
        </p:grpSpPr>
        <p:sp>
          <p:nvSpPr>
            <p:cNvPr id="36" name="流程图: 联系 35"/>
            <p:cNvSpPr/>
            <p:nvPr/>
          </p:nvSpPr>
          <p:spPr>
            <a:xfrm>
              <a:off x="5952566" y="4231342"/>
              <a:ext cx="860612" cy="860612"/>
            </a:xfrm>
            <a:prstGeom prst="flowChartConnector">
              <a:avLst/>
            </a:prstGeom>
            <a:solidFill>
              <a:srgbClr val="DF58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</a:blip>
            <a:stretch>
              <a:fillRect/>
            </a:stretch>
          </p:blipFill>
          <p:spPr>
            <a:xfrm>
              <a:off x="6131142" y="4347813"/>
              <a:ext cx="484811" cy="583762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5907742" y="3128683"/>
            <a:ext cx="860612" cy="860612"/>
            <a:chOff x="5907742" y="3128683"/>
            <a:chExt cx="860612" cy="860612"/>
          </a:xfrm>
        </p:grpSpPr>
        <p:sp>
          <p:nvSpPr>
            <p:cNvPr id="34" name="流程图: 联系 33"/>
            <p:cNvSpPr/>
            <p:nvPr/>
          </p:nvSpPr>
          <p:spPr>
            <a:xfrm>
              <a:off x="5907742" y="3128683"/>
              <a:ext cx="860612" cy="860612"/>
            </a:xfrm>
            <a:prstGeom prst="flowChartConnector">
              <a:avLst/>
            </a:prstGeom>
            <a:solidFill>
              <a:srgbClr val="DF58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screen">
              <a:biLevel thresh="25000"/>
            </a:blip>
            <a:stretch>
              <a:fillRect/>
            </a:stretch>
          </p:blipFill>
          <p:spPr>
            <a:xfrm>
              <a:off x="6053007" y="3229951"/>
              <a:ext cx="616734" cy="730343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5916706" y="1990165"/>
            <a:ext cx="860612" cy="860612"/>
            <a:chOff x="5916706" y="1990165"/>
            <a:chExt cx="860612" cy="860612"/>
          </a:xfrm>
        </p:grpSpPr>
        <p:sp>
          <p:nvSpPr>
            <p:cNvPr id="4" name="流程图: 联系 3"/>
            <p:cNvSpPr/>
            <p:nvPr/>
          </p:nvSpPr>
          <p:spPr>
            <a:xfrm>
              <a:off x="5916706" y="1990165"/>
              <a:ext cx="860612" cy="860612"/>
            </a:xfrm>
            <a:prstGeom prst="flowChartConnector">
              <a:avLst/>
            </a:prstGeom>
            <a:solidFill>
              <a:srgbClr val="DF58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</a:blip>
            <a:stretch>
              <a:fillRect/>
            </a:stretch>
          </p:blipFill>
          <p:spPr>
            <a:xfrm>
              <a:off x="6023566" y="2077779"/>
              <a:ext cx="611662" cy="665421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6956612" y="2187388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点击输入文本内容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947647" y="3415553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点击输入文本内容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938683" y="4536141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点击输入文本内容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732878" y="1840006"/>
            <a:ext cx="3081168" cy="3148854"/>
            <a:chOff x="1732878" y="1840006"/>
            <a:chExt cx="3081168" cy="3148854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3451948" y="3119445"/>
              <a:ext cx="541113" cy="100431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880596" y="1840006"/>
              <a:ext cx="933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趣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270996" y="2297206"/>
              <a:ext cx="933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会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09146" y="2906806"/>
              <a:ext cx="933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女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85296" y="3573556"/>
              <a:ext cx="933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神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3347196" y="1973356"/>
              <a:ext cx="24765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2545735" y="4145056"/>
              <a:ext cx="725261" cy="781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4279286" y="2575629"/>
              <a:ext cx="325210" cy="350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流程图: 联系 32"/>
            <p:cNvSpPr/>
            <p:nvPr/>
          </p:nvSpPr>
          <p:spPr>
            <a:xfrm>
              <a:off x="4109196" y="2563906"/>
              <a:ext cx="190500" cy="190500"/>
            </a:xfrm>
            <a:prstGeom prst="flowChartConnector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39" name="流程图: 联系 38"/>
            <p:cNvSpPr/>
            <p:nvPr/>
          </p:nvSpPr>
          <p:spPr>
            <a:xfrm>
              <a:off x="4004420" y="2754405"/>
              <a:ext cx="333376" cy="333376"/>
            </a:xfrm>
            <a:prstGeom prst="flowChartConnector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2849174" y="3259231"/>
              <a:ext cx="212273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3148305" y="2954432"/>
              <a:ext cx="346249" cy="13716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050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打造不一样的女神节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32878" y="3160060"/>
              <a:ext cx="1554480" cy="182880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0560" y="2451358"/>
            <a:ext cx="3475021" cy="35116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3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38812" y="-163528"/>
            <a:ext cx="5895740" cy="5952565"/>
            <a:chOff x="2538812" y="-163528"/>
            <a:chExt cx="5895740" cy="5952565"/>
          </a:xfrm>
        </p:grpSpPr>
        <p:sp>
          <p:nvSpPr>
            <p:cNvPr id="8" name="流程图: 联系 7"/>
            <p:cNvSpPr/>
            <p:nvPr/>
          </p:nvSpPr>
          <p:spPr>
            <a:xfrm>
              <a:off x="3762706" y="909146"/>
              <a:ext cx="4671846" cy="4671846"/>
            </a:xfrm>
            <a:prstGeom prst="flowChartConnector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/>
            <a:srcRect b="13202"/>
            <a:stretch>
              <a:fillRect/>
            </a:stretch>
          </p:blipFill>
          <p:spPr>
            <a:xfrm>
              <a:off x="2538812" y="-163528"/>
              <a:ext cx="3993419" cy="5952565"/>
            </a:xfrm>
            <a:prstGeom prst="rect">
              <a:avLst/>
            </a:prstGeom>
          </p:spPr>
        </p:pic>
      </p:grpSp>
      <p:sp>
        <p:nvSpPr>
          <p:cNvPr id="5" name="流程图: 联系 4"/>
          <p:cNvSpPr/>
          <p:nvPr/>
        </p:nvSpPr>
        <p:spPr>
          <a:xfrm>
            <a:off x="4038680" y="1127584"/>
            <a:ext cx="4020205" cy="402020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290" l="1653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9976861">
            <a:off x="6974542" y="2366683"/>
            <a:ext cx="2202897" cy="259976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977574" y="3448938"/>
            <a:ext cx="227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活动创意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2163" y="1321560"/>
            <a:ext cx="2349595" cy="237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410831" y="368789"/>
            <a:ext cx="11347034" cy="614855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5459" y="573741"/>
            <a:ext cx="10969111" cy="579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52648" y="882869"/>
            <a:ext cx="4645573" cy="707886"/>
            <a:chOff x="3452648" y="882869"/>
            <a:chExt cx="4645573" cy="707886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452648" y="1245476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073462" y="1224455"/>
              <a:ext cx="1024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4635062" y="882869"/>
              <a:ext cx="2317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活动创意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639671"/>
            <a:ext cx="2539998" cy="3809998"/>
          </a:xfrm>
          <a:prstGeom prst="rect">
            <a:avLst/>
          </a:prstGeom>
        </p:spPr>
      </p:pic>
      <p:sp>
        <p:nvSpPr>
          <p:cNvPr id="22" name="等腰三角形 21"/>
          <p:cNvSpPr/>
          <p:nvPr/>
        </p:nvSpPr>
        <p:spPr>
          <a:xfrm>
            <a:off x="1201272" y="5468470"/>
            <a:ext cx="1803876" cy="896472"/>
          </a:xfrm>
          <a:prstGeom prst="triangle">
            <a:avLst/>
          </a:prstGeom>
          <a:solidFill>
            <a:srgbClr val="F56275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rot="2455229">
            <a:off x="293363" y="4516049"/>
            <a:ext cx="4643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WOMEN’S DAY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1" name="流程图: 联系 50"/>
          <p:cNvSpPr/>
          <p:nvPr/>
        </p:nvSpPr>
        <p:spPr>
          <a:xfrm>
            <a:off x="2492193" y="2402541"/>
            <a:ext cx="2545977" cy="2545977"/>
          </a:xfrm>
          <a:prstGeom prst="flowChartConnector">
            <a:avLst/>
          </a:prstGeom>
          <a:solidFill>
            <a:srgbClr val="DF5867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10025" y="1989893"/>
            <a:ext cx="1164338" cy="2161036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3119724" y="2922495"/>
            <a:ext cx="136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活动创意一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2940430" y="3334870"/>
            <a:ext cx="1577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2626663" y="3792071"/>
            <a:ext cx="2124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  <a:p>
            <a:pPr algn="ctr"/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56" name="流程图: 联系 55"/>
          <p:cNvSpPr/>
          <p:nvPr/>
        </p:nvSpPr>
        <p:spPr>
          <a:xfrm>
            <a:off x="5549162" y="2375646"/>
            <a:ext cx="2545977" cy="2545977"/>
          </a:xfrm>
          <a:prstGeom prst="flowChartConnector">
            <a:avLst/>
          </a:prstGeom>
          <a:solidFill>
            <a:srgbClr val="DF5867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66994" y="1962998"/>
            <a:ext cx="1164338" cy="2161036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6176693" y="2895600"/>
            <a:ext cx="136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活动创意二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5997399" y="3307975"/>
            <a:ext cx="1577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5809137" y="3818965"/>
            <a:ext cx="2124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  <a:p>
            <a:pPr algn="ctr"/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61" name="流程图: 联系 60"/>
          <p:cNvSpPr/>
          <p:nvPr/>
        </p:nvSpPr>
        <p:spPr>
          <a:xfrm>
            <a:off x="8498550" y="2294964"/>
            <a:ext cx="2545977" cy="2545977"/>
          </a:xfrm>
          <a:prstGeom prst="flowChartConnector">
            <a:avLst/>
          </a:prstGeom>
          <a:solidFill>
            <a:srgbClr val="DF5867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16382" y="1882316"/>
            <a:ext cx="1164338" cy="2161036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9126081" y="2814918"/>
            <a:ext cx="136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活动创意三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8946787" y="3227293"/>
            <a:ext cx="1577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8740596" y="3863789"/>
            <a:ext cx="2124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  <a:p>
            <a:pPr algn="ctr"/>
            <a:r>
              <a:rPr lang="zh-CN" altLang="en-US" sz="1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点击添加文本内容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2653558" y="3352800"/>
            <a:ext cx="212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5782240" y="3379695"/>
            <a:ext cx="212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695770" y="3334871"/>
            <a:ext cx="212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标题内容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5" grpId="0"/>
      <p:bldP spid="56" grpId="0" animBg="1"/>
      <p:bldP spid="58" grpId="0"/>
      <p:bldP spid="60" grpId="0"/>
      <p:bldP spid="61" grpId="0" animBg="1"/>
      <p:bldP spid="63" grpId="0"/>
      <p:bldP spid="65" grpId="0"/>
      <p:bldP spid="66" grpId="0"/>
      <p:bldP spid="67" grpId="0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CFB0B222-97C9-457B-B229-3E110601A11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G:\第十四批\617447"/>
  <p:tag name="ISPRING_FIRST_PUBLISH" val="1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750</Words>
  <Application>Microsoft Office PowerPoint</Application>
  <PresentationFormat>宽屏</PresentationFormat>
  <Paragraphs>230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等线 Light</vt:lpstr>
      <vt:lpstr>宋体</vt:lpstr>
      <vt:lpstr>印品黑体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2022-03-04T03:15:37Z</dcterms:created>
  <dcterms:modified xsi:type="dcterms:W3CDTF">2023-01-10T06:51:25Z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1BFB79C776324DF8AF44F2E5BE967E1D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