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67" r:id="rId5"/>
    <p:sldId id="268" r:id="rId6"/>
    <p:sldId id="269" r:id="rId7"/>
    <p:sldId id="270" r:id="rId8"/>
    <p:sldId id="271" r:id="rId9"/>
    <p:sldId id="265" r:id="rId10"/>
    <p:sldId id="274" r:id="rId11"/>
    <p:sldId id="275" r:id="rId12"/>
    <p:sldId id="276" r:id="rId13"/>
    <p:sldId id="277" r:id="rId14"/>
    <p:sldId id="278" r:id="rId15"/>
    <p:sldId id="279" r:id="rId16"/>
    <p:sldId id="280" r:id="rId17"/>
    <p:sldId id="266" r:id="rId18"/>
    <p:sldId id="281" r:id="rId19"/>
    <p:sldId id="282" r:id="rId20"/>
    <p:sldId id="283" r:id="rId21"/>
    <p:sldId id="284" r:id="rId22"/>
    <p:sldId id="285" r:id="rId23"/>
    <p:sldId id="287" r:id="rId24"/>
    <p:sldId id="261" r:id="rId25"/>
  </p:sldIdLst>
  <p:sldSz cx="12192000" cy="6858000"/>
  <p:notesSz cx="6858000" cy="9144000"/>
  <p:embeddedFontLst>
    <p:embeddedFont>
      <p:font typeface="微软雅黑" panose="020B0503020204020204" pitchFamily="34" charset="-122"/>
      <p:regular r:id="rId27"/>
      <p:bold r:id="rId28"/>
    </p:embeddedFont>
    <p:embeddedFont>
      <p:font typeface="等线" panose="02010600030101010101" pitchFamily="2" charset="-122"/>
      <p:regular r:id="rId29"/>
      <p:bold r:id="rId30"/>
    </p:embeddedFont>
    <p:embeddedFont>
      <p:font typeface="Calibri" panose="020F0502020204030204" pitchFamily="34" charset="0"/>
      <p:regular r:id="rId31"/>
      <p:bold r:id="rId32"/>
      <p:italic r:id="rId33"/>
      <p:boldItalic r:id="rId34"/>
    </p:embeddedFont>
    <p:embeddedFont>
      <p:font typeface="Open Sans" panose="02010600030101010101" charset="0"/>
      <p:regular r:id="rId35"/>
      <p:bold r:id="rId36"/>
      <p:italic r:id="rId37"/>
      <p:boldItalic r:id="rId38"/>
    </p:embeddedFont>
    <p:embeddedFont>
      <p:font typeface="Impact" panose="020B0806030902050204" pitchFamily="34" charset="0"/>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E18"/>
    <a:srgbClr val="FFFFFF"/>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8" autoAdjust="0"/>
  </p:normalViewPr>
  <p:slideViewPr>
    <p:cSldViewPr snapToGrid="0" showGuides="1">
      <p:cViewPr varScale="1">
        <p:scale>
          <a:sx n="115" d="100"/>
          <a:sy n="115" d="100"/>
        </p:scale>
        <p:origin x="432" y="10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chemeClr val="accent2"/>
            </a:solidFill>
            <a:effectLst/>
          </c:spPr>
          <c:dPt>
            <c:idx val="0"/>
            <c:bubble3D val="0"/>
            <c:spPr>
              <a:solidFill>
                <a:schemeClr val="accent2"/>
              </a:solidFill>
              <a:ln>
                <a:noFill/>
              </a:ln>
              <a:effectLst/>
            </c:spPr>
            <c:extLst>
              <c:ext xmlns:c16="http://schemas.microsoft.com/office/drawing/2014/chart" uri="{C3380CC4-5D6E-409C-BE32-E72D297353CC}">
                <c16:uniqueId val="{00000001-3C5C-40C1-B3B6-3C92D40B3867}"/>
              </c:ext>
            </c:extLst>
          </c:dPt>
          <c:dPt>
            <c:idx val="1"/>
            <c:bubble3D val="0"/>
            <c:spPr>
              <a:solidFill>
                <a:schemeClr val="accent1"/>
              </a:solidFill>
              <a:effectLst/>
            </c:spPr>
            <c:extLst>
              <c:ext xmlns:c16="http://schemas.microsoft.com/office/drawing/2014/chart" uri="{C3380CC4-5D6E-409C-BE32-E72D297353CC}">
                <c16:uniqueId val="{00000003-3C5C-40C1-B3B6-3C92D40B3867}"/>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C5C-40C1-B3B6-3C92D40B3867}"/>
            </c:ext>
          </c:extLst>
        </c:ser>
        <c:dLbls>
          <c:showLegendKey val="0"/>
          <c:showVal val="1"/>
          <c:showCatName val="1"/>
          <c:showSerName val="0"/>
          <c:showPercent val="0"/>
          <c:showBubbleSize val="0"/>
          <c:showLeaderLines val="1"/>
        </c:dLbls>
        <c:firstSliceAng val="0"/>
        <c:holeSize val="84"/>
      </c:doughnutChart>
      <c:spPr>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1"/>
              </a:solidFill>
              <a:prstDash val="solid"/>
              <a:round/>
            </a:ln>
          </c:spPr>
          <c:marker>
            <c:symbol val="circle"/>
            <c:size val="5"/>
            <c:spPr>
              <a:solidFill>
                <a:schemeClr val="bg1"/>
              </a:solidFill>
              <a:ln w="9525" cap="flat" cmpd="sng" algn="ctr">
                <a:solidFill>
                  <a:schemeClr val="accent1"/>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857E-4A8A-AB7F-C949EAE6C101}"/>
            </c:ext>
          </c:extLst>
        </c:ser>
        <c:dLbls>
          <c:showLegendKey val="0"/>
          <c:showVal val="0"/>
          <c:showCatName val="0"/>
          <c:showSerName val="0"/>
          <c:showPercent val="0"/>
          <c:showBubbleSize val="0"/>
        </c:dLbls>
        <c:marker val="1"/>
        <c:smooth val="0"/>
        <c:axId val="277047168"/>
        <c:axId val="277417984"/>
      </c:lineChart>
      <c:catAx>
        <c:axId val="277047168"/>
        <c:scaling>
          <c:orientation val="minMax"/>
        </c:scaling>
        <c:delete val="0"/>
        <c:axPos val="b"/>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277417984"/>
        <c:crosses val="autoZero"/>
        <c:auto val="1"/>
        <c:lblAlgn val="ctr"/>
        <c:lblOffset val="100"/>
        <c:noMultiLvlLbl val="0"/>
      </c:catAx>
      <c:valAx>
        <c:axId val="277417984"/>
        <c:scaling>
          <c:orientation val="minMax"/>
        </c:scaling>
        <c:delete val="0"/>
        <c:axPos val="l"/>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277047168"/>
        <c:crosses val="autoZero"/>
        <c:crossBetween val="between"/>
      </c:valAx>
      <c:spPr>
        <a:ln>
          <a:solidFill>
            <a:srgbClr val="D9D9D9"/>
          </a:solid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版权页">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pic>
        <p:nvPicPr>
          <p:cNvPr id="2" name="图片 1" descr="2ppt"/>
          <p:cNvPicPr>
            <a:picLocks noChangeAspect="1"/>
          </p:cNvPicPr>
          <p:nvPr userDrawn="1"/>
        </p:nvPicPr>
        <p:blipFill>
          <a:blip r:embed="rId3"/>
          <a:stretch>
            <a:fillRect/>
          </a:stretch>
        </p:blipFill>
        <p:spPr>
          <a:xfrm>
            <a:off x="635" y="0"/>
            <a:ext cx="1219073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文本框 37"/>
          <p:cNvSpPr txBox="1"/>
          <p:nvPr userDrawn="1"/>
        </p:nvSpPr>
        <p:spPr>
          <a:xfrm>
            <a:off x="761999" y="108904"/>
            <a:ext cx="5536641" cy="498997"/>
          </a:xfrm>
          <a:prstGeom prst="rect">
            <a:avLst/>
          </a:prstGeom>
          <a:noFill/>
        </p:spPr>
        <p:txBody>
          <a:bodyPr wrap="square" lIns="128539" tIns="64269" rIns="128539" bIns="64269" rtlCol="0">
            <a:spAutoFit/>
          </a:bodyPr>
          <a:lstStyle/>
          <a:p>
            <a:pPr defTabSz="1284605"/>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上半年安全生产工作情况</a:t>
            </a:r>
          </a:p>
        </p:txBody>
      </p:sp>
      <p:sp>
        <p:nvSpPr>
          <p:cNvPr id="3" name="文本框 38"/>
          <p:cNvSpPr txBox="1"/>
          <p:nvPr userDrawn="1"/>
        </p:nvSpPr>
        <p:spPr>
          <a:xfrm>
            <a:off x="761999" y="499091"/>
            <a:ext cx="4280463" cy="375886"/>
          </a:xfrm>
          <a:prstGeom prst="rect">
            <a:avLst/>
          </a:prstGeom>
          <a:noFill/>
        </p:spPr>
        <p:txBody>
          <a:bodyPr wrap="square" lIns="128539" tIns="64269" rIns="128539" bIns="64269" rtlCol="0">
            <a:spAutoFit/>
          </a:bodyPr>
          <a:lstStyle/>
          <a:p>
            <a:pPr defTabSz="1284605"/>
            <a:r>
              <a:rPr lang="en-US" altLang="zh-CN" sz="1600" dirty="0">
                <a:solidFill>
                  <a:schemeClr val="tx1">
                    <a:lumMod val="75000"/>
                    <a:lumOff val="25000"/>
                  </a:schemeClr>
                </a:solidFill>
                <a:cs typeface="+mn-ea"/>
                <a:sym typeface="+mn-lt"/>
              </a:rPr>
              <a:t>ADD RELATED TITLE WORDS</a:t>
            </a:r>
            <a:endParaRPr lang="zh-CN" altLang="en-US" sz="1600" dirty="0">
              <a:solidFill>
                <a:schemeClr val="tx1">
                  <a:lumMod val="75000"/>
                  <a:lumOff val="25000"/>
                </a:schemeClr>
              </a:solidFill>
              <a:cs typeface="+mn-ea"/>
              <a:sym typeface="+mn-lt"/>
            </a:endParaRPr>
          </a:p>
        </p:txBody>
      </p:sp>
      <p:pic>
        <p:nvPicPr>
          <p:cNvPr id="5" name="图片 4"/>
          <p:cNvPicPr>
            <a:picLocks noChangeAspect="1"/>
          </p:cNvPicPr>
          <p:nvPr userDrawn="1"/>
        </p:nvPicPr>
        <p:blipFill>
          <a:blip r:embed="rId2" cstate="email">
            <a:duotone>
              <a:prstClr val="black"/>
              <a:srgbClr val="D9C3A5">
                <a:tint val="50000"/>
                <a:satMod val="180000"/>
              </a:srgbClr>
            </a:duotone>
          </a:blip>
          <a:stretch>
            <a:fillRect/>
          </a:stretch>
        </p:blipFill>
        <p:spPr>
          <a:xfrm>
            <a:off x="155384" y="103170"/>
            <a:ext cx="701865" cy="676265"/>
          </a:xfrm>
          <a:prstGeom prst="rect">
            <a:avLst/>
          </a:prstGeom>
        </p:spPr>
      </p:pic>
      <p:cxnSp>
        <p:nvCxnSpPr>
          <p:cNvPr id="7" name="直接连接符 6"/>
          <p:cNvCxnSpPr/>
          <p:nvPr userDrawn="1"/>
        </p:nvCxnSpPr>
        <p:spPr>
          <a:xfrm>
            <a:off x="761999" y="874977"/>
            <a:ext cx="112204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descr="图片包含 事情, 物体, 时钟&#10;&#10;已生成极高可信度的说明"/>
          <p:cNvPicPr>
            <a:picLocks noChangeAspect="1"/>
          </p:cNvPicPr>
          <p:nvPr userDrawn="1"/>
        </p:nvPicPr>
        <p:blipFill>
          <a:blip r:embed="rId3">
            <a:lum bright="70000" contrast="-70000"/>
          </a:blip>
          <a:stretch>
            <a:fillRect/>
          </a:stretch>
        </p:blipFill>
        <p:spPr>
          <a:xfrm>
            <a:off x="0" y="3671900"/>
            <a:ext cx="12192000" cy="3395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
        <p:nvSpPr>
          <p:cNvPr id="2" name="文本框 37"/>
          <p:cNvSpPr txBox="1"/>
          <p:nvPr userDrawn="1"/>
        </p:nvSpPr>
        <p:spPr>
          <a:xfrm>
            <a:off x="761999" y="108904"/>
            <a:ext cx="5536641" cy="498997"/>
          </a:xfrm>
          <a:prstGeom prst="rect">
            <a:avLst/>
          </a:prstGeom>
          <a:noFill/>
        </p:spPr>
        <p:txBody>
          <a:bodyPr wrap="square" lIns="128539" tIns="64269" rIns="128539" bIns="64269" rtlCol="0">
            <a:spAutoFit/>
          </a:bodyPr>
          <a:lstStyle/>
          <a:p>
            <a:pPr defTabSz="1284605"/>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“三大行动”开展情况</a:t>
            </a:r>
          </a:p>
        </p:txBody>
      </p:sp>
      <p:sp>
        <p:nvSpPr>
          <p:cNvPr id="3" name="文本框 38"/>
          <p:cNvSpPr txBox="1"/>
          <p:nvPr userDrawn="1"/>
        </p:nvSpPr>
        <p:spPr>
          <a:xfrm>
            <a:off x="761999" y="499091"/>
            <a:ext cx="4280463" cy="375886"/>
          </a:xfrm>
          <a:prstGeom prst="rect">
            <a:avLst/>
          </a:prstGeom>
          <a:noFill/>
        </p:spPr>
        <p:txBody>
          <a:bodyPr wrap="square" lIns="128539" tIns="64269" rIns="128539" bIns="64269" rtlCol="0">
            <a:spAutoFit/>
          </a:bodyPr>
          <a:lstStyle/>
          <a:p>
            <a:pPr defTabSz="1284605"/>
            <a:r>
              <a:rPr lang="en-US" altLang="zh-CN" sz="1600" dirty="0">
                <a:solidFill>
                  <a:schemeClr val="tx1">
                    <a:lumMod val="75000"/>
                    <a:lumOff val="25000"/>
                  </a:schemeClr>
                </a:solidFill>
                <a:cs typeface="+mn-ea"/>
                <a:sym typeface="+mn-lt"/>
              </a:rPr>
              <a:t>ADD RELATED TITLE WORDS</a:t>
            </a:r>
            <a:endParaRPr lang="zh-CN" altLang="en-US" sz="1600" dirty="0">
              <a:solidFill>
                <a:schemeClr val="tx1">
                  <a:lumMod val="75000"/>
                  <a:lumOff val="25000"/>
                </a:schemeClr>
              </a:solidFill>
              <a:cs typeface="+mn-ea"/>
              <a:sym typeface="+mn-lt"/>
            </a:endParaRPr>
          </a:p>
        </p:txBody>
      </p:sp>
      <p:pic>
        <p:nvPicPr>
          <p:cNvPr id="5" name="图片 4"/>
          <p:cNvPicPr>
            <a:picLocks noChangeAspect="1"/>
          </p:cNvPicPr>
          <p:nvPr userDrawn="1"/>
        </p:nvPicPr>
        <p:blipFill>
          <a:blip r:embed="rId2" cstate="email">
            <a:duotone>
              <a:prstClr val="black"/>
              <a:srgbClr val="D9C3A5">
                <a:tint val="50000"/>
                <a:satMod val="180000"/>
              </a:srgbClr>
            </a:duotone>
          </a:blip>
          <a:stretch>
            <a:fillRect/>
          </a:stretch>
        </p:blipFill>
        <p:spPr>
          <a:xfrm>
            <a:off x="155384" y="103170"/>
            <a:ext cx="701865" cy="676265"/>
          </a:xfrm>
          <a:prstGeom prst="rect">
            <a:avLst/>
          </a:prstGeom>
        </p:spPr>
      </p:pic>
      <p:cxnSp>
        <p:nvCxnSpPr>
          <p:cNvPr id="7" name="直接连接符 6"/>
          <p:cNvCxnSpPr/>
          <p:nvPr userDrawn="1"/>
        </p:nvCxnSpPr>
        <p:spPr>
          <a:xfrm>
            <a:off x="761999" y="874977"/>
            <a:ext cx="112204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descr="图片包含 事情, 物体, 时钟&#10;&#10;已生成极高可信度的说明"/>
          <p:cNvPicPr>
            <a:picLocks noChangeAspect="1"/>
          </p:cNvPicPr>
          <p:nvPr userDrawn="1"/>
        </p:nvPicPr>
        <p:blipFill>
          <a:blip r:embed="rId3">
            <a:lum bright="70000" contrast="-70000"/>
          </a:blip>
          <a:stretch>
            <a:fillRect/>
          </a:stretch>
        </p:blipFill>
        <p:spPr>
          <a:xfrm>
            <a:off x="0" y="3671900"/>
            <a:ext cx="12192000" cy="3395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
        <p:nvSpPr>
          <p:cNvPr id="2" name="文本框 37"/>
          <p:cNvSpPr txBox="1"/>
          <p:nvPr userDrawn="1"/>
        </p:nvSpPr>
        <p:spPr>
          <a:xfrm>
            <a:off x="761999" y="108904"/>
            <a:ext cx="5536641" cy="498997"/>
          </a:xfrm>
          <a:prstGeom prst="rect">
            <a:avLst/>
          </a:prstGeom>
          <a:noFill/>
        </p:spPr>
        <p:txBody>
          <a:bodyPr wrap="square" lIns="128539" tIns="64269" rIns="128539" bIns="64269" rtlCol="0">
            <a:spAutoFit/>
          </a:bodyPr>
          <a:lstStyle/>
          <a:p>
            <a:pPr defTabSz="1284605"/>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做好当前安全生产工作</a:t>
            </a:r>
          </a:p>
        </p:txBody>
      </p:sp>
      <p:sp>
        <p:nvSpPr>
          <p:cNvPr id="3" name="文本框 38"/>
          <p:cNvSpPr txBox="1"/>
          <p:nvPr userDrawn="1"/>
        </p:nvSpPr>
        <p:spPr>
          <a:xfrm>
            <a:off x="761999" y="499091"/>
            <a:ext cx="4280463" cy="375886"/>
          </a:xfrm>
          <a:prstGeom prst="rect">
            <a:avLst/>
          </a:prstGeom>
          <a:noFill/>
        </p:spPr>
        <p:txBody>
          <a:bodyPr wrap="square" lIns="128539" tIns="64269" rIns="128539" bIns="64269" rtlCol="0">
            <a:spAutoFit/>
          </a:bodyPr>
          <a:lstStyle/>
          <a:p>
            <a:pPr defTabSz="1284605"/>
            <a:r>
              <a:rPr lang="en-US" altLang="zh-CN" sz="1600" dirty="0">
                <a:solidFill>
                  <a:schemeClr val="tx1">
                    <a:lumMod val="75000"/>
                    <a:lumOff val="25000"/>
                  </a:schemeClr>
                </a:solidFill>
                <a:cs typeface="+mn-ea"/>
                <a:sym typeface="+mn-lt"/>
              </a:rPr>
              <a:t>ADD RELATED TITLE WORDS</a:t>
            </a:r>
            <a:endParaRPr lang="zh-CN" altLang="en-US" sz="1600" dirty="0">
              <a:solidFill>
                <a:schemeClr val="tx1">
                  <a:lumMod val="75000"/>
                  <a:lumOff val="25000"/>
                </a:schemeClr>
              </a:solidFill>
              <a:cs typeface="+mn-ea"/>
              <a:sym typeface="+mn-lt"/>
            </a:endParaRPr>
          </a:p>
        </p:txBody>
      </p:sp>
      <p:pic>
        <p:nvPicPr>
          <p:cNvPr id="5" name="图片 4"/>
          <p:cNvPicPr>
            <a:picLocks noChangeAspect="1"/>
          </p:cNvPicPr>
          <p:nvPr userDrawn="1"/>
        </p:nvPicPr>
        <p:blipFill>
          <a:blip r:embed="rId2" cstate="email">
            <a:duotone>
              <a:prstClr val="black"/>
              <a:srgbClr val="D9C3A5">
                <a:tint val="50000"/>
                <a:satMod val="180000"/>
              </a:srgbClr>
            </a:duotone>
          </a:blip>
          <a:stretch>
            <a:fillRect/>
          </a:stretch>
        </p:blipFill>
        <p:spPr>
          <a:xfrm>
            <a:off x="155384" y="103170"/>
            <a:ext cx="701865" cy="676265"/>
          </a:xfrm>
          <a:prstGeom prst="rect">
            <a:avLst/>
          </a:prstGeom>
        </p:spPr>
      </p:pic>
      <p:cxnSp>
        <p:nvCxnSpPr>
          <p:cNvPr id="7" name="直接连接符 6"/>
          <p:cNvCxnSpPr/>
          <p:nvPr userDrawn="1"/>
        </p:nvCxnSpPr>
        <p:spPr>
          <a:xfrm>
            <a:off x="761999" y="874977"/>
            <a:ext cx="112204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descr="图片包含 事情, 物体, 时钟&#10;&#10;已生成极高可信度的说明"/>
          <p:cNvPicPr>
            <a:picLocks noChangeAspect="1"/>
          </p:cNvPicPr>
          <p:nvPr userDrawn="1"/>
        </p:nvPicPr>
        <p:blipFill>
          <a:blip r:embed="rId3">
            <a:lum bright="70000" contrast="-70000"/>
          </a:blip>
          <a:stretch>
            <a:fillRect/>
          </a:stretch>
        </p:blipFill>
        <p:spPr>
          <a:xfrm>
            <a:off x="0" y="3671900"/>
            <a:ext cx="12192000" cy="3395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0.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天空, 水, 建筑物&#10;&#10;已生成极高可信度的说明"/>
          <p:cNvPicPr>
            <a:picLocks noChangeAspect="1"/>
          </p:cNvPicPr>
          <p:nvPr/>
        </p:nvPicPr>
        <p:blipFill rotWithShape="1">
          <a:blip r:embed="rId5" cstate="email"/>
          <a:srcRect/>
          <a:stretch>
            <a:fillRect/>
          </a:stretch>
        </p:blipFill>
        <p:spPr>
          <a:xfrm>
            <a:off x="-8897" y="0"/>
            <a:ext cx="12192000" cy="6858000"/>
          </a:xfrm>
          <a:prstGeom prst="rect">
            <a:avLst/>
          </a:prstGeom>
        </p:spPr>
      </p:pic>
      <p:pic>
        <p:nvPicPr>
          <p:cNvPr id="5" name="图片 4"/>
          <p:cNvPicPr>
            <a:picLocks noChangeAspect="1"/>
          </p:cNvPicPr>
          <p:nvPr/>
        </p:nvPicPr>
        <p:blipFill>
          <a:blip r:embed="rId6" cstate="email"/>
          <a:stretch>
            <a:fillRect/>
          </a:stretch>
        </p:blipFill>
        <p:spPr>
          <a:xfrm>
            <a:off x="0" y="2837529"/>
            <a:ext cx="3958478" cy="3814096"/>
          </a:xfrm>
          <a:prstGeom prst="rect">
            <a:avLst/>
          </a:prstGeom>
        </p:spPr>
      </p:pic>
      <p:sp>
        <p:nvSpPr>
          <p:cNvPr id="7" name="Text Placeholder 12"/>
          <p:cNvSpPr txBox="1"/>
          <p:nvPr/>
        </p:nvSpPr>
        <p:spPr>
          <a:xfrm>
            <a:off x="3228167" y="1096963"/>
            <a:ext cx="9106399" cy="1578494"/>
          </a:xfrm>
          <a:prstGeom prst="rect">
            <a:avLst/>
          </a:prstGeom>
        </p:spPr>
        <p:txBody>
          <a:bodyPr vert="horz" lIns="0" tIns="60960" rIns="0" bIns="6096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335" b="1" dirty="0">
                <a:solidFill>
                  <a:schemeClr val="tx2"/>
                </a:solidFill>
                <a:latin typeface="微软雅黑" panose="020B0503020204020204" pitchFamily="34" charset="-122"/>
                <a:ea typeface="微软雅黑" panose="020B0503020204020204" pitchFamily="34" charset="-122"/>
              </a:rPr>
              <a:t>XX</a:t>
            </a:r>
            <a:r>
              <a:rPr lang="zh-CN" altLang="en-US" sz="5335" b="1" dirty="0">
                <a:solidFill>
                  <a:schemeClr val="tx2"/>
                </a:solidFill>
                <a:latin typeface="微软雅黑" panose="020B0503020204020204" pitchFamily="34" charset="-122"/>
                <a:ea typeface="微软雅黑" panose="020B0503020204020204" pitchFamily="34" charset="-122"/>
              </a:rPr>
              <a:t>市</a:t>
            </a:r>
            <a:endParaRPr lang="en-US" altLang="zh-CN" sz="5335" b="1" dirty="0">
              <a:solidFill>
                <a:schemeClr val="tx2"/>
              </a:solidFill>
              <a:latin typeface="微软雅黑" panose="020B0503020204020204" pitchFamily="34" charset="-122"/>
              <a:ea typeface="微软雅黑" panose="020B0503020204020204" pitchFamily="34" charset="-122"/>
            </a:endParaRPr>
          </a:p>
          <a:p>
            <a:r>
              <a:rPr lang="zh-CN" altLang="en-US" sz="5335" b="1" dirty="0">
                <a:latin typeface="微软雅黑" panose="020B0503020204020204" pitchFamily="34" charset="-122"/>
                <a:ea typeface="微软雅黑" panose="020B0503020204020204" pitchFamily="34" charset="-122"/>
              </a:rPr>
              <a:t>安全生产</a:t>
            </a:r>
            <a:r>
              <a:rPr lang="zh-CN" altLang="en-US" sz="5335" dirty="0">
                <a:solidFill>
                  <a:schemeClr val="tx1">
                    <a:lumMod val="75000"/>
                    <a:lumOff val="25000"/>
                  </a:schemeClr>
                </a:solidFill>
                <a:latin typeface="微软雅黑" panose="020B0503020204020204" pitchFamily="34" charset="-122"/>
                <a:ea typeface="微软雅黑" panose="020B0503020204020204" pitchFamily="34" charset="-122"/>
              </a:rPr>
              <a:t>工作总结汇报</a:t>
            </a:r>
            <a:endParaRPr lang="en-GB" sz="5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12"/>
          <p:cNvSpPr txBox="1"/>
          <p:nvPr/>
        </p:nvSpPr>
        <p:spPr>
          <a:xfrm>
            <a:off x="4876240" y="3118576"/>
            <a:ext cx="5810251" cy="236711"/>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811762" y="2918390"/>
            <a:ext cx="790604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598552" y="3659980"/>
            <a:ext cx="4548222" cy="460807"/>
            <a:chOff x="6096000" y="4779428"/>
            <a:chExt cx="4548222" cy="460807"/>
          </a:xfrm>
        </p:grpSpPr>
        <p:sp>
          <p:nvSpPr>
            <p:cNvPr id="11" name="man-with-laptop_87244"/>
            <p:cNvSpPr>
              <a:spLocks noChangeAspect="1"/>
            </p:cNvSpPr>
            <p:nvPr/>
          </p:nvSpPr>
          <p:spPr bwMode="auto">
            <a:xfrm>
              <a:off x="6096000" y="4793726"/>
              <a:ext cx="488551" cy="396134"/>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chemeClr val="accent1"/>
            </a:solidFill>
            <a:ln>
              <a:noFill/>
            </a:ln>
          </p:spPr>
          <p:txBody>
            <a:bodyPr/>
            <a:lstStyle/>
            <a:p>
              <a:endParaRPr lang="zh-CN" altLang="en-US"/>
            </a:p>
          </p:txBody>
        </p:sp>
        <p:sp>
          <p:nvSpPr>
            <p:cNvPr id="12" name="time_104821"/>
            <p:cNvSpPr>
              <a:spLocks noChangeAspect="1"/>
            </p:cNvSpPr>
            <p:nvPr/>
          </p:nvSpPr>
          <p:spPr bwMode="auto">
            <a:xfrm>
              <a:off x="8808230" y="4793726"/>
              <a:ext cx="457450" cy="446509"/>
            </a:xfrm>
            <a:custGeom>
              <a:avLst/>
              <a:gdLst>
                <a:gd name="connsiteX0" fmla="*/ 287075 w 607780"/>
                <a:gd name="connsiteY0" fmla="*/ 445198 h 593244"/>
                <a:gd name="connsiteX1" fmla="*/ 301314 w 607780"/>
                <a:gd name="connsiteY1" fmla="*/ 459424 h 593244"/>
                <a:gd name="connsiteX2" fmla="*/ 301314 w 607780"/>
                <a:gd name="connsiteY2" fmla="*/ 468273 h 593244"/>
                <a:gd name="connsiteX3" fmla="*/ 287075 w 607780"/>
                <a:gd name="connsiteY3" fmla="*/ 482386 h 593244"/>
                <a:gd name="connsiteX4" fmla="*/ 272947 w 607780"/>
                <a:gd name="connsiteY4" fmla="*/ 468273 h 593244"/>
                <a:gd name="connsiteX5" fmla="*/ 272947 w 607780"/>
                <a:gd name="connsiteY5" fmla="*/ 459424 h 593244"/>
                <a:gd name="connsiteX6" fmla="*/ 287075 w 607780"/>
                <a:gd name="connsiteY6" fmla="*/ 445198 h 593244"/>
                <a:gd name="connsiteX7" fmla="*/ 491297 w 607780"/>
                <a:gd name="connsiteY7" fmla="*/ 426836 h 593244"/>
                <a:gd name="connsiteX8" fmla="*/ 403204 w 607780"/>
                <a:gd name="connsiteY8" fmla="*/ 514802 h 593244"/>
                <a:gd name="connsiteX9" fmla="*/ 403204 w 607780"/>
                <a:gd name="connsiteY9" fmla="*/ 564781 h 593244"/>
                <a:gd name="connsiteX10" fmla="*/ 579389 w 607780"/>
                <a:gd name="connsiteY10" fmla="*/ 564781 h 593244"/>
                <a:gd name="connsiteX11" fmla="*/ 579389 w 607780"/>
                <a:gd name="connsiteY11" fmla="*/ 514802 h 593244"/>
                <a:gd name="connsiteX12" fmla="*/ 491297 w 607780"/>
                <a:gd name="connsiteY12" fmla="*/ 426836 h 593244"/>
                <a:gd name="connsiteX13" fmla="*/ 377297 w 607780"/>
                <a:gd name="connsiteY13" fmla="*/ 422587 h 593244"/>
                <a:gd name="connsiteX14" fmla="*/ 385948 w 607780"/>
                <a:gd name="connsiteY14" fmla="*/ 429164 h 593244"/>
                <a:gd name="connsiteX15" fmla="*/ 390323 w 607780"/>
                <a:gd name="connsiteY15" fmla="*/ 436794 h 593244"/>
                <a:gd name="connsiteX16" fmla="*/ 385163 w 607780"/>
                <a:gd name="connsiteY16" fmla="*/ 456204 h 593244"/>
                <a:gd name="connsiteX17" fmla="*/ 377984 w 607780"/>
                <a:gd name="connsiteY17" fmla="*/ 458111 h 593244"/>
                <a:gd name="connsiteX18" fmla="*/ 365756 w 607780"/>
                <a:gd name="connsiteY18" fmla="*/ 451043 h 593244"/>
                <a:gd name="connsiteX19" fmla="*/ 361269 w 607780"/>
                <a:gd name="connsiteY19" fmla="*/ 443413 h 593244"/>
                <a:gd name="connsiteX20" fmla="*/ 366542 w 607780"/>
                <a:gd name="connsiteY20" fmla="*/ 424003 h 593244"/>
                <a:gd name="connsiteX21" fmla="*/ 377297 w 607780"/>
                <a:gd name="connsiteY21" fmla="*/ 422587 h 593244"/>
                <a:gd name="connsiteX22" fmla="*/ 196942 w 607780"/>
                <a:gd name="connsiteY22" fmla="*/ 422587 h 593244"/>
                <a:gd name="connsiteX23" fmla="*/ 207751 w 607780"/>
                <a:gd name="connsiteY23" fmla="*/ 424003 h 593244"/>
                <a:gd name="connsiteX24" fmla="*/ 212917 w 607780"/>
                <a:gd name="connsiteY24" fmla="*/ 443413 h 593244"/>
                <a:gd name="connsiteX25" fmla="*/ 208537 w 607780"/>
                <a:gd name="connsiteY25" fmla="*/ 451043 h 593244"/>
                <a:gd name="connsiteX26" fmla="*/ 196184 w 607780"/>
                <a:gd name="connsiteY26" fmla="*/ 458111 h 593244"/>
                <a:gd name="connsiteX27" fmla="*/ 189109 w 607780"/>
                <a:gd name="connsiteY27" fmla="*/ 456204 h 593244"/>
                <a:gd name="connsiteX28" fmla="*/ 183943 w 607780"/>
                <a:gd name="connsiteY28" fmla="*/ 436794 h 593244"/>
                <a:gd name="connsiteX29" fmla="*/ 188323 w 607780"/>
                <a:gd name="connsiteY29" fmla="*/ 429164 h 593244"/>
                <a:gd name="connsiteX30" fmla="*/ 196942 w 607780"/>
                <a:gd name="connsiteY30" fmla="*/ 422587 h 593244"/>
                <a:gd name="connsiteX31" fmla="*/ 141003 w 607780"/>
                <a:gd name="connsiteY31" fmla="*/ 359426 h 593244"/>
                <a:gd name="connsiteX32" fmla="*/ 149620 w 607780"/>
                <a:gd name="connsiteY32" fmla="*/ 365991 h 593244"/>
                <a:gd name="connsiteX33" fmla="*/ 144456 w 607780"/>
                <a:gd name="connsiteY33" fmla="*/ 385366 h 593244"/>
                <a:gd name="connsiteX34" fmla="*/ 136821 w 607780"/>
                <a:gd name="connsiteY34" fmla="*/ 389846 h 593244"/>
                <a:gd name="connsiteX35" fmla="*/ 129748 w 607780"/>
                <a:gd name="connsiteY35" fmla="*/ 391638 h 593244"/>
                <a:gd name="connsiteX36" fmla="*/ 117398 w 607780"/>
                <a:gd name="connsiteY36" fmla="*/ 384582 h 593244"/>
                <a:gd name="connsiteX37" fmla="*/ 122563 w 607780"/>
                <a:gd name="connsiteY37" fmla="*/ 365207 h 593244"/>
                <a:gd name="connsiteX38" fmla="*/ 130197 w 607780"/>
                <a:gd name="connsiteY38" fmla="*/ 360840 h 593244"/>
                <a:gd name="connsiteX39" fmla="*/ 141003 w 607780"/>
                <a:gd name="connsiteY39" fmla="*/ 359426 h 593244"/>
                <a:gd name="connsiteX40" fmla="*/ 105240 w 607780"/>
                <a:gd name="connsiteY40" fmla="*/ 272524 h 593244"/>
                <a:gd name="connsiteX41" fmla="*/ 114106 w 607780"/>
                <a:gd name="connsiteY41" fmla="*/ 272524 h 593244"/>
                <a:gd name="connsiteX42" fmla="*/ 128359 w 607780"/>
                <a:gd name="connsiteY42" fmla="*/ 286743 h 593244"/>
                <a:gd name="connsiteX43" fmla="*/ 114106 w 607780"/>
                <a:gd name="connsiteY43" fmla="*/ 300962 h 593244"/>
                <a:gd name="connsiteX44" fmla="*/ 105240 w 607780"/>
                <a:gd name="connsiteY44" fmla="*/ 300962 h 593244"/>
                <a:gd name="connsiteX45" fmla="*/ 91100 w 607780"/>
                <a:gd name="connsiteY45" fmla="*/ 286743 h 593244"/>
                <a:gd name="connsiteX46" fmla="*/ 105240 w 607780"/>
                <a:gd name="connsiteY46" fmla="*/ 272524 h 593244"/>
                <a:gd name="connsiteX47" fmla="*/ 287059 w 607780"/>
                <a:gd name="connsiteY47" fmla="*/ 272277 h 593244"/>
                <a:gd name="connsiteX48" fmla="*/ 272584 w 607780"/>
                <a:gd name="connsiteY48" fmla="*/ 286733 h 593244"/>
                <a:gd name="connsiteX49" fmla="*/ 287059 w 607780"/>
                <a:gd name="connsiteY49" fmla="*/ 301189 h 593244"/>
                <a:gd name="connsiteX50" fmla="*/ 301534 w 607780"/>
                <a:gd name="connsiteY50" fmla="*/ 286733 h 593244"/>
                <a:gd name="connsiteX51" fmla="*/ 287059 w 607780"/>
                <a:gd name="connsiteY51" fmla="*/ 272277 h 593244"/>
                <a:gd name="connsiteX52" fmla="*/ 491297 w 607780"/>
                <a:gd name="connsiteY52" fmla="*/ 222550 h 593244"/>
                <a:gd name="connsiteX53" fmla="*/ 403204 w 607780"/>
                <a:gd name="connsiteY53" fmla="*/ 310517 h 593244"/>
                <a:gd name="connsiteX54" fmla="*/ 491297 w 607780"/>
                <a:gd name="connsiteY54" fmla="*/ 398484 h 593244"/>
                <a:gd name="connsiteX55" fmla="*/ 579389 w 607780"/>
                <a:gd name="connsiteY55" fmla="*/ 310517 h 593244"/>
                <a:gd name="connsiteX56" fmla="*/ 491297 w 607780"/>
                <a:gd name="connsiteY56" fmla="*/ 222550 h 593244"/>
                <a:gd name="connsiteX57" fmla="*/ 126015 w 607780"/>
                <a:gd name="connsiteY57" fmla="*/ 182252 h 593244"/>
                <a:gd name="connsiteX58" fmla="*/ 136821 w 607780"/>
                <a:gd name="connsiteY58" fmla="*/ 183653 h 593244"/>
                <a:gd name="connsiteX59" fmla="*/ 144456 w 607780"/>
                <a:gd name="connsiteY59" fmla="*/ 188136 h 593244"/>
                <a:gd name="connsiteX60" fmla="*/ 149620 w 607780"/>
                <a:gd name="connsiteY60" fmla="*/ 207527 h 593244"/>
                <a:gd name="connsiteX61" fmla="*/ 137270 w 607780"/>
                <a:gd name="connsiteY61" fmla="*/ 214589 h 593244"/>
                <a:gd name="connsiteX62" fmla="*/ 130197 w 607780"/>
                <a:gd name="connsiteY62" fmla="*/ 212683 h 593244"/>
                <a:gd name="connsiteX63" fmla="*/ 122563 w 607780"/>
                <a:gd name="connsiteY63" fmla="*/ 208312 h 593244"/>
                <a:gd name="connsiteX64" fmla="*/ 117398 w 607780"/>
                <a:gd name="connsiteY64" fmla="*/ 188921 h 593244"/>
                <a:gd name="connsiteX65" fmla="*/ 126015 w 607780"/>
                <a:gd name="connsiteY65" fmla="*/ 182252 h 593244"/>
                <a:gd name="connsiteX66" fmla="*/ 287059 w 607780"/>
                <a:gd name="connsiteY66" fmla="*/ 136685 h 593244"/>
                <a:gd name="connsiteX67" fmla="*/ 301309 w 607780"/>
                <a:gd name="connsiteY67" fmla="*/ 150916 h 593244"/>
                <a:gd name="connsiteX68" fmla="*/ 301309 w 607780"/>
                <a:gd name="connsiteY68" fmla="*/ 246279 h 593244"/>
                <a:gd name="connsiteX69" fmla="*/ 330034 w 607780"/>
                <a:gd name="connsiteY69" fmla="*/ 286733 h 593244"/>
                <a:gd name="connsiteX70" fmla="*/ 287059 w 607780"/>
                <a:gd name="connsiteY70" fmla="*/ 329540 h 593244"/>
                <a:gd name="connsiteX71" fmla="*/ 246664 w 607780"/>
                <a:gd name="connsiteY71" fmla="*/ 300964 h 593244"/>
                <a:gd name="connsiteX72" fmla="*/ 207953 w 607780"/>
                <a:gd name="connsiteY72" fmla="*/ 300964 h 593244"/>
                <a:gd name="connsiteX73" fmla="*/ 193702 w 607780"/>
                <a:gd name="connsiteY73" fmla="*/ 286733 h 593244"/>
                <a:gd name="connsiteX74" fmla="*/ 207953 w 607780"/>
                <a:gd name="connsiteY74" fmla="*/ 272501 h 593244"/>
                <a:gd name="connsiteX75" fmla="*/ 246664 w 607780"/>
                <a:gd name="connsiteY75" fmla="*/ 272501 h 593244"/>
                <a:gd name="connsiteX76" fmla="*/ 272921 w 607780"/>
                <a:gd name="connsiteY76" fmla="*/ 246279 h 593244"/>
                <a:gd name="connsiteX77" fmla="*/ 272921 w 607780"/>
                <a:gd name="connsiteY77" fmla="*/ 150916 h 593244"/>
                <a:gd name="connsiteX78" fmla="*/ 287059 w 607780"/>
                <a:gd name="connsiteY78" fmla="*/ 136685 h 593244"/>
                <a:gd name="connsiteX79" fmla="*/ 374366 w 607780"/>
                <a:gd name="connsiteY79" fmla="*/ 115779 h 593244"/>
                <a:gd name="connsiteX80" fmla="*/ 385163 w 607780"/>
                <a:gd name="connsiteY80" fmla="*/ 117180 h 593244"/>
                <a:gd name="connsiteX81" fmla="*/ 390323 w 607780"/>
                <a:gd name="connsiteY81" fmla="*/ 136569 h 593244"/>
                <a:gd name="connsiteX82" fmla="*/ 385948 w 607780"/>
                <a:gd name="connsiteY82" fmla="*/ 144190 h 593244"/>
                <a:gd name="connsiteX83" fmla="*/ 373609 w 607780"/>
                <a:gd name="connsiteY83" fmla="*/ 151363 h 593244"/>
                <a:gd name="connsiteX84" fmla="*/ 366542 w 607780"/>
                <a:gd name="connsiteY84" fmla="*/ 149458 h 593244"/>
                <a:gd name="connsiteX85" fmla="*/ 361269 w 607780"/>
                <a:gd name="connsiteY85" fmla="*/ 130069 h 593244"/>
                <a:gd name="connsiteX86" fmla="*/ 365756 w 607780"/>
                <a:gd name="connsiteY86" fmla="*/ 122448 h 593244"/>
                <a:gd name="connsiteX87" fmla="*/ 374366 w 607780"/>
                <a:gd name="connsiteY87" fmla="*/ 115779 h 593244"/>
                <a:gd name="connsiteX88" fmla="*/ 199918 w 607780"/>
                <a:gd name="connsiteY88" fmla="*/ 115779 h 593244"/>
                <a:gd name="connsiteX89" fmla="*/ 208537 w 607780"/>
                <a:gd name="connsiteY89" fmla="*/ 122448 h 593244"/>
                <a:gd name="connsiteX90" fmla="*/ 212917 w 607780"/>
                <a:gd name="connsiteY90" fmla="*/ 130069 h 593244"/>
                <a:gd name="connsiteX91" fmla="*/ 207751 w 607780"/>
                <a:gd name="connsiteY91" fmla="*/ 149458 h 593244"/>
                <a:gd name="connsiteX92" fmla="*/ 200676 w 607780"/>
                <a:gd name="connsiteY92" fmla="*/ 151363 h 593244"/>
                <a:gd name="connsiteX93" fmla="*/ 188323 w 607780"/>
                <a:gd name="connsiteY93" fmla="*/ 144190 h 593244"/>
                <a:gd name="connsiteX94" fmla="*/ 183943 w 607780"/>
                <a:gd name="connsiteY94" fmla="*/ 136569 h 593244"/>
                <a:gd name="connsiteX95" fmla="*/ 189109 w 607780"/>
                <a:gd name="connsiteY95" fmla="*/ 117180 h 593244"/>
                <a:gd name="connsiteX96" fmla="*/ 199918 w 607780"/>
                <a:gd name="connsiteY96" fmla="*/ 115779 h 593244"/>
                <a:gd name="connsiteX97" fmla="*/ 287075 w 607780"/>
                <a:gd name="connsiteY97" fmla="*/ 90959 h 593244"/>
                <a:gd name="connsiteX98" fmla="*/ 301314 w 607780"/>
                <a:gd name="connsiteY98" fmla="*/ 105211 h 593244"/>
                <a:gd name="connsiteX99" fmla="*/ 301314 w 607780"/>
                <a:gd name="connsiteY99" fmla="*/ 114077 h 593244"/>
                <a:gd name="connsiteX100" fmla="*/ 287075 w 607780"/>
                <a:gd name="connsiteY100" fmla="*/ 128218 h 593244"/>
                <a:gd name="connsiteX101" fmla="*/ 272947 w 607780"/>
                <a:gd name="connsiteY101" fmla="*/ 114077 h 593244"/>
                <a:gd name="connsiteX102" fmla="*/ 272947 w 607780"/>
                <a:gd name="connsiteY102" fmla="*/ 105211 h 593244"/>
                <a:gd name="connsiteX103" fmla="*/ 287075 w 607780"/>
                <a:gd name="connsiteY103" fmla="*/ 90959 h 593244"/>
                <a:gd name="connsiteX104" fmla="*/ 287057 w 607780"/>
                <a:gd name="connsiteY104" fmla="*/ 86062 h 593244"/>
                <a:gd name="connsiteX105" fmla="*/ 86184 w 607780"/>
                <a:gd name="connsiteY105" fmla="*/ 286761 h 593244"/>
                <a:gd name="connsiteX106" fmla="*/ 287057 w 607780"/>
                <a:gd name="connsiteY106" fmla="*/ 487348 h 593244"/>
                <a:gd name="connsiteX107" fmla="*/ 388504 w 607780"/>
                <a:gd name="connsiteY107" fmla="*/ 460005 h 593244"/>
                <a:gd name="connsiteX108" fmla="*/ 435524 w 607780"/>
                <a:gd name="connsiteY108" fmla="*/ 412604 h 593244"/>
                <a:gd name="connsiteX109" fmla="*/ 374701 w 607780"/>
                <a:gd name="connsiteY109" fmla="*/ 310517 h 593244"/>
                <a:gd name="connsiteX110" fmla="*/ 429015 w 607780"/>
                <a:gd name="connsiteY110" fmla="*/ 212129 h 593244"/>
                <a:gd name="connsiteX111" fmla="*/ 424526 w 607780"/>
                <a:gd name="connsiteY111" fmla="*/ 207534 h 593244"/>
                <a:gd name="connsiteX112" fmla="*/ 429800 w 607780"/>
                <a:gd name="connsiteY112" fmla="*/ 188036 h 593244"/>
                <a:gd name="connsiteX113" fmla="*/ 437431 w 607780"/>
                <a:gd name="connsiteY113" fmla="*/ 183666 h 593244"/>
                <a:gd name="connsiteX114" fmla="*/ 456845 w 607780"/>
                <a:gd name="connsiteY114" fmla="*/ 188932 h 593244"/>
                <a:gd name="connsiteX115" fmla="*/ 458416 w 607780"/>
                <a:gd name="connsiteY115" fmla="*/ 198794 h 593244"/>
                <a:gd name="connsiteX116" fmla="*/ 466721 w 607780"/>
                <a:gd name="connsiteY116" fmla="*/ 196777 h 593244"/>
                <a:gd name="connsiteX117" fmla="*/ 401633 w 607780"/>
                <a:gd name="connsiteY117" fmla="*/ 121809 h 593244"/>
                <a:gd name="connsiteX118" fmla="*/ 287057 w 607780"/>
                <a:gd name="connsiteY118" fmla="*/ 86062 h 593244"/>
                <a:gd name="connsiteX119" fmla="*/ 287057 w 607780"/>
                <a:gd name="connsiteY119" fmla="*/ 28463 h 593244"/>
                <a:gd name="connsiteX120" fmla="*/ 28391 w 607780"/>
                <a:gd name="connsiteY120" fmla="*/ 286761 h 593244"/>
                <a:gd name="connsiteX121" fmla="*/ 287057 w 607780"/>
                <a:gd name="connsiteY121" fmla="*/ 545059 h 593244"/>
                <a:gd name="connsiteX122" fmla="*/ 374701 w 607780"/>
                <a:gd name="connsiteY122" fmla="*/ 529818 h 593244"/>
                <a:gd name="connsiteX123" fmla="*/ 374701 w 607780"/>
                <a:gd name="connsiteY123" fmla="*/ 514802 h 593244"/>
                <a:gd name="connsiteX124" fmla="*/ 375935 w 607780"/>
                <a:gd name="connsiteY124" fmla="*/ 497881 h 593244"/>
                <a:gd name="connsiteX125" fmla="*/ 287057 w 607780"/>
                <a:gd name="connsiteY125" fmla="*/ 515811 h 593244"/>
                <a:gd name="connsiteX126" fmla="*/ 57680 w 607780"/>
                <a:gd name="connsiteY126" fmla="*/ 286761 h 593244"/>
                <a:gd name="connsiteX127" fmla="*/ 287057 w 607780"/>
                <a:gd name="connsiteY127" fmla="*/ 57710 h 593244"/>
                <a:gd name="connsiteX128" fmla="*/ 417793 w 607780"/>
                <a:gd name="connsiteY128" fmla="*/ 98500 h 593244"/>
                <a:gd name="connsiteX129" fmla="*/ 497020 w 607780"/>
                <a:gd name="connsiteY129" fmla="*/ 194311 h 593244"/>
                <a:gd name="connsiteX130" fmla="*/ 531247 w 607780"/>
                <a:gd name="connsiteY130" fmla="*/ 201147 h 593244"/>
                <a:gd name="connsiteX131" fmla="*/ 450898 w 607780"/>
                <a:gd name="connsiteY131" fmla="*/ 86846 h 593244"/>
                <a:gd name="connsiteX132" fmla="*/ 287057 w 607780"/>
                <a:gd name="connsiteY132" fmla="*/ 28463 h 593244"/>
                <a:gd name="connsiteX133" fmla="*/ 287057 w 607780"/>
                <a:gd name="connsiteY133" fmla="*/ 0 h 593244"/>
                <a:gd name="connsiteX134" fmla="*/ 468853 w 607780"/>
                <a:gd name="connsiteY134" fmla="*/ 64882 h 593244"/>
                <a:gd name="connsiteX135" fmla="*/ 566820 w 607780"/>
                <a:gd name="connsiteY135" fmla="*/ 221990 h 593244"/>
                <a:gd name="connsiteX136" fmla="*/ 607780 w 607780"/>
                <a:gd name="connsiteY136" fmla="*/ 310517 h 593244"/>
                <a:gd name="connsiteX137" fmla="*/ 546957 w 607780"/>
                <a:gd name="connsiteY137" fmla="*/ 412604 h 593244"/>
                <a:gd name="connsiteX138" fmla="*/ 607780 w 607780"/>
                <a:gd name="connsiteY138" fmla="*/ 514802 h 593244"/>
                <a:gd name="connsiteX139" fmla="*/ 607780 w 607780"/>
                <a:gd name="connsiteY139" fmla="*/ 579013 h 593244"/>
                <a:gd name="connsiteX140" fmla="*/ 593528 w 607780"/>
                <a:gd name="connsiteY140" fmla="*/ 593244 h 593244"/>
                <a:gd name="connsiteX141" fmla="*/ 388953 w 607780"/>
                <a:gd name="connsiteY141" fmla="*/ 593244 h 593244"/>
                <a:gd name="connsiteX142" fmla="*/ 374701 w 607780"/>
                <a:gd name="connsiteY142" fmla="*/ 579013 h 593244"/>
                <a:gd name="connsiteX143" fmla="*/ 374701 w 607780"/>
                <a:gd name="connsiteY143" fmla="*/ 559850 h 593244"/>
                <a:gd name="connsiteX144" fmla="*/ 287057 w 607780"/>
                <a:gd name="connsiteY144" fmla="*/ 573410 h 593244"/>
                <a:gd name="connsiteX145" fmla="*/ 0 w 607780"/>
                <a:gd name="connsiteY145" fmla="*/ 286761 h 593244"/>
                <a:gd name="connsiteX146" fmla="*/ 287057 w 607780"/>
                <a:gd name="connsiteY146" fmla="*/ 0 h 5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07780" h="593244">
                  <a:moveTo>
                    <a:pt x="287075" y="445198"/>
                  </a:moveTo>
                  <a:cubicBezTo>
                    <a:pt x="294923" y="445198"/>
                    <a:pt x="301314" y="451583"/>
                    <a:pt x="301314" y="459424"/>
                  </a:cubicBezTo>
                  <a:lnTo>
                    <a:pt x="301314" y="468273"/>
                  </a:lnTo>
                  <a:cubicBezTo>
                    <a:pt x="301314" y="476114"/>
                    <a:pt x="294923" y="482386"/>
                    <a:pt x="287075" y="482386"/>
                  </a:cubicBezTo>
                  <a:cubicBezTo>
                    <a:pt x="279226" y="482386"/>
                    <a:pt x="272947" y="476114"/>
                    <a:pt x="272947" y="468273"/>
                  </a:cubicBezTo>
                  <a:lnTo>
                    <a:pt x="272947" y="459424"/>
                  </a:lnTo>
                  <a:cubicBezTo>
                    <a:pt x="272947" y="451583"/>
                    <a:pt x="279226" y="445198"/>
                    <a:pt x="287075" y="445198"/>
                  </a:cubicBezTo>
                  <a:close/>
                  <a:moveTo>
                    <a:pt x="491297" y="426836"/>
                  </a:moveTo>
                  <a:cubicBezTo>
                    <a:pt x="442706" y="426836"/>
                    <a:pt x="403204" y="466281"/>
                    <a:pt x="403204" y="514802"/>
                  </a:cubicBezTo>
                  <a:lnTo>
                    <a:pt x="403204" y="564781"/>
                  </a:lnTo>
                  <a:lnTo>
                    <a:pt x="579389" y="564781"/>
                  </a:lnTo>
                  <a:lnTo>
                    <a:pt x="579389" y="514802"/>
                  </a:lnTo>
                  <a:cubicBezTo>
                    <a:pt x="579389" y="466281"/>
                    <a:pt x="539775" y="426836"/>
                    <a:pt x="491297" y="426836"/>
                  </a:cubicBezTo>
                  <a:close/>
                  <a:moveTo>
                    <a:pt x="377297" y="422587"/>
                  </a:moveTo>
                  <a:cubicBezTo>
                    <a:pt x="380816" y="423526"/>
                    <a:pt x="383985" y="425798"/>
                    <a:pt x="385948" y="429164"/>
                  </a:cubicBezTo>
                  <a:lnTo>
                    <a:pt x="390323" y="436794"/>
                  </a:lnTo>
                  <a:cubicBezTo>
                    <a:pt x="394249" y="443638"/>
                    <a:pt x="391894" y="452277"/>
                    <a:pt x="385163" y="456204"/>
                  </a:cubicBezTo>
                  <a:cubicBezTo>
                    <a:pt x="382919" y="457550"/>
                    <a:pt x="380452" y="458111"/>
                    <a:pt x="377984" y="458111"/>
                  </a:cubicBezTo>
                  <a:cubicBezTo>
                    <a:pt x="373160" y="458111"/>
                    <a:pt x="368337" y="455643"/>
                    <a:pt x="365756" y="451043"/>
                  </a:cubicBezTo>
                  <a:lnTo>
                    <a:pt x="361269" y="443413"/>
                  </a:lnTo>
                  <a:cubicBezTo>
                    <a:pt x="357343" y="436569"/>
                    <a:pt x="359699" y="427930"/>
                    <a:pt x="366542" y="424003"/>
                  </a:cubicBezTo>
                  <a:cubicBezTo>
                    <a:pt x="369907" y="422040"/>
                    <a:pt x="373777" y="421647"/>
                    <a:pt x="377297" y="422587"/>
                  </a:cubicBezTo>
                  <a:close/>
                  <a:moveTo>
                    <a:pt x="196942" y="422587"/>
                  </a:moveTo>
                  <a:cubicBezTo>
                    <a:pt x="200451" y="421647"/>
                    <a:pt x="204326" y="422040"/>
                    <a:pt x="207751" y="424003"/>
                  </a:cubicBezTo>
                  <a:cubicBezTo>
                    <a:pt x="214601" y="427930"/>
                    <a:pt x="216847" y="436569"/>
                    <a:pt x="212917" y="443413"/>
                  </a:cubicBezTo>
                  <a:lnTo>
                    <a:pt x="208537" y="451043"/>
                  </a:lnTo>
                  <a:cubicBezTo>
                    <a:pt x="205954" y="455643"/>
                    <a:pt x="201125" y="458111"/>
                    <a:pt x="196184" y="458111"/>
                  </a:cubicBezTo>
                  <a:cubicBezTo>
                    <a:pt x="193825" y="458111"/>
                    <a:pt x="191355" y="457550"/>
                    <a:pt x="189109" y="456204"/>
                  </a:cubicBezTo>
                  <a:cubicBezTo>
                    <a:pt x="182258" y="452277"/>
                    <a:pt x="180012" y="443638"/>
                    <a:pt x="183943" y="436794"/>
                  </a:cubicBezTo>
                  <a:lnTo>
                    <a:pt x="188323" y="429164"/>
                  </a:lnTo>
                  <a:cubicBezTo>
                    <a:pt x="190288" y="425798"/>
                    <a:pt x="193432" y="423526"/>
                    <a:pt x="196942" y="422587"/>
                  </a:cubicBezTo>
                  <a:close/>
                  <a:moveTo>
                    <a:pt x="141003" y="359426"/>
                  </a:moveTo>
                  <a:cubicBezTo>
                    <a:pt x="144512" y="360364"/>
                    <a:pt x="147656" y="362631"/>
                    <a:pt x="149620" y="365991"/>
                  </a:cubicBezTo>
                  <a:cubicBezTo>
                    <a:pt x="153550" y="372823"/>
                    <a:pt x="151192" y="381446"/>
                    <a:pt x="144456" y="385366"/>
                  </a:cubicBezTo>
                  <a:lnTo>
                    <a:pt x="136821" y="389846"/>
                  </a:lnTo>
                  <a:cubicBezTo>
                    <a:pt x="134576" y="391078"/>
                    <a:pt x="132106" y="391638"/>
                    <a:pt x="129748" y="391638"/>
                  </a:cubicBezTo>
                  <a:cubicBezTo>
                    <a:pt x="124808" y="391638"/>
                    <a:pt x="119981" y="389174"/>
                    <a:pt x="117398" y="384582"/>
                  </a:cubicBezTo>
                  <a:cubicBezTo>
                    <a:pt x="113469" y="377863"/>
                    <a:pt x="115826" y="369127"/>
                    <a:pt x="122563" y="365207"/>
                  </a:cubicBezTo>
                  <a:lnTo>
                    <a:pt x="130197" y="360840"/>
                  </a:lnTo>
                  <a:cubicBezTo>
                    <a:pt x="133622" y="358880"/>
                    <a:pt x="137495" y="358488"/>
                    <a:pt x="141003" y="359426"/>
                  </a:cubicBezTo>
                  <a:close/>
                  <a:moveTo>
                    <a:pt x="105240" y="272524"/>
                  </a:moveTo>
                  <a:lnTo>
                    <a:pt x="114106" y="272524"/>
                  </a:lnTo>
                  <a:cubicBezTo>
                    <a:pt x="121962" y="272524"/>
                    <a:pt x="128359" y="278906"/>
                    <a:pt x="128359" y="286743"/>
                  </a:cubicBezTo>
                  <a:cubicBezTo>
                    <a:pt x="128359" y="294580"/>
                    <a:pt x="121962" y="300962"/>
                    <a:pt x="114106" y="300962"/>
                  </a:cubicBezTo>
                  <a:lnTo>
                    <a:pt x="105240" y="300962"/>
                  </a:lnTo>
                  <a:cubicBezTo>
                    <a:pt x="97384" y="300962"/>
                    <a:pt x="91100" y="294580"/>
                    <a:pt x="91100" y="286743"/>
                  </a:cubicBezTo>
                  <a:cubicBezTo>
                    <a:pt x="91100" y="278906"/>
                    <a:pt x="97384" y="272524"/>
                    <a:pt x="105240" y="272524"/>
                  </a:cubicBezTo>
                  <a:close/>
                  <a:moveTo>
                    <a:pt x="287059" y="272277"/>
                  </a:moveTo>
                  <a:cubicBezTo>
                    <a:pt x="279092" y="272277"/>
                    <a:pt x="272584" y="278777"/>
                    <a:pt x="272584" y="286733"/>
                  </a:cubicBezTo>
                  <a:cubicBezTo>
                    <a:pt x="272584" y="294689"/>
                    <a:pt x="279092" y="301189"/>
                    <a:pt x="287059" y="301189"/>
                  </a:cubicBezTo>
                  <a:cubicBezTo>
                    <a:pt x="295026" y="301189"/>
                    <a:pt x="301534" y="294689"/>
                    <a:pt x="301534" y="286733"/>
                  </a:cubicBezTo>
                  <a:cubicBezTo>
                    <a:pt x="301534" y="278777"/>
                    <a:pt x="295026" y="272277"/>
                    <a:pt x="287059" y="272277"/>
                  </a:cubicBezTo>
                  <a:close/>
                  <a:moveTo>
                    <a:pt x="491297" y="222550"/>
                  </a:moveTo>
                  <a:cubicBezTo>
                    <a:pt x="442706" y="222550"/>
                    <a:pt x="403204" y="261995"/>
                    <a:pt x="403204" y="310517"/>
                  </a:cubicBezTo>
                  <a:cubicBezTo>
                    <a:pt x="403204" y="359039"/>
                    <a:pt x="442706" y="398484"/>
                    <a:pt x="491297" y="398484"/>
                  </a:cubicBezTo>
                  <a:cubicBezTo>
                    <a:pt x="539775" y="398484"/>
                    <a:pt x="579389" y="359039"/>
                    <a:pt x="579389" y="310517"/>
                  </a:cubicBezTo>
                  <a:cubicBezTo>
                    <a:pt x="579389" y="261995"/>
                    <a:pt x="539775" y="222550"/>
                    <a:pt x="491297" y="222550"/>
                  </a:cubicBezTo>
                  <a:close/>
                  <a:moveTo>
                    <a:pt x="126015" y="182252"/>
                  </a:moveTo>
                  <a:cubicBezTo>
                    <a:pt x="129524" y="181299"/>
                    <a:pt x="133397" y="181691"/>
                    <a:pt x="136821" y="183653"/>
                  </a:cubicBezTo>
                  <a:lnTo>
                    <a:pt x="144456" y="188136"/>
                  </a:lnTo>
                  <a:cubicBezTo>
                    <a:pt x="151192" y="191947"/>
                    <a:pt x="153550" y="200690"/>
                    <a:pt x="149620" y="207527"/>
                  </a:cubicBezTo>
                  <a:cubicBezTo>
                    <a:pt x="147038" y="212011"/>
                    <a:pt x="142210" y="214589"/>
                    <a:pt x="137270" y="214589"/>
                  </a:cubicBezTo>
                  <a:cubicBezTo>
                    <a:pt x="134913" y="214589"/>
                    <a:pt x="132443" y="213916"/>
                    <a:pt x="130197" y="212683"/>
                  </a:cubicBezTo>
                  <a:lnTo>
                    <a:pt x="122563" y="208312"/>
                  </a:lnTo>
                  <a:cubicBezTo>
                    <a:pt x="115826" y="204389"/>
                    <a:pt x="113469" y="195646"/>
                    <a:pt x="117398" y="188921"/>
                  </a:cubicBezTo>
                  <a:cubicBezTo>
                    <a:pt x="119363" y="185502"/>
                    <a:pt x="122507" y="183205"/>
                    <a:pt x="126015" y="182252"/>
                  </a:cubicBezTo>
                  <a:close/>
                  <a:moveTo>
                    <a:pt x="287059" y="136685"/>
                  </a:moveTo>
                  <a:cubicBezTo>
                    <a:pt x="294913" y="136685"/>
                    <a:pt x="301309" y="143072"/>
                    <a:pt x="301309" y="150916"/>
                  </a:cubicBezTo>
                  <a:lnTo>
                    <a:pt x="301309" y="246279"/>
                  </a:lnTo>
                  <a:cubicBezTo>
                    <a:pt x="318028" y="252218"/>
                    <a:pt x="330034" y="268019"/>
                    <a:pt x="330034" y="286733"/>
                  </a:cubicBezTo>
                  <a:cubicBezTo>
                    <a:pt x="330034" y="310378"/>
                    <a:pt x="310735" y="329540"/>
                    <a:pt x="287059" y="329540"/>
                  </a:cubicBezTo>
                  <a:cubicBezTo>
                    <a:pt x="268432" y="329540"/>
                    <a:pt x="252499" y="317549"/>
                    <a:pt x="246664" y="300964"/>
                  </a:cubicBezTo>
                  <a:lnTo>
                    <a:pt x="207953" y="300964"/>
                  </a:lnTo>
                  <a:cubicBezTo>
                    <a:pt x="200098" y="300964"/>
                    <a:pt x="193702" y="294577"/>
                    <a:pt x="193702" y="286733"/>
                  </a:cubicBezTo>
                  <a:cubicBezTo>
                    <a:pt x="193702" y="278889"/>
                    <a:pt x="200098" y="272501"/>
                    <a:pt x="207953" y="272501"/>
                  </a:cubicBezTo>
                  <a:lnTo>
                    <a:pt x="246664" y="272501"/>
                  </a:lnTo>
                  <a:cubicBezTo>
                    <a:pt x="250928" y="260287"/>
                    <a:pt x="260690" y="250650"/>
                    <a:pt x="272921" y="246279"/>
                  </a:cubicBezTo>
                  <a:lnTo>
                    <a:pt x="272921" y="150916"/>
                  </a:lnTo>
                  <a:cubicBezTo>
                    <a:pt x="272921" y="143072"/>
                    <a:pt x="279204" y="136685"/>
                    <a:pt x="287059" y="136685"/>
                  </a:cubicBezTo>
                  <a:close/>
                  <a:moveTo>
                    <a:pt x="374366" y="115779"/>
                  </a:moveTo>
                  <a:cubicBezTo>
                    <a:pt x="377872" y="114827"/>
                    <a:pt x="381742" y="115219"/>
                    <a:pt x="385163" y="117180"/>
                  </a:cubicBezTo>
                  <a:cubicBezTo>
                    <a:pt x="391894" y="121103"/>
                    <a:pt x="394249" y="129845"/>
                    <a:pt x="390323" y="136569"/>
                  </a:cubicBezTo>
                  <a:lnTo>
                    <a:pt x="385948" y="144190"/>
                  </a:lnTo>
                  <a:cubicBezTo>
                    <a:pt x="383256" y="148785"/>
                    <a:pt x="378545" y="151363"/>
                    <a:pt x="373609" y="151363"/>
                  </a:cubicBezTo>
                  <a:cubicBezTo>
                    <a:pt x="371141" y="151363"/>
                    <a:pt x="368785" y="150690"/>
                    <a:pt x="366542" y="149458"/>
                  </a:cubicBezTo>
                  <a:cubicBezTo>
                    <a:pt x="359699" y="145535"/>
                    <a:pt x="357343" y="136793"/>
                    <a:pt x="361269" y="130069"/>
                  </a:cubicBezTo>
                  <a:lnTo>
                    <a:pt x="365756" y="122448"/>
                  </a:lnTo>
                  <a:cubicBezTo>
                    <a:pt x="367720" y="119030"/>
                    <a:pt x="370861" y="116732"/>
                    <a:pt x="374366" y="115779"/>
                  </a:cubicBezTo>
                  <a:close/>
                  <a:moveTo>
                    <a:pt x="199918" y="115779"/>
                  </a:moveTo>
                  <a:cubicBezTo>
                    <a:pt x="203427" y="116732"/>
                    <a:pt x="206572" y="119030"/>
                    <a:pt x="208537" y="122448"/>
                  </a:cubicBezTo>
                  <a:lnTo>
                    <a:pt x="212917" y="130069"/>
                  </a:lnTo>
                  <a:cubicBezTo>
                    <a:pt x="216847" y="136793"/>
                    <a:pt x="214601" y="145535"/>
                    <a:pt x="207751" y="149458"/>
                  </a:cubicBezTo>
                  <a:cubicBezTo>
                    <a:pt x="205505" y="150690"/>
                    <a:pt x="203034" y="151363"/>
                    <a:pt x="200676" y="151363"/>
                  </a:cubicBezTo>
                  <a:cubicBezTo>
                    <a:pt x="195735" y="151363"/>
                    <a:pt x="190906" y="148785"/>
                    <a:pt x="188323" y="144190"/>
                  </a:cubicBezTo>
                  <a:lnTo>
                    <a:pt x="183943" y="136569"/>
                  </a:lnTo>
                  <a:cubicBezTo>
                    <a:pt x="180012" y="129845"/>
                    <a:pt x="182258" y="121103"/>
                    <a:pt x="189109" y="117180"/>
                  </a:cubicBezTo>
                  <a:cubicBezTo>
                    <a:pt x="192534" y="115219"/>
                    <a:pt x="196408" y="114827"/>
                    <a:pt x="199918" y="115779"/>
                  </a:cubicBezTo>
                  <a:close/>
                  <a:moveTo>
                    <a:pt x="287075" y="90959"/>
                  </a:moveTo>
                  <a:cubicBezTo>
                    <a:pt x="294923" y="90959"/>
                    <a:pt x="301314" y="97356"/>
                    <a:pt x="301314" y="105211"/>
                  </a:cubicBezTo>
                  <a:lnTo>
                    <a:pt x="301314" y="114077"/>
                  </a:lnTo>
                  <a:cubicBezTo>
                    <a:pt x="301314" y="121933"/>
                    <a:pt x="294923" y="128218"/>
                    <a:pt x="287075" y="128218"/>
                  </a:cubicBezTo>
                  <a:cubicBezTo>
                    <a:pt x="279226" y="128218"/>
                    <a:pt x="272947" y="121933"/>
                    <a:pt x="272947" y="114077"/>
                  </a:cubicBezTo>
                  <a:lnTo>
                    <a:pt x="272947" y="105211"/>
                  </a:lnTo>
                  <a:cubicBezTo>
                    <a:pt x="272947" y="97356"/>
                    <a:pt x="279226" y="90959"/>
                    <a:pt x="287075" y="90959"/>
                  </a:cubicBezTo>
                  <a:close/>
                  <a:moveTo>
                    <a:pt x="287057" y="86062"/>
                  </a:moveTo>
                  <a:cubicBezTo>
                    <a:pt x="176296" y="86062"/>
                    <a:pt x="86184" y="176046"/>
                    <a:pt x="86184" y="286761"/>
                  </a:cubicBezTo>
                  <a:cubicBezTo>
                    <a:pt x="86184" y="397363"/>
                    <a:pt x="176296" y="487348"/>
                    <a:pt x="287057" y="487348"/>
                  </a:cubicBezTo>
                  <a:cubicBezTo>
                    <a:pt x="322855" y="487348"/>
                    <a:pt x="357868" y="477935"/>
                    <a:pt x="388504" y="460005"/>
                  </a:cubicBezTo>
                  <a:cubicBezTo>
                    <a:pt x="399277" y="440059"/>
                    <a:pt x="415661" y="423474"/>
                    <a:pt x="435524" y="412604"/>
                  </a:cubicBezTo>
                  <a:cubicBezTo>
                    <a:pt x="399277" y="392881"/>
                    <a:pt x="374701" y="354445"/>
                    <a:pt x="374701" y="310517"/>
                  </a:cubicBezTo>
                  <a:cubicBezTo>
                    <a:pt x="374701" y="269167"/>
                    <a:pt x="396471" y="232860"/>
                    <a:pt x="429015" y="212129"/>
                  </a:cubicBezTo>
                  <a:cubicBezTo>
                    <a:pt x="427219" y="211008"/>
                    <a:pt x="425648" y="209439"/>
                    <a:pt x="424526" y="207534"/>
                  </a:cubicBezTo>
                  <a:cubicBezTo>
                    <a:pt x="420598" y="200699"/>
                    <a:pt x="422955" y="191958"/>
                    <a:pt x="429800" y="188036"/>
                  </a:cubicBezTo>
                  <a:lnTo>
                    <a:pt x="437431" y="183666"/>
                  </a:lnTo>
                  <a:cubicBezTo>
                    <a:pt x="444277" y="179744"/>
                    <a:pt x="452918" y="182097"/>
                    <a:pt x="456845" y="188932"/>
                  </a:cubicBezTo>
                  <a:cubicBezTo>
                    <a:pt x="458641" y="192070"/>
                    <a:pt x="459090" y="195544"/>
                    <a:pt x="458416" y="198794"/>
                  </a:cubicBezTo>
                  <a:cubicBezTo>
                    <a:pt x="461110" y="198009"/>
                    <a:pt x="463915" y="197337"/>
                    <a:pt x="466721" y="196777"/>
                  </a:cubicBezTo>
                  <a:cubicBezTo>
                    <a:pt x="451683" y="166857"/>
                    <a:pt x="429464" y="141195"/>
                    <a:pt x="401633" y="121809"/>
                  </a:cubicBezTo>
                  <a:cubicBezTo>
                    <a:pt x="367855" y="98388"/>
                    <a:pt x="328354" y="86062"/>
                    <a:pt x="287057" y="86062"/>
                  </a:cubicBezTo>
                  <a:close/>
                  <a:moveTo>
                    <a:pt x="287057" y="28463"/>
                  </a:moveTo>
                  <a:cubicBezTo>
                    <a:pt x="144426" y="28463"/>
                    <a:pt x="28391" y="144333"/>
                    <a:pt x="28391" y="286761"/>
                  </a:cubicBezTo>
                  <a:cubicBezTo>
                    <a:pt x="28391" y="429189"/>
                    <a:pt x="144426" y="545059"/>
                    <a:pt x="287057" y="545059"/>
                  </a:cubicBezTo>
                  <a:cubicBezTo>
                    <a:pt x="317244" y="545059"/>
                    <a:pt x="346646" y="539904"/>
                    <a:pt x="374701" y="529818"/>
                  </a:cubicBezTo>
                  <a:lnTo>
                    <a:pt x="374701" y="514802"/>
                  </a:lnTo>
                  <a:cubicBezTo>
                    <a:pt x="374701" y="509087"/>
                    <a:pt x="375150" y="503484"/>
                    <a:pt x="375935" y="497881"/>
                  </a:cubicBezTo>
                  <a:cubicBezTo>
                    <a:pt x="347992" y="509648"/>
                    <a:pt x="317805" y="515811"/>
                    <a:pt x="287057" y="515811"/>
                  </a:cubicBezTo>
                  <a:cubicBezTo>
                    <a:pt x="160586" y="515811"/>
                    <a:pt x="57680" y="413052"/>
                    <a:pt x="57680" y="286761"/>
                  </a:cubicBezTo>
                  <a:cubicBezTo>
                    <a:pt x="57680" y="160469"/>
                    <a:pt x="160586" y="57710"/>
                    <a:pt x="287057" y="57710"/>
                  </a:cubicBezTo>
                  <a:cubicBezTo>
                    <a:pt x="334077" y="57710"/>
                    <a:pt x="379302" y="71830"/>
                    <a:pt x="417793" y="98500"/>
                  </a:cubicBezTo>
                  <a:cubicBezTo>
                    <a:pt x="452693" y="122705"/>
                    <a:pt x="479962" y="155651"/>
                    <a:pt x="497020" y="194311"/>
                  </a:cubicBezTo>
                  <a:cubicBezTo>
                    <a:pt x="508915" y="194872"/>
                    <a:pt x="520474" y="197225"/>
                    <a:pt x="531247" y="201147"/>
                  </a:cubicBezTo>
                  <a:cubicBezTo>
                    <a:pt x="515536" y="156771"/>
                    <a:pt x="487706" y="116990"/>
                    <a:pt x="450898" y="86846"/>
                  </a:cubicBezTo>
                  <a:cubicBezTo>
                    <a:pt x="404888" y="49194"/>
                    <a:pt x="346646" y="28463"/>
                    <a:pt x="287057" y="28463"/>
                  </a:cubicBezTo>
                  <a:close/>
                  <a:moveTo>
                    <a:pt x="287057" y="0"/>
                  </a:moveTo>
                  <a:cubicBezTo>
                    <a:pt x="353267" y="0"/>
                    <a:pt x="417793" y="23084"/>
                    <a:pt x="468853" y="64882"/>
                  </a:cubicBezTo>
                  <a:cubicBezTo>
                    <a:pt x="518005" y="105000"/>
                    <a:pt x="552681" y="160693"/>
                    <a:pt x="566820" y="221990"/>
                  </a:cubicBezTo>
                  <a:cubicBezTo>
                    <a:pt x="591845" y="243393"/>
                    <a:pt x="607780" y="275106"/>
                    <a:pt x="607780" y="310517"/>
                  </a:cubicBezTo>
                  <a:cubicBezTo>
                    <a:pt x="607780" y="354445"/>
                    <a:pt x="583204" y="392881"/>
                    <a:pt x="546957" y="412604"/>
                  </a:cubicBezTo>
                  <a:cubicBezTo>
                    <a:pt x="583204" y="432439"/>
                    <a:pt x="607780" y="470763"/>
                    <a:pt x="607780" y="514802"/>
                  </a:cubicBezTo>
                  <a:lnTo>
                    <a:pt x="607780" y="579013"/>
                  </a:lnTo>
                  <a:cubicBezTo>
                    <a:pt x="607780" y="586857"/>
                    <a:pt x="601384" y="593244"/>
                    <a:pt x="593528" y="593244"/>
                  </a:cubicBezTo>
                  <a:lnTo>
                    <a:pt x="388953" y="593244"/>
                  </a:lnTo>
                  <a:cubicBezTo>
                    <a:pt x="381097" y="593244"/>
                    <a:pt x="374701" y="586857"/>
                    <a:pt x="374701" y="579013"/>
                  </a:cubicBezTo>
                  <a:lnTo>
                    <a:pt x="374701" y="559850"/>
                  </a:lnTo>
                  <a:cubicBezTo>
                    <a:pt x="346534" y="568815"/>
                    <a:pt x="317132" y="573410"/>
                    <a:pt x="287057" y="573410"/>
                  </a:cubicBezTo>
                  <a:cubicBezTo>
                    <a:pt x="128828" y="573410"/>
                    <a:pt x="0" y="444877"/>
                    <a:pt x="0" y="286761"/>
                  </a:cubicBezTo>
                  <a:cubicBezTo>
                    <a:pt x="0" y="128644"/>
                    <a:pt x="128828" y="0"/>
                    <a:pt x="287057" y="0"/>
                  </a:cubicBezTo>
                  <a:close/>
                </a:path>
              </a:pathLst>
            </a:custGeom>
            <a:solidFill>
              <a:schemeClr val="accent1"/>
            </a:solidFill>
            <a:ln>
              <a:noFill/>
            </a:ln>
          </p:spPr>
          <p:txBody>
            <a:bodyPr/>
            <a:lstStyle/>
            <a:p>
              <a:endParaRPr lang="zh-CN" altLang="en-US"/>
            </a:p>
          </p:txBody>
        </p:sp>
        <p:sp>
          <p:nvSpPr>
            <p:cNvPr id="13" name="文本框 12"/>
            <p:cNvSpPr txBox="1"/>
            <p:nvPr/>
          </p:nvSpPr>
          <p:spPr>
            <a:xfrm>
              <a:off x="6729303" y="4779428"/>
              <a:ext cx="1941557" cy="424732"/>
            </a:xfrm>
            <a:prstGeom prst="rect">
              <a:avLst/>
            </a:prstGeom>
            <a:noFill/>
          </p:spPr>
          <p:txBody>
            <a:bodyPr wrap="none" rtlCol="0" anchor="ctr">
              <a:spAutoFit/>
            </a:bodyPr>
            <a:lstStyle/>
            <a:p>
              <a:pPr>
                <a:lnSpc>
                  <a:spcPct val="120000"/>
                </a:lnSpc>
              </a:pPr>
              <a:r>
                <a:rPr lang="zh-CN" altLang="en-US" smtClean="0">
                  <a:solidFill>
                    <a:schemeClr val="tx1">
                      <a:lumMod val="75000"/>
                      <a:lumOff val="25000"/>
                    </a:schemeClr>
                  </a:solidFill>
                </a:rPr>
                <a:t>汇报人：</a:t>
              </a:r>
              <a:r>
                <a:rPr lang="en-US" altLang="zh-CN" smtClean="0">
                  <a:solidFill>
                    <a:schemeClr val="tx1">
                      <a:lumMod val="75000"/>
                      <a:lumOff val="25000"/>
                    </a:schemeClr>
                  </a:solidFill>
                </a:rPr>
                <a:t>PPT818</a:t>
              </a:r>
              <a:endParaRPr lang="en-US" altLang="zh-CN" dirty="0">
                <a:solidFill>
                  <a:schemeClr val="tx1">
                    <a:lumMod val="75000"/>
                    <a:lumOff val="25000"/>
                  </a:schemeClr>
                </a:solidFill>
              </a:endParaRPr>
            </a:p>
          </p:txBody>
        </p:sp>
        <p:sp>
          <p:nvSpPr>
            <p:cNvPr id="14" name="文本框 13"/>
            <p:cNvSpPr txBox="1"/>
            <p:nvPr/>
          </p:nvSpPr>
          <p:spPr>
            <a:xfrm>
              <a:off x="9470742" y="4780983"/>
              <a:ext cx="1173480" cy="423545"/>
            </a:xfrm>
            <a:prstGeom prst="rect">
              <a:avLst/>
            </a:prstGeom>
            <a:noFill/>
          </p:spPr>
          <p:txBody>
            <a:bodyPr wrap="none" rtlCol="0" anchor="ctr">
              <a:spAutoFit/>
            </a:bodyPr>
            <a:lstStyle/>
            <a:p>
              <a:pPr>
                <a:lnSpc>
                  <a:spcPct val="120000"/>
                </a:lnSpc>
              </a:pPr>
              <a:r>
                <a:rPr lang="en-US" altLang="zh-CN" dirty="0">
                  <a:solidFill>
                    <a:schemeClr val="tx1">
                      <a:lumMod val="75000"/>
                      <a:lumOff val="25000"/>
                    </a:schemeClr>
                  </a:solidFill>
                </a:rPr>
                <a:t>20XX.X.X</a:t>
              </a:r>
              <a:endParaRPr lang="zh-CN" altLang="en-US" dirty="0">
                <a:solidFill>
                  <a:schemeClr val="tx1">
                    <a:lumMod val="75000"/>
                    <a:lumOff val="25000"/>
                  </a:schemeClr>
                </a:solidFill>
              </a:endParaRPr>
            </a:p>
          </p:txBody>
        </p:sp>
      </p:grpSp>
      <p:pic>
        <p:nvPicPr>
          <p:cNvPr id="15" name="To The Feel Love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100" y="-131603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7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7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2" dur="7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7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700" tmFilter="0,0; .5, 1; 1, 1"/>
                                        <p:tgtEl>
                                          <p:spTgt spid="7">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7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7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9" dur="7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7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00" tmFilter="0,0; .5, 1; 1, 1"/>
                                        <p:tgtEl>
                                          <p:spTgt spid="7">
                                            <p:txEl>
                                              <p:pRg st="1" end="1"/>
                                            </p:txEl>
                                          </p:spTgt>
                                        </p:tgtEl>
                                      </p:cBhvr>
                                    </p:animEffect>
                                  </p:childTnLst>
                                </p:cTn>
                              </p:par>
                            </p:childTnLst>
                          </p:cTn>
                        </p:par>
                        <p:par>
                          <p:cTn id="22" fill="hold">
                            <p:stCondLst>
                              <p:cond delay="1330"/>
                            </p:stCondLst>
                            <p:childTnLst>
                              <p:par>
                                <p:cTn id="23" presetID="16" presetClass="entr" presetSubtype="2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p:stCondLst>
                              <p:cond delay="183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800"/>
                                        <p:tgtEl>
                                          <p:spTgt spid="8"/>
                                        </p:tgtEl>
                                      </p:cBhvr>
                                    </p:animEffect>
                                  </p:childTnLst>
                                </p:cTn>
                              </p:par>
                            </p:childTnLst>
                          </p:cTn>
                        </p:par>
                        <p:par>
                          <p:cTn id="30" fill="hold">
                            <p:stCondLst>
                              <p:cond delay="283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hold" display="0">
                  <p:stCondLst>
                    <p:cond delay="indefinite"/>
                  </p:stCondLst>
                  <p:endCondLst>
                    <p:cond evt="onStopAudio" delay="0">
                      <p:tgtEl>
                        <p:sldTgt/>
                      </p:tgtEl>
                    </p:cond>
                  </p:endCondLst>
                </p:cTn>
                <p:tgtEl>
                  <p:spTgt spid="15"/>
                </p:tgtEl>
              </p:cMediaNode>
            </p:audio>
          </p:childTnLst>
        </p:cTn>
      </p:par>
    </p:tnLst>
    <p:bldLst>
      <p:bldP spid="7" grpId="0" build="allAtOnce"/>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4"/>
          <p:cNvSpPr/>
          <p:nvPr>
            <p:custDataLst>
              <p:tags r:id="rId1"/>
            </p:custDataLst>
          </p:nvPr>
        </p:nvSpPr>
        <p:spPr>
          <a:xfrm>
            <a:off x="2392625" y="2344575"/>
            <a:ext cx="3642784" cy="712788"/>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135" b="1" dirty="0">
                <a:solidFill>
                  <a:srgbClr val="FFFFFF"/>
                </a:solidFill>
              </a:rPr>
              <a:t>标题文字</a:t>
            </a:r>
            <a:endParaRPr lang="en-US" altLang="zh-CN" sz="2135" b="1" dirty="0">
              <a:solidFill>
                <a:srgbClr val="FFFFFF"/>
              </a:solidFill>
            </a:endParaRPr>
          </a:p>
        </p:txBody>
      </p:sp>
      <p:sp>
        <p:nvSpPr>
          <p:cNvPr id="3" name="MH_SubTitle_3"/>
          <p:cNvSpPr/>
          <p:nvPr>
            <p:custDataLst>
              <p:tags r:id="rId2"/>
            </p:custDataLst>
          </p:nvPr>
        </p:nvSpPr>
        <p:spPr>
          <a:xfrm flipH="1">
            <a:off x="6293658" y="3204999"/>
            <a:ext cx="3642783" cy="712788"/>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135" b="1" dirty="0">
                <a:solidFill>
                  <a:srgbClr val="FFFFFF"/>
                </a:solidFill>
              </a:rPr>
              <a:t>标题文字</a:t>
            </a:r>
            <a:endParaRPr lang="en-US" altLang="zh-CN" sz="2135" b="1" dirty="0">
              <a:solidFill>
                <a:srgbClr val="FFFFFF"/>
              </a:solidFill>
            </a:endParaRPr>
          </a:p>
        </p:txBody>
      </p:sp>
      <p:sp>
        <p:nvSpPr>
          <p:cNvPr id="4" name="MH_SubTitle_2"/>
          <p:cNvSpPr/>
          <p:nvPr>
            <p:custDataLst>
              <p:tags r:id="rId3"/>
            </p:custDataLst>
          </p:nvPr>
        </p:nvSpPr>
        <p:spPr>
          <a:xfrm>
            <a:off x="2392625" y="4065423"/>
            <a:ext cx="3642784" cy="712788"/>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135" b="1" dirty="0">
                <a:solidFill>
                  <a:srgbClr val="FFFFFF"/>
                </a:solidFill>
              </a:rPr>
              <a:t>标题文字</a:t>
            </a:r>
            <a:endParaRPr lang="en-US" altLang="zh-CN" sz="2135" b="1" dirty="0">
              <a:solidFill>
                <a:srgbClr val="FFFFFF"/>
              </a:solidFill>
            </a:endParaRPr>
          </a:p>
        </p:txBody>
      </p:sp>
      <p:sp>
        <p:nvSpPr>
          <p:cNvPr id="5" name="MH_SubTitle_1"/>
          <p:cNvSpPr/>
          <p:nvPr>
            <p:custDataLst>
              <p:tags r:id="rId4"/>
            </p:custDataLst>
          </p:nvPr>
        </p:nvSpPr>
        <p:spPr>
          <a:xfrm flipH="1">
            <a:off x="6293658" y="4925861"/>
            <a:ext cx="3642783" cy="714375"/>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135" b="1" dirty="0">
                <a:solidFill>
                  <a:srgbClr val="FFFFFF"/>
                </a:solidFill>
              </a:rPr>
              <a:t>标题文字</a:t>
            </a:r>
            <a:endParaRPr lang="en-US" altLang="zh-CN" sz="2135" b="1" dirty="0">
              <a:solidFill>
                <a:srgbClr val="FFFFFF"/>
              </a:solidFill>
            </a:endParaRPr>
          </a:p>
        </p:txBody>
      </p:sp>
      <p:sp>
        <p:nvSpPr>
          <p:cNvPr id="6" name="MH_Other_5"/>
          <p:cNvSpPr/>
          <p:nvPr>
            <p:custDataLst>
              <p:tags r:id="rId5"/>
            </p:custDataLst>
          </p:nvPr>
        </p:nvSpPr>
        <p:spPr>
          <a:xfrm>
            <a:off x="5756009" y="1604799"/>
            <a:ext cx="785283" cy="4584700"/>
          </a:xfrm>
          <a:custGeom>
            <a:avLst/>
            <a:gdLst>
              <a:gd name="connsiteX0" fmla="*/ 395074 w 790147"/>
              <a:gd name="connsiteY0" fmla="*/ 0 h 4634927"/>
              <a:gd name="connsiteX1" fmla="*/ 688487 w 790147"/>
              <a:gd name="connsiteY1" fmla="*/ 386455 h 4634927"/>
              <a:gd name="connsiteX2" fmla="*/ 790147 w 790147"/>
              <a:gd name="connsiteY2" fmla="*/ 520352 h 4634927"/>
              <a:gd name="connsiteX3" fmla="*/ 610143 w 790147"/>
              <a:gd name="connsiteY3" fmla="*/ 520352 h 4634927"/>
              <a:gd name="connsiteX4" fmla="*/ 610143 w 790147"/>
              <a:gd name="connsiteY4" fmla="*/ 4634927 h 4634927"/>
              <a:gd name="connsiteX5" fmla="*/ 180006 w 790147"/>
              <a:gd name="connsiteY5" fmla="*/ 4634927 h 4634927"/>
              <a:gd name="connsiteX6" fmla="*/ 180006 w 790147"/>
              <a:gd name="connsiteY6" fmla="*/ 520352 h 4634927"/>
              <a:gd name="connsiteX7" fmla="*/ 0 w 790147"/>
              <a:gd name="connsiteY7" fmla="*/ 520352 h 4634927"/>
              <a:gd name="connsiteX8" fmla="*/ 101661 w 790147"/>
              <a:gd name="connsiteY8" fmla="*/ 386455 h 46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7" h="4634927">
                <a:moveTo>
                  <a:pt x="395074" y="0"/>
                </a:moveTo>
                <a:lnTo>
                  <a:pt x="688487" y="386455"/>
                </a:lnTo>
                <a:lnTo>
                  <a:pt x="790147" y="520352"/>
                </a:lnTo>
                <a:lnTo>
                  <a:pt x="610143" y="520352"/>
                </a:lnTo>
                <a:lnTo>
                  <a:pt x="610143" y="4634927"/>
                </a:lnTo>
                <a:lnTo>
                  <a:pt x="180006" y="4634927"/>
                </a:lnTo>
                <a:lnTo>
                  <a:pt x="180006" y="520352"/>
                </a:lnTo>
                <a:lnTo>
                  <a:pt x="0" y="520352"/>
                </a:lnTo>
                <a:lnTo>
                  <a:pt x="101661" y="3864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FFFFFF"/>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635385" y="2454112"/>
            <a:ext cx="1039284" cy="554037"/>
            <a:chOff x="4226520" y="1487636"/>
            <a:chExt cx="779463" cy="415528"/>
          </a:xfrm>
        </p:grpSpPr>
        <p:sp>
          <p:nvSpPr>
            <p:cNvPr id="8" name="MH_Other_1"/>
            <p:cNvSpPr/>
            <p:nvPr>
              <p:custDataLst>
                <p:tags r:id="rId12"/>
              </p:custDataLst>
            </p:nvPr>
          </p:nvSpPr>
          <p:spPr>
            <a:xfrm>
              <a:off x="4226520" y="1487636"/>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9" name="MH_Other_6"/>
            <p:cNvSpPr/>
            <p:nvPr>
              <p:custDataLst>
                <p:tags r:id="rId13"/>
              </p:custDataLst>
            </p:nvPr>
          </p:nvSpPr>
          <p:spPr>
            <a:xfrm>
              <a:off x="4226520" y="1576933"/>
              <a:ext cx="779463" cy="326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rgbClr val="FFFFFF"/>
                  </a:solidFill>
                  <a:latin typeface="Impact" panose="020B0806030902050204" pitchFamily="34" charset="0"/>
                  <a:ea typeface="微软雅黑" panose="020B0503020204020204" pitchFamily="34" charset="-122"/>
                </a:rPr>
                <a:t>04</a:t>
              </a:r>
              <a:endParaRPr lang="zh-CN" altLang="en-US" sz="3200" dirty="0">
                <a:solidFill>
                  <a:srgbClr val="FFFFFF"/>
                </a:solidFill>
                <a:latin typeface="Impact" panose="020B0806030902050204" pitchFamily="34" charset="0"/>
                <a:ea typeface="微软雅黑" panose="020B0503020204020204" pitchFamily="34" charset="-122"/>
              </a:endParaRPr>
            </a:p>
          </p:txBody>
        </p:sp>
      </p:grpSp>
      <p:grpSp>
        <p:nvGrpSpPr>
          <p:cNvPr id="10" name="组合 9"/>
          <p:cNvGrpSpPr/>
          <p:nvPr/>
        </p:nvGrpSpPr>
        <p:grpSpPr>
          <a:xfrm>
            <a:off x="5652318" y="3314536"/>
            <a:ext cx="1039284" cy="554037"/>
            <a:chOff x="4239220" y="2132955"/>
            <a:chExt cx="779463" cy="415528"/>
          </a:xfrm>
        </p:grpSpPr>
        <p:sp>
          <p:nvSpPr>
            <p:cNvPr id="11" name="MH_Other_2"/>
            <p:cNvSpPr/>
            <p:nvPr>
              <p:custDataLst>
                <p:tags r:id="rId10"/>
              </p:custDataLst>
            </p:nvPr>
          </p:nvSpPr>
          <p:spPr>
            <a:xfrm flipH="1">
              <a:off x="4240808" y="2132955"/>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12" name="MH_Other_7"/>
            <p:cNvSpPr/>
            <p:nvPr>
              <p:custDataLst>
                <p:tags r:id="rId11"/>
              </p:custDataLst>
            </p:nvPr>
          </p:nvSpPr>
          <p:spPr>
            <a:xfrm flipH="1">
              <a:off x="4239220" y="2222252"/>
              <a:ext cx="779463" cy="3262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a:solidFill>
                    <a:srgbClr val="FFFFFF"/>
                  </a:solidFill>
                  <a:latin typeface="Impact" panose="020B0806030902050204" pitchFamily="34" charset="0"/>
                  <a:ea typeface="微软雅黑" panose="020B0503020204020204" pitchFamily="34" charset="-122"/>
                </a:rPr>
                <a:t>03</a:t>
              </a:r>
              <a:endParaRPr lang="zh-CN" altLang="en-US" sz="3200">
                <a:solidFill>
                  <a:srgbClr val="FFFFFF"/>
                </a:solidFill>
                <a:latin typeface="Impact" panose="020B0806030902050204" pitchFamily="34" charset="0"/>
                <a:ea typeface="微软雅黑" panose="020B0503020204020204" pitchFamily="34" charset="-122"/>
              </a:endParaRPr>
            </a:p>
          </p:txBody>
        </p:sp>
      </p:grpSp>
      <p:grpSp>
        <p:nvGrpSpPr>
          <p:cNvPr id="13" name="组合 12"/>
          <p:cNvGrpSpPr/>
          <p:nvPr/>
        </p:nvGrpSpPr>
        <p:grpSpPr>
          <a:xfrm>
            <a:off x="5635385" y="4174964"/>
            <a:ext cx="1039284" cy="554037"/>
            <a:chOff x="4226520" y="2778274"/>
            <a:chExt cx="779463" cy="415528"/>
          </a:xfrm>
        </p:grpSpPr>
        <p:sp>
          <p:nvSpPr>
            <p:cNvPr id="14" name="MH_Other_3"/>
            <p:cNvSpPr/>
            <p:nvPr>
              <p:custDataLst>
                <p:tags r:id="rId8"/>
              </p:custDataLst>
            </p:nvPr>
          </p:nvSpPr>
          <p:spPr>
            <a:xfrm>
              <a:off x="4226520" y="2778274"/>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15" name="MH_Other_8"/>
            <p:cNvSpPr/>
            <p:nvPr>
              <p:custDataLst>
                <p:tags r:id="rId9"/>
              </p:custDataLst>
            </p:nvPr>
          </p:nvSpPr>
          <p:spPr>
            <a:xfrm>
              <a:off x="4226520" y="2867571"/>
              <a:ext cx="779463" cy="326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a:solidFill>
                    <a:srgbClr val="FFFFFF"/>
                  </a:solidFill>
                  <a:latin typeface="Impact" panose="020B0806030902050204" pitchFamily="34" charset="0"/>
                  <a:ea typeface="微软雅黑" panose="020B0503020204020204" pitchFamily="34" charset="-122"/>
                </a:rPr>
                <a:t>02</a:t>
              </a:r>
              <a:endParaRPr lang="zh-CN" altLang="en-US" sz="3200">
                <a:solidFill>
                  <a:srgbClr val="FFFFFF"/>
                </a:solidFill>
                <a:latin typeface="Impact" panose="020B0806030902050204" pitchFamily="34" charset="0"/>
                <a:ea typeface="微软雅黑" panose="020B0503020204020204" pitchFamily="34" charset="-122"/>
              </a:endParaRPr>
            </a:p>
          </p:txBody>
        </p:sp>
      </p:grpSp>
      <p:grpSp>
        <p:nvGrpSpPr>
          <p:cNvPr id="16" name="组合 15"/>
          <p:cNvGrpSpPr/>
          <p:nvPr/>
        </p:nvGrpSpPr>
        <p:grpSpPr>
          <a:xfrm>
            <a:off x="5652318" y="5035397"/>
            <a:ext cx="1039284" cy="554039"/>
            <a:chOff x="4239220" y="3423592"/>
            <a:chExt cx="779463" cy="415529"/>
          </a:xfrm>
        </p:grpSpPr>
        <p:sp>
          <p:nvSpPr>
            <p:cNvPr id="17" name="MH_Other_4"/>
            <p:cNvSpPr/>
            <p:nvPr>
              <p:custDataLst>
                <p:tags r:id="rId6"/>
              </p:custDataLst>
            </p:nvPr>
          </p:nvSpPr>
          <p:spPr>
            <a:xfrm flipH="1">
              <a:off x="4240808" y="3423592"/>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18" name="MH_Other_9"/>
            <p:cNvSpPr/>
            <p:nvPr>
              <p:custDataLst>
                <p:tags r:id="rId7"/>
              </p:custDataLst>
            </p:nvPr>
          </p:nvSpPr>
          <p:spPr>
            <a:xfrm flipH="1">
              <a:off x="4239220" y="3512890"/>
              <a:ext cx="779463" cy="3262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a:solidFill>
                    <a:srgbClr val="FFFFFF"/>
                  </a:solidFill>
                  <a:latin typeface="Impact" panose="020B0806030902050204" pitchFamily="34" charset="0"/>
                  <a:ea typeface="微软雅黑" panose="020B0503020204020204" pitchFamily="34" charset="-122"/>
                </a:rPr>
                <a:t>01</a:t>
              </a:r>
              <a:endParaRPr lang="zh-CN" altLang="en-US" sz="3200">
                <a:solidFill>
                  <a:srgbClr val="FFFFFF"/>
                </a:solidFill>
                <a:latin typeface="Impact" panose="020B0806030902050204" pitchFamily="34" charset="0"/>
                <a:ea typeface="微软雅黑" panose="020B0503020204020204" pitchFamily="34" charset="-122"/>
              </a:endParaRPr>
            </a:p>
          </p:txBody>
        </p:sp>
      </p:grpSp>
      <p:sp>
        <p:nvSpPr>
          <p:cNvPr id="19" name="TextBox 11"/>
          <p:cNvSpPr txBox="1">
            <a:spLocks noChangeArrowheads="1"/>
          </p:cNvSpPr>
          <p:nvPr/>
        </p:nvSpPr>
        <p:spPr bwMode="auto">
          <a:xfrm flipH="1">
            <a:off x="1775520" y="3227521"/>
            <a:ext cx="3552395" cy="70775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335" dirty="0">
                <a:solidFill>
                  <a:prstClr val="black"/>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600" kern="0" dirty="0">
              <a:solidFill>
                <a:prstClr val="black">
                  <a:lumMod val="75000"/>
                  <a:lumOff val="25000"/>
                </a:prstClr>
              </a:solidFill>
              <a:latin typeface="+mn-lt"/>
              <a:ea typeface="+mn-ea"/>
              <a:cs typeface="+mn-ea"/>
              <a:sym typeface="+mn-lt"/>
            </a:endParaRPr>
          </a:p>
        </p:txBody>
      </p:sp>
      <p:sp>
        <p:nvSpPr>
          <p:cNvPr id="20" name="TextBox 11"/>
          <p:cNvSpPr txBox="1">
            <a:spLocks noChangeArrowheads="1"/>
          </p:cNvSpPr>
          <p:nvPr/>
        </p:nvSpPr>
        <p:spPr bwMode="auto">
          <a:xfrm flipH="1">
            <a:off x="1775520" y="4763692"/>
            <a:ext cx="3552395" cy="70775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335" dirty="0">
                <a:solidFill>
                  <a:prstClr val="black"/>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600" kern="0" dirty="0">
              <a:solidFill>
                <a:prstClr val="black">
                  <a:lumMod val="75000"/>
                  <a:lumOff val="25000"/>
                </a:prstClr>
              </a:solidFill>
              <a:latin typeface="+mn-lt"/>
              <a:ea typeface="+mn-ea"/>
              <a:cs typeface="+mn-ea"/>
              <a:sym typeface="+mn-lt"/>
            </a:endParaRPr>
          </a:p>
        </p:txBody>
      </p:sp>
      <p:sp>
        <p:nvSpPr>
          <p:cNvPr id="21" name="TextBox 11"/>
          <p:cNvSpPr txBox="1">
            <a:spLocks noChangeArrowheads="1"/>
          </p:cNvSpPr>
          <p:nvPr/>
        </p:nvSpPr>
        <p:spPr bwMode="auto">
          <a:xfrm flipH="1">
            <a:off x="7152117" y="2336137"/>
            <a:ext cx="3552395" cy="70775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335" dirty="0">
                <a:solidFill>
                  <a:prstClr val="black"/>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600" kern="0" dirty="0">
              <a:solidFill>
                <a:prstClr val="black">
                  <a:lumMod val="75000"/>
                  <a:lumOff val="25000"/>
                </a:prstClr>
              </a:solidFill>
              <a:latin typeface="+mn-lt"/>
              <a:ea typeface="+mn-ea"/>
              <a:cs typeface="+mn-ea"/>
              <a:sym typeface="+mn-lt"/>
            </a:endParaRPr>
          </a:p>
        </p:txBody>
      </p:sp>
      <p:sp>
        <p:nvSpPr>
          <p:cNvPr id="22" name="TextBox 11"/>
          <p:cNvSpPr txBox="1">
            <a:spLocks noChangeArrowheads="1"/>
          </p:cNvSpPr>
          <p:nvPr/>
        </p:nvSpPr>
        <p:spPr bwMode="auto">
          <a:xfrm flipH="1">
            <a:off x="7152117" y="4064329"/>
            <a:ext cx="3552395" cy="70775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335" dirty="0">
                <a:solidFill>
                  <a:prstClr val="black"/>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600" kern="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right)">
                                      <p:cBhvr>
                                        <p:cTn id="48" dur="500"/>
                                        <p:tgtEl>
                                          <p:spTgt spid="4"/>
                                        </p:tgtEl>
                                      </p:cBhvr>
                                    </p:animEffect>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anim calcmode="lin" valueType="num">
                                      <p:cBhvr>
                                        <p:cTn id="63" dur="500" fill="hold"/>
                                        <p:tgtEl>
                                          <p:spTgt spid="21"/>
                                        </p:tgtEl>
                                        <p:attrNameLst>
                                          <p:attrName>ppt_x</p:attrName>
                                        </p:attrNameLst>
                                      </p:cBhvr>
                                      <p:tavLst>
                                        <p:tav tm="0">
                                          <p:val>
                                            <p:strVal val="#ppt_x"/>
                                          </p:val>
                                        </p:tav>
                                        <p:tav tm="100000">
                                          <p:val>
                                            <p:strVal val="#ppt_x"/>
                                          </p:val>
                                        </p:tav>
                                      </p:tavLst>
                                    </p:anim>
                                    <p:anim calcmode="lin" valueType="num">
                                      <p:cBhvr>
                                        <p:cTn id="64" dur="5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2" presetClass="entr" presetSubtype="2"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right)">
                                      <p:cBhvr>
                                        <p:cTn id="68" dur="500"/>
                                        <p:tgtEl>
                                          <p:spTgt spid="2"/>
                                        </p:tgtEl>
                                      </p:cBhvr>
                                    </p:animEffect>
                                  </p:childTnLst>
                                </p:cTn>
                              </p:par>
                            </p:childTnLst>
                          </p:cTn>
                        </p:par>
                        <p:par>
                          <p:cTn id="69" fill="hold">
                            <p:stCondLst>
                              <p:cond delay="6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7237" y="1780545"/>
            <a:ext cx="8040935" cy="2701723"/>
            <a:chOff x="2357723" y="1721448"/>
            <a:chExt cx="4661111" cy="2053172"/>
          </a:xfrm>
        </p:grpSpPr>
        <p:sp>
          <p:nvSpPr>
            <p:cNvPr id="3" name="Line 5"/>
            <p:cNvSpPr>
              <a:spLocks noChangeShapeType="1"/>
            </p:cNvSpPr>
            <p:nvPr/>
          </p:nvSpPr>
          <p:spPr bwMode="auto">
            <a:xfrm>
              <a:off x="2357723" y="3087133"/>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4" name="Line 6"/>
            <p:cNvSpPr>
              <a:spLocks noChangeShapeType="1"/>
            </p:cNvSpPr>
            <p:nvPr/>
          </p:nvSpPr>
          <p:spPr bwMode="auto">
            <a:xfrm>
              <a:off x="2357723" y="3543688"/>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5" name="Line 7"/>
            <p:cNvSpPr>
              <a:spLocks noChangeShapeType="1"/>
            </p:cNvSpPr>
            <p:nvPr/>
          </p:nvSpPr>
          <p:spPr bwMode="auto">
            <a:xfrm>
              <a:off x="2357723" y="3774620"/>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6" name="Line 8"/>
            <p:cNvSpPr>
              <a:spLocks noChangeShapeType="1"/>
            </p:cNvSpPr>
            <p:nvPr/>
          </p:nvSpPr>
          <p:spPr bwMode="auto">
            <a:xfrm>
              <a:off x="2357723" y="3316737"/>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7" name="Line 9"/>
            <p:cNvSpPr>
              <a:spLocks noChangeShapeType="1"/>
            </p:cNvSpPr>
            <p:nvPr/>
          </p:nvSpPr>
          <p:spPr bwMode="auto">
            <a:xfrm>
              <a:off x="2357723" y="2862836"/>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8" name="Line 10"/>
            <p:cNvSpPr>
              <a:spLocks noChangeShapeType="1"/>
            </p:cNvSpPr>
            <p:nvPr/>
          </p:nvSpPr>
          <p:spPr bwMode="auto">
            <a:xfrm>
              <a:off x="2357723" y="2633232"/>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9" name="Line 11"/>
            <p:cNvSpPr>
              <a:spLocks noChangeShapeType="1"/>
            </p:cNvSpPr>
            <p:nvPr/>
          </p:nvSpPr>
          <p:spPr bwMode="auto">
            <a:xfrm>
              <a:off x="2357723" y="2404954"/>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10" name="Line 12"/>
            <p:cNvSpPr>
              <a:spLocks noChangeShapeType="1"/>
            </p:cNvSpPr>
            <p:nvPr/>
          </p:nvSpPr>
          <p:spPr bwMode="auto">
            <a:xfrm>
              <a:off x="2357723" y="2176676"/>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11" name="Line 13"/>
            <p:cNvSpPr>
              <a:spLocks noChangeShapeType="1"/>
            </p:cNvSpPr>
            <p:nvPr/>
          </p:nvSpPr>
          <p:spPr bwMode="auto">
            <a:xfrm>
              <a:off x="2357723" y="1951053"/>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12" name="Line 14"/>
            <p:cNvSpPr>
              <a:spLocks noChangeShapeType="1"/>
            </p:cNvSpPr>
            <p:nvPr/>
          </p:nvSpPr>
          <p:spPr bwMode="auto">
            <a:xfrm>
              <a:off x="2357723" y="1721448"/>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grpSp>
      <p:sp>
        <p:nvSpPr>
          <p:cNvPr id="13" name="Freeform 53"/>
          <p:cNvSpPr/>
          <p:nvPr/>
        </p:nvSpPr>
        <p:spPr bwMode="auto">
          <a:xfrm>
            <a:off x="2137242" y="1598917"/>
            <a:ext cx="8625444" cy="3180243"/>
          </a:xfrm>
          <a:custGeom>
            <a:avLst/>
            <a:gdLst>
              <a:gd name="T0" fmla="*/ 0 w 3016"/>
              <a:gd name="T1" fmla="*/ 0 h 2767"/>
              <a:gd name="T2" fmla="*/ 0 w 3016"/>
              <a:gd name="T3" fmla="*/ 2767 h 2767"/>
              <a:gd name="T4" fmla="*/ 3016 w 3016"/>
              <a:gd name="T5" fmla="*/ 2767 h 2767"/>
            </a:gdLst>
            <a:ahLst/>
            <a:cxnLst>
              <a:cxn ang="0">
                <a:pos x="T0" y="T1"/>
              </a:cxn>
              <a:cxn ang="0">
                <a:pos x="T2" y="T3"/>
              </a:cxn>
              <a:cxn ang="0">
                <a:pos x="T4" y="T5"/>
              </a:cxn>
            </a:cxnLst>
            <a:rect l="0" t="0" r="r" b="b"/>
            <a:pathLst>
              <a:path w="3016" h="2767">
                <a:moveTo>
                  <a:pt x="0" y="0"/>
                </a:moveTo>
                <a:lnTo>
                  <a:pt x="0" y="2767"/>
                </a:lnTo>
                <a:lnTo>
                  <a:pt x="3016" y="2767"/>
                </a:lnTo>
              </a:path>
            </a:pathLst>
          </a:custGeom>
          <a:noFill/>
          <a:ln w="25400" cap="flat" cmpd="sng">
            <a:solidFill>
              <a:schemeClr val="bg1">
                <a:lumMod val="65000"/>
              </a:schemeClr>
            </a:solidFill>
            <a:prstDash val="solid"/>
            <a:round/>
            <a:headEnd type="triangle" w="med" len="med"/>
            <a:tailEnd type="triangle" w="med" len="med"/>
          </a:ln>
          <a:effectLst/>
          <a:extLst>
            <a:ext uri="{909E8E84-426E-40DD-AFC4-6F175D3DCCD1}">
              <a14:hiddenFill xmlns:a14="http://schemas.microsoft.com/office/drawing/2010/main">
                <a:solidFill>
                  <a:srgbClr val="654E25"/>
                </a:solid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3200" kern="0">
              <a:solidFill>
                <a:schemeClr val="accent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512800" y="1572888"/>
            <a:ext cx="516487" cy="3344374"/>
            <a:chOff x="1234993" y="1669584"/>
            <a:chExt cx="387365" cy="2257452"/>
          </a:xfrm>
        </p:grpSpPr>
        <p:sp>
          <p:nvSpPr>
            <p:cNvPr id="15" name="Rectangle 24"/>
            <p:cNvSpPr>
              <a:spLocks noChangeArrowheads="1"/>
            </p:cNvSpPr>
            <p:nvPr/>
          </p:nvSpPr>
          <p:spPr bwMode="auto">
            <a:xfrm>
              <a:off x="1234993" y="1669584"/>
              <a:ext cx="387365"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Rectangle 25"/>
            <p:cNvSpPr>
              <a:spLocks noChangeArrowheads="1"/>
            </p:cNvSpPr>
            <p:nvPr/>
          </p:nvSpPr>
          <p:spPr bwMode="auto">
            <a:xfrm>
              <a:off x="1317948" y="3508042"/>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Rectangle 26"/>
            <p:cNvSpPr>
              <a:spLocks noChangeArrowheads="1"/>
            </p:cNvSpPr>
            <p:nvPr/>
          </p:nvSpPr>
          <p:spPr bwMode="auto">
            <a:xfrm>
              <a:off x="1317948" y="3303769"/>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Rectangle 27"/>
            <p:cNvSpPr>
              <a:spLocks noChangeArrowheads="1"/>
            </p:cNvSpPr>
            <p:nvPr/>
          </p:nvSpPr>
          <p:spPr bwMode="auto">
            <a:xfrm>
              <a:off x="1317948" y="3099496"/>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ectangle 28"/>
            <p:cNvSpPr>
              <a:spLocks noChangeArrowheads="1"/>
            </p:cNvSpPr>
            <p:nvPr/>
          </p:nvSpPr>
          <p:spPr bwMode="auto">
            <a:xfrm>
              <a:off x="1317948" y="2895223"/>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29"/>
            <p:cNvSpPr>
              <a:spLocks noChangeArrowheads="1"/>
            </p:cNvSpPr>
            <p:nvPr/>
          </p:nvSpPr>
          <p:spPr bwMode="auto">
            <a:xfrm>
              <a:off x="1317948" y="2690950"/>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30"/>
            <p:cNvSpPr>
              <a:spLocks noChangeArrowheads="1"/>
            </p:cNvSpPr>
            <p:nvPr/>
          </p:nvSpPr>
          <p:spPr bwMode="auto">
            <a:xfrm>
              <a:off x="1317948" y="2486677"/>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31"/>
            <p:cNvSpPr>
              <a:spLocks noChangeArrowheads="1"/>
            </p:cNvSpPr>
            <p:nvPr/>
          </p:nvSpPr>
          <p:spPr bwMode="auto">
            <a:xfrm>
              <a:off x="1317948" y="2282404"/>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ectangle 32"/>
            <p:cNvSpPr>
              <a:spLocks noChangeArrowheads="1"/>
            </p:cNvSpPr>
            <p:nvPr/>
          </p:nvSpPr>
          <p:spPr bwMode="auto">
            <a:xfrm>
              <a:off x="1317948" y="2078131"/>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33"/>
            <p:cNvSpPr>
              <a:spLocks noChangeArrowheads="1"/>
            </p:cNvSpPr>
            <p:nvPr/>
          </p:nvSpPr>
          <p:spPr bwMode="auto">
            <a:xfrm>
              <a:off x="1317948" y="1873858"/>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ectangle 25"/>
            <p:cNvSpPr>
              <a:spLocks noChangeArrowheads="1"/>
            </p:cNvSpPr>
            <p:nvPr/>
          </p:nvSpPr>
          <p:spPr bwMode="auto">
            <a:xfrm>
              <a:off x="1400903" y="3712319"/>
              <a:ext cx="221455"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dirty="0">
                  <a:solidFill>
                    <a:schemeClr val="tx1">
                      <a:lumMod val="75000"/>
                      <a:lumOff val="25000"/>
                    </a:schemeClr>
                  </a:solidFill>
                  <a:latin typeface="微软雅黑" panose="020B0503020204020204" pitchFamily="34" charset="-122"/>
                  <a:ea typeface="微软雅黑" panose="020B0503020204020204" pitchFamily="34" charset="-122"/>
                </a:rPr>
                <a:t>0</a:t>
              </a:r>
              <a:endParaRPr lang="zh-CN" altLang="en-US"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2409758" y="4931884"/>
            <a:ext cx="7754545" cy="205749"/>
            <a:chOff x="1907704" y="3936907"/>
            <a:chExt cx="5815909" cy="138881"/>
          </a:xfrm>
        </p:grpSpPr>
        <p:sp>
          <p:nvSpPr>
            <p:cNvPr id="27" name="Text Box 15"/>
            <p:cNvSpPr txBox="1">
              <a:spLocks noChangeArrowheads="1"/>
            </p:cNvSpPr>
            <p:nvPr/>
          </p:nvSpPr>
          <p:spPr bwMode="auto">
            <a:xfrm>
              <a:off x="190770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Box 16"/>
            <p:cNvSpPr txBox="1">
              <a:spLocks noChangeArrowheads="1"/>
            </p:cNvSpPr>
            <p:nvPr/>
          </p:nvSpPr>
          <p:spPr bwMode="auto">
            <a:xfrm>
              <a:off x="240507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Box 17"/>
            <p:cNvSpPr txBox="1">
              <a:spLocks noChangeArrowheads="1"/>
            </p:cNvSpPr>
            <p:nvPr/>
          </p:nvSpPr>
          <p:spPr bwMode="auto">
            <a:xfrm>
              <a:off x="290244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Box 18"/>
            <p:cNvSpPr txBox="1">
              <a:spLocks noChangeArrowheads="1"/>
            </p:cNvSpPr>
            <p:nvPr/>
          </p:nvSpPr>
          <p:spPr bwMode="auto">
            <a:xfrm>
              <a:off x="339981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4</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Box 19"/>
            <p:cNvSpPr txBox="1">
              <a:spLocks noChangeArrowheads="1"/>
            </p:cNvSpPr>
            <p:nvPr/>
          </p:nvSpPr>
          <p:spPr bwMode="auto">
            <a:xfrm>
              <a:off x="389718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5</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Box 20"/>
            <p:cNvSpPr txBox="1">
              <a:spLocks noChangeArrowheads="1"/>
            </p:cNvSpPr>
            <p:nvPr/>
          </p:nvSpPr>
          <p:spPr bwMode="auto">
            <a:xfrm>
              <a:off x="439455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6</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Box 21"/>
            <p:cNvSpPr txBox="1">
              <a:spLocks noChangeArrowheads="1"/>
            </p:cNvSpPr>
            <p:nvPr/>
          </p:nvSpPr>
          <p:spPr bwMode="auto">
            <a:xfrm>
              <a:off x="489192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7</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Box 22"/>
            <p:cNvSpPr txBox="1">
              <a:spLocks noChangeArrowheads="1"/>
            </p:cNvSpPr>
            <p:nvPr/>
          </p:nvSpPr>
          <p:spPr bwMode="auto">
            <a:xfrm>
              <a:off x="538929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8</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23"/>
            <p:cNvSpPr txBox="1">
              <a:spLocks noChangeArrowheads="1"/>
            </p:cNvSpPr>
            <p:nvPr/>
          </p:nvSpPr>
          <p:spPr bwMode="auto">
            <a:xfrm>
              <a:off x="588666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rPr>
                <a:t>9</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Box 23"/>
            <p:cNvSpPr txBox="1">
              <a:spLocks noChangeArrowheads="1"/>
            </p:cNvSpPr>
            <p:nvPr/>
          </p:nvSpPr>
          <p:spPr bwMode="auto">
            <a:xfrm>
              <a:off x="6384034"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10</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23"/>
            <p:cNvSpPr txBox="1">
              <a:spLocks noChangeArrowheads="1"/>
            </p:cNvSpPr>
            <p:nvPr/>
          </p:nvSpPr>
          <p:spPr bwMode="auto">
            <a:xfrm>
              <a:off x="6920890"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11</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Box 23"/>
            <p:cNvSpPr txBox="1">
              <a:spLocks noChangeArrowheads="1"/>
            </p:cNvSpPr>
            <p:nvPr/>
          </p:nvSpPr>
          <p:spPr bwMode="auto">
            <a:xfrm>
              <a:off x="7457749"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12</a:t>
              </a:r>
              <a:r>
                <a:rPr kumimoji="1"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2409747" y="3278113"/>
            <a:ext cx="288032" cy="1493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0" name="矩形 39"/>
          <p:cNvSpPr/>
          <p:nvPr/>
        </p:nvSpPr>
        <p:spPr>
          <a:xfrm>
            <a:off x="3083191" y="3410131"/>
            <a:ext cx="288032" cy="1361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1" name="矩形 40"/>
          <p:cNvSpPr/>
          <p:nvPr/>
        </p:nvSpPr>
        <p:spPr>
          <a:xfrm>
            <a:off x="3756635" y="3980161"/>
            <a:ext cx="288032" cy="791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2" name="矩形 41"/>
          <p:cNvSpPr/>
          <p:nvPr/>
        </p:nvSpPr>
        <p:spPr>
          <a:xfrm>
            <a:off x="4430079" y="3720995"/>
            <a:ext cx="288032" cy="105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3" name="矩形 42"/>
          <p:cNvSpPr/>
          <p:nvPr/>
        </p:nvSpPr>
        <p:spPr>
          <a:xfrm>
            <a:off x="5103523" y="3893120"/>
            <a:ext cx="288032" cy="878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4" name="矩形 43"/>
          <p:cNvSpPr/>
          <p:nvPr/>
        </p:nvSpPr>
        <p:spPr>
          <a:xfrm>
            <a:off x="5776967" y="4026619"/>
            <a:ext cx="288032" cy="744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5" name="矩形 44"/>
          <p:cNvSpPr/>
          <p:nvPr/>
        </p:nvSpPr>
        <p:spPr>
          <a:xfrm>
            <a:off x="6450411" y="3893120"/>
            <a:ext cx="288032" cy="878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6" name="矩形 45"/>
          <p:cNvSpPr/>
          <p:nvPr/>
        </p:nvSpPr>
        <p:spPr>
          <a:xfrm>
            <a:off x="7123855" y="3754379"/>
            <a:ext cx="288032" cy="1016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7797299" y="3189043"/>
            <a:ext cx="288032" cy="1582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8470743" y="3650712"/>
            <a:ext cx="288032" cy="1120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49" name="矩形 48"/>
          <p:cNvSpPr/>
          <p:nvPr/>
        </p:nvSpPr>
        <p:spPr>
          <a:xfrm>
            <a:off x="9144187" y="4026619"/>
            <a:ext cx="288032" cy="744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50" name="矩形 49"/>
          <p:cNvSpPr/>
          <p:nvPr/>
        </p:nvSpPr>
        <p:spPr>
          <a:xfrm>
            <a:off x="9817635" y="3720995"/>
            <a:ext cx="288032" cy="105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1"/>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2137232" y="2185889"/>
            <a:ext cx="7824419" cy="1096591"/>
            <a:chOff x="1703318" y="2083356"/>
            <a:chExt cx="5868314" cy="740199"/>
          </a:xfrm>
        </p:grpSpPr>
        <p:cxnSp>
          <p:nvCxnSpPr>
            <p:cNvPr id="52" name="直接连接符 51"/>
            <p:cNvCxnSpPr/>
            <p:nvPr/>
          </p:nvCxnSpPr>
          <p:spPr>
            <a:xfrm flipV="1">
              <a:off x="1703318" y="2565773"/>
              <a:ext cx="312398" cy="16372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491370" y="2477060"/>
              <a:ext cx="433781" cy="14255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2925151" y="2573175"/>
              <a:ext cx="605814"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533187" y="2573175"/>
              <a:ext cx="876505" cy="25038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409692" y="2522020"/>
              <a:ext cx="914400" cy="301535"/>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324092" y="2518236"/>
              <a:ext cx="227205" cy="9507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5551297" y="2416856"/>
              <a:ext cx="505083" cy="20276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56380" y="2416856"/>
              <a:ext cx="397071" cy="8027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6453451" y="2456992"/>
              <a:ext cx="505083"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6958534" y="2083356"/>
              <a:ext cx="613098" cy="3736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015716" y="2477060"/>
              <a:ext cx="475654" cy="9611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63" name="椭圆形标注 69"/>
          <p:cNvSpPr/>
          <p:nvPr/>
        </p:nvSpPr>
        <p:spPr>
          <a:xfrm>
            <a:off x="5247540" y="2232785"/>
            <a:ext cx="1421453" cy="822624"/>
          </a:xfrm>
          <a:prstGeom prst="wedgeEllipseCallout">
            <a:avLst>
              <a:gd name="adj1" fmla="val -14557"/>
              <a:gd name="adj2" fmla="val 696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65" dirty="0">
                <a:solidFill>
                  <a:schemeClr val="bg1"/>
                </a:solidFill>
                <a:latin typeface="微软雅黑" panose="020B0503020204020204" pitchFamily="34" charset="-122"/>
                <a:ea typeface="微软雅黑" panose="020B0503020204020204" pitchFamily="34" charset="-122"/>
              </a:rPr>
              <a:t>标注此处发生了什么？</a:t>
            </a:r>
          </a:p>
        </p:txBody>
      </p:sp>
      <p:sp>
        <p:nvSpPr>
          <p:cNvPr id="64" name="KSO_Shape"/>
          <p:cNvSpPr/>
          <p:nvPr/>
        </p:nvSpPr>
        <p:spPr>
          <a:xfrm>
            <a:off x="8235000" y="2874745"/>
            <a:ext cx="1226755" cy="652880"/>
          </a:xfrm>
          <a:prstGeom prst="wedgeRoundRectCallout">
            <a:avLst>
              <a:gd name="adj1" fmla="val -63739"/>
              <a:gd name="adj2" fmla="val -9872"/>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标注此处发生了什么？</a:t>
            </a:r>
          </a:p>
        </p:txBody>
      </p:sp>
      <p:sp>
        <p:nvSpPr>
          <p:cNvPr id="65" name="Text Box 23"/>
          <p:cNvSpPr txBox="1">
            <a:spLocks noChangeArrowheads="1"/>
          </p:cNvSpPr>
          <p:nvPr/>
        </p:nvSpPr>
        <p:spPr bwMode="auto">
          <a:xfrm>
            <a:off x="1493409" y="1295477"/>
            <a:ext cx="759873" cy="15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单位：亿元</a:t>
            </a:r>
            <a:endParaRPr kumimoji="1" lang="en-US" altLang="ko-KR"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TextBox 91"/>
          <p:cNvSpPr txBox="1"/>
          <p:nvPr/>
        </p:nvSpPr>
        <p:spPr>
          <a:xfrm>
            <a:off x="815413" y="5576398"/>
            <a:ext cx="10358035" cy="412421"/>
          </a:xfrm>
          <a:prstGeom prst="rect">
            <a:avLst/>
          </a:prstGeom>
          <a:noFill/>
        </p:spPr>
        <p:txBody>
          <a:bodyPr wrap="square" rtlCol="0">
            <a:spAutoFit/>
          </a:bodyPr>
          <a:lstStyle/>
          <a:p>
            <a:pPr algn="ctr">
              <a:lnSpc>
                <a:spcPct val="130000"/>
              </a:lnSpc>
              <a:buClr>
                <a:srgbClr val="C00000"/>
              </a:buCl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8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inVertical)">
                                      <p:cBhvr>
                                        <p:cTn id="18" dur="500"/>
                                        <p:tgtEl>
                                          <p:spTgt spid="6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down)">
                                      <p:cBhvr>
                                        <p:cTn id="50" dur="500"/>
                                        <p:tgtEl>
                                          <p:spTgt spid="4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par>
                          <p:cTn id="60" fill="hold">
                            <p:stCondLst>
                              <p:cond delay="2500"/>
                            </p:stCondLst>
                            <p:childTnLst>
                              <p:par>
                                <p:cTn id="61" presetID="22" presetClass="entr" presetSubtype="8"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left)">
                                      <p:cBhvr>
                                        <p:cTn id="63" dur="500"/>
                                        <p:tgtEl>
                                          <p:spTgt spid="51"/>
                                        </p:tgtEl>
                                      </p:cBhvr>
                                    </p:animEffect>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anim calcmode="lin" valueType="num">
                                      <p:cBhvr>
                                        <p:cTn id="68" dur="500" fill="hold"/>
                                        <p:tgtEl>
                                          <p:spTgt spid="63"/>
                                        </p:tgtEl>
                                        <p:attrNameLst>
                                          <p:attrName>ppt_x</p:attrName>
                                        </p:attrNameLst>
                                      </p:cBhvr>
                                      <p:tavLst>
                                        <p:tav tm="0">
                                          <p:val>
                                            <p:strVal val="#ppt_x"/>
                                          </p:val>
                                        </p:tav>
                                        <p:tav tm="100000">
                                          <p:val>
                                            <p:strVal val="#ppt_x"/>
                                          </p:val>
                                        </p:tav>
                                      </p:tavLst>
                                    </p:anim>
                                    <p:anim calcmode="lin" valueType="num">
                                      <p:cBhvr>
                                        <p:cTn id="69" dur="500" fill="hold"/>
                                        <p:tgtEl>
                                          <p:spTgt spid="63"/>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26" presetClass="emph" presetSubtype="0" fill="hold" grpId="1" nodeType="afterEffect">
                                  <p:stCondLst>
                                    <p:cond delay="0"/>
                                  </p:stCondLst>
                                  <p:childTnLst>
                                    <p:animEffect transition="out" filter="fade">
                                      <p:cBhvr>
                                        <p:cTn id="72" dur="250" tmFilter="0, 0; .2, .5; .8, .5; 1, 0"/>
                                        <p:tgtEl>
                                          <p:spTgt spid="63"/>
                                        </p:tgtEl>
                                      </p:cBhvr>
                                    </p:animEffect>
                                    <p:animScale>
                                      <p:cBhvr>
                                        <p:cTn id="73" dur="125" autoRev="1" fill="hold"/>
                                        <p:tgtEl>
                                          <p:spTgt spid="63"/>
                                        </p:tgtEl>
                                      </p:cBhvr>
                                      <p:by x="105000" y="105000"/>
                                    </p:animScale>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anim calcmode="lin" valueType="num">
                                      <p:cBhvr>
                                        <p:cTn id="78" dur="500" fill="hold"/>
                                        <p:tgtEl>
                                          <p:spTgt spid="64"/>
                                        </p:tgtEl>
                                        <p:attrNameLst>
                                          <p:attrName>ppt_x</p:attrName>
                                        </p:attrNameLst>
                                      </p:cBhvr>
                                      <p:tavLst>
                                        <p:tav tm="0">
                                          <p:val>
                                            <p:strVal val="#ppt_x"/>
                                          </p:val>
                                        </p:tav>
                                        <p:tav tm="100000">
                                          <p:val>
                                            <p:strVal val="#ppt_x"/>
                                          </p:val>
                                        </p:tav>
                                      </p:tavLst>
                                    </p:anim>
                                    <p:anim calcmode="lin" valueType="num">
                                      <p:cBhvr>
                                        <p:cTn id="79" dur="5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250" tmFilter="0, 0; .2, .5; .8, .5; 1, 0"/>
                                        <p:tgtEl>
                                          <p:spTgt spid="64"/>
                                        </p:tgtEl>
                                      </p:cBhvr>
                                    </p:animEffect>
                                    <p:animScale>
                                      <p:cBhvr>
                                        <p:cTn id="83" dur="125" autoRev="1" fill="hold"/>
                                        <p:tgtEl>
                                          <p:spTgt spid="64"/>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3" grpId="0" animBg="1"/>
      <p:bldP spid="63" grpId="1" animBg="1"/>
      <p:bldP spid="64" grpId="0" animBg="1"/>
      <p:bldP spid="64" grpId="1" animBg="1"/>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8"/>
          <p:cNvSpPr txBox="1">
            <a:spLocks noChangeArrowheads="1"/>
          </p:cNvSpPr>
          <p:nvPr/>
        </p:nvSpPr>
        <p:spPr bwMode="auto">
          <a:xfrm>
            <a:off x="1775520" y="2567225"/>
            <a:ext cx="1344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735" dirty="0">
                <a:solidFill>
                  <a:schemeClr val="tx1">
                    <a:lumMod val="75000"/>
                    <a:lumOff val="25000"/>
                  </a:schemeClr>
                </a:solidFill>
                <a:latin typeface="Impact" panose="020B0806030902050204" pitchFamily="34" charset="0"/>
                <a:ea typeface="微软雅黑" panose="020B0503020204020204" pitchFamily="34" charset="-122"/>
              </a:rPr>
              <a:t>31</a:t>
            </a:r>
            <a:r>
              <a:rPr lang="en-US" altLang="zh-CN" sz="2665" dirty="0">
                <a:solidFill>
                  <a:schemeClr val="tx1">
                    <a:lumMod val="75000"/>
                    <a:lumOff val="25000"/>
                  </a:schemeClr>
                </a:solidFill>
                <a:latin typeface="Impact" panose="020B0806030902050204" pitchFamily="34" charset="0"/>
                <a:ea typeface="微软雅黑" panose="020B0503020204020204" pitchFamily="34" charset="-122"/>
              </a:rPr>
              <a:t>%</a:t>
            </a:r>
            <a:endParaRPr lang="zh-CN" altLang="en-US" sz="32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3" name="椭圆 2"/>
          <p:cNvSpPr/>
          <p:nvPr/>
        </p:nvSpPr>
        <p:spPr>
          <a:xfrm>
            <a:off x="1346568" y="2032515"/>
            <a:ext cx="1767417" cy="1767416"/>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80808"/>
              </a:solidFill>
            </a:endParaRPr>
          </a:p>
        </p:txBody>
      </p:sp>
      <p:grpSp>
        <p:nvGrpSpPr>
          <p:cNvPr id="4" name="组合 3"/>
          <p:cNvGrpSpPr/>
          <p:nvPr/>
        </p:nvGrpSpPr>
        <p:grpSpPr bwMode="auto">
          <a:xfrm rot="20494898">
            <a:off x="1244978" y="1880115"/>
            <a:ext cx="2072217" cy="2072216"/>
            <a:chOff x="1111121" y="1448465"/>
            <a:chExt cx="1554926" cy="1554926"/>
          </a:xfrm>
        </p:grpSpPr>
        <p:sp>
          <p:nvSpPr>
            <p:cNvPr id="5" name="空心弧 4"/>
            <p:cNvSpPr/>
            <p:nvPr/>
          </p:nvSpPr>
          <p:spPr>
            <a:xfrm rot="17697039">
              <a:off x="1111121" y="1448465"/>
              <a:ext cx="1554926" cy="1554926"/>
            </a:xfrm>
            <a:prstGeom prst="blockArc">
              <a:avLst>
                <a:gd name="adj1" fmla="val 10800000"/>
                <a:gd name="adj2" fmla="val 21338506"/>
                <a:gd name="adj3" fmla="val 14379"/>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0518C"/>
                </a:solidFill>
              </a:endParaRPr>
            </a:p>
          </p:txBody>
        </p:sp>
        <p:sp>
          <p:nvSpPr>
            <p:cNvPr id="6" name="椭圆 5"/>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3200">
                <a:solidFill>
                  <a:srgbClr val="00518C"/>
                </a:solidFill>
              </a:endParaRPr>
            </a:p>
          </p:txBody>
        </p:sp>
      </p:grpSp>
      <p:sp>
        <p:nvSpPr>
          <p:cNvPr id="7" name="TextBox 32"/>
          <p:cNvSpPr txBox="1">
            <a:spLocks noChangeArrowheads="1"/>
          </p:cNvSpPr>
          <p:nvPr/>
        </p:nvSpPr>
        <p:spPr bwMode="auto">
          <a:xfrm>
            <a:off x="4372468" y="2567225"/>
            <a:ext cx="1344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735" dirty="0">
                <a:solidFill>
                  <a:schemeClr val="tx1">
                    <a:lumMod val="75000"/>
                    <a:lumOff val="25000"/>
                  </a:schemeClr>
                </a:solidFill>
                <a:latin typeface="Impact" panose="020B0806030902050204" pitchFamily="34" charset="0"/>
                <a:ea typeface="微软雅黑" panose="020B0503020204020204" pitchFamily="34" charset="-122"/>
              </a:rPr>
              <a:t>24</a:t>
            </a:r>
            <a:r>
              <a:rPr lang="en-US" altLang="zh-CN" sz="2665" dirty="0">
                <a:solidFill>
                  <a:schemeClr val="tx1">
                    <a:lumMod val="75000"/>
                    <a:lumOff val="25000"/>
                  </a:schemeClr>
                </a:solidFill>
                <a:latin typeface="Impact" panose="020B0806030902050204" pitchFamily="34" charset="0"/>
                <a:ea typeface="微软雅黑" panose="020B0503020204020204" pitchFamily="34" charset="-122"/>
              </a:rPr>
              <a:t>%</a:t>
            </a:r>
            <a:endParaRPr lang="zh-CN" altLang="en-US" sz="32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8" name="椭圆 7"/>
          <p:cNvSpPr/>
          <p:nvPr/>
        </p:nvSpPr>
        <p:spPr>
          <a:xfrm>
            <a:off x="3942114" y="2032515"/>
            <a:ext cx="1765300" cy="1767416"/>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80808"/>
              </a:solidFill>
            </a:endParaRPr>
          </a:p>
        </p:txBody>
      </p:sp>
      <p:grpSp>
        <p:nvGrpSpPr>
          <p:cNvPr id="9" name="组合 8"/>
          <p:cNvGrpSpPr/>
          <p:nvPr/>
        </p:nvGrpSpPr>
        <p:grpSpPr bwMode="auto">
          <a:xfrm rot="16947254">
            <a:off x="3810874" y="1865298"/>
            <a:ext cx="2074333" cy="2074333"/>
            <a:chOff x="1106586" y="1427939"/>
            <a:chExt cx="1554926" cy="1554926"/>
          </a:xfrm>
        </p:grpSpPr>
        <p:sp>
          <p:nvSpPr>
            <p:cNvPr id="10" name="空心弧 9"/>
            <p:cNvSpPr/>
            <p:nvPr/>
          </p:nvSpPr>
          <p:spPr>
            <a:xfrm rot="16291950">
              <a:off x="1106586" y="1427939"/>
              <a:ext cx="1554926" cy="1554926"/>
            </a:xfrm>
            <a:prstGeom prst="blockArc">
              <a:avLst>
                <a:gd name="adj1" fmla="val 11763959"/>
                <a:gd name="adj2" fmla="val 21338506"/>
                <a:gd name="adj3" fmla="val 14379"/>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0518C"/>
                </a:solidFill>
              </a:endParaRPr>
            </a:p>
          </p:txBody>
        </p:sp>
        <p:sp>
          <p:nvSpPr>
            <p:cNvPr id="11" name="椭圆 10"/>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3200">
                <a:solidFill>
                  <a:srgbClr val="00518C"/>
                </a:solidFill>
              </a:endParaRPr>
            </a:p>
          </p:txBody>
        </p:sp>
      </p:grpSp>
      <p:sp>
        <p:nvSpPr>
          <p:cNvPr id="12" name="TextBox 37"/>
          <p:cNvSpPr txBox="1">
            <a:spLocks noChangeArrowheads="1"/>
          </p:cNvSpPr>
          <p:nvPr/>
        </p:nvSpPr>
        <p:spPr bwMode="auto">
          <a:xfrm>
            <a:off x="6992361" y="2567225"/>
            <a:ext cx="1344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735" dirty="0">
                <a:solidFill>
                  <a:schemeClr val="tx1">
                    <a:lumMod val="75000"/>
                    <a:lumOff val="25000"/>
                  </a:schemeClr>
                </a:solidFill>
                <a:latin typeface="Impact" panose="020B0806030902050204" pitchFamily="34" charset="0"/>
                <a:ea typeface="微软雅黑" panose="020B0503020204020204" pitchFamily="34" charset="-122"/>
              </a:rPr>
              <a:t>11</a:t>
            </a:r>
            <a:r>
              <a:rPr lang="en-US" altLang="zh-CN" sz="2665" dirty="0">
                <a:solidFill>
                  <a:schemeClr val="tx1">
                    <a:lumMod val="75000"/>
                    <a:lumOff val="25000"/>
                  </a:schemeClr>
                </a:solidFill>
                <a:latin typeface="Impact" panose="020B0806030902050204" pitchFamily="34" charset="0"/>
                <a:ea typeface="微软雅黑" panose="020B0503020204020204" pitchFamily="34" charset="-122"/>
              </a:rPr>
              <a:t>%</a:t>
            </a:r>
            <a:endParaRPr lang="zh-CN" altLang="en-US" sz="32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3" name="椭圆 12"/>
          <p:cNvSpPr/>
          <p:nvPr/>
        </p:nvSpPr>
        <p:spPr>
          <a:xfrm>
            <a:off x="6571165" y="2032515"/>
            <a:ext cx="1767416" cy="1767416"/>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80808"/>
              </a:solidFill>
            </a:endParaRPr>
          </a:p>
        </p:txBody>
      </p:sp>
      <p:sp>
        <p:nvSpPr>
          <p:cNvPr id="14" name="TextBox 42"/>
          <p:cNvSpPr txBox="1">
            <a:spLocks noChangeArrowheads="1"/>
          </p:cNvSpPr>
          <p:nvPr/>
        </p:nvSpPr>
        <p:spPr bwMode="auto">
          <a:xfrm>
            <a:off x="9612253" y="2567225"/>
            <a:ext cx="1344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735" dirty="0">
                <a:solidFill>
                  <a:schemeClr val="tx1">
                    <a:lumMod val="75000"/>
                    <a:lumOff val="25000"/>
                  </a:schemeClr>
                </a:solidFill>
                <a:latin typeface="Impact" panose="020B0806030902050204" pitchFamily="34" charset="0"/>
                <a:ea typeface="微软雅黑" panose="020B0503020204020204" pitchFamily="34" charset="-122"/>
              </a:rPr>
              <a:t>62</a:t>
            </a:r>
            <a:r>
              <a:rPr lang="en-US" altLang="zh-CN" sz="2665" dirty="0">
                <a:solidFill>
                  <a:schemeClr val="tx1">
                    <a:lumMod val="75000"/>
                    <a:lumOff val="25000"/>
                  </a:schemeClr>
                </a:solidFill>
                <a:latin typeface="Impact" panose="020B0806030902050204" pitchFamily="34" charset="0"/>
                <a:ea typeface="微软雅黑" panose="020B0503020204020204" pitchFamily="34" charset="-122"/>
              </a:rPr>
              <a:t>%</a:t>
            </a:r>
            <a:endParaRPr lang="zh-CN" altLang="en-US" sz="32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5" name="椭圆 14"/>
          <p:cNvSpPr/>
          <p:nvPr/>
        </p:nvSpPr>
        <p:spPr>
          <a:xfrm>
            <a:off x="9255278" y="2032515"/>
            <a:ext cx="1765300" cy="1767416"/>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80808"/>
              </a:solidFill>
            </a:endParaRPr>
          </a:p>
        </p:txBody>
      </p:sp>
      <p:grpSp>
        <p:nvGrpSpPr>
          <p:cNvPr id="16" name="组合 15"/>
          <p:cNvGrpSpPr/>
          <p:nvPr/>
        </p:nvGrpSpPr>
        <p:grpSpPr bwMode="auto">
          <a:xfrm rot="20494898">
            <a:off x="9124031" y="1880115"/>
            <a:ext cx="2074333" cy="2072216"/>
            <a:chOff x="1111120" y="1448465"/>
            <a:chExt cx="1554926" cy="1554926"/>
          </a:xfrm>
        </p:grpSpPr>
        <p:sp>
          <p:nvSpPr>
            <p:cNvPr id="17" name="空心弧 16"/>
            <p:cNvSpPr/>
            <p:nvPr/>
          </p:nvSpPr>
          <p:spPr>
            <a:xfrm rot="17697039">
              <a:off x="1111120" y="1448465"/>
              <a:ext cx="1554926" cy="1554926"/>
            </a:xfrm>
            <a:prstGeom prst="blockArc">
              <a:avLst>
                <a:gd name="adj1" fmla="val 17984332"/>
                <a:gd name="adj2" fmla="val 9064425"/>
                <a:gd name="adj3" fmla="val 14295"/>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3200">
                <a:solidFill>
                  <a:srgbClr val="00518C"/>
                </a:solidFill>
              </a:endParaRPr>
            </a:p>
          </p:txBody>
        </p:sp>
        <p:sp>
          <p:nvSpPr>
            <p:cNvPr id="18" name="椭圆 17"/>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3200">
                <a:solidFill>
                  <a:srgbClr val="00518C"/>
                </a:solidFill>
              </a:endParaRPr>
            </a:p>
          </p:txBody>
        </p:sp>
      </p:grpSp>
      <p:sp>
        <p:nvSpPr>
          <p:cNvPr id="19" name="TextBox 11"/>
          <p:cNvSpPr txBox="1">
            <a:spLocks noChangeArrowheads="1"/>
          </p:cNvSpPr>
          <p:nvPr/>
        </p:nvSpPr>
        <p:spPr bwMode="auto">
          <a:xfrm flipH="1">
            <a:off x="1103445" y="4686094"/>
            <a:ext cx="2544000" cy="8308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335"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33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0" name="TextBox 11"/>
          <p:cNvSpPr txBox="1">
            <a:spLocks noChangeArrowheads="1"/>
          </p:cNvSpPr>
          <p:nvPr/>
        </p:nvSpPr>
        <p:spPr bwMode="auto">
          <a:xfrm flipH="1">
            <a:off x="1103463" y="4293097"/>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21" name="TextBox 11"/>
          <p:cNvSpPr txBox="1">
            <a:spLocks noChangeArrowheads="1"/>
          </p:cNvSpPr>
          <p:nvPr/>
        </p:nvSpPr>
        <p:spPr bwMode="auto">
          <a:xfrm flipH="1">
            <a:off x="3731793" y="4686094"/>
            <a:ext cx="2544000" cy="8308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335"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33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2" name="TextBox 11"/>
          <p:cNvSpPr txBox="1">
            <a:spLocks noChangeArrowheads="1"/>
          </p:cNvSpPr>
          <p:nvPr/>
        </p:nvSpPr>
        <p:spPr bwMode="auto">
          <a:xfrm flipH="1">
            <a:off x="3731807" y="4293097"/>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23" name="TextBox 11"/>
          <p:cNvSpPr txBox="1">
            <a:spLocks noChangeArrowheads="1"/>
          </p:cNvSpPr>
          <p:nvPr/>
        </p:nvSpPr>
        <p:spPr bwMode="auto">
          <a:xfrm flipH="1">
            <a:off x="6338632" y="4692662"/>
            <a:ext cx="2544000" cy="8308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335"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33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4" name="TextBox 11"/>
          <p:cNvSpPr txBox="1">
            <a:spLocks noChangeArrowheads="1"/>
          </p:cNvSpPr>
          <p:nvPr/>
        </p:nvSpPr>
        <p:spPr bwMode="auto">
          <a:xfrm flipH="1">
            <a:off x="6338655" y="4299665"/>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25" name="TextBox 11"/>
          <p:cNvSpPr txBox="1">
            <a:spLocks noChangeArrowheads="1"/>
          </p:cNvSpPr>
          <p:nvPr/>
        </p:nvSpPr>
        <p:spPr bwMode="auto">
          <a:xfrm flipH="1">
            <a:off x="9168012" y="4693098"/>
            <a:ext cx="2544000" cy="8308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335"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en-US" altLang="zh-CN" sz="133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6" name="TextBox 11"/>
          <p:cNvSpPr txBox="1">
            <a:spLocks noChangeArrowheads="1"/>
          </p:cNvSpPr>
          <p:nvPr/>
        </p:nvSpPr>
        <p:spPr bwMode="auto">
          <a:xfrm flipH="1">
            <a:off x="9168037" y="4300101"/>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16"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1000"/>
                                        <p:tgtEl>
                                          <p:spTgt spid="19"/>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1000"/>
                                        <p:tgtEl>
                                          <p:spTgt spid="21"/>
                                        </p:tgtEl>
                                      </p:cBhvr>
                                    </p:animEffect>
                                  </p:childTnLst>
                                </p:cTn>
                              </p:par>
                            </p:childTnLst>
                          </p:cTn>
                        </p:par>
                        <p:par>
                          <p:cTn id="81" fill="hold">
                            <p:stCondLst>
                              <p:cond delay="3000"/>
                            </p:stCondLst>
                            <p:childTnLst>
                              <p:par>
                                <p:cTn id="82" presetID="53" presetClass="entr" presetSubtype="16"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1000"/>
                                        <p:tgtEl>
                                          <p:spTgt spid="23"/>
                                        </p:tgtEl>
                                      </p:cBhvr>
                                    </p:animEffect>
                                  </p:childTnLst>
                                </p:cTn>
                              </p:par>
                            </p:childTnLst>
                          </p:cTn>
                        </p:par>
                        <p:par>
                          <p:cTn id="90" fill="hold">
                            <p:stCondLst>
                              <p:cond delay="350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12" grpId="0"/>
      <p:bldP spid="13" grpId="0" animBg="1"/>
      <p:bldP spid="14" grpId="0"/>
      <p:bldP spid="15" grpId="0" animBg="1"/>
      <p:bldP spid="19" grpId="0"/>
      <p:bldP spid="20" grpId="0"/>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1173231" y="4476277"/>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b="1" dirty="0">
                <a:solidFill>
                  <a:schemeClr val="tx1">
                    <a:lumMod val="75000"/>
                    <a:lumOff val="25000"/>
                  </a:schemeClr>
                </a:solidFill>
              </a:rPr>
              <a:t>点击添加</a:t>
            </a:r>
            <a:endParaRPr lang="en-US" altLang="zh-CN" sz="1735" b="1" dirty="0">
              <a:solidFill>
                <a:schemeClr val="tx1">
                  <a:lumMod val="75000"/>
                  <a:lumOff val="25000"/>
                </a:schemeClr>
              </a:solidFill>
            </a:endParaRPr>
          </a:p>
          <a:p>
            <a:r>
              <a:rPr lang="zh-CN" altLang="en-US" sz="1735" b="1" dirty="0">
                <a:solidFill>
                  <a:schemeClr val="tx1">
                    <a:lumMod val="75000"/>
                    <a:lumOff val="25000"/>
                  </a:schemeClr>
                </a:solidFill>
              </a:rPr>
              <a:t>文字</a:t>
            </a:r>
          </a:p>
        </p:txBody>
      </p:sp>
      <p:sp>
        <p:nvSpPr>
          <p:cNvPr id="3" name="TextBox 29"/>
          <p:cNvSpPr txBox="1"/>
          <p:nvPr/>
        </p:nvSpPr>
        <p:spPr>
          <a:xfrm>
            <a:off x="2636945" y="3127473"/>
            <a:ext cx="1591227" cy="625636"/>
          </a:xfrm>
          <a:prstGeom prst="rect">
            <a:avLst/>
          </a:prstGeom>
          <a:noFill/>
        </p:spPr>
        <p:txBody>
          <a:bodyPr wrap="square" lIns="91391" tIns="45696" rIns="91391" bIns="45696" rtlCol="0" anchor="ctr">
            <a:spAutoFit/>
          </a:bodyPr>
          <a:lstStyle/>
          <a:p>
            <a:pPr algn="ctr"/>
            <a:r>
              <a:rPr lang="zh-CN" altLang="en-US" sz="1735" b="1" dirty="0">
                <a:solidFill>
                  <a:schemeClr val="tx1">
                    <a:lumMod val="75000"/>
                    <a:lumOff val="25000"/>
                  </a:schemeClr>
                </a:solidFill>
                <a:latin typeface="微软雅黑" panose="020B0503020204020204" pitchFamily="34" charset="-122"/>
                <a:ea typeface="微软雅黑" panose="020B0503020204020204" pitchFamily="34" charset="-122"/>
              </a:rPr>
              <a:t>点击添加</a:t>
            </a:r>
            <a:endParaRPr lang="en-US" altLang="zh-CN" sz="1735"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735" b="1" dirty="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4" name="TextBox 30"/>
          <p:cNvSpPr txBox="1"/>
          <p:nvPr/>
        </p:nvSpPr>
        <p:spPr>
          <a:xfrm>
            <a:off x="4615838" y="4242443"/>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b="1" dirty="0">
                <a:solidFill>
                  <a:schemeClr val="tx1">
                    <a:lumMod val="75000"/>
                    <a:lumOff val="25000"/>
                  </a:schemeClr>
                </a:solidFill>
              </a:rPr>
              <a:t>点击添加</a:t>
            </a:r>
            <a:endParaRPr lang="en-US" altLang="zh-CN" sz="1735" b="1" dirty="0">
              <a:solidFill>
                <a:schemeClr val="tx1">
                  <a:lumMod val="75000"/>
                  <a:lumOff val="25000"/>
                </a:schemeClr>
              </a:solidFill>
            </a:endParaRPr>
          </a:p>
          <a:p>
            <a:r>
              <a:rPr lang="zh-CN" altLang="en-US" sz="1735" b="1" dirty="0">
                <a:solidFill>
                  <a:schemeClr val="tx1">
                    <a:lumMod val="75000"/>
                    <a:lumOff val="25000"/>
                  </a:schemeClr>
                </a:solidFill>
              </a:rPr>
              <a:t>文字</a:t>
            </a:r>
          </a:p>
        </p:txBody>
      </p:sp>
      <p:sp>
        <p:nvSpPr>
          <p:cNvPr id="5" name="TextBox 31"/>
          <p:cNvSpPr txBox="1"/>
          <p:nvPr/>
        </p:nvSpPr>
        <p:spPr>
          <a:xfrm>
            <a:off x="6057852" y="3161205"/>
            <a:ext cx="1591227" cy="625636"/>
          </a:xfrm>
          <a:prstGeom prst="rect">
            <a:avLst/>
          </a:prstGeom>
          <a:noFill/>
        </p:spPr>
        <p:txBody>
          <a:bodyPr wrap="square" lIns="91391" tIns="45696" rIns="91391" bIns="45696" rtlCol="0" anchor="ctr">
            <a:spAutoFit/>
          </a:bodyPr>
          <a:lstStyle/>
          <a:p>
            <a:pPr algn="ctr"/>
            <a:r>
              <a:rPr lang="zh-CN" altLang="en-US" sz="1735" b="1" dirty="0">
                <a:solidFill>
                  <a:schemeClr val="tx1">
                    <a:lumMod val="75000"/>
                    <a:lumOff val="25000"/>
                  </a:schemeClr>
                </a:solidFill>
                <a:latin typeface="微软雅黑" panose="020B0503020204020204" pitchFamily="34" charset="-122"/>
                <a:ea typeface="微软雅黑" panose="020B0503020204020204" pitchFamily="34" charset="-122"/>
              </a:rPr>
              <a:t>点击添加</a:t>
            </a:r>
            <a:endParaRPr lang="en-US" altLang="zh-CN" sz="1735"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735" b="1" dirty="0">
                <a:solidFill>
                  <a:schemeClr val="tx1">
                    <a:lumMod val="75000"/>
                    <a:lumOff val="25000"/>
                  </a:schemeClr>
                </a:solidFill>
                <a:latin typeface="微软雅黑" panose="020B0503020204020204" pitchFamily="34" charset="-122"/>
                <a:ea typeface="微软雅黑" panose="020B0503020204020204" pitchFamily="34" charset="-122"/>
              </a:rPr>
              <a:t>文字点击</a:t>
            </a:r>
          </a:p>
        </p:txBody>
      </p:sp>
      <p:sp>
        <p:nvSpPr>
          <p:cNvPr id="6" name="矩形 5"/>
          <p:cNvSpPr/>
          <p:nvPr/>
        </p:nvSpPr>
        <p:spPr>
          <a:xfrm>
            <a:off x="8317605" y="1604798"/>
            <a:ext cx="3264000" cy="2092512"/>
          </a:xfrm>
          <a:prstGeom prst="rect">
            <a:avLst/>
          </a:prstGeom>
        </p:spPr>
        <p:txBody>
          <a:bodyPr wrap="square" lIns="91391" tIns="45696" rIns="91391" bIns="45696">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点击添加小标题</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4"/>
          <p:cNvSpPr/>
          <p:nvPr/>
        </p:nvSpPr>
        <p:spPr bwMode="auto">
          <a:xfrm>
            <a:off x="2256745" y="228665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accent1"/>
              </a:solidFill>
              <a:latin typeface="微软雅黑" panose="020B0503020204020204" pitchFamily="34" charset="-122"/>
              <a:ea typeface="微软雅黑" panose="020B0503020204020204" pitchFamily="34" charset="-122"/>
            </a:endParaRPr>
          </a:p>
        </p:txBody>
      </p:sp>
      <p:sp>
        <p:nvSpPr>
          <p:cNvPr id="8" name="Freeform 6"/>
          <p:cNvSpPr/>
          <p:nvPr/>
        </p:nvSpPr>
        <p:spPr bwMode="auto">
          <a:xfrm>
            <a:off x="4245688" y="3556516"/>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accent1"/>
              </a:solidFill>
              <a:latin typeface="微软雅黑" panose="020B0503020204020204" pitchFamily="34" charset="-122"/>
              <a:ea typeface="微软雅黑" panose="020B0503020204020204" pitchFamily="34" charset="-122"/>
            </a:endParaRPr>
          </a:p>
        </p:txBody>
      </p:sp>
      <p:sp>
        <p:nvSpPr>
          <p:cNvPr id="9" name="Freeform 8"/>
          <p:cNvSpPr/>
          <p:nvPr/>
        </p:nvSpPr>
        <p:spPr bwMode="auto">
          <a:xfrm>
            <a:off x="719411" y="3734528"/>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accent1"/>
              </a:solidFill>
              <a:latin typeface="微软雅黑" panose="020B0503020204020204" pitchFamily="34" charset="-122"/>
              <a:ea typeface="微软雅黑" panose="020B0503020204020204" pitchFamily="34" charset="-122"/>
            </a:endParaRPr>
          </a:p>
        </p:txBody>
      </p:sp>
      <p:sp>
        <p:nvSpPr>
          <p:cNvPr id="10" name="Freeform 6"/>
          <p:cNvSpPr/>
          <p:nvPr/>
        </p:nvSpPr>
        <p:spPr bwMode="auto">
          <a:xfrm>
            <a:off x="5730305" y="2360034"/>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pPr>
            <a:endParaRPr lang="en-US" sz="2800" kern="0"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8208235" y="4071664"/>
            <a:ext cx="3264000" cy="2092512"/>
          </a:xfrm>
          <a:prstGeom prst="rect">
            <a:avLst/>
          </a:prstGeom>
        </p:spPr>
        <p:txBody>
          <a:bodyPr wrap="square" lIns="91391" tIns="45696" rIns="91391" bIns="45696">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点击添加小标题</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repeatCount="2000" fill="hold" grpId="1" nodeType="withEffect">
                                  <p:stCondLst>
                                    <p:cond delay="0"/>
                                  </p:stCondLst>
                                  <p:childTnLst>
                                    <p:animRot by="-43200000">
                                      <p:cBhvr>
                                        <p:cTn id="9" dur="4000" fill="hold"/>
                                        <p:tgtEl>
                                          <p:spTgt spid="9"/>
                                        </p:tgtEl>
                                        <p:attrNameLst>
                                          <p:attrName>r</p:attrName>
                                        </p:attrNameLst>
                                      </p:cBhvr>
                                    </p:animRot>
                                  </p:childTnLst>
                                </p:cTn>
                              </p:par>
                              <p:par>
                                <p:cTn id="10" presetID="53" presetClass="entr" presetSubtype="16"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8" presetClass="emph" presetSubtype="0" fill="hold" grpId="1" nodeType="withEffect">
                                  <p:stCondLst>
                                    <p:cond delay="1500"/>
                                  </p:stCondLst>
                                  <p:childTnLst>
                                    <p:animRot by="64800000">
                                      <p:cBhvr>
                                        <p:cTn id="19" dur="6500" fill="hold"/>
                                        <p:tgtEl>
                                          <p:spTgt spid="7"/>
                                        </p:tgtEl>
                                        <p:attrNameLst>
                                          <p:attrName>r</p:attrName>
                                        </p:attrNameLst>
                                      </p:cBhvr>
                                    </p:animRot>
                                  </p:childTnLst>
                                </p:cTn>
                              </p:par>
                              <p:par>
                                <p:cTn id="20" presetID="53" presetClass="entr" presetSubtype="16" fill="hold" grpId="0" nodeType="withEffect">
                                  <p:stCondLst>
                                    <p:cond delay="20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8" presetClass="emph" presetSubtype="0" repeatCount="2000" fill="hold" grpId="1" nodeType="withEffect">
                                  <p:stCondLst>
                                    <p:cond delay="3000"/>
                                  </p:stCondLst>
                                  <p:childTnLst>
                                    <p:animRot by="-43200000">
                                      <p:cBhvr>
                                        <p:cTn id="29" dur="2500" fill="hold"/>
                                        <p:tgtEl>
                                          <p:spTgt spid="8"/>
                                        </p:tgtEl>
                                        <p:attrNameLst>
                                          <p:attrName>r</p:attrName>
                                        </p:attrNameLst>
                                      </p:cBhvr>
                                    </p:animRot>
                                  </p:childTnLst>
                                </p:cTn>
                              </p:par>
                              <p:par>
                                <p:cTn id="30" presetID="53" presetClass="entr" presetSubtype="16" fill="hold" grpId="0" nodeType="withEffect">
                                  <p:stCondLst>
                                    <p:cond delay="35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8" presetClass="emph" presetSubtype="0" fill="hold" grpId="1" nodeType="withEffect">
                                  <p:stCondLst>
                                    <p:cond delay="4500"/>
                                  </p:stCondLst>
                                  <p:childTnLst>
                                    <p:animRot by="64800000">
                                      <p:cBhvr>
                                        <p:cTn id="39" dur="3500" fill="hold"/>
                                        <p:tgtEl>
                                          <p:spTgt spid="10"/>
                                        </p:tgtEl>
                                        <p:attrNameLst>
                                          <p:attrName>r</p:attrName>
                                        </p:attrNameLst>
                                      </p:cBhvr>
                                    </p:animRot>
                                  </p:childTnLst>
                                </p:cTn>
                              </p:par>
                              <p:par>
                                <p:cTn id="40" presetID="53" presetClass="entr" presetSubtype="16" fill="hold" grpId="0" nodeType="withEffect">
                                  <p:stCondLst>
                                    <p:cond delay="50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5750"/>
                                  </p:stCondLst>
                                  <p:childTnLst>
                                    <p:set>
                                      <p:cBhvr>
                                        <p:cTn id="46" dur="1" fill="hold">
                                          <p:stCondLst>
                                            <p:cond delay="0"/>
                                          </p:stCondLst>
                                        </p:cTn>
                                        <p:tgtEl>
                                          <p:spTgt spid="6"/>
                                        </p:tgtEl>
                                        <p:attrNameLst>
                                          <p:attrName>style.visibility</p:attrName>
                                        </p:attrNameLst>
                                      </p:cBhvr>
                                      <p:to>
                                        <p:strVal val="visible"/>
                                      </p:to>
                                    </p:set>
                                    <p:anim calcmode="lin" valueType="num">
                                      <p:cBhvr>
                                        <p:cTn id="47" dur="1250" fill="hold"/>
                                        <p:tgtEl>
                                          <p:spTgt spid="6"/>
                                        </p:tgtEl>
                                        <p:attrNameLst>
                                          <p:attrName>ppt_w</p:attrName>
                                        </p:attrNameLst>
                                      </p:cBhvr>
                                      <p:tavLst>
                                        <p:tav tm="0">
                                          <p:val>
                                            <p:fltVal val="0"/>
                                          </p:val>
                                        </p:tav>
                                        <p:tav tm="100000">
                                          <p:val>
                                            <p:strVal val="#ppt_w"/>
                                          </p:val>
                                        </p:tav>
                                      </p:tavLst>
                                    </p:anim>
                                    <p:anim calcmode="lin" valueType="num">
                                      <p:cBhvr>
                                        <p:cTn id="48" dur="1250" fill="hold"/>
                                        <p:tgtEl>
                                          <p:spTgt spid="6"/>
                                        </p:tgtEl>
                                        <p:attrNameLst>
                                          <p:attrName>ppt_h</p:attrName>
                                        </p:attrNameLst>
                                      </p:cBhvr>
                                      <p:tavLst>
                                        <p:tav tm="0">
                                          <p:val>
                                            <p:fltVal val="0"/>
                                          </p:val>
                                        </p:tav>
                                        <p:tav tm="100000">
                                          <p:val>
                                            <p:strVal val="#ppt_h"/>
                                          </p:val>
                                        </p:tav>
                                      </p:tavLst>
                                    </p:anim>
                                    <p:animEffect transition="in" filter="fade">
                                      <p:cBhvr>
                                        <p:cTn id="49" dur="1250"/>
                                        <p:tgtEl>
                                          <p:spTgt spid="6"/>
                                        </p:tgtEl>
                                      </p:cBhvr>
                                    </p:animEffect>
                                  </p:childTnLst>
                                </p:cTn>
                              </p:par>
                              <p:par>
                                <p:cTn id="50" presetID="53" presetClass="entr" presetSubtype="16" fill="hold" grpId="0" nodeType="withEffect">
                                  <p:stCondLst>
                                    <p:cond delay="675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250" fill="hold"/>
                                        <p:tgtEl>
                                          <p:spTgt spid="11"/>
                                        </p:tgtEl>
                                        <p:attrNameLst>
                                          <p:attrName>ppt_w</p:attrName>
                                        </p:attrNameLst>
                                      </p:cBhvr>
                                      <p:tavLst>
                                        <p:tav tm="0">
                                          <p:val>
                                            <p:fltVal val="0"/>
                                          </p:val>
                                        </p:tav>
                                        <p:tav tm="100000">
                                          <p:val>
                                            <p:strVal val="#ppt_w"/>
                                          </p:val>
                                        </p:tav>
                                      </p:tavLst>
                                    </p:anim>
                                    <p:anim calcmode="lin" valueType="num">
                                      <p:cBhvr>
                                        <p:cTn id="53" dur="1250" fill="hold"/>
                                        <p:tgtEl>
                                          <p:spTgt spid="11"/>
                                        </p:tgtEl>
                                        <p:attrNameLst>
                                          <p:attrName>ppt_h</p:attrName>
                                        </p:attrNameLst>
                                      </p:cBhvr>
                                      <p:tavLst>
                                        <p:tav tm="0">
                                          <p:val>
                                            <p:fltVal val="0"/>
                                          </p:val>
                                        </p:tav>
                                        <p:tav tm="100000">
                                          <p:val>
                                            <p:strVal val="#ppt_h"/>
                                          </p:val>
                                        </p:tav>
                                      </p:tavLst>
                                    </p:anim>
                                    <p:animEffect transition="in" filter="fade">
                                      <p:cBhvr>
                                        <p:cTn id="54"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7" grpId="1" animBg="1"/>
      <p:bldP spid="8" grpId="0" animBg="1"/>
      <p:bldP spid="8" grpId="1" animBg="1"/>
      <p:bldP spid="9" grpId="0" animBg="1"/>
      <p:bldP spid="9" grpId="1" animBg="1"/>
      <p:bldP spid="10" grpId="0" animBg="1"/>
      <p:bldP spid="10"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238925" y="1954701"/>
          <a:ext cx="1918195" cy="19783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36"/>
          <p:cNvSpPr txBox="1"/>
          <p:nvPr/>
        </p:nvSpPr>
        <p:spPr>
          <a:xfrm>
            <a:off x="1199456" y="4531417"/>
            <a:ext cx="2226141" cy="892360"/>
          </a:xfrm>
          <a:prstGeom prst="rect">
            <a:avLst/>
          </a:prstGeom>
          <a:noFill/>
        </p:spPr>
        <p:txBody>
          <a:bodyPr wrap="square" rtlCol="0">
            <a:spAutoFit/>
          </a:bodyPr>
          <a:lstStyle/>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 name="TextBox 37"/>
          <p:cNvSpPr txBox="1"/>
          <p:nvPr/>
        </p:nvSpPr>
        <p:spPr>
          <a:xfrm>
            <a:off x="1310884" y="4101076"/>
            <a:ext cx="1968000" cy="492379"/>
          </a:xfrm>
          <a:prstGeom prst="rect">
            <a:avLst/>
          </a:prstGeom>
          <a:noFill/>
        </p:spPr>
        <p:txBody>
          <a:bodyPr wrap="square" tIns="0" bIns="0" rtlCol="0" anchor="t">
            <a:spAutoFit/>
          </a:bodyPr>
          <a:lstStyle/>
          <a:p>
            <a:pPr>
              <a:lnSpc>
                <a:spcPct val="150000"/>
              </a:lnSpc>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 name="TextBox 38"/>
          <p:cNvSpPr txBox="1"/>
          <p:nvPr/>
        </p:nvSpPr>
        <p:spPr>
          <a:xfrm>
            <a:off x="1817958" y="2564908"/>
            <a:ext cx="822661" cy="748988"/>
          </a:xfrm>
          <a:prstGeom prst="rect">
            <a:avLst/>
          </a:prstGeom>
          <a:noFill/>
        </p:spPr>
        <p:txBody>
          <a:bodyPr wrap="none" rtlCol="0">
            <a:spAutoFit/>
          </a:bodyPr>
          <a:lstStyle/>
          <a:p>
            <a:r>
              <a:rPr lang="en-US" altLang="zh-CN" sz="4265" dirty="0">
                <a:solidFill>
                  <a:schemeClr val="accent2"/>
                </a:solidFill>
                <a:latin typeface="Impact" panose="020B0806030902050204" pitchFamily="34" charset="0"/>
                <a:ea typeface="微软雅黑" panose="020B0503020204020204" pitchFamily="34" charset="-122"/>
              </a:rPr>
              <a:t>75</a:t>
            </a:r>
            <a:r>
              <a:rPr lang="en-US" altLang="zh-CN" sz="1465" dirty="0">
                <a:solidFill>
                  <a:schemeClr val="accent2"/>
                </a:solidFill>
                <a:latin typeface="Impact" panose="020B0806030902050204" pitchFamily="34" charset="0"/>
                <a:ea typeface="微软雅黑" panose="020B0503020204020204" pitchFamily="34" charset="-122"/>
              </a:rPr>
              <a:t>%</a:t>
            </a:r>
          </a:p>
        </p:txBody>
      </p:sp>
      <p:cxnSp>
        <p:nvCxnSpPr>
          <p:cNvPr id="6" name="直接连接符 5"/>
          <p:cNvCxnSpPr/>
          <p:nvPr/>
        </p:nvCxnSpPr>
        <p:spPr>
          <a:xfrm>
            <a:off x="3425597" y="1916835"/>
            <a:ext cx="0" cy="35472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53069" y="1916835"/>
            <a:ext cx="0" cy="35472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41"/>
          <p:cNvSpPr txBox="1"/>
          <p:nvPr/>
        </p:nvSpPr>
        <p:spPr>
          <a:xfrm>
            <a:off x="3723696" y="2480411"/>
            <a:ext cx="3249341" cy="1159035"/>
          </a:xfrm>
          <a:prstGeom prst="rect">
            <a:avLst/>
          </a:prstGeom>
          <a:noFill/>
        </p:spPr>
        <p:txBody>
          <a:bodyPr wrap="square" rtlCol="0">
            <a:spAutoFit/>
          </a:bodyPr>
          <a:lstStyle/>
          <a:p>
            <a:pPr algn="just">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p>
        </p:txBody>
      </p:sp>
      <p:sp>
        <p:nvSpPr>
          <p:cNvPr id="9" name="TextBox 42"/>
          <p:cNvSpPr txBox="1"/>
          <p:nvPr/>
        </p:nvSpPr>
        <p:spPr>
          <a:xfrm>
            <a:off x="3723698" y="2125156"/>
            <a:ext cx="2270653" cy="492379"/>
          </a:xfrm>
          <a:prstGeom prst="rect">
            <a:avLst/>
          </a:prstGeom>
          <a:noFill/>
        </p:spPr>
        <p:txBody>
          <a:bodyPr wrap="square" tIns="0" bIns="0" rtlCol="0" anchor="t">
            <a:spAutoFit/>
          </a:bodyPr>
          <a:lstStyle/>
          <a:p>
            <a:pPr>
              <a:lnSpc>
                <a:spcPct val="150000"/>
              </a:lnSpc>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0" name="Freeform 26"/>
          <p:cNvSpPr>
            <a:spLocks noEditPoints="1"/>
          </p:cNvSpPr>
          <p:nvPr/>
        </p:nvSpPr>
        <p:spPr bwMode="auto">
          <a:xfrm>
            <a:off x="3829542"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1" name="Freeform 26"/>
          <p:cNvSpPr>
            <a:spLocks noEditPoints="1"/>
          </p:cNvSpPr>
          <p:nvPr/>
        </p:nvSpPr>
        <p:spPr bwMode="auto">
          <a:xfrm>
            <a:off x="407007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2" name="Freeform 26"/>
          <p:cNvSpPr>
            <a:spLocks noEditPoints="1"/>
          </p:cNvSpPr>
          <p:nvPr/>
        </p:nvSpPr>
        <p:spPr bwMode="auto">
          <a:xfrm>
            <a:off x="4310614"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3" name="Freeform 26"/>
          <p:cNvSpPr>
            <a:spLocks noEditPoints="1"/>
          </p:cNvSpPr>
          <p:nvPr/>
        </p:nvSpPr>
        <p:spPr bwMode="auto">
          <a:xfrm>
            <a:off x="455115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4" name="Freeform 26"/>
          <p:cNvSpPr>
            <a:spLocks noEditPoints="1"/>
          </p:cNvSpPr>
          <p:nvPr/>
        </p:nvSpPr>
        <p:spPr bwMode="auto">
          <a:xfrm>
            <a:off x="4791685"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5" name="Freeform 26"/>
          <p:cNvSpPr>
            <a:spLocks noEditPoints="1"/>
          </p:cNvSpPr>
          <p:nvPr/>
        </p:nvSpPr>
        <p:spPr bwMode="auto">
          <a:xfrm>
            <a:off x="5032219"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6" name="Freeform 26"/>
          <p:cNvSpPr>
            <a:spLocks noEditPoints="1"/>
          </p:cNvSpPr>
          <p:nvPr/>
        </p:nvSpPr>
        <p:spPr bwMode="auto">
          <a:xfrm>
            <a:off x="5272754"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7" name="Freeform 26"/>
          <p:cNvSpPr>
            <a:spLocks noEditPoints="1"/>
          </p:cNvSpPr>
          <p:nvPr/>
        </p:nvSpPr>
        <p:spPr bwMode="auto">
          <a:xfrm>
            <a:off x="551329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8" name="Freeform 26"/>
          <p:cNvSpPr>
            <a:spLocks noEditPoints="1"/>
          </p:cNvSpPr>
          <p:nvPr/>
        </p:nvSpPr>
        <p:spPr bwMode="auto">
          <a:xfrm>
            <a:off x="5753826"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19" name="Freeform 26"/>
          <p:cNvSpPr>
            <a:spLocks noEditPoints="1"/>
          </p:cNvSpPr>
          <p:nvPr/>
        </p:nvSpPr>
        <p:spPr bwMode="auto">
          <a:xfrm>
            <a:off x="5994359"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0" name="Freeform 26"/>
          <p:cNvSpPr>
            <a:spLocks noEditPoints="1"/>
          </p:cNvSpPr>
          <p:nvPr/>
        </p:nvSpPr>
        <p:spPr bwMode="auto">
          <a:xfrm>
            <a:off x="3829542"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1" name="Freeform 26"/>
          <p:cNvSpPr>
            <a:spLocks noEditPoints="1"/>
          </p:cNvSpPr>
          <p:nvPr/>
        </p:nvSpPr>
        <p:spPr bwMode="auto">
          <a:xfrm>
            <a:off x="407007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2" name="Freeform 26"/>
          <p:cNvSpPr>
            <a:spLocks noEditPoints="1"/>
          </p:cNvSpPr>
          <p:nvPr/>
        </p:nvSpPr>
        <p:spPr bwMode="auto">
          <a:xfrm>
            <a:off x="4310614"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3" name="Freeform 26"/>
          <p:cNvSpPr>
            <a:spLocks noEditPoints="1"/>
          </p:cNvSpPr>
          <p:nvPr/>
        </p:nvSpPr>
        <p:spPr bwMode="auto">
          <a:xfrm>
            <a:off x="455115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4" name="Freeform 26"/>
          <p:cNvSpPr>
            <a:spLocks noEditPoints="1"/>
          </p:cNvSpPr>
          <p:nvPr/>
        </p:nvSpPr>
        <p:spPr bwMode="auto">
          <a:xfrm>
            <a:off x="4791685"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5" name="Freeform 26"/>
          <p:cNvSpPr>
            <a:spLocks noEditPoints="1"/>
          </p:cNvSpPr>
          <p:nvPr/>
        </p:nvSpPr>
        <p:spPr bwMode="auto">
          <a:xfrm>
            <a:off x="5032219"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831275" y="4663224"/>
            <a:ext cx="506125" cy="512517"/>
            <a:chOff x="7358063" y="6635750"/>
            <a:chExt cx="628650" cy="636588"/>
          </a:xfrm>
          <a:solidFill>
            <a:schemeClr val="accent1"/>
          </a:solidFill>
        </p:grpSpPr>
        <p:sp>
          <p:nvSpPr>
            <p:cNvPr id="27" name="Freeform 908"/>
            <p:cNvSpPr/>
            <p:nvPr/>
          </p:nvSpPr>
          <p:spPr bwMode="auto">
            <a:xfrm>
              <a:off x="7534275" y="6754813"/>
              <a:ext cx="212725" cy="431800"/>
            </a:xfrm>
            <a:custGeom>
              <a:avLst/>
              <a:gdLst>
                <a:gd name="T0" fmla="*/ 35 w 134"/>
                <a:gd name="T1" fmla="*/ 272 h 272"/>
                <a:gd name="T2" fmla="*/ 99 w 134"/>
                <a:gd name="T3" fmla="*/ 272 h 272"/>
                <a:gd name="T4" fmla="*/ 99 w 134"/>
                <a:gd name="T5" fmla="*/ 69 h 272"/>
                <a:gd name="T6" fmla="*/ 134 w 134"/>
                <a:gd name="T7" fmla="*/ 69 h 272"/>
                <a:gd name="T8" fmla="*/ 66 w 134"/>
                <a:gd name="T9" fmla="*/ 0 h 272"/>
                <a:gd name="T10" fmla="*/ 0 w 134"/>
                <a:gd name="T11" fmla="*/ 69 h 272"/>
                <a:gd name="T12" fmla="*/ 35 w 134"/>
                <a:gd name="T13" fmla="*/ 69 h 272"/>
                <a:gd name="T14" fmla="*/ 35 w 134"/>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72">
                  <a:moveTo>
                    <a:pt x="35" y="272"/>
                  </a:moveTo>
                  <a:lnTo>
                    <a:pt x="99" y="272"/>
                  </a:lnTo>
                  <a:lnTo>
                    <a:pt x="99" y="69"/>
                  </a:lnTo>
                  <a:lnTo>
                    <a:pt x="134" y="69"/>
                  </a:lnTo>
                  <a:lnTo>
                    <a:pt x="66" y="0"/>
                  </a:lnTo>
                  <a:lnTo>
                    <a:pt x="0" y="69"/>
                  </a:lnTo>
                  <a:lnTo>
                    <a:pt x="35" y="69"/>
                  </a:lnTo>
                  <a:lnTo>
                    <a:pt x="35"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8" name="Freeform 909"/>
            <p:cNvSpPr/>
            <p:nvPr/>
          </p:nvSpPr>
          <p:spPr bwMode="auto">
            <a:xfrm>
              <a:off x="7361238" y="6924675"/>
              <a:ext cx="209550" cy="261938"/>
            </a:xfrm>
            <a:custGeom>
              <a:avLst/>
              <a:gdLst>
                <a:gd name="T0" fmla="*/ 35 w 132"/>
                <a:gd name="T1" fmla="*/ 165 h 165"/>
                <a:gd name="T2" fmla="*/ 97 w 132"/>
                <a:gd name="T3" fmla="*/ 165 h 165"/>
                <a:gd name="T4" fmla="*/ 97 w 132"/>
                <a:gd name="T5" fmla="*/ 68 h 165"/>
                <a:gd name="T6" fmla="*/ 132 w 132"/>
                <a:gd name="T7" fmla="*/ 68 h 165"/>
                <a:gd name="T8" fmla="*/ 66 w 132"/>
                <a:gd name="T9" fmla="*/ 0 h 165"/>
                <a:gd name="T10" fmla="*/ 0 w 132"/>
                <a:gd name="T11" fmla="*/ 68 h 165"/>
                <a:gd name="T12" fmla="*/ 35 w 132"/>
                <a:gd name="T13" fmla="*/ 68 h 165"/>
                <a:gd name="T14" fmla="*/ 35 w 13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5">
                  <a:moveTo>
                    <a:pt x="35" y="165"/>
                  </a:moveTo>
                  <a:lnTo>
                    <a:pt x="97" y="165"/>
                  </a:lnTo>
                  <a:lnTo>
                    <a:pt x="97" y="68"/>
                  </a:lnTo>
                  <a:lnTo>
                    <a:pt x="132" y="68"/>
                  </a:lnTo>
                  <a:lnTo>
                    <a:pt x="66" y="0"/>
                  </a:lnTo>
                  <a:lnTo>
                    <a:pt x="0" y="68"/>
                  </a:lnTo>
                  <a:lnTo>
                    <a:pt x="35" y="68"/>
                  </a:lnTo>
                  <a:lnTo>
                    <a:pt x="35"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29" name="Rectangle 910"/>
            <p:cNvSpPr>
              <a:spLocks noChangeArrowheads="1"/>
            </p:cNvSpPr>
            <p:nvPr/>
          </p:nvSpPr>
          <p:spPr bwMode="auto">
            <a:xfrm>
              <a:off x="7358063" y="7213600"/>
              <a:ext cx="628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30" name="Oval 911"/>
            <p:cNvSpPr>
              <a:spLocks noChangeArrowheads="1"/>
            </p:cNvSpPr>
            <p:nvPr/>
          </p:nvSpPr>
          <p:spPr bwMode="auto">
            <a:xfrm>
              <a:off x="7818438" y="6635750"/>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31" name="Freeform 912"/>
            <p:cNvSpPr/>
            <p:nvPr/>
          </p:nvSpPr>
          <p:spPr bwMode="auto">
            <a:xfrm>
              <a:off x="7758113" y="6751638"/>
              <a:ext cx="203200" cy="434975"/>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pitchFamily="34" charset="-122"/>
                <a:ea typeface="微软雅黑" panose="020B0503020204020204" pitchFamily="34" charset="-122"/>
              </a:endParaRPr>
            </a:p>
          </p:txBody>
        </p:sp>
      </p:grpSp>
      <p:sp>
        <p:nvSpPr>
          <p:cNvPr id="32" name="TextBox 65"/>
          <p:cNvSpPr txBox="1"/>
          <p:nvPr/>
        </p:nvSpPr>
        <p:spPr>
          <a:xfrm>
            <a:off x="4471690" y="4586658"/>
            <a:ext cx="2501356" cy="892360"/>
          </a:xfrm>
          <a:prstGeom prst="rect">
            <a:avLst/>
          </a:prstGeom>
          <a:noFill/>
        </p:spPr>
        <p:txBody>
          <a:bodyPr wrap="square" rtlCol="0">
            <a:spAutoFit/>
          </a:bodyPr>
          <a:lstStyle/>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aphicFrame>
        <p:nvGraphicFramePr>
          <p:cNvPr id="33" name="图表 32"/>
          <p:cNvGraphicFramePr/>
          <p:nvPr/>
        </p:nvGraphicFramePr>
        <p:xfrm>
          <a:off x="7541101" y="2123481"/>
          <a:ext cx="3873480" cy="2407384"/>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67"/>
          <p:cNvSpPr txBox="1"/>
          <p:nvPr/>
        </p:nvSpPr>
        <p:spPr>
          <a:xfrm>
            <a:off x="7536160" y="4600744"/>
            <a:ext cx="3744416" cy="625684"/>
          </a:xfrm>
          <a:prstGeom prst="rect">
            <a:avLst/>
          </a:prstGeom>
          <a:noFill/>
        </p:spPr>
        <p:txBody>
          <a:bodyPr wrap="square" rtlCol="0">
            <a:spAutoFit/>
          </a:bodyPr>
          <a:lstStyle>
            <a:defPPr>
              <a:defRPr lang="zh-CN"/>
            </a:defPPr>
            <a:lvl1pPr>
              <a:lnSpc>
                <a:spcPct val="13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335" dirty="0"/>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down)">
                                      <p:cBhvr>
                                        <p:cTn id="31" dur="500"/>
                                        <p:tgtEl>
                                          <p:spTgt spid="8"/>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ppt_y</p:attrName>
                                        </p:attrNameLst>
                                      </p:cBhvr>
                                      <p:tavLst>
                                        <p:tav tm="0">
                                          <p:val>
                                            <p:strVal val="#ppt_y+#ppt_h*1.125000"/>
                                          </p:val>
                                        </p:tav>
                                        <p:tav tm="100000">
                                          <p:val>
                                            <p:strVal val="#ppt_y"/>
                                          </p:val>
                                        </p:tav>
                                      </p:tavLst>
                                    </p:anim>
                                    <p:animEffect transition="in" filter="wipe(up)">
                                      <p:cBhvr>
                                        <p:cTn id="48" dur="500"/>
                                        <p:tgtEl>
                                          <p:spTgt spid="1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ppt_y</p:attrName>
                                        </p:attrNameLst>
                                      </p:cBhvr>
                                      <p:tavLst>
                                        <p:tav tm="0">
                                          <p:val>
                                            <p:strVal val="#ppt_y+#ppt_h*1.125000"/>
                                          </p:val>
                                        </p:tav>
                                        <p:tav tm="100000">
                                          <p:val>
                                            <p:strVal val="#ppt_y"/>
                                          </p:val>
                                        </p:tav>
                                      </p:tavLst>
                                    </p:anim>
                                    <p:animEffect transition="in" filter="wipe(up)">
                                      <p:cBhvr>
                                        <p:cTn id="52" dur="500"/>
                                        <p:tgtEl>
                                          <p:spTgt spid="14"/>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ppt_h*1.125000"/>
                                          </p:val>
                                        </p:tav>
                                        <p:tav tm="100000">
                                          <p:val>
                                            <p:strVal val="#ppt_y"/>
                                          </p:val>
                                        </p:tav>
                                      </p:tavLst>
                                    </p:anim>
                                    <p:animEffect transition="in" filter="wipe(up)">
                                      <p:cBhvr>
                                        <p:cTn id="56" dur="500"/>
                                        <p:tgtEl>
                                          <p:spTgt spid="1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ppt_y</p:attrName>
                                        </p:attrNameLst>
                                      </p:cBhvr>
                                      <p:tavLst>
                                        <p:tav tm="0">
                                          <p:val>
                                            <p:strVal val="#ppt_y+#ppt_h*1.125000"/>
                                          </p:val>
                                        </p:tav>
                                        <p:tav tm="100000">
                                          <p:val>
                                            <p:strVal val="#ppt_y"/>
                                          </p:val>
                                        </p:tav>
                                      </p:tavLst>
                                    </p:anim>
                                    <p:animEffect transition="in" filter="wipe(up)">
                                      <p:cBhvr>
                                        <p:cTn id="60" dur="500"/>
                                        <p:tgtEl>
                                          <p:spTgt spid="1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up)">
                                      <p:cBhvr>
                                        <p:cTn id="64" dur="500"/>
                                        <p:tgtEl>
                                          <p:spTgt spid="1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p:tgtEl>
                                          <p:spTgt spid="19"/>
                                        </p:tgtEl>
                                        <p:attrNameLst>
                                          <p:attrName>ppt_y</p:attrName>
                                        </p:attrNameLst>
                                      </p:cBhvr>
                                      <p:tavLst>
                                        <p:tav tm="0">
                                          <p:val>
                                            <p:strVal val="#ppt_y+#ppt_h*1.125000"/>
                                          </p:val>
                                        </p:tav>
                                        <p:tav tm="100000">
                                          <p:val>
                                            <p:strVal val="#ppt_y"/>
                                          </p:val>
                                        </p:tav>
                                      </p:tavLst>
                                    </p:anim>
                                    <p:animEffect transition="in" filter="wipe(up)">
                                      <p:cBhvr>
                                        <p:cTn id="72" dur="500"/>
                                        <p:tgtEl>
                                          <p:spTgt spid="19"/>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
                                        <p:tgtEl>
                                          <p:spTgt spid="20"/>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200"/>
                                        <p:tgtEl>
                                          <p:spTgt spid="21"/>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200"/>
                                        <p:tgtEl>
                                          <p:spTgt spid="22"/>
                                        </p:tgtEl>
                                      </p:cBhvr>
                                    </p:animEffect>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200"/>
                                        <p:tgtEl>
                                          <p:spTgt spid="23"/>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200"/>
                                        <p:tgtEl>
                                          <p:spTgt spid="24"/>
                                        </p:tgtEl>
                                      </p:cBhvr>
                                    </p:animEffect>
                                  </p:childTnLst>
                                </p:cTn>
                              </p:par>
                            </p:childTnLst>
                          </p:cTn>
                        </p:par>
                        <p:par>
                          <p:cTn id="93" fill="hold">
                            <p:stCondLst>
                              <p:cond delay="4500"/>
                            </p:stCondLst>
                            <p:childTnLst>
                              <p:par>
                                <p:cTn id="94" presetID="10"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200"/>
                                        <p:tgtEl>
                                          <p:spTgt spid="25"/>
                                        </p:tgtEl>
                                      </p:cBhvr>
                                    </p:animEffect>
                                  </p:childTnLst>
                                </p:cTn>
                              </p:par>
                            </p:childTnLst>
                          </p:cTn>
                        </p:par>
                        <p:par>
                          <p:cTn id="97" fill="hold">
                            <p:stCondLst>
                              <p:cond delay="5000"/>
                            </p:stCondLst>
                            <p:childTnLst>
                              <p:par>
                                <p:cTn id="98" presetID="10" presetClass="entr" presetSubtype="0" fill="hold"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childTnLst>
                          </p:cTn>
                        </p:par>
                        <p:par>
                          <p:cTn id="104" fill="hold">
                            <p:stCondLst>
                              <p:cond delay="550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ppt_y</p:attrName>
                                        </p:attrNameLst>
                                      </p:cBhvr>
                                      <p:tavLst>
                                        <p:tav tm="0">
                                          <p:val>
                                            <p:strVal val="#ppt_y-#ppt_h*1.125000"/>
                                          </p:val>
                                        </p:tav>
                                        <p:tav tm="100000">
                                          <p:val>
                                            <p:strVal val="#ppt_y"/>
                                          </p:val>
                                        </p:tav>
                                      </p:tavLst>
                                    </p:anim>
                                    <p:animEffect transition="in" filter="wipe(down)">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2" grpId="0"/>
      <p:bldGraphic spid="33" grpId="0">
        <p:bldAsOne/>
      </p:bldGraphic>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39415" y="3298917"/>
            <a:ext cx="1598280" cy="1377827"/>
          </a:xfrm>
          <a:prstGeom prst="hexagon">
            <a:avLst/>
          </a:prstGeom>
          <a:blipFill>
            <a:blip r:embed="rId3"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3" name="六边形 2"/>
          <p:cNvSpPr/>
          <p:nvPr/>
        </p:nvSpPr>
        <p:spPr>
          <a:xfrm>
            <a:off x="3539715" y="1804061"/>
            <a:ext cx="1598280" cy="1377827"/>
          </a:xfrm>
          <a:prstGeom prst="hexagon">
            <a:avLst/>
          </a:prstGeom>
          <a:blipFill>
            <a:blip r:embed="rId4"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4" name="六边形 3"/>
          <p:cNvSpPr/>
          <p:nvPr/>
        </p:nvSpPr>
        <p:spPr>
          <a:xfrm>
            <a:off x="2189565" y="2548725"/>
            <a:ext cx="1598280" cy="1377827"/>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pitchFamily="34" charset="-122"/>
                <a:ea typeface="微软雅黑" panose="020B0503020204020204" pitchFamily="34" charset="-122"/>
              </a:rPr>
              <a:t>沉稳</a:t>
            </a:r>
          </a:p>
        </p:txBody>
      </p:sp>
      <p:sp>
        <p:nvSpPr>
          <p:cNvPr id="5" name="六边形 4"/>
          <p:cNvSpPr/>
          <p:nvPr/>
        </p:nvSpPr>
        <p:spPr>
          <a:xfrm>
            <a:off x="2189565" y="4049109"/>
            <a:ext cx="1598280" cy="1377827"/>
          </a:xfrm>
          <a:prstGeom prst="hexagon">
            <a:avLst/>
          </a:prstGeom>
          <a:blipFill>
            <a:blip r:embed="rId5"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6" name="六边形 5"/>
          <p:cNvSpPr/>
          <p:nvPr/>
        </p:nvSpPr>
        <p:spPr>
          <a:xfrm>
            <a:off x="4889865" y="4049109"/>
            <a:ext cx="1598280" cy="1377827"/>
          </a:xfrm>
          <a:prstGeom prst="hexagon">
            <a:avLst/>
          </a:prstGeom>
          <a:blipFill>
            <a:blip r:embed="rId6"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pitchFamily="34" charset="-122"/>
              <a:ea typeface="微软雅黑" panose="020B0503020204020204" pitchFamily="34" charset="-122"/>
            </a:endParaRPr>
          </a:p>
        </p:txBody>
      </p:sp>
      <p:sp>
        <p:nvSpPr>
          <p:cNvPr id="7" name="TextBox 7"/>
          <p:cNvSpPr txBox="1"/>
          <p:nvPr/>
        </p:nvSpPr>
        <p:spPr>
          <a:xfrm>
            <a:off x="8304245" y="1862390"/>
            <a:ext cx="3216000"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 name="TextBox 8"/>
          <p:cNvSpPr txBox="1"/>
          <p:nvPr/>
        </p:nvSpPr>
        <p:spPr>
          <a:xfrm>
            <a:off x="8304245" y="1579488"/>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9" name="TextBox 9"/>
          <p:cNvSpPr txBox="1"/>
          <p:nvPr/>
        </p:nvSpPr>
        <p:spPr>
          <a:xfrm>
            <a:off x="8304245" y="3079612"/>
            <a:ext cx="3216000"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TextBox 10"/>
          <p:cNvSpPr txBox="1"/>
          <p:nvPr/>
        </p:nvSpPr>
        <p:spPr>
          <a:xfrm>
            <a:off x="8304245" y="2795623"/>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11" name="TextBox 11"/>
          <p:cNvSpPr txBox="1"/>
          <p:nvPr/>
        </p:nvSpPr>
        <p:spPr>
          <a:xfrm>
            <a:off x="8304245" y="4296834"/>
            <a:ext cx="3216000"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2"/>
          <p:cNvSpPr txBox="1"/>
          <p:nvPr/>
        </p:nvSpPr>
        <p:spPr>
          <a:xfrm>
            <a:off x="8304245" y="4011755"/>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13" name="TextBox 13"/>
          <p:cNvSpPr txBox="1"/>
          <p:nvPr/>
        </p:nvSpPr>
        <p:spPr>
          <a:xfrm>
            <a:off x="8304245" y="5514056"/>
            <a:ext cx="3216000"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14"/>
          <p:cNvSpPr txBox="1"/>
          <p:nvPr/>
        </p:nvSpPr>
        <p:spPr>
          <a:xfrm>
            <a:off x="8304245" y="5227893"/>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15" name="六边形 14"/>
          <p:cNvSpPr/>
          <p:nvPr/>
        </p:nvSpPr>
        <p:spPr>
          <a:xfrm>
            <a:off x="3539715" y="3293393"/>
            <a:ext cx="1598280" cy="1377827"/>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pitchFamily="34" charset="-122"/>
                <a:ea typeface="微软雅黑" panose="020B0503020204020204" pitchFamily="34" charset="-122"/>
              </a:rPr>
              <a:t>专业</a:t>
            </a:r>
          </a:p>
        </p:txBody>
      </p:sp>
      <p:sp>
        <p:nvSpPr>
          <p:cNvPr id="16" name="六边形 15"/>
          <p:cNvSpPr/>
          <p:nvPr/>
        </p:nvSpPr>
        <p:spPr>
          <a:xfrm>
            <a:off x="4889864" y="2471617"/>
            <a:ext cx="1598280" cy="1377827"/>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pitchFamily="34" charset="-122"/>
                <a:ea typeface="微软雅黑" panose="020B0503020204020204" pitchFamily="34" charset="-122"/>
              </a:rPr>
              <a:t>效率</a:t>
            </a:r>
          </a:p>
        </p:txBody>
      </p:sp>
      <p:sp>
        <p:nvSpPr>
          <p:cNvPr id="17" name="六边形 16"/>
          <p:cNvSpPr/>
          <p:nvPr/>
        </p:nvSpPr>
        <p:spPr>
          <a:xfrm>
            <a:off x="6240016" y="3298917"/>
            <a:ext cx="1598280" cy="1377827"/>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pitchFamily="34" charset="-122"/>
                <a:ea typeface="微软雅黑" panose="020B0503020204020204" pitchFamily="34" charset="-122"/>
              </a:rPr>
              <a:t>业绩</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ppt_x</p:attrName>
                                        </p:attrNameLst>
                                      </p:cBhvr>
                                      <p:tavLst>
                                        <p:tav tm="0">
                                          <p:val>
                                            <p:fltVal val="0.5"/>
                                          </p:val>
                                        </p:tav>
                                        <p:tav tm="100000">
                                          <p:val>
                                            <p:strVal val="#ppt_x"/>
                                          </p:val>
                                        </p:tav>
                                      </p:tavLst>
                                    </p:anim>
                                    <p:anim calcmode="lin" valueType="num">
                                      <p:cBhvr>
                                        <p:cTn id="19" dur="300" fill="hold"/>
                                        <p:tgtEl>
                                          <p:spTgt spid="4"/>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4"/>
                                        </p:tgtEl>
                                      </p:cBhvr>
                                    </p:animEffect>
                                    <p:animScale>
                                      <p:cBhvr>
                                        <p:cTn id="22" dur="150" autoRev="1" fill="hold"/>
                                        <p:tgtEl>
                                          <p:spTgt spid="4"/>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300" fill="hold"/>
                                        <p:tgtEl>
                                          <p:spTgt spid="16"/>
                                        </p:tgtEl>
                                        <p:attrNameLst>
                                          <p:attrName>ppt_w</p:attrName>
                                        </p:attrNameLst>
                                      </p:cBhvr>
                                      <p:tavLst>
                                        <p:tav tm="0">
                                          <p:val>
                                            <p:fltVal val="0"/>
                                          </p:val>
                                        </p:tav>
                                        <p:tav tm="100000">
                                          <p:val>
                                            <p:strVal val="#ppt_w"/>
                                          </p:val>
                                        </p:tav>
                                      </p:tavLst>
                                    </p:anim>
                                    <p:anim calcmode="lin" valueType="num">
                                      <p:cBhvr>
                                        <p:cTn id="35" dur="300" fill="hold"/>
                                        <p:tgtEl>
                                          <p:spTgt spid="16"/>
                                        </p:tgtEl>
                                        <p:attrNameLst>
                                          <p:attrName>ppt_h</p:attrName>
                                        </p:attrNameLst>
                                      </p:cBhvr>
                                      <p:tavLst>
                                        <p:tav tm="0">
                                          <p:val>
                                            <p:fltVal val="0"/>
                                          </p:val>
                                        </p:tav>
                                        <p:tav tm="100000">
                                          <p:val>
                                            <p:strVal val="#ppt_h"/>
                                          </p:val>
                                        </p:tav>
                                      </p:tavLst>
                                    </p:anim>
                                    <p:anim calcmode="lin" valueType="num">
                                      <p:cBhvr>
                                        <p:cTn id="36" dur="300" fill="hold"/>
                                        <p:tgtEl>
                                          <p:spTgt spid="16"/>
                                        </p:tgtEl>
                                        <p:attrNameLst>
                                          <p:attrName>ppt_x</p:attrName>
                                        </p:attrNameLst>
                                      </p:cBhvr>
                                      <p:tavLst>
                                        <p:tav tm="0">
                                          <p:val>
                                            <p:fltVal val="0.5"/>
                                          </p:val>
                                        </p:tav>
                                        <p:tav tm="100000">
                                          <p:val>
                                            <p:strVal val="#ppt_x"/>
                                          </p:val>
                                        </p:tav>
                                      </p:tavLst>
                                    </p:anim>
                                    <p:anim calcmode="lin" valueType="num">
                                      <p:cBhvr>
                                        <p:cTn id="37" dur="300" fill="hold"/>
                                        <p:tgtEl>
                                          <p:spTgt spid="16"/>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6"/>
                                        </p:tgtEl>
                                      </p:cBhvr>
                                    </p:animEffect>
                                    <p:animScale>
                                      <p:cBhvr>
                                        <p:cTn id="40" dur="150" autoRev="1" fill="hold"/>
                                        <p:tgtEl>
                                          <p:spTgt spid="16"/>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00" fill="hold"/>
                                        <p:tgtEl>
                                          <p:spTgt spid="17"/>
                                        </p:tgtEl>
                                        <p:attrNameLst>
                                          <p:attrName>ppt_w</p:attrName>
                                        </p:attrNameLst>
                                      </p:cBhvr>
                                      <p:tavLst>
                                        <p:tav tm="0">
                                          <p:val>
                                            <p:fltVal val="0"/>
                                          </p:val>
                                        </p:tav>
                                        <p:tav tm="100000">
                                          <p:val>
                                            <p:strVal val="#ppt_w"/>
                                          </p:val>
                                        </p:tav>
                                      </p:tavLst>
                                    </p:anim>
                                    <p:anim calcmode="lin" valueType="num">
                                      <p:cBhvr>
                                        <p:cTn id="44" dur="300" fill="hold"/>
                                        <p:tgtEl>
                                          <p:spTgt spid="17"/>
                                        </p:tgtEl>
                                        <p:attrNameLst>
                                          <p:attrName>ppt_h</p:attrName>
                                        </p:attrNameLst>
                                      </p:cBhvr>
                                      <p:tavLst>
                                        <p:tav tm="0">
                                          <p:val>
                                            <p:fltVal val="0"/>
                                          </p:val>
                                        </p:tav>
                                        <p:tav tm="100000">
                                          <p:val>
                                            <p:strVal val="#ppt_h"/>
                                          </p:val>
                                        </p:tav>
                                      </p:tavLst>
                                    </p:anim>
                                    <p:anim calcmode="lin" valueType="num">
                                      <p:cBhvr>
                                        <p:cTn id="45" dur="300" fill="hold"/>
                                        <p:tgtEl>
                                          <p:spTgt spid="17"/>
                                        </p:tgtEl>
                                        <p:attrNameLst>
                                          <p:attrName>ppt_x</p:attrName>
                                        </p:attrNameLst>
                                      </p:cBhvr>
                                      <p:tavLst>
                                        <p:tav tm="0">
                                          <p:val>
                                            <p:fltVal val="0.5"/>
                                          </p:val>
                                        </p:tav>
                                        <p:tav tm="100000">
                                          <p:val>
                                            <p:strVal val="#ppt_x"/>
                                          </p:val>
                                        </p:tav>
                                      </p:tavLst>
                                    </p:anim>
                                    <p:anim calcmode="lin" valueType="num">
                                      <p:cBhvr>
                                        <p:cTn id="46" dur="3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7"/>
                                        </p:tgtEl>
                                      </p:cBhvr>
                                    </p:animEffect>
                                    <p:animScale>
                                      <p:cBhvr>
                                        <p:cTn id="49" dur="150" autoRev="1" fill="hold"/>
                                        <p:tgtEl>
                                          <p:spTgt spid="17"/>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300" fill="hold"/>
                                        <p:tgtEl>
                                          <p:spTgt spid="5"/>
                                        </p:tgtEl>
                                        <p:attrNameLst>
                                          <p:attrName>ppt_w</p:attrName>
                                        </p:attrNameLst>
                                      </p:cBhvr>
                                      <p:tavLst>
                                        <p:tav tm="0">
                                          <p:val>
                                            <p:fltVal val="0"/>
                                          </p:val>
                                        </p:tav>
                                        <p:tav tm="100000">
                                          <p:val>
                                            <p:strVal val="#ppt_w"/>
                                          </p:val>
                                        </p:tav>
                                      </p:tavLst>
                                    </p:anim>
                                    <p:anim calcmode="lin" valueType="num">
                                      <p:cBhvr>
                                        <p:cTn id="53" dur="300" fill="hold"/>
                                        <p:tgtEl>
                                          <p:spTgt spid="5"/>
                                        </p:tgtEl>
                                        <p:attrNameLst>
                                          <p:attrName>ppt_h</p:attrName>
                                        </p:attrNameLst>
                                      </p:cBhvr>
                                      <p:tavLst>
                                        <p:tav tm="0">
                                          <p:val>
                                            <p:fltVal val="0"/>
                                          </p:val>
                                        </p:tav>
                                        <p:tav tm="100000">
                                          <p:val>
                                            <p:strVal val="#ppt_h"/>
                                          </p:val>
                                        </p:tav>
                                      </p:tavLst>
                                    </p:anim>
                                    <p:anim calcmode="lin" valueType="num">
                                      <p:cBhvr>
                                        <p:cTn id="54" dur="300" fill="hold"/>
                                        <p:tgtEl>
                                          <p:spTgt spid="5"/>
                                        </p:tgtEl>
                                        <p:attrNameLst>
                                          <p:attrName>ppt_x</p:attrName>
                                        </p:attrNameLst>
                                      </p:cBhvr>
                                      <p:tavLst>
                                        <p:tav tm="0">
                                          <p:val>
                                            <p:fltVal val="0.5"/>
                                          </p:val>
                                        </p:tav>
                                        <p:tav tm="100000">
                                          <p:val>
                                            <p:strVal val="#ppt_x"/>
                                          </p:val>
                                        </p:tav>
                                      </p:tavLst>
                                    </p:anim>
                                    <p:anim calcmode="lin" valueType="num">
                                      <p:cBhvr>
                                        <p:cTn id="55" dur="300" fill="hold"/>
                                        <p:tgtEl>
                                          <p:spTgt spid="5"/>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5"/>
                                        </p:tgtEl>
                                      </p:cBhvr>
                                    </p:animEffect>
                                    <p:animScale>
                                      <p:cBhvr>
                                        <p:cTn id="58" dur="150" autoRev="1" fill="hold"/>
                                        <p:tgtEl>
                                          <p:spTgt spid="5"/>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300" fill="hold"/>
                                        <p:tgtEl>
                                          <p:spTgt spid="15"/>
                                        </p:tgtEl>
                                        <p:attrNameLst>
                                          <p:attrName>ppt_w</p:attrName>
                                        </p:attrNameLst>
                                      </p:cBhvr>
                                      <p:tavLst>
                                        <p:tav tm="0">
                                          <p:val>
                                            <p:fltVal val="0"/>
                                          </p:val>
                                        </p:tav>
                                        <p:tav tm="100000">
                                          <p:val>
                                            <p:strVal val="#ppt_w"/>
                                          </p:val>
                                        </p:tav>
                                      </p:tavLst>
                                    </p:anim>
                                    <p:anim calcmode="lin" valueType="num">
                                      <p:cBhvr>
                                        <p:cTn id="62" dur="300" fill="hold"/>
                                        <p:tgtEl>
                                          <p:spTgt spid="15"/>
                                        </p:tgtEl>
                                        <p:attrNameLst>
                                          <p:attrName>ppt_h</p:attrName>
                                        </p:attrNameLst>
                                      </p:cBhvr>
                                      <p:tavLst>
                                        <p:tav tm="0">
                                          <p:val>
                                            <p:fltVal val="0"/>
                                          </p:val>
                                        </p:tav>
                                        <p:tav tm="100000">
                                          <p:val>
                                            <p:strVal val="#ppt_h"/>
                                          </p:val>
                                        </p:tav>
                                      </p:tavLst>
                                    </p:anim>
                                    <p:anim calcmode="lin" valueType="num">
                                      <p:cBhvr>
                                        <p:cTn id="63" dur="300" fill="hold"/>
                                        <p:tgtEl>
                                          <p:spTgt spid="15"/>
                                        </p:tgtEl>
                                        <p:attrNameLst>
                                          <p:attrName>ppt_x</p:attrName>
                                        </p:attrNameLst>
                                      </p:cBhvr>
                                      <p:tavLst>
                                        <p:tav tm="0">
                                          <p:val>
                                            <p:fltVal val="0.5"/>
                                          </p:val>
                                        </p:tav>
                                        <p:tav tm="100000">
                                          <p:val>
                                            <p:strVal val="#ppt_x"/>
                                          </p:val>
                                        </p:tav>
                                      </p:tavLst>
                                    </p:anim>
                                    <p:anim calcmode="lin" valueType="num">
                                      <p:cBhvr>
                                        <p:cTn id="64" dur="300" fill="hold"/>
                                        <p:tgtEl>
                                          <p:spTgt spid="15"/>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5"/>
                                        </p:tgtEl>
                                      </p:cBhvr>
                                    </p:animEffect>
                                    <p:animScale>
                                      <p:cBhvr>
                                        <p:cTn id="67" dur="150" autoRev="1" fill="hold"/>
                                        <p:tgtEl>
                                          <p:spTgt spid="15"/>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6"/>
                                        </p:tgtEl>
                                        <p:attrNameLst>
                                          <p:attrName>style.visibility</p:attrName>
                                        </p:attrNameLst>
                                      </p:cBhvr>
                                      <p:to>
                                        <p:strVal val="visible"/>
                                      </p:to>
                                    </p:set>
                                    <p:anim calcmode="lin" valueType="num">
                                      <p:cBhvr>
                                        <p:cTn id="70" dur="300" fill="hold"/>
                                        <p:tgtEl>
                                          <p:spTgt spid="6"/>
                                        </p:tgtEl>
                                        <p:attrNameLst>
                                          <p:attrName>ppt_w</p:attrName>
                                        </p:attrNameLst>
                                      </p:cBhvr>
                                      <p:tavLst>
                                        <p:tav tm="0">
                                          <p:val>
                                            <p:fltVal val="0"/>
                                          </p:val>
                                        </p:tav>
                                        <p:tav tm="100000">
                                          <p:val>
                                            <p:strVal val="#ppt_w"/>
                                          </p:val>
                                        </p:tav>
                                      </p:tavLst>
                                    </p:anim>
                                    <p:anim calcmode="lin" valueType="num">
                                      <p:cBhvr>
                                        <p:cTn id="71" dur="300" fill="hold"/>
                                        <p:tgtEl>
                                          <p:spTgt spid="6"/>
                                        </p:tgtEl>
                                        <p:attrNameLst>
                                          <p:attrName>ppt_h</p:attrName>
                                        </p:attrNameLst>
                                      </p:cBhvr>
                                      <p:tavLst>
                                        <p:tav tm="0">
                                          <p:val>
                                            <p:fltVal val="0"/>
                                          </p:val>
                                        </p:tav>
                                        <p:tav tm="100000">
                                          <p:val>
                                            <p:strVal val="#ppt_h"/>
                                          </p:val>
                                        </p:tav>
                                      </p:tavLst>
                                    </p:anim>
                                    <p:anim calcmode="lin" valueType="num">
                                      <p:cBhvr>
                                        <p:cTn id="72" dur="300" fill="hold"/>
                                        <p:tgtEl>
                                          <p:spTgt spid="6"/>
                                        </p:tgtEl>
                                        <p:attrNameLst>
                                          <p:attrName>ppt_x</p:attrName>
                                        </p:attrNameLst>
                                      </p:cBhvr>
                                      <p:tavLst>
                                        <p:tav tm="0">
                                          <p:val>
                                            <p:fltVal val="0.5"/>
                                          </p:val>
                                        </p:tav>
                                        <p:tav tm="100000">
                                          <p:val>
                                            <p:strVal val="#ppt_x"/>
                                          </p:val>
                                        </p:tav>
                                      </p:tavLst>
                                    </p:anim>
                                    <p:anim calcmode="lin" valueType="num">
                                      <p:cBhvr>
                                        <p:cTn id="73" dur="300" fill="hold"/>
                                        <p:tgtEl>
                                          <p:spTgt spid="6"/>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6"/>
                                        </p:tgtEl>
                                      </p:cBhvr>
                                    </p:animEffect>
                                    <p:animScale>
                                      <p:cBhvr>
                                        <p:cTn id="76" dur="150" autoRev="1" fill="hold"/>
                                        <p:tgtEl>
                                          <p:spTgt spid="6"/>
                                        </p:tgtEl>
                                      </p:cBhvr>
                                      <p:by x="105000" y="105000"/>
                                    </p:animScale>
                                  </p:childTnLst>
                                </p:cTn>
                              </p:par>
                            </p:childTnLst>
                          </p:cTn>
                        </p:par>
                        <p:par>
                          <p:cTn id="77" fill="hold">
                            <p:stCondLst>
                              <p:cond delay="500"/>
                            </p:stCondLst>
                            <p:childTnLst>
                              <p:par>
                                <p:cTn id="78" presetID="25"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3" dur="1000" fill="hold"/>
                                        <p:tgtEl>
                                          <p:spTgt spid="8"/>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8"/>
                                        </p:tgtEl>
                                      </p:cBhvr>
                                    </p:animEffect>
                                  </p:childTnLst>
                                </p:cTn>
                              </p:par>
                            </p:childTnLst>
                          </p:cTn>
                        </p:par>
                        <p:par>
                          <p:cTn id="88" fill="hold">
                            <p:stCondLst>
                              <p:cond delay="1500"/>
                            </p:stCondLst>
                            <p:childTnLst>
                              <p:par>
                                <p:cTn id="89" presetID="14" presetClass="entr" presetSubtype="1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randombar(horizontal)">
                                      <p:cBhvr>
                                        <p:cTn id="91" dur="500"/>
                                        <p:tgtEl>
                                          <p:spTgt spid="7"/>
                                        </p:tgtEl>
                                      </p:cBhvr>
                                    </p:animEffect>
                                  </p:childTnLst>
                                </p:cTn>
                              </p:par>
                              <p:par>
                                <p:cTn id="92" presetID="25" presetClass="entr" presetSubtype="0" fill="hold" grpId="0" nodeType="withEffect">
                                  <p:stCondLst>
                                    <p:cond delay="25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7" dur="1000" fill="hold"/>
                                        <p:tgtEl>
                                          <p:spTgt spid="10"/>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10"/>
                                        </p:tgtEl>
                                      </p:cBhvr>
                                    </p:animEffect>
                                  </p:childTnLst>
                                </p:cTn>
                              </p:par>
                            </p:childTnLst>
                          </p:cTn>
                        </p:par>
                        <p:par>
                          <p:cTn id="102" fill="hold">
                            <p:stCondLst>
                              <p:cond delay="2000"/>
                            </p:stCondLst>
                            <p:childTnLst>
                              <p:par>
                                <p:cTn id="103" presetID="14" presetClass="entr" presetSubtype="10"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randombar(horizontal)">
                                      <p:cBhvr>
                                        <p:cTn id="105" dur="500"/>
                                        <p:tgtEl>
                                          <p:spTgt spid="9"/>
                                        </p:tgtEl>
                                      </p:cBhvr>
                                    </p:animEffect>
                                  </p:childTnLst>
                                </p:cTn>
                              </p:par>
                              <p:par>
                                <p:cTn id="106" presetID="25" presetClass="entr" presetSubtype="0" fill="hold" grpId="0" nodeType="withEffect">
                                  <p:stCondLst>
                                    <p:cond delay="50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11" dur="1000" fill="hold"/>
                                        <p:tgtEl>
                                          <p:spTgt spid="12"/>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12"/>
                                        </p:tgtEl>
                                      </p:cBhvr>
                                    </p:animEffect>
                                  </p:childTnLst>
                                </p:cTn>
                              </p:par>
                            </p:childTnLst>
                          </p:cTn>
                        </p:par>
                        <p:par>
                          <p:cTn id="116" fill="hold">
                            <p:stCondLst>
                              <p:cond delay="2500"/>
                            </p:stCondLst>
                            <p:childTnLst>
                              <p:par>
                                <p:cTn id="117" presetID="14" presetClass="entr" presetSubtype="10"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randombar(horizontal)">
                                      <p:cBhvr>
                                        <p:cTn id="119" dur="500"/>
                                        <p:tgtEl>
                                          <p:spTgt spid="11"/>
                                        </p:tgtEl>
                                      </p:cBhvr>
                                    </p:animEffect>
                                  </p:childTnLst>
                                </p:cTn>
                              </p:par>
                              <p:par>
                                <p:cTn id="120" presetID="25" presetClass="entr" presetSubtype="0" fill="hold" grpId="0" nodeType="withEffect">
                                  <p:stCondLst>
                                    <p:cond delay="75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25" dur="1000" fill="hold"/>
                                        <p:tgtEl>
                                          <p:spTgt spid="14"/>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4"/>
                                        </p:tgtEl>
                                      </p:cBhvr>
                                    </p:animEffect>
                                  </p:childTnLst>
                                </p:cTn>
                              </p:par>
                            </p:childTnLst>
                          </p:cTn>
                        </p:par>
                        <p:par>
                          <p:cTn id="130" fill="hold">
                            <p:stCondLst>
                              <p:cond delay="3000"/>
                            </p:stCondLst>
                            <p:childTnLst>
                              <p:par>
                                <p:cTn id="131" presetID="14" presetClass="entr" presetSubtype="10" fill="hold" grpId="0" nodeType="after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randombar(horizontal)">
                                      <p:cBhvr>
                                        <p:cTn id="1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p:bldP spid="8" grpId="0"/>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390651" y="1773681"/>
            <a:ext cx="2209800" cy="1655283"/>
          </a:xfrm>
          <a:prstGeom prst="rect">
            <a:avLst/>
          </a:prstGeom>
          <a:blipFill dpi="0" rotWithShape="1">
            <a:blip r:embed="rId3" cstate="email"/>
            <a:srcRect/>
            <a:stretch>
              <a:fillRect/>
            </a:stretch>
          </a:blipFill>
          <a:ln>
            <a:noFill/>
          </a:ln>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
        <p:nvSpPr>
          <p:cNvPr id="5" name="矩形 9"/>
          <p:cNvSpPr>
            <a:spLocks noChangeArrowheads="1"/>
          </p:cNvSpPr>
          <p:nvPr/>
        </p:nvSpPr>
        <p:spPr bwMode="auto">
          <a:xfrm>
            <a:off x="6189135" y="1773681"/>
            <a:ext cx="2209800" cy="1655283"/>
          </a:xfrm>
          <a:prstGeom prst="rect">
            <a:avLst/>
          </a:prstGeom>
          <a:blipFill dpi="0" rotWithShape="1">
            <a:blip r:embed="rId4" cstate="email"/>
            <a:srcRect/>
            <a:stretch>
              <a:fillRect/>
            </a:stretch>
          </a:blipFill>
          <a:ln>
            <a:noFill/>
          </a:ln>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
        <p:nvSpPr>
          <p:cNvPr id="6" name="TextBox 15"/>
          <p:cNvSpPr txBox="1">
            <a:spLocks noChangeArrowheads="1"/>
          </p:cNvSpPr>
          <p:nvPr/>
        </p:nvSpPr>
        <p:spPr bwMode="auto">
          <a:xfrm>
            <a:off x="3539067" y="5084329"/>
            <a:ext cx="5113867" cy="49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sz="3200" b="1" dirty="0">
                <a:solidFill>
                  <a:srgbClr val="00518C"/>
                </a:solidFill>
                <a:latin typeface="微软雅黑" panose="020B0503020204020204" pitchFamily="34" charset="-122"/>
              </a:rPr>
              <a:t>注明内容重要或说明情况</a:t>
            </a:r>
          </a:p>
        </p:txBody>
      </p:sp>
      <p:sp>
        <p:nvSpPr>
          <p:cNvPr id="7" name="矩形 6"/>
          <p:cNvSpPr/>
          <p:nvPr/>
        </p:nvSpPr>
        <p:spPr bwMode="auto">
          <a:xfrm>
            <a:off x="1517811" y="3277926"/>
            <a:ext cx="1824567" cy="1460077"/>
          </a:xfrm>
          <a:prstGeom prst="rect">
            <a:avLst/>
          </a:prstGeom>
          <a:solidFill>
            <a:schemeClr val="accent2">
              <a:alpha val="85000"/>
            </a:schemeClr>
          </a:solidFill>
          <a:ln>
            <a:noFill/>
          </a:ln>
          <a:effectLst/>
        </p:spPr>
        <p:txBody>
          <a:bodyPr lIns="108839" tIns="54420" rIns="108839" bIns="54420" anchor="ctr"/>
          <a:lstStyle/>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添加文字内容</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说明内容情况</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以完成的项目</a:t>
            </a:r>
            <a:endParaRPr lang="en-US" altLang="zh-CN" sz="1465" b="1" dirty="0">
              <a:solidFill>
                <a:srgbClr val="F8F8F8"/>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3980418" y="3277927"/>
            <a:ext cx="1824567" cy="1460077"/>
          </a:xfrm>
          <a:prstGeom prst="rect">
            <a:avLst/>
          </a:prstGeom>
          <a:solidFill>
            <a:schemeClr val="accent1">
              <a:alpha val="85000"/>
            </a:schemeClr>
          </a:solidFill>
          <a:ln>
            <a:noFill/>
          </a:ln>
          <a:effectLst/>
        </p:spPr>
        <p:txBody>
          <a:bodyPr lIns="108839" tIns="54420" rIns="108839" bIns="54420" anchor="ctr"/>
          <a:lstStyle/>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添加文字内容</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说明内容情况</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以完成的项目</a:t>
            </a:r>
            <a:endParaRPr lang="en-US" altLang="zh-CN" sz="1465" b="1" dirty="0">
              <a:solidFill>
                <a:srgbClr val="F8F8F8"/>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8651741" y="3277928"/>
            <a:ext cx="1824567" cy="1460077"/>
          </a:xfrm>
          <a:prstGeom prst="rect">
            <a:avLst/>
          </a:prstGeom>
          <a:solidFill>
            <a:schemeClr val="accent1">
              <a:alpha val="85000"/>
            </a:schemeClr>
          </a:solidFill>
          <a:ln>
            <a:noFill/>
          </a:ln>
          <a:effectLst/>
        </p:spPr>
        <p:txBody>
          <a:bodyPr lIns="108839" tIns="54420" rIns="108839" bIns="54420" anchor="ctr"/>
          <a:lstStyle/>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添加文字内容</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说明内容情况</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以完成的项目</a:t>
            </a:r>
            <a:endParaRPr lang="en-US" altLang="zh-CN" sz="1465" b="1" dirty="0">
              <a:solidFill>
                <a:srgbClr val="F8F8F8"/>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6381751" y="3310625"/>
            <a:ext cx="1824567" cy="1460077"/>
          </a:xfrm>
          <a:prstGeom prst="rect">
            <a:avLst/>
          </a:prstGeom>
          <a:solidFill>
            <a:schemeClr val="accent2">
              <a:alpha val="85000"/>
            </a:schemeClr>
          </a:solidFill>
          <a:ln>
            <a:noFill/>
          </a:ln>
          <a:effectLst/>
        </p:spPr>
        <p:txBody>
          <a:bodyPr lIns="108839" tIns="54420" rIns="108839" bIns="54420" anchor="ctr"/>
          <a:lstStyle/>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添加文字内容</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说明内容情况</a:t>
            </a:r>
            <a:endParaRPr lang="en-US" altLang="zh-CN" sz="1465"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65" b="1" dirty="0">
                <a:solidFill>
                  <a:srgbClr val="F8F8F8"/>
                </a:solidFill>
                <a:latin typeface="微软雅黑" panose="020B0503020204020204" pitchFamily="34" charset="-122"/>
                <a:ea typeface="微软雅黑" panose="020B0503020204020204" pitchFamily="34" charset="-122"/>
              </a:rPr>
              <a:t>以完成的项目</a:t>
            </a:r>
            <a:endParaRPr lang="en-US" altLang="zh-CN" sz="1465" b="1" dirty="0">
              <a:solidFill>
                <a:srgbClr val="F8F8F8"/>
              </a:solidFill>
              <a:latin typeface="微软雅黑" panose="020B0503020204020204" pitchFamily="34" charset="-122"/>
              <a:ea typeface="微软雅黑" panose="020B0503020204020204" pitchFamily="34" charset="-122"/>
            </a:endParaRPr>
          </a:p>
        </p:txBody>
      </p:sp>
      <p:sp>
        <p:nvSpPr>
          <p:cNvPr id="11" name="矩形 47"/>
          <p:cNvSpPr>
            <a:spLocks noChangeArrowheads="1"/>
          </p:cNvSpPr>
          <p:nvPr/>
        </p:nvSpPr>
        <p:spPr bwMode="auto">
          <a:xfrm>
            <a:off x="1368439" y="5637251"/>
            <a:ext cx="9475788"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a:lnSpc>
                <a:spcPct val="130000"/>
              </a:lnSpc>
              <a:spcBef>
                <a:spcPct val="0"/>
              </a:spcBef>
              <a:buFont typeface="Arial" panose="020B0604020202020204" pitchFamily="34" charset="0"/>
              <a:buNone/>
            </a:pPr>
            <a:r>
              <a:rPr lang="zh-CN" altLang="en-US" sz="1400" dirty="0">
                <a:solidFill>
                  <a:srgbClr val="080808"/>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3726528" y="1773680"/>
            <a:ext cx="2209800" cy="1655283"/>
          </a:xfrm>
          <a:prstGeom prst="rect">
            <a:avLst/>
          </a:prstGeom>
          <a:blipFill dpi="0" rotWithShape="1">
            <a:blip r:embed="rId3" cstate="email"/>
            <a:srcRect/>
            <a:stretch>
              <a:fillRect/>
            </a:stretch>
          </a:blipFill>
          <a:ln>
            <a:noFill/>
          </a:ln>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
        <p:nvSpPr>
          <p:cNvPr id="15" name="矩形 9"/>
          <p:cNvSpPr>
            <a:spLocks noChangeArrowheads="1"/>
          </p:cNvSpPr>
          <p:nvPr/>
        </p:nvSpPr>
        <p:spPr bwMode="auto">
          <a:xfrm>
            <a:off x="8520830" y="1773680"/>
            <a:ext cx="2209800" cy="1655283"/>
          </a:xfrm>
          <a:prstGeom prst="rect">
            <a:avLst/>
          </a:prstGeom>
          <a:blipFill dpi="0" rotWithShape="1">
            <a:blip r:embed="rId4" cstate="email"/>
            <a:srcRect/>
            <a:stretch>
              <a:fillRect/>
            </a:stretch>
          </a:blipFill>
          <a:ln>
            <a:noFill/>
          </a:ln>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250" fill="hold"/>
                                        <p:tgtEl>
                                          <p:spTgt spid="7"/>
                                        </p:tgtEl>
                                        <p:attrNameLst>
                                          <p:attrName>ppt_x</p:attrName>
                                        </p:attrNameLst>
                                      </p:cBhvr>
                                      <p:tavLst>
                                        <p:tav tm="0">
                                          <p:val>
                                            <p:strVal val="1+#ppt_w/2"/>
                                          </p:val>
                                        </p:tav>
                                        <p:tav tm="100000">
                                          <p:val>
                                            <p:strVal val="#ppt_x"/>
                                          </p:val>
                                        </p:tav>
                                      </p:tavLst>
                                    </p:anim>
                                    <p:anim calcmode="lin" valueType="num">
                                      <p:cBhvr additive="base">
                                        <p:cTn id="17" dur="125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250" fill="hold"/>
                                        <p:tgtEl>
                                          <p:spTgt spid="8"/>
                                        </p:tgtEl>
                                        <p:attrNameLst>
                                          <p:attrName>ppt_x</p:attrName>
                                        </p:attrNameLst>
                                      </p:cBhvr>
                                      <p:tavLst>
                                        <p:tav tm="0">
                                          <p:val>
                                            <p:strVal val="1+#ppt_w/2"/>
                                          </p:val>
                                        </p:tav>
                                        <p:tav tm="100000">
                                          <p:val>
                                            <p:strVal val="#ppt_x"/>
                                          </p:val>
                                        </p:tav>
                                      </p:tavLst>
                                    </p:anim>
                                    <p:anim calcmode="lin" valueType="num">
                                      <p:cBhvr additive="base">
                                        <p:cTn id="21" dur="12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250" fill="hold"/>
                                        <p:tgtEl>
                                          <p:spTgt spid="9"/>
                                        </p:tgtEl>
                                        <p:attrNameLst>
                                          <p:attrName>ppt_x</p:attrName>
                                        </p:attrNameLst>
                                      </p:cBhvr>
                                      <p:tavLst>
                                        <p:tav tm="0">
                                          <p:val>
                                            <p:strVal val="1+#ppt_w/2"/>
                                          </p:val>
                                        </p:tav>
                                        <p:tav tm="100000">
                                          <p:val>
                                            <p:strVal val="#ppt_x"/>
                                          </p:val>
                                        </p:tav>
                                      </p:tavLst>
                                    </p:anim>
                                    <p:anim calcmode="lin" valueType="num">
                                      <p:cBhvr additive="base">
                                        <p:cTn id="25" dur="125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250" fill="hold"/>
                                        <p:tgtEl>
                                          <p:spTgt spid="10"/>
                                        </p:tgtEl>
                                        <p:attrNameLst>
                                          <p:attrName>ppt_x</p:attrName>
                                        </p:attrNameLst>
                                      </p:cBhvr>
                                      <p:tavLst>
                                        <p:tav tm="0">
                                          <p:val>
                                            <p:strVal val="1+#ppt_w/2"/>
                                          </p:val>
                                        </p:tav>
                                        <p:tav tm="100000">
                                          <p:val>
                                            <p:strVal val="#ppt_x"/>
                                          </p:val>
                                        </p:tav>
                                      </p:tavLst>
                                    </p:anim>
                                    <p:anim calcmode="lin" valueType="num">
                                      <p:cBhvr additive="base">
                                        <p:cTn id="29" dur="125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par>
                          <p:cTn id="38" fill="hold">
                            <p:stCondLst>
                              <p:cond delay="350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p:cBhvr>
                                        <p:cTn id="41" dur="1000"/>
                                        <p:tgtEl>
                                          <p:spTgt spid="11"/>
                                        </p:tgtEl>
                                      </p:cBhvr>
                                    </p:animEffect>
                                  </p:childTnLst>
                                </p:cTn>
                              </p:par>
                            </p:childTnLst>
                          </p:cTn>
                        </p:par>
                        <p:par>
                          <p:cTn id="42" fill="hold">
                            <p:stCondLst>
                              <p:cond delay="4500"/>
                            </p:stCondLst>
                            <p:childTnLst>
                              <p:par>
                                <p:cTn id="43" presetID="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250" fill="hold"/>
                                        <p:tgtEl>
                                          <p:spTgt spid="12"/>
                                        </p:tgtEl>
                                        <p:attrNameLst>
                                          <p:attrName>ppt_x</p:attrName>
                                        </p:attrNameLst>
                                      </p:cBhvr>
                                      <p:tavLst>
                                        <p:tav tm="0">
                                          <p:val>
                                            <p:strVal val="0-#ppt_w/2"/>
                                          </p:val>
                                        </p:tav>
                                        <p:tav tm="100000">
                                          <p:val>
                                            <p:strVal val="#ppt_x"/>
                                          </p:val>
                                        </p:tav>
                                      </p:tavLst>
                                    </p:anim>
                                    <p:anim calcmode="lin" valueType="num">
                                      <p:cBhvr additive="base">
                                        <p:cTn id="46" dur="125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250" fill="hold"/>
                                        <p:tgtEl>
                                          <p:spTgt spid="15"/>
                                        </p:tgtEl>
                                        <p:attrNameLst>
                                          <p:attrName>ppt_x</p:attrName>
                                        </p:attrNameLst>
                                      </p:cBhvr>
                                      <p:tavLst>
                                        <p:tav tm="0">
                                          <p:val>
                                            <p:strVal val="0-#ppt_w/2"/>
                                          </p:val>
                                        </p:tav>
                                        <p:tav tm="100000">
                                          <p:val>
                                            <p:strVal val="#ppt_x"/>
                                          </p:val>
                                        </p:tav>
                                      </p:tavLst>
                                    </p:anim>
                                    <p:anim calcmode="lin" valueType="num">
                                      <p:cBhvr additive="base">
                                        <p:cTn id="50" dur="1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animBg="1"/>
      <p:bldP spid="8" grpId="0" animBg="1"/>
      <p:bldP spid="9" grpId="0" animBg="1"/>
      <p:bldP spid="10" grpId="0" animBg="1"/>
      <p:bldP spid="11" grpId="0" bldLvl="0" autoUpdateAnimBg="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事情, 物体, 时钟&#10;&#10;已生成极高可信度的说明"/>
          <p:cNvPicPr>
            <a:picLocks noChangeAspect="1"/>
          </p:cNvPicPr>
          <p:nvPr/>
        </p:nvPicPr>
        <p:blipFill>
          <a:blip r:embed="rId3"/>
          <a:stretch>
            <a:fillRect/>
          </a:stretch>
        </p:blipFill>
        <p:spPr>
          <a:xfrm>
            <a:off x="0" y="3659574"/>
            <a:ext cx="12192000" cy="3395650"/>
          </a:xfrm>
          <a:prstGeom prst="rect">
            <a:avLst/>
          </a:prstGeom>
        </p:spPr>
      </p:pic>
      <p:grpSp>
        <p:nvGrpSpPr>
          <p:cNvPr id="3" name="组合 2"/>
          <p:cNvGrpSpPr/>
          <p:nvPr/>
        </p:nvGrpSpPr>
        <p:grpSpPr>
          <a:xfrm>
            <a:off x="-1" y="2202440"/>
            <a:ext cx="12192000" cy="2419703"/>
            <a:chOff x="170694" y="177982"/>
            <a:chExt cx="3936003" cy="781165"/>
          </a:xfrm>
        </p:grpSpPr>
        <p:sp>
          <p:nvSpPr>
            <p:cNvPr id="4" name="等腰三角形 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5" name="等腰三角形 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6" name="矩形 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7" name="平行四边形 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8" name="文本框 7"/>
            <p:cNvSpPr txBox="1"/>
            <p:nvPr/>
          </p:nvSpPr>
          <p:spPr>
            <a:xfrm>
              <a:off x="650907" y="284178"/>
              <a:ext cx="569115" cy="559693"/>
            </a:xfrm>
            <a:prstGeom prst="rect">
              <a:avLst/>
            </a:prstGeom>
            <a:noFill/>
          </p:spPr>
          <p:txBody>
            <a:bodyPr wrap="square" lIns="91440" tIns="45720" rIns="91440" bIns="45720" rtlCol="0">
              <a:spAutoFit/>
            </a:bodyPr>
            <a:lstStyle/>
            <a:p>
              <a:r>
                <a:rPr lang="en-US" altLang="zh-CN" sz="10665" dirty="0">
                  <a:solidFill>
                    <a:schemeClr val="bg1">
                      <a:lumMod val="95000"/>
                    </a:schemeClr>
                  </a:solidFill>
                  <a:latin typeface="Impact" panose="020B0806030902050204" pitchFamily="34" charset="0"/>
                </a:rPr>
                <a:t>03</a:t>
              </a:r>
              <a:endParaRPr lang="zh-CN" altLang="en-US" sz="10665" dirty="0">
                <a:solidFill>
                  <a:schemeClr val="bg1">
                    <a:lumMod val="95000"/>
                  </a:schemeClr>
                </a:solidFill>
                <a:latin typeface="Impact" panose="020B0806030902050204" pitchFamily="34" charset="0"/>
              </a:endParaRPr>
            </a:p>
          </p:txBody>
        </p:sp>
      </p:grpSp>
      <p:sp>
        <p:nvSpPr>
          <p:cNvPr id="9" name="TextBox 48"/>
          <p:cNvSpPr txBox="1"/>
          <p:nvPr/>
        </p:nvSpPr>
        <p:spPr>
          <a:xfrm>
            <a:off x="3970635" y="2729027"/>
            <a:ext cx="6733877" cy="707888"/>
          </a:xfrm>
          <a:prstGeom prst="rect">
            <a:avLst/>
          </a:prstGeom>
          <a:noFill/>
        </p:spPr>
        <p:txBody>
          <a:bodyPr wrap="square" lIns="91445" tIns="45721" rIns="91445" bIns="45721"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做好当前安全生产工作</a:t>
            </a:r>
          </a:p>
        </p:txBody>
      </p:sp>
      <p:sp>
        <p:nvSpPr>
          <p:cNvPr id="10" name="TextBox 49"/>
          <p:cNvSpPr txBox="1"/>
          <p:nvPr/>
        </p:nvSpPr>
        <p:spPr>
          <a:xfrm>
            <a:off x="3970635" y="3597572"/>
            <a:ext cx="4100944" cy="420566"/>
          </a:xfrm>
          <a:prstGeom prst="rect">
            <a:avLst/>
          </a:prstGeom>
          <a:noFill/>
        </p:spPr>
        <p:txBody>
          <a:bodyPr wrap="square" lIns="91445" tIns="45721" rIns="91445" bIns="45721"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0-#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539"/>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0"/>
                                        </p:tgtEl>
                                        <p:attrNameLst>
                                          <p:attrName>style.visibility</p:attrName>
                                        </p:attrNameLst>
                                      </p:cBhvr>
                                      <p:to>
                                        <p:strVal val="visible"/>
                                      </p:to>
                                    </p:set>
                                    <p:animEffect transition="in" filter="wipe(left)">
                                      <p:cBhvr>
                                        <p:cTn id="21" dur="200"/>
                                        <p:tgtEl>
                                          <p:spTgt spid="1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0"/>
                                        </p:tgtEl>
                                      </p:cBhvr>
                                      <p:to x="80000" y="100000"/>
                                    </p:animScale>
                                    <p:anim by="(#ppt_w*0.10)" calcmode="lin" valueType="num">
                                      <p:cBhvr>
                                        <p:cTn id="24" dur="50" autoRev="1" fill="hold">
                                          <p:stCondLst>
                                            <p:cond delay="0"/>
                                          </p:stCondLst>
                                        </p:cTn>
                                        <p:tgtEl>
                                          <p:spTgt spid="10"/>
                                        </p:tgtEl>
                                        <p:attrNameLst>
                                          <p:attrName>ppt_x</p:attrName>
                                        </p:attrNameLst>
                                      </p:cBhvr>
                                    </p:anim>
                                    <p:anim by="(-#ppt_w*0.10)" calcmode="lin" valueType="num">
                                      <p:cBhvr>
                                        <p:cTn id="25" dur="50" autoRev="1" fill="hold">
                                          <p:stCondLst>
                                            <p:cond delay="0"/>
                                          </p:stCondLst>
                                        </p:cTn>
                                        <p:tgtEl>
                                          <p:spTgt spid="10"/>
                                        </p:tgtEl>
                                        <p:attrNameLst>
                                          <p:attrName>ppt_y</p:attrName>
                                        </p:attrNameLst>
                                      </p:cBhvr>
                                    </p:anim>
                                    <p:animRot by="-480000">
                                      <p:cBhvr>
                                        <p:cTn id="26"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6094132" y="4330919"/>
            <a:ext cx="1151617" cy="125066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3" rIns="91428" bIns="45713"/>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4751983" y="4330919"/>
            <a:ext cx="1155851" cy="125066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3" rIns="91428" bIns="45713"/>
          <a:lstStyle/>
          <a:p>
            <a:pPr fontAlgn="base">
              <a:spcBef>
                <a:spcPct val="0"/>
              </a:spcBef>
              <a:spcAft>
                <a:spcPct val="0"/>
              </a:spcAft>
              <a:defRPr/>
            </a:pPr>
            <a:endParaRPr lang="zh-CN" altLang="en-US">
              <a:solidFill>
                <a:schemeClr val="accent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3983531" y="1749184"/>
            <a:ext cx="4030659" cy="3832397"/>
            <a:chOff x="3748193" y="2000673"/>
            <a:chExt cx="4030134" cy="3833285"/>
          </a:xfrm>
          <a:solidFill>
            <a:schemeClr val="bg1"/>
          </a:solidFill>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2"/>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1"/>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1"/>
            </a:solidFill>
            <a:ln>
              <a:noFill/>
            </a:ln>
          </p:spPr>
          <p:txBody>
            <a:bodyPr/>
            <a:lstStyle/>
            <a:p>
              <a:pPr fontAlgn="base">
                <a:spcBef>
                  <a:spcPct val="0"/>
                </a:spcBef>
                <a:spcAft>
                  <a:spcPct val="0"/>
                </a:spcAft>
              </a:pPr>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13" name="矩形 1"/>
          <p:cNvSpPr>
            <a:spLocks noChangeArrowheads="1"/>
          </p:cNvSpPr>
          <p:nvPr/>
        </p:nvSpPr>
        <p:spPr bwMode="auto">
          <a:xfrm>
            <a:off x="8229411" y="1700812"/>
            <a:ext cx="2506272"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lnSpc>
                <a:spcPct val="150000"/>
              </a:lnSpc>
              <a:spcBef>
                <a:spcPct val="0"/>
              </a:spcBef>
              <a:spcAft>
                <a:spcPct val="0"/>
              </a:spcAft>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1306106" y="1700812"/>
            <a:ext cx="2627481"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lnSpc>
                <a:spcPct val="150000"/>
              </a:lnSpc>
              <a:spcBef>
                <a:spcPct val="0"/>
              </a:spcBef>
              <a:spcAft>
                <a:spcPct val="0"/>
              </a:spcAft>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8229407" y="3725996"/>
            <a:ext cx="2506272"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lnSpc>
                <a:spcPct val="150000"/>
              </a:lnSpc>
              <a:spcBef>
                <a:spcPct val="0"/>
              </a:spcBef>
              <a:spcAft>
                <a:spcPct val="0"/>
              </a:spcAft>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1257458" y="3728108"/>
            <a:ext cx="2627481"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lnSpc>
                <a:spcPct val="150000"/>
              </a:lnSpc>
              <a:spcBef>
                <a:spcPct val="0"/>
              </a:spcBef>
              <a:spcAft>
                <a:spcPct val="0"/>
              </a:spcAft>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412059" y="2288808"/>
            <a:ext cx="4019471" cy="882445"/>
            <a:chOff x="1177047" y="2540424"/>
            <a:chExt cx="4018947" cy="882650"/>
          </a:xfrm>
        </p:grpSpPr>
        <p:sp>
          <p:nvSpPr>
            <p:cNvPr id="18" name="任意多边形 2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799074" y="2301507"/>
            <a:ext cx="3713116" cy="878212"/>
            <a:chOff x="6563360" y="2553124"/>
            <a:chExt cx="3712633" cy="878416"/>
          </a:xfrm>
        </p:grpSpPr>
        <p:sp>
          <p:nvSpPr>
            <p:cNvPr id="21" name="任意多边形 2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2"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862582" y="4322452"/>
            <a:ext cx="3677129" cy="882445"/>
            <a:chOff x="6626860" y="4574541"/>
            <a:chExt cx="3676651" cy="882650"/>
          </a:xfrm>
        </p:grpSpPr>
        <p:sp>
          <p:nvSpPr>
            <p:cNvPr id="24"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412049" y="4322452"/>
            <a:ext cx="3640539" cy="882445"/>
            <a:chOff x="1177046" y="4574541"/>
            <a:chExt cx="3640065" cy="882650"/>
          </a:xfrm>
        </p:grpSpPr>
        <p:sp>
          <p:nvSpPr>
            <p:cNvPr id="27"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8"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29" name="矩形 1"/>
          <p:cNvSpPr>
            <a:spLocks noChangeArrowheads="1"/>
          </p:cNvSpPr>
          <p:nvPr/>
        </p:nvSpPr>
        <p:spPr bwMode="auto">
          <a:xfrm>
            <a:off x="1220037" y="2378143"/>
            <a:ext cx="2713551" cy="7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1253546" y="4404993"/>
            <a:ext cx="2713551" cy="7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8203462" y="2392594"/>
            <a:ext cx="2713551" cy="7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8279002" y="4421663"/>
            <a:ext cx="2713551" cy="7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89349" y="2852936"/>
            <a:ext cx="8109753" cy="4008648"/>
            <a:chOff x="4078023" y="2848424"/>
            <a:chExt cx="8113977" cy="4009576"/>
          </a:xfrm>
          <a:solidFill>
            <a:schemeClr val="tx2"/>
          </a:solidFill>
        </p:grpSpPr>
        <p:sp>
          <p:nvSpPr>
            <p:cNvPr id="3"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2"/>
            </a:solidFill>
            <a:ln>
              <a:noFill/>
            </a:ln>
          </p:spPr>
          <p:txBody>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4"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1"/>
            </a:solidFill>
            <a:ln>
              <a:noFill/>
            </a:ln>
          </p:spPr>
          <p:txBody>
            <a:bodyPr vert="horz" wrap="square" lIns="121920" tIns="60960" rIns="121920" bIns="60960" numCol="1" anchor="t" anchorCtr="0" compatLnSpc="1"/>
            <a:lstStyle/>
            <a:p>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5" name="Freeform 7"/>
            <p:cNvSpPr/>
            <p:nvPr/>
          </p:nvSpPr>
          <p:spPr bwMode="auto">
            <a:xfrm>
              <a:off x="11603652" y="2848424"/>
              <a:ext cx="588348" cy="4009575"/>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121920" tIns="60960" rIns="121920" bIns="60960" numCol="1" anchor="t" anchorCtr="0" compatLnSpc="1"/>
            <a:lstStyle/>
            <a:p>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6"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2"/>
            </a:solidFill>
            <a:ln>
              <a:noFill/>
            </a:ln>
          </p:spPr>
          <p:txBody>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grpSp>
      <p:sp>
        <p:nvSpPr>
          <p:cNvPr id="7" name="Content Placeholder 2"/>
          <p:cNvSpPr txBox="1"/>
          <p:nvPr/>
        </p:nvSpPr>
        <p:spPr>
          <a:xfrm>
            <a:off x="1022903" y="1848496"/>
            <a:ext cx="5360988" cy="1388485"/>
          </a:xfrm>
          <a:prstGeom prst="rect">
            <a:avLst/>
          </a:prstGeom>
        </p:spPr>
        <p:txBody>
          <a:bodyPr vert="horz" lIns="91391" tIns="45696" rIns="91391"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135" b="1" dirty="0">
                <a:solidFill>
                  <a:schemeClr val="tx1">
                    <a:lumMod val="75000"/>
                    <a:lumOff val="25000"/>
                  </a:schemeClr>
                </a:solidFill>
                <a:latin typeface="+mn-ea"/>
                <a:cs typeface="Arial" panose="020B0604020202020204" pitchFamily="34" charset="0"/>
              </a:rPr>
              <a:t>点击添加小标题</a:t>
            </a:r>
            <a:endParaRPr lang="en-US" altLang="zh-CN" sz="2135" b="1" dirty="0">
              <a:solidFill>
                <a:schemeClr val="tx1">
                  <a:lumMod val="75000"/>
                  <a:lumOff val="25000"/>
                </a:schemeClr>
              </a:solidFill>
              <a:latin typeface="+mn-ea"/>
              <a:cs typeface="Arial" panose="020B0604020202020204" pitchFamily="34" charset="0"/>
            </a:endParaRPr>
          </a:p>
          <a:p>
            <a:pPr marL="0" indent="0">
              <a:lnSpc>
                <a:spcPct val="130000"/>
              </a:lnSpc>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059357" y="4433623"/>
            <a:ext cx="2123083" cy="997820"/>
            <a:chOff x="4982259" y="5322156"/>
            <a:chExt cx="2124188" cy="998051"/>
          </a:xfrm>
          <a:solidFill>
            <a:schemeClr val="tx1">
              <a:lumMod val="85000"/>
              <a:lumOff val="15000"/>
              <a:alpha val="35000"/>
            </a:schemeClr>
          </a:solidFill>
        </p:grpSpPr>
        <p:sp>
          <p:nvSpPr>
            <p:cNvPr id="9" name="Oval 13"/>
            <p:cNvSpPr>
              <a:spLocks noChangeArrowheads="1"/>
            </p:cNvSpPr>
            <p:nvPr/>
          </p:nvSpPr>
          <p:spPr bwMode="auto">
            <a:xfrm>
              <a:off x="4982259" y="5322156"/>
              <a:ext cx="189027" cy="191390"/>
            </a:xfrm>
            <a:prstGeom prst="ellipse">
              <a:avLst/>
            </a:prstGeom>
            <a:solidFill>
              <a:schemeClr val="accent1"/>
            </a:solidFill>
            <a:ln>
              <a:noFill/>
            </a:ln>
          </p:spPr>
          <p:txBody>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9"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909676" y="5317855"/>
            <a:ext cx="2123083" cy="997820"/>
            <a:chOff x="4982259" y="5322156"/>
            <a:chExt cx="2124188" cy="998051"/>
          </a:xfrm>
          <a:solidFill>
            <a:schemeClr val="tx1">
              <a:lumMod val="85000"/>
              <a:lumOff val="15000"/>
              <a:alpha val="35000"/>
            </a:schemeClr>
          </a:solidFill>
        </p:grpSpPr>
        <p:sp>
          <p:nvSpPr>
            <p:cNvPr id="13" name="Oval 13"/>
            <p:cNvSpPr>
              <a:spLocks noChangeArrowheads="1"/>
            </p:cNvSpPr>
            <p:nvPr/>
          </p:nvSpPr>
          <p:spPr bwMode="auto">
            <a:xfrm>
              <a:off x="4982259" y="5322156"/>
              <a:ext cx="189027" cy="191390"/>
            </a:xfrm>
            <a:prstGeom prst="ellipse">
              <a:avLst/>
            </a:prstGeom>
            <a:solidFill>
              <a:schemeClr val="accent2"/>
            </a:solidFill>
            <a:ln>
              <a:noFill/>
            </a:ln>
          </p:spPr>
          <p:txBody>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13"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8630685" y="3435803"/>
            <a:ext cx="2123083" cy="997820"/>
            <a:chOff x="4982259" y="5322156"/>
            <a:chExt cx="2124188" cy="998051"/>
          </a:xfrm>
          <a:solidFill>
            <a:schemeClr val="tx1">
              <a:lumMod val="85000"/>
              <a:lumOff val="15000"/>
              <a:alpha val="35000"/>
            </a:schemeClr>
          </a:solidFill>
        </p:grpSpPr>
        <p:sp>
          <p:nvSpPr>
            <p:cNvPr id="17" name="Oval 13"/>
            <p:cNvSpPr>
              <a:spLocks noChangeArrowheads="1"/>
            </p:cNvSpPr>
            <p:nvPr/>
          </p:nvSpPr>
          <p:spPr bwMode="auto">
            <a:xfrm>
              <a:off x="4982259" y="5322156"/>
              <a:ext cx="189027" cy="191390"/>
            </a:xfrm>
            <a:prstGeom prst="ellipse">
              <a:avLst/>
            </a:prstGeom>
            <a:solidFill>
              <a:schemeClr val="accent2"/>
            </a:solidFill>
            <a:ln>
              <a:noFill/>
            </a:ln>
          </p:spPr>
          <p:txBody>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17"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9672404" y="2431663"/>
            <a:ext cx="2123083" cy="997820"/>
            <a:chOff x="4982259" y="5322156"/>
            <a:chExt cx="2124188" cy="998051"/>
          </a:xfrm>
          <a:solidFill>
            <a:schemeClr val="tx1">
              <a:lumMod val="85000"/>
              <a:lumOff val="15000"/>
              <a:alpha val="35000"/>
            </a:schemeClr>
          </a:solidFill>
        </p:grpSpPr>
        <p:sp>
          <p:nvSpPr>
            <p:cNvPr id="21" name="Oval 13"/>
            <p:cNvSpPr>
              <a:spLocks noChangeArrowheads="1"/>
            </p:cNvSpPr>
            <p:nvPr/>
          </p:nvSpPr>
          <p:spPr bwMode="auto">
            <a:xfrm>
              <a:off x="4982259" y="5322156"/>
              <a:ext cx="189027" cy="191390"/>
            </a:xfrm>
            <a:prstGeom prst="ellipse">
              <a:avLst/>
            </a:prstGeom>
            <a:solidFill>
              <a:schemeClr val="accent1"/>
            </a:solidFill>
            <a:ln>
              <a:noFill/>
            </a:ln>
          </p:spPr>
          <p:txBody>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1"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12"/>
          <p:cNvSpPr txBox="1"/>
          <p:nvPr/>
        </p:nvSpPr>
        <p:spPr>
          <a:xfrm>
            <a:off x="2990643" y="5182651"/>
            <a:ext cx="1873301" cy="420516"/>
          </a:xfrm>
          <a:prstGeom prst="rect">
            <a:avLst/>
          </a:prstGeom>
          <a:noFill/>
        </p:spPr>
        <p:txBody>
          <a:bodyPr wrap="square" lIns="91391" tIns="45696" rIns="91391" bIns="45696"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135" b="1" dirty="0">
                <a:solidFill>
                  <a:schemeClr val="tx1">
                    <a:lumMod val="75000"/>
                    <a:lumOff val="25000"/>
                  </a:schemeClr>
                </a:solidFill>
              </a:rPr>
              <a:t>点击添加内容</a:t>
            </a:r>
          </a:p>
        </p:txBody>
      </p:sp>
      <p:sp>
        <p:nvSpPr>
          <p:cNvPr id="25" name="文本框 12"/>
          <p:cNvSpPr txBox="1"/>
          <p:nvPr/>
        </p:nvSpPr>
        <p:spPr>
          <a:xfrm>
            <a:off x="5139996" y="4329291"/>
            <a:ext cx="1873301" cy="420516"/>
          </a:xfrm>
          <a:prstGeom prst="rect">
            <a:avLst/>
          </a:prstGeom>
          <a:noFill/>
        </p:spPr>
        <p:txBody>
          <a:bodyPr wrap="square" lIns="91391" tIns="45696" rIns="91391" bIns="45696"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135" b="1" dirty="0">
                <a:solidFill>
                  <a:schemeClr val="tx1">
                    <a:lumMod val="75000"/>
                    <a:lumOff val="25000"/>
                  </a:schemeClr>
                </a:solidFill>
              </a:rPr>
              <a:t>点击添加内容</a:t>
            </a:r>
          </a:p>
        </p:txBody>
      </p:sp>
      <p:sp>
        <p:nvSpPr>
          <p:cNvPr id="26" name="文本框 12"/>
          <p:cNvSpPr txBox="1"/>
          <p:nvPr/>
        </p:nvSpPr>
        <p:spPr>
          <a:xfrm>
            <a:off x="6710048" y="3331471"/>
            <a:ext cx="1873301" cy="420516"/>
          </a:xfrm>
          <a:prstGeom prst="rect">
            <a:avLst/>
          </a:prstGeom>
          <a:noFill/>
        </p:spPr>
        <p:txBody>
          <a:bodyPr wrap="square" lIns="91391" tIns="45696" rIns="91391" bIns="45696"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135" b="1" dirty="0">
                <a:solidFill>
                  <a:schemeClr val="tx1">
                    <a:lumMod val="75000"/>
                    <a:lumOff val="25000"/>
                  </a:schemeClr>
                </a:solidFill>
              </a:rPr>
              <a:t>点击添加内容</a:t>
            </a:r>
          </a:p>
        </p:txBody>
      </p:sp>
      <p:sp>
        <p:nvSpPr>
          <p:cNvPr id="27" name="文本框 12"/>
          <p:cNvSpPr txBox="1"/>
          <p:nvPr/>
        </p:nvSpPr>
        <p:spPr>
          <a:xfrm>
            <a:off x="7777226" y="2278469"/>
            <a:ext cx="1873301" cy="420516"/>
          </a:xfrm>
          <a:prstGeom prst="rect">
            <a:avLst/>
          </a:prstGeom>
          <a:noFill/>
        </p:spPr>
        <p:txBody>
          <a:bodyPr wrap="square" lIns="91391" tIns="45696" rIns="91391" bIns="4569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事情, 物体, 时钟&#10;&#10;已生成极高可信度的说明"/>
          <p:cNvPicPr>
            <a:picLocks noChangeAspect="1"/>
          </p:cNvPicPr>
          <p:nvPr/>
        </p:nvPicPr>
        <p:blipFill>
          <a:blip r:embed="rId3"/>
          <a:stretch>
            <a:fillRect/>
          </a:stretch>
        </p:blipFill>
        <p:spPr>
          <a:xfrm>
            <a:off x="0" y="3659574"/>
            <a:ext cx="12192000" cy="3395650"/>
          </a:xfrm>
          <a:prstGeom prst="rect">
            <a:avLst/>
          </a:prstGeom>
        </p:spPr>
      </p:pic>
      <p:sp>
        <p:nvSpPr>
          <p:cNvPr id="4"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164496" y="1629230"/>
            <a:ext cx="1192345" cy="666786"/>
            <a:chOff x="2215144" y="927951"/>
            <a:chExt cx="1244730" cy="916847"/>
          </a:xfrm>
        </p:grpSpPr>
        <p:sp>
          <p:nvSpPr>
            <p:cNvPr id="7" name="平行四边形 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9" name="组合 8"/>
          <p:cNvGrpSpPr/>
          <p:nvPr/>
        </p:nvGrpSpPr>
        <p:grpSpPr>
          <a:xfrm>
            <a:off x="3164496" y="2535383"/>
            <a:ext cx="1192345" cy="672218"/>
            <a:chOff x="2215144" y="1952311"/>
            <a:chExt cx="1244730" cy="924318"/>
          </a:xfrm>
        </p:grpSpPr>
        <p:sp>
          <p:nvSpPr>
            <p:cNvPr id="10" name="平行四边形 9"/>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11" name="文本框 10"/>
            <p:cNvSpPr txBox="1"/>
            <p:nvPr/>
          </p:nvSpPr>
          <p:spPr>
            <a:xfrm>
              <a:off x="2393075" y="1952311"/>
              <a:ext cx="1066799" cy="916850"/>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12" name="组合 11"/>
          <p:cNvGrpSpPr/>
          <p:nvPr/>
        </p:nvGrpSpPr>
        <p:grpSpPr>
          <a:xfrm>
            <a:off x="3164496" y="3471180"/>
            <a:ext cx="1192345" cy="666786"/>
            <a:chOff x="2215144" y="3018134"/>
            <a:chExt cx="1244730" cy="916848"/>
          </a:xfrm>
        </p:grpSpPr>
        <p:sp>
          <p:nvSpPr>
            <p:cNvPr id="13" name="平行四边形 12"/>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14" name="文本框 13"/>
            <p:cNvSpPr txBox="1"/>
            <p:nvPr/>
          </p:nvSpPr>
          <p:spPr>
            <a:xfrm>
              <a:off x="2393075" y="3018134"/>
              <a:ext cx="1066799" cy="916848"/>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21" name="组合 20"/>
          <p:cNvGrpSpPr/>
          <p:nvPr/>
        </p:nvGrpSpPr>
        <p:grpSpPr>
          <a:xfrm>
            <a:off x="4070165" y="1646977"/>
            <a:ext cx="5143000" cy="612920"/>
            <a:chOff x="4315150" y="953426"/>
            <a:chExt cx="3857250" cy="540057"/>
          </a:xfrm>
        </p:grpSpPr>
        <p:sp>
          <p:nvSpPr>
            <p:cNvPr id="22" name="矩形 21"/>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上半年安全生产工作情况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平行四边形 22"/>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24" name="组合 23"/>
          <p:cNvGrpSpPr/>
          <p:nvPr/>
        </p:nvGrpSpPr>
        <p:grpSpPr>
          <a:xfrm>
            <a:off x="4070165" y="2572516"/>
            <a:ext cx="5143000" cy="612920"/>
            <a:chOff x="4315150" y="1647579"/>
            <a:chExt cx="3857250" cy="540057"/>
          </a:xfrm>
        </p:grpSpPr>
        <p:sp>
          <p:nvSpPr>
            <p:cNvPr id="25" name="矩形 24"/>
            <p:cNvSpPr/>
            <p:nvPr/>
          </p:nvSpPr>
          <p:spPr>
            <a:xfrm>
              <a:off x="4841196" y="1730243"/>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“三大行动”开展情况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平行四边形 25"/>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27" name="组合 26"/>
          <p:cNvGrpSpPr/>
          <p:nvPr/>
        </p:nvGrpSpPr>
        <p:grpSpPr>
          <a:xfrm>
            <a:off x="4070165" y="3498050"/>
            <a:ext cx="5143000" cy="612920"/>
            <a:chOff x="4315150" y="2341731"/>
            <a:chExt cx="3857250" cy="540057"/>
          </a:xfrm>
        </p:grpSpPr>
        <p:sp>
          <p:nvSpPr>
            <p:cNvPr id="28" name="矩形 27"/>
            <p:cNvSpPr/>
            <p:nvPr/>
          </p:nvSpPr>
          <p:spPr>
            <a:xfrm>
              <a:off x="4841197" y="2424395"/>
              <a:ext cx="2827146"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做好当前安全生产工作</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平行四边形 28"/>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flipV="1">
            <a:off x="7724325" y="5369189"/>
            <a:ext cx="526879" cy="52687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940019" y="5369189"/>
            <a:ext cx="526879" cy="5268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7724325" y="1587049"/>
            <a:ext cx="526879" cy="5268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940019" y="1587049"/>
            <a:ext cx="526879" cy="52687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303068" y="1955544"/>
            <a:ext cx="3585867" cy="3574992"/>
            <a:chOff x="4002442" y="1341792"/>
            <a:chExt cx="4187117" cy="4174417"/>
          </a:xfrm>
        </p:grpSpPr>
        <p:grpSp>
          <p:nvGrpSpPr>
            <p:cNvPr id="7" name="组合 6"/>
            <p:cNvGrpSpPr/>
            <p:nvPr/>
          </p:nvGrpSpPr>
          <p:grpSpPr>
            <a:xfrm>
              <a:off x="4002442" y="1341792"/>
              <a:ext cx="1990016" cy="1990018"/>
              <a:chOff x="3845536" y="1830658"/>
              <a:chExt cx="1990016" cy="1990018"/>
            </a:xfrm>
          </p:grpSpPr>
          <p:sp>
            <p:nvSpPr>
              <p:cNvPr id="17" name="圆角矩形 19"/>
              <p:cNvSpPr/>
              <p:nvPr/>
            </p:nvSpPr>
            <p:spPr>
              <a:xfrm>
                <a:off x="3845536" y="1830658"/>
                <a:ext cx="1990016" cy="199001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18" name="圆角矩形 20"/>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199542" y="1341792"/>
              <a:ext cx="1990017" cy="1990017"/>
              <a:chOff x="3845536" y="1830658"/>
              <a:chExt cx="1990017" cy="1990017"/>
            </a:xfrm>
          </p:grpSpPr>
          <p:sp>
            <p:nvSpPr>
              <p:cNvPr id="15" name="圆角矩形 17"/>
              <p:cNvSpPr/>
              <p:nvPr/>
            </p:nvSpPr>
            <p:spPr>
              <a:xfrm>
                <a:off x="3845536" y="1830658"/>
                <a:ext cx="1990017" cy="199001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16" name="圆角矩形 18"/>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002442" y="3526192"/>
              <a:ext cx="1990017" cy="1990017"/>
              <a:chOff x="3845536" y="1830658"/>
              <a:chExt cx="1990017" cy="1990017"/>
            </a:xfrm>
          </p:grpSpPr>
          <p:sp>
            <p:nvSpPr>
              <p:cNvPr id="13" name="圆角矩形 15"/>
              <p:cNvSpPr/>
              <p:nvPr/>
            </p:nvSpPr>
            <p:spPr>
              <a:xfrm>
                <a:off x="3845536" y="1830658"/>
                <a:ext cx="1990017" cy="199001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14" name="圆角矩形 16"/>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199542" y="3526192"/>
              <a:ext cx="1990017" cy="1990017"/>
              <a:chOff x="3845536" y="1830658"/>
              <a:chExt cx="1990017" cy="1990017"/>
            </a:xfrm>
          </p:grpSpPr>
          <p:sp>
            <p:nvSpPr>
              <p:cNvPr id="11" name="圆角矩形 13"/>
              <p:cNvSpPr/>
              <p:nvPr/>
            </p:nvSpPr>
            <p:spPr>
              <a:xfrm>
                <a:off x="3845536" y="1830658"/>
                <a:ext cx="1990017" cy="1990017"/>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12" name="圆角矩形 14"/>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grpSp>
      </p:grpSp>
      <p:sp>
        <p:nvSpPr>
          <p:cNvPr id="19" name="圆角矩形 23"/>
          <p:cNvSpPr/>
          <p:nvPr/>
        </p:nvSpPr>
        <p:spPr>
          <a:xfrm>
            <a:off x="3669724" y="1316768"/>
            <a:ext cx="344053" cy="34405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20" name="圆角矩形 23"/>
          <p:cNvSpPr/>
          <p:nvPr/>
        </p:nvSpPr>
        <p:spPr>
          <a:xfrm>
            <a:off x="8178224" y="1316768"/>
            <a:ext cx="344053" cy="34405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21" name="圆角矩形 23"/>
          <p:cNvSpPr/>
          <p:nvPr/>
        </p:nvSpPr>
        <p:spPr>
          <a:xfrm>
            <a:off x="3669724" y="5825268"/>
            <a:ext cx="344053" cy="34405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sp>
        <p:nvSpPr>
          <p:cNvPr id="22" name="圆角矩形 23"/>
          <p:cNvSpPr/>
          <p:nvPr/>
        </p:nvSpPr>
        <p:spPr>
          <a:xfrm>
            <a:off x="8178224" y="5825268"/>
            <a:ext cx="344053" cy="34405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84AEF7"/>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926386" y="2640021"/>
            <a:ext cx="485029" cy="402655"/>
            <a:chOff x="3132963" y="3140191"/>
            <a:chExt cx="645573" cy="535933"/>
          </a:xfrm>
          <a:solidFill>
            <a:schemeClr val="accent2"/>
          </a:solidFill>
        </p:grpSpPr>
        <p:sp>
          <p:nvSpPr>
            <p:cNvPr id="24"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25"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26"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27"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28"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29"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818335" y="2606548"/>
            <a:ext cx="460359" cy="469584"/>
            <a:chOff x="5700126" y="3099646"/>
            <a:chExt cx="612739" cy="625016"/>
          </a:xfrm>
          <a:solidFill>
            <a:schemeClr val="accent1"/>
          </a:solidFill>
        </p:grpSpPr>
        <p:sp>
          <p:nvSpPr>
            <p:cNvPr id="31"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2"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3"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4"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5"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6"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7"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8"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39"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27687" y="4467937"/>
            <a:ext cx="482455" cy="455211"/>
            <a:chOff x="3098700" y="5569159"/>
            <a:chExt cx="642147" cy="605886"/>
          </a:xfrm>
          <a:solidFill>
            <a:schemeClr val="accent1"/>
          </a:solidFill>
        </p:grpSpPr>
        <p:sp>
          <p:nvSpPr>
            <p:cNvPr id="41"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42"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43"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44"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45"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817583" y="4465476"/>
            <a:ext cx="461863" cy="460145"/>
            <a:chOff x="6932170" y="3118777"/>
            <a:chExt cx="614738" cy="612452"/>
          </a:xfrm>
          <a:solidFill>
            <a:schemeClr val="accent2"/>
          </a:solidFill>
        </p:grpSpPr>
        <p:sp>
          <p:nvSpPr>
            <p:cNvPr id="47"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48"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49"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0"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1"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2"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3"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4"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5"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6"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7"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sp>
          <p:nvSpPr>
            <p:cNvPr id="58"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latin typeface="微软雅黑" panose="020B0503020204020204" pitchFamily="34" charset="-122"/>
                <a:ea typeface="微软雅黑" panose="020B0503020204020204" pitchFamily="34" charset="-122"/>
              </a:endParaRPr>
            </a:p>
          </p:txBody>
        </p:sp>
      </p:grpSp>
      <p:sp>
        <p:nvSpPr>
          <p:cNvPr id="59" name="TextBox 11"/>
          <p:cNvSpPr txBox="1">
            <a:spLocks noChangeArrowheads="1"/>
          </p:cNvSpPr>
          <p:nvPr/>
        </p:nvSpPr>
        <p:spPr bwMode="auto">
          <a:xfrm flipH="1">
            <a:off x="1007435" y="2281222"/>
            <a:ext cx="3187928"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60" name="TextBox 11"/>
          <p:cNvSpPr txBox="1">
            <a:spLocks noChangeArrowheads="1"/>
          </p:cNvSpPr>
          <p:nvPr/>
        </p:nvSpPr>
        <p:spPr bwMode="auto">
          <a:xfrm flipH="1">
            <a:off x="1007439" y="1888225"/>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61" name="TextBox 11"/>
          <p:cNvSpPr txBox="1">
            <a:spLocks noChangeArrowheads="1"/>
          </p:cNvSpPr>
          <p:nvPr/>
        </p:nvSpPr>
        <p:spPr bwMode="auto">
          <a:xfrm flipH="1">
            <a:off x="1007435" y="4591855"/>
            <a:ext cx="3187928"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62" name="TextBox 11"/>
          <p:cNvSpPr txBox="1">
            <a:spLocks noChangeArrowheads="1"/>
          </p:cNvSpPr>
          <p:nvPr/>
        </p:nvSpPr>
        <p:spPr bwMode="auto">
          <a:xfrm flipH="1">
            <a:off x="1007439" y="4198858"/>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63" name="TextBox 11"/>
          <p:cNvSpPr txBox="1">
            <a:spLocks noChangeArrowheads="1"/>
          </p:cNvSpPr>
          <p:nvPr/>
        </p:nvSpPr>
        <p:spPr bwMode="auto">
          <a:xfrm flipH="1">
            <a:off x="8208235" y="2281222"/>
            <a:ext cx="3187928"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64" name="TextBox 11"/>
          <p:cNvSpPr txBox="1">
            <a:spLocks noChangeArrowheads="1"/>
          </p:cNvSpPr>
          <p:nvPr/>
        </p:nvSpPr>
        <p:spPr bwMode="auto">
          <a:xfrm flipH="1">
            <a:off x="8208246" y="1888225"/>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65" name="TextBox 11"/>
          <p:cNvSpPr txBox="1">
            <a:spLocks noChangeArrowheads="1"/>
          </p:cNvSpPr>
          <p:nvPr/>
        </p:nvSpPr>
        <p:spPr bwMode="auto">
          <a:xfrm flipH="1">
            <a:off x="8208235" y="4591855"/>
            <a:ext cx="3187928"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66" name="TextBox 11"/>
          <p:cNvSpPr txBox="1">
            <a:spLocks noChangeArrowheads="1"/>
          </p:cNvSpPr>
          <p:nvPr/>
        </p:nvSpPr>
        <p:spPr bwMode="auto">
          <a:xfrm flipH="1">
            <a:off x="8208246" y="4198858"/>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750" fill="hold"/>
                                        <p:tgtEl>
                                          <p:spTgt spid="19"/>
                                        </p:tgtEl>
                                        <p:attrNameLst>
                                          <p:attrName>ppt_w</p:attrName>
                                        </p:attrNameLst>
                                      </p:cBhvr>
                                      <p:tavLst>
                                        <p:tav tm="0">
                                          <p:val>
                                            <p:fltVal val="0"/>
                                          </p:val>
                                        </p:tav>
                                        <p:tav tm="100000">
                                          <p:val>
                                            <p:strVal val="#ppt_w"/>
                                          </p:val>
                                        </p:tav>
                                      </p:tavLst>
                                    </p:anim>
                                    <p:anim calcmode="lin" valueType="num">
                                      <p:cBhvr>
                                        <p:cTn id="33" dur="750" fill="hold"/>
                                        <p:tgtEl>
                                          <p:spTgt spid="19"/>
                                        </p:tgtEl>
                                        <p:attrNameLst>
                                          <p:attrName>ppt_h</p:attrName>
                                        </p:attrNameLst>
                                      </p:cBhvr>
                                      <p:tavLst>
                                        <p:tav tm="0">
                                          <p:val>
                                            <p:fltVal val="0"/>
                                          </p:val>
                                        </p:tav>
                                        <p:tav tm="100000">
                                          <p:val>
                                            <p:strVal val="#ppt_h"/>
                                          </p:val>
                                        </p:tav>
                                      </p:tavLst>
                                    </p:anim>
                                    <p:animEffect transition="in" filter="fade">
                                      <p:cBhvr>
                                        <p:cTn id="34" dur="750"/>
                                        <p:tgtEl>
                                          <p:spTgt spid="1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750" fill="hold"/>
                                        <p:tgtEl>
                                          <p:spTgt spid="21"/>
                                        </p:tgtEl>
                                        <p:attrNameLst>
                                          <p:attrName>ppt_w</p:attrName>
                                        </p:attrNameLst>
                                      </p:cBhvr>
                                      <p:tavLst>
                                        <p:tav tm="0">
                                          <p:val>
                                            <p:fltVal val="0"/>
                                          </p:val>
                                        </p:tav>
                                        <p:tav tm="100000">
                                          <p:val>
                                            <p:strVal val="#ppt_w"/>
                                          </p:val>
                                        </p:tav>
                                      </p:tavLst>
                                    </p:anim>
                                    <p:anim calcmode="lin" valueType="num">
                                      <p:cBhvr>
                                        <p:cTn id="43" dur="750" fill="hold"/>
                                        <p:tgtEl>
                                          <p:spTgt spid="21"/>
                                        </p:tgtEl>
                                        <p:attrNameLst>
                                          <p:attrName>ppt_h</p:attrName>
                                        </p:attrNameLst>
                                      </p:cBhvr>
                                      <p:tavLst>
                                        <p:tav tm="0">
                                          <p:val>
                                            <p:fltVal val="0"/>
                                          </p:val>
                                        </p:tav>
                                        <p:tav tm="100000">
                                          <p:val>
                                            <p:strVal val="#ppt_h"/>
                                          </p:val>
                                        </p:tav>
                                      </p:tavLst>
                                    </p:anim>
                                    <p:animEffect transition="in" filter="fade">
                                      <p:cBhvr>
                                        <p:cTn id="44" dur="75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750" fill="hold"/>
                                        <p:tgtEl>
                                          <p:spTgt spid="22"/>
                                        </p:tgtEl>
                                        <p:attrNameLst>
                                          <p:attrName>ppt_w</p:attrName>
                                        </p:attrNameLst>
                                      </p:cBhvr>
                                      <p:tavLst>
                                        <p:tav tm="0">
                                          <p:val>
                                            <p:fltVal val="0"/>
                                          </p:val>
                                        </p:tav>
                                        <p:tav tm="100000">
                                          <p:val>
                                            <p:strVal val="#ppt_w"/>
                                          </p:val>
                                        </p:tav>
                                      </p:tavLst>
                                    </p:anim>
                                    <p:anim calcmode="lin" valueType="num">
                                      <p:cBhvr>
                                        <p:cTn id="48" dur="750" fill="hold"/>
                                        <p:tgtEl>
                                          <p:spTgt spid="22"/>
                                        </p:tgtEl>
                                        <p:attrNameLst>
                                          <p:attrName>ppt_h</p:attrName>
                                        </p:attrNameLst>
                                      </p:cBhvr>
                                      <p:tavLst>
                                        <p:tav tm="0">
                                          <p:val>
                                            <p:fltVal val="0"/>
                                          </p:val>
                                        </p:tav>
                                        <p:tav tm="100000">
                                          <p:val>
                                            <p:strVal val="#ppt_h"/>
                                          </p:val>
                                        </p:tav>
                                      </p:tavLst>
                                    </p:anim>
                                    <p:animEffect transition="in" filter="fade">
                                      <p:cBhvr>
                                        <p:cTn id="49" dur="75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750" fill="hold"/>
                                        <p:tgtEl>
                                          <p:spTgt spid="23"/>
                                        </p:tgtEl>
                                        <p:attrNameLst>
                                          <p:attrName>ppt_w</p:attrName>
                                        </p:attrNameLst>
                                      </p:cBhvr>
                                      <p:tavLst>
                                        <p:tav tm="0">
                                          <p:val>
                                            <p:fltVal val="0"/>
                                          </p:val>
                                        </p:tav>
                                        <p:tav tm="100000">
                                          <p:val>
                                            <p:strVal val="#ppt_w"/>
                                          </p:val>
                                        </p:tav>
                                      </p:tavLst>
                                    </p:anim>
                                    <p:anim calcmode="lin" valueType="num">
                                      <p:cBhvr>
                                        <p:cTn id="53" dur="750" fill="hold"/>
                                        <p:tgtEl>
                                          <p:spTgt spid="23"/>
                                        </p:tgtEl>
                                        <p:attrNameLst>
                                          <p:attrName>ppt_h</p:attrName>
                                        </p:attrNameLst>
                                      </p:cBhvr>
                                      <p:tavLst>
                                        <p:tav tm="0">
                                          <p:val>
                                            <p:fltVal val="0"/>
                                          </p:val>
                                        </p:tav>
                                        <p:tav tm="100000">
                                          <p:val>
                                            <p:strVal val="#ppt_h"/>
                                          </p:val>
                                        </p:tav>
                                      </p:tavLst>
                                    </p:anim>
                                    <p:animEffect transition="in" filter="fade">
                                      <p:cBhvr>
                                        <p:cTn id="54" dur="750"/>
                                        <p:tgtEl>
                                          <p:spTgt spid="23"/>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750" fill="hold"/>
                                        <p:tgtEl>
                                          <p:spTgt spid="30"/>
                                        </p:tgtEl>
                                        <p:attrNameLst>
                                          <p:attrName>ppt_w</p:attrName>
                                        </p:attrNameLst>
                                      </p:cBhvr>
                                      <p:tavLst>
                                        <p:tav tm="0">
                                          <p:val>
                                            <p:fltVal val="0"/>
                                          </p:val>
                                        </p:tav>
                                        <p:tav tm="100000">
                                          <p:val>
                                            <p:strVal val="#ppt_w"/>
                                          </p:val>
                                        </p:tav>
                                      </p:tavLst>
                                    </p:anim>
                                    <p:anim calcmode="lin" valueType="num">
                                      <p:cBhvr>
                                        <p:cTn id="58" dur="750" fill="hold"/>
                                        <p:tgtEl>
                                          <p:spTgt spid="30"/>
                                        </p:tgtEl>
                                        <p:attrNameLst>
                                          <p:attrName>ppt_h</p:attrName>
                                        </p:attrNameLst>
                                      </p:cBhvr>
                                      <p:tavLst>
                                        <p:tav tm="0">
                                          <p:val>
                                            <p:fltVal val="0"/>
                                          </p:val>
                                        </p:tav>
                                        <p:tav tm="100000">
                                          <p:val>
                                            <p:strVal val="#ppt_h"/>
                                          </p:val>
                                        </p:tav>
                                      </p:tavLst>
                                    </p:anim>
                                    <p:animEffect transition="in" filter="fade">
                                      <p:cBhvr>
                                        <p:cTn id="59" dur="75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750" fill="hold"/>
                                        <p:tgtEl>
                                          <p:spTgt spid="40"/>
                                        </p:tgtEl>
                                        <p:attrNameLst>
                                          <p:attrName>ppt_w</p:attrName>
                                        </p:attrNameLst>
                                      </p:cBhvr>
                                      <p:tavLst>
                                        <p:tav tm="0">
                                          <p:val>
                                            <p:fltVal val="0"/>
                                          </p:val>
                                        </p:tav>
                                        <p:tav tm="100000">
                                          <p:val>
                                            <p:strVal val="#ppt_w"/>
                                          </p:val>
                                        </p:tav>
                                      </p:tavLst>
                                    </p:anim>
                                    <p:anim calcmode="lin" valueType="num">
                                      <p:cBhvr>
                                        <p:cTn id="63" dur="750" fill="hold"/>
                                        <p:tgtEl>
                                          <p:spTgt spid="40"/>
                                        </p:tgtEl>
                                        <p:attrNameLst>
                                          <p:attrName>ppt_h</p:attrName>
                                        </p:attrNameLst>
                                      </p:cBhvr>
                                      <p:tavLst>
                                        <p:tav tm="0">
                                          <p:val>
                                            <p:fltVal val="0"/>
                                          </p:val>
                                        </p:tav>
                                        <p:tav tm="100000">
                                          <p:val>
                                            <p:strVal val="#ppt_h"/>
                                          </p:val>
                                        </p:tav>
                                      </p:tavLst>
                                    </p:anim>
                                    <p:animEffect transition="in" filter="fade">
                                      <p:cBhvr>
                                        <p:cTn id="64" dur="750"/>
                                        <p:tgtEl>
                                          <p:spTgt spid="40"/>
                                        </p:tgtEl>
                                      </p:cBhvr>
                                    </p:animEffect>
                                  </p:childTnLst>
                                </p:cTn>
                              </p:par>
                              <p:par>
                                <p:cTn id="65" presetID="53" presetClass="entr" presetSubtype="16"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750" fill="hold"/>
                                        <p:tgtEl>
                                          <p:spTgt spid="46"/>
                                        </p:tgtEl>
                                        <p:attrNameLst>
                                          <p:attrName>ppt_w</p:attrName>
                                        </p:attrNameLst>
                                      </p:cBhvr>
                                      <p:tavLst>
                                        <p:tav tm="0">
                                          <p:val>
                                            <p:fltVal val="0"/>
                                          </p:val>
                                        </p:tav>
                                        <p:tav tm="100000">
                                          <p:val>
                                            <p:strVal val="#ppt_w"/>
                                          </p:val>
                                        </p:tav>
                                      </p:tavLst>
                                    </p:anim>
                                    <p:anim calcmode="lin" valueType="num">
                                      <p:cBhvr>
                                        <p:cTn id="68" dur="750" fill="hold"/>
                                        <p:tgtEl>
                                          <p:spTgt spid="46"/>
                                        </p:tgtEl>
                                        <p:attrNameLst>
                                          <p:attrName>ppt_h</p:attrName>
                                        </p:attrNameLst>
                                      </p:cBhvr>
                                      <p:tavLst>
                                        <p:tav tm="0">
                                          <p:val>
                                            <p:fltVal val="0"/>
                                          </p:val>
                                        </p:tav>
                                        <p:tav tm="100000">
                                          <p:val>
                                            <p:strVal val="#ppt_h"/>
                                          </p:val>
                                        </p:tav>
                                      </p:tavLst>
                                    </p:anim>
                                    <p:animEffect transition="in" filter="fade">
                                      <p:cBhvr>
                                        <p:cTn id="69" dur="750"/>
                                        <p:tgtEl>
                                          <p:spTgt spid="46"/>
                                        </p:tgtEl>
                                      </p:cBhvr>
                                    </p:animEffect>
                                  </p:childTnLst>
                                </p:cTn>
                              </p:par>
                              <p:par>
                                <p:cTn id="70" presetID="47" presetClass="entr" presetSubtype="0" fill="hold" grpId="0" nodeType="withEffect">
                                  <p:stCondLst>
                                    <p:cond delay="30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anim calcmode="lin" valueType="num">
                                      <p:cBhvr>
                                        <p:cTn id="73" dur="1000" fill="hold"/>
                                        <p:tgtEl>
                                          <p:spTgt spid="60"/>
                                        </p:tgtEl>
                                        <p:attrNameLst>
                                          <p:attrName>ppt_x</p:attrName>
                                        </p:attrNameLst>
                                      </p:cBhvr>
                                      <p:tavLst>
                                        <p:tav tm="0">
                                          <p:val>
                                            <p:strVal val="#ppt_x"/>
                                          </p:val>
                                        </p:tav>
                                        <p:tav tm="100000">
                                          <p:val>
                                            <p:strVal val="#ppt_x"/>
                                          </p:val>
                                        </p:tav>
                                      </p:tavLst>
                                    </p:anim>
                                    <p:anim calcmode="lin" valueType="num">
                                      <p:cBhvr>
                                        <p:cTn id="74" dur="1000" fill="hold"/>
                                        <p:tgtEl>
                                          <p:spTgt spid="60"/>
                                        </p:tgtEl>
                                        <p:attrNameLst>
                                          <p:attrName>ppt_y</p:attrName>
                                        </p:attrNameLst>
                                      </p:cBhvr>
                                      <p:tavLst>
                                        <p:tav tm="0">
                                          <p:val>
                                            <p:strVal val="#ppt_y-.1"/>
                                          </p:val>
                                        </p:tav>
                                        <p:tav tm="100000">
                                          <p:val>
                                            <p:strVal val="#ppt_y"/>
                                          </p:val>
                                        </p:tav>
                                      </p:tavLst>
                                    </p:anim>
                                  </p:childTnLst>
                                </p:cTn>
                              </p:par>
                              <p:par>
                                <p:cTn id="75" presetID="22" presetClass="entr" presetSubtype="8" fill="hold" grpId="0" nodeType="withEffect">
                                  <p:stCondLst>
                                    <p:cond delay="750"/>
                                  </p:stCondLst>
                                  <p:childTnLst>
                                    <p:set>
                                      <p:cBhvr>
                                        <p:cTn id="76" dur="1" fill="hold">
                                          <p:stCondLst>
                                            <p:cond delay="0"/>
                                          </p:stCondLst>
                                        </p:cTn>
                                        <p:tgtEl>
                                          <p:spTgt spid="59"/>
                                        </p:tgtEl>
                                        <p:attrNameLst>
                                          <p:attrName>style.visibility</p:attrName>
                                        </p:attrNameLst>
                                      </p:cBhvr>
                                      <p:to>
                                        <p:strVal val="visible"/>
                                      </p:to>
                                    </p:set>
                                    <p:animEffect transition="in" filter="wipe(left)">
                                      <p:cBhvr>
                                        <p:cTn id="77" dur="1000"/>
                                        <p:tgtEl>
                                          <p:spTgt spid="59"/>
                                        </p:tgtEl>
                                      </p:cBhvr>
                                    </p:animEffect>
                                  </p:childTnLst>
                                </p:cTn>
                              </p:par>
                            </p:childTnLst>
                          </p:cTn>
                        </p:par>
                        <p:par>
                          <p:cTn id="78" fill="hold">
                            <p:stCondLst>
                              <p:cond delay="1000"/>
                            </p:stCondLst>
                            <p:childTnLst>
                              <p:par>
                                <p:cTn id="79" presetID="47" presetClass="entr" presetSubtype="0"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1000"/>
                                        <p:tgtEl>
                                          <p:spTgt spid="62"/>
                                        </p:tgtEl>
                                      </p:cBhvr>
                                    </p:animEffect>
                                    <p:anim calcmode="lin" valueType="num">
                                      <p:cBhvr>
                                        <p:cTn id="82" dur="1000" fill="hold"/>
                                        <p:tgtEl>
                                          <p:spTgt spid="62"/>
                                        </p:tgtEl>
                                        <p:attrNameLst>
                                          <p:attrName>ppt_x</p:attrName>
                                        </p:attrNameLst>
                                      </p:cBhvr>
                                      <p:tavLst>
                                        <p:tav tm="0">
                                          <p:val>
                                            <p:strVal val="#ppt_x"/>
                                          </p:val>
                                        </p:tav>
                                        <p:tav tm="100000">
                                          <p:val>
                                            <p:strVal val="#ppt_x"/>
                                          </p:val>
                                        </p:tav>
                                      </p:tavLst>
                                    </p:anim>
                                    <p:anim calcmode="lin" valueType="num">
                                      <p:cBhvr>
                                        <p:cTn id="83" dur="1000" fill="hold"/>
                                        <p:tgtEl>
                                          <p:spTgt spid="62"/>
                                        </p:tgtEl>
                                        <p:attrNameLst>
                                          <p:attrName>ppt_y</p:attrName>
                                        </p:attrNameLst>
                                      </p:cBhvr>
                                      <p:tavLst>
                                        <p:tav tm="0">
                                          <p:val>
                                            <p:strVal val="#ppt_y-.1"/>
                                          </p:val>
                                        </p:tav>
                                        <p:tav tm="100000">
                                          <p:val>
                                            <p:strVal val="#ppt_y"/>
                                          </p:val>
                                        </p:tav>
                                      </p:tavLst>
                                    </p:anim>
                                  </p:childTnLst>
                                </p:cTn>
                              </p:par>
                              <p:par>
                                <p:cTn id="84" presetID="22" presetClass="entr" presetSubtype="8" fill="hold" grpId="0" nodeType="withEffect">
                                  <p:stCondLst>
                                    <p:cond delay="750"/>
                                  </p:stCondLst>
                                  <p:childTnLst>
                                    <p:set>
                                      <p:cBhvr>
                                        <p:cTn id="85" dur="1" fill="hold">
                                          <p:stCondLst>
                                            <p:cond delay="0"/>
                                          </p:stCondLst>
                                        </p:cTn>
                                        <p:tgtEl>
                                          <p:spTgt spid="61"/>
                                        </p:tgtEl>
                                        <p:attrNameLst>
                                          <p:attrName>style.visibility</p:attrName>
                                        </p:attrNameLst>
                                      </p:cBhvr>
                                      <p:to>
                                        <p:strVal val="visible"/>
                                      </p:to>
                                    </p:set>
                                    <p:animEffect transition="in" filter="wipe(left)">
                                      <p:cBhvr>
                                        <p:cTn id="86" dur="1000"/>
                                        <p:tgtEl>
                                          <p:spTgt spid="61"/>
                                        </p:tgtEl>
                                      </p:cBhvr>
                                    </p:animEffect>
                                  </p:childTnLst>
                                </p:cTn>
                              </p:par>
                            </p:childTnLst>
                          </p:cTn>
                        </p:par>
                        <p:par>
                          <p:cTn id="87" fill="hold">
                            <p:stCondLst>
                              <p:cond delay="2000"/>
                            </p:stCondLst>
                            <p:childTnLst>
                              <p:par>
                                <p:cTn id="88" presetID="47"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par>
                                <p:cTn id="93" presetID="22" presetClass="entr" presetSubtype="8" fill="hold" grpId="0" nodeType="withEffect">
                                  <p:stCondLst>
                                    <p:cond delay="75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1000"/>
                                        <p:tgtEl>
                                          <p:spTgt spid="63"/>
                                        </p:tgtEl>
                                      </p:cBhvr>
                                    </p:animEffect>
                                  </p:childTnLst>
                                </p:cTn>
                              </p:par>
                            </p:childTnLst>
                          </p:cTn>
                        </p:par>
                        <p:par>
                          <p:cTn id="96" fill="hold">
                            <p:stCondLst>
                              <p:cond delay="3000"/>
                            </p:stCondLst>
                            <p:childTnLst>
                              <p:par>
                                <p:cTn id="97" presetID="47" presetClass="entr" presetSubtype="0"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1000"/>
                                        <p:tgtEl>
                                          <p:spTgt spid="66"/>
                                        </p:tgtEl>
                                      </p:cBhvr>
                                    </p:animEffect>
                                    <p:anim calcmode="lin" valueType="num">
                                      <p:cBhvr>
                                        <p:cTn id="100" dur="1000" fill="hold"/>
                                        <p:tgtEl>
                                          <p:spTgt spid="66"/>
                                        </p:tgtEl>
                                        <p:attrNameLst>
                                          <p:attrName>ppt_x</p:attrName>
                                        </p:attrNameLst>
                                      </p:cBhvr>
                                      <p:tavLst>
                                        <p:tav tm="0">
                                          <p:val>
                                            <p:strVal val="#ppt_x"/>
                                          </p:val>
                                        </p:tav>
                                        <p:tav tm="100000">
                                          <p:val>
                                            <p:strVal val="#ppt_x"/>
                                          </p:val>
                                        </p:tav>
                                      </p:tavLst>
                                    </p:anim>
                                    <p:anim calcmode="lin" valueType="num">
                                      <p:cBhvr>
                                        <p:cTn id="101" dur="1000" fill="hold"/>
                                        <p:tgtEl>
                                          <p:spTgt spid="66"/>
                                        </p:tgtEl>
                                        <p:attrNameLst>
                                          <p:attrName>ppt_y</p:attrName>
                                        </p:attrNameLst>
                                      </p:cBhvr>
                                      <p:tavLst>
                                        <p:tav tm="0">
                                          <p:val>
                                            <p:strVal val="#ppt_y-.1"/>
                                          </p:val>
                                        </p:tav>
                                        <p:tav tm="100000">
                                          <p:val>
                                            <p:strVal val="#ppt_y"/>
                                          </p:val>
                                        </p:tav>
                                      </p:tavLst>
                                    </p:anim>
                                  </p:childTnLst>
                                </p:cTn>
                              </p:par>
                              <p:par>
                                <p:cTn id="102" presetID="22" presetClass="entr" presetSubtype="8" fill="hold" grpId="0" nodeType="withEffect">
                                  <p:stCondLst>
                                    <p:cond delay="750"/>
                                  </p:stCondLst>
                                  <p:childTnLst>
                                    <p:set>
                                      <p:cBhvr>
                                        <p:cTn id="103" dur="1" fill="hold">
                                          <p:stCondLst>
                                            <p:cond delay="0"/>
                                          </p:stCondLst>
                                        </p:cTn>
                                        <p:tgtEl>
                                          <p:spTgt spid="65"/>
                                        </p:tgtEl>
                                        <p:attrNameLst>
                                          <p:attrName>style.visibility</p:attrName>
                                        </p:attrNameLst>
                                      </p:cBhvr>
                                      <p:to>
                                        <p:strVal val="visible"/>
                                      </p:to>
                                    </p:set>
                                    <p:animEffect transition="in" filter="wipe(left)">
                                      <p:cBhvr>
                                        <p:cTn id="104"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59" grpId="0"/>
      <p:bldP spid="60" grpId="0"/>
      <p:bldP spid="61" grpId="0"/>
      <p:bldP spid="62" grpId="0"/>
      <p:bldP spid="63" grpId="0"/>
      <p:bldP spid="64" grpId="0"/>
      <p:bldP spid="65"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923391" y="2636839"/>
            <a:ext cx="6440487" cy="1230312"/>
            <a:chOff x="2922847" y="2636911"/>
            <a:chExt cx="6440416" cy="1229529"/>
          </a:xfrm>
        </p:grpSpPr>
        <p:sp>
          <p:nvSpPr>
            <p:cNvPr id="3" name="直接连接符 2"/>
            <p:cNvSpPr>
              <a:spLocks noChangeShapeType="1"/>
            </p:cNvSpPr>
            <p:nvPr/>
          </p:nvSpPr>
          <p:spPr bwMode="auto">
            <a:xfrm>
              <a:off x="2922847" y="3186087"/>
              <a:ext cx="1839656" cy="680353"/>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25">
                <a:solidFill>
                  <a:schemeClr val="accent2"/>
                </a:solidFill>
                <a:latin typeface="微软雅黑" panose="020B0503020204020204" pitchFamily="34" charset="-122"/>
                <a:ea typeface="微软雅黑" panose="020B0503020204020204" pitchFamily="34" charset="-122"/>
              </a:endParaRPr>
            </a:p>
          </p:txBody>
        </p:sp>
        <p:sp>
          <p:nvSpPr>
            <p:cNvPr id="4" name="直接连接符 158"/>
            <p:cNvSpPr>
              <a:spLocks noChangeShapeType="1"/>
            </p:cNvSpPr>
            <p:nvPr/>
          </p:nvSpPr>
          <p:spPr bwMode="auto">
            <a:xfrm flipV="1">
              <a:off x="4762503" y="2636911"/>
              <a:ext cx="2628847" cy="122952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25">
                <a:solidFill>
                  <a:schemeClr val="accent2"/>
                </a:solidFill>
                <a:latin typeface="微软雅黑" panose="020B0503020204020204" pitchFamily="34" charset="-122"/>
                <a:ea typeface="微软雅黑" panose="020B0503020204020204" pitchFamily="34" charset="-122"/>
              </a:endParaRPr>
            </a:p>
          </p:txBody>
        </p:sp>
        <p:sp>
          <p:nvSpPr>
            <p:cNvPr id="5" name="直接连接符 159"/>
            <p:cNvSpPr>
              <a:spLocks noChangeShapeType="1"/>
            </p:cNvSpPr>
            <p:nvPr/>
          </p:nvSpPr>
          <p:spPr bwMode="auto">
            <a:xfrm>
              <a:off x="7391350" y="2636912"/>
              <a:ext cx="1971913" cy="961472"/>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25">
                <a:solidFill>
                  <a:schemeClr val="accent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2102644" y="2789242"/>
            <a:ext cx="863600" cy="909638"/>
            <a:chOff x="2102110" y="2789212"/>
            <a:chExt cx="863600" cy="909637"/>
          </a:xfrm>
          <a:solidFill>
            <a:schemeClr val="accent2"/>
          </a:solidFill>
        </p:grpSpPr>
        <p:sp>
          <p:nvSpPr>
            <p:cNvPr id="7"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913765">
                <a:defRPr/>
              </a:pPr>
              <a:endParaRPr lang="zh-CN" altLang="zh-CN" sz="1465">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8" name="文本框 19"/>
            <p:cNvSpPr>
              <a:spLocks noChangeArrowheads="1"/>
            </p:cNvSpPr>
            <p:nvPr/>
          </p:nvSpPr>
          <p:spPr bwMode="auto">
            <a:xfrm>
              <a:off x="2129162" y="2895217"/>
              <a:ext cx="809497" cy="6667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algn="ctr" eaLnBrk="1" hangingPunct="1"/>
              <a:r>
                <a:rPr lang="en-US" altLang="zh-CN" sz="3735"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01</a:t>
              </a:r>
              <a:endParaRPr lang="zh-CN" altLang="en-US" sz="3735"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9" name="组合 8"/>
          <p:cNvGrpSpPr/>
          <p:nvPr/>
        </p:nvGrpSpPr>
        <p:grpSpPr bwMode="auto">
          <a:xfrm>
            <a:off x="4144485" y="2930525"/>
            <a:ext cx="1180043" cy="1244600"/>
            <a:chOff x="4197139" y="3106258"/>
            <a:chExt cx="1181100" cy="1244600"/>
          </a:xfrm>
          <a:solidFill>
            <a:schemeClr val="accent1"/>
          </a:solidFill>
        </p:grpSpPr>
        <p:sp>
          <p:nvSpPr>
            <p:cNvPr id="10" name="矩形 150"/>
            <p:cNvSpPr>
              <a:spLocks noChangeArrowheads="1"/>
            </p:cNvSpPr>
            <p:nvPr/>
          </p:nvSpPr>
          <p:spPr bwMode="auto">
            <a:xfrm>
              <a:off x="4197139" y="3106258"/>
              <a:ext cx="1181100" cy="1244600"/>
            </a:xfrm>
            <a:prstGeom prst="rect">
              <a:avLst/>
            </a:prstGeom>
            <a:grpFill/>
            <a:ln>
              <a:noFill/>
            </a:ln>
            <a:effectLst/>
          </p:spPr>
          <p:txBody>
            <a:bodyPr anchor="ctr"/>
            <a:lstStyle/>
            <a:p>
              <a:pPr algn="ctr" defTabSz="913765">
                <a:defRPr/>
              </a:pPr>
              <a:endParaRPr lang="zh-CN" altLang="zh-CN" sz="1465">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11" name="文本框 19"/>
            <p:cNvSpPr>
              <a:spLocks noChangeArrowheads="1"/>
            </p:cNvSpPr>
            <p:nvPr/>
          </p:nvSpPr>
          <p:spPr bwMode="auto">
            <a:xfrm>
              <a:off x="4224463" y="3338709"/>
              <a:ext cx="1126448" cy="7489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algn="ctr" eaLnBrk="1" hangingPunct="1"/>
              <a:r>
                <a:rPr lang="en-US" altLang="zh-CN" sz="4265"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02</a:t>
              </a:r>
              <a:endParaRPr lang="zh-CN" altLang="en-US" sz="4265"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12" name="组合 11"/>
          <p:cNvGrpSpPr/>
          <p:nvPr/>
        </p:nvGrpSpPr>
        <p:grpSpPr bwMode="auto">
          <a:xfrm>
            <a:off x="6654195" y="2000053"/>
            <a:ext cx="1377771" cy="1452563"/>
            <a:chOff x="6534338" y="2152171"/>
            <a:chExt cx="1377950" cy="1452562"/>
          </a:xfrm>
          <a:solidFill>
            <a:schemeClr val="accent2"/>
          </a:solidFill>
        </p:grpSpPr>
        <p:sp>
          <p:nvSpPr>
            <p:cNvPr id="13" name="矩形 156"/>
            <p:cNvSpPr>
              <a:spLocks noChangeArrowheads="1"/>
            </p:cNvSpPr>
            <p:nvPr/>
          </p:nvSpPr>
          <p:spPr bwMode="auto">
            <a:xfrm>
              <a:off x="6534338" y="2152171"/>
              <a:ext cx="1377950" cy="1452562"/>
            </a:xfrm>
            <a:prstGeom prst="rect">
              <a:avLst/>
            </a:prstGeom>
            <a:grpFill/>
            <a:ln>
              <a:noFill/>
            </a:ln>
            <a:effectLst/>
          </p:spPr>
          <p:txBody>
            <a:bodyPr anchor="ctr"/>
            <a:lstStyle/>
            <a:p>
              <a:pPr algn="ctr" defTabSz="913765">
                <a:defRPr/>
              </a:pPr>
              <a:endParaRPr lang="zh-CN" altLang="zh-CN" sz="1465">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14" name="文本框 19"/>
            <p:cNvSpPr>
              <a:spLocks noChangeArrowheads="1"/>
            </p:cNvSpPr>
            <p:nvPr/>
          </p:nvSpPr>
          <p:spPr bwMode="auto">
            <a:xfrm>
              <a:off x="6821676" y="2447566"/>
              <a:ext cx="803273" cy="830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4800" spc="-151"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03</a:t>
              </a:r>
              <a:endParaRPr lang="zh-CN" altLang="en-US" sz="1865" spc="-151"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15" name="组合 14"/>
          <p:cNvGrpSpPr/>
          <p:nvPr/>
        </p:nvGrpSpPr>
        <p:grpSpPr bwMode="auto">
          <a:xfrm>
            <a:off x="9076539" y="2757488"/>
            <a:ext cx="1181100" cy="1244600"/>
            <a:chOff x="9036558" y="2991386"/>
            <a:chExt cx="1181100" cy="1244600"/>
          </a:xfrm>
          <a:solidFill>
            <a:schemeClr val="accent1"/>
          </a:solidFill>
        </p:grpSpPr>
        <p:sp>
          <p:nvSpPr>
            <p:cNvPr id="16" name="矩形 157"/>
            <p:cNvSpPr>
              <a:spLocks noChangeArrowheads="1"/>
            </p:cNvSpPr>
            <p:nvPr/>
          </p:nvSpPr>
          <p:spPr bwMode="auto">
            <a:xfrm>
              <a:off x="9036558" y="2991386"/>
              <a:ext cx="1181100" cy="1244600"/>
            </a:xfrm>
            <a:prstGeom prst="rect">
              <a:avLst/>
            </a:prstGeom>
            <a:grpFill/>
            <a:ln>
              <a:noFill/>
            </a:ln>
            <a:effectLst/>
          </p:spPr>
          <p:txBody>
            <a:bodyPr anchor="ctr"/>
            <a:lstStyle/>
            <a:p>
              <a:pPr algn="ctr" defTabSz="913765">
                <a:defRPr/>
              </a:pPr>
              <a:endParaRPr lang="zh-CN" altLang="zh-CN" sz="1465">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17" name="文本框 19"/>
            <p:cNvSpPr>
              <a:spLocks noChangeArrowheads="1"/>
            </p:cNvSpPr>
            <p:nvPr/>
          </p:nvSpPr>
          <p:spPr bwMode="auto">
            <a:xfrm>
              <a:off x="9287112" y="3264873"/>
              <a:ext cx="679993" cy="6667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algn="ctr" eaLnBrk="1" hangingPunct="1"/>
              <a:r>
                <a:rPr lang="en-US" altLang="zh-CN" sz="3735"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04</a:t>
              </a:r>
              <a:endParaRPr lang="zh-CN" altLang="en-US" sz="2135"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sp>
        <p:nvSpPr>
          <p:cNvPr id="18" name="TextBox 11"/>
          <p:cNvSpPr txBox="1">
            <a:spLocks noChangeArrowheads="1"/>
          </p:cNvSpPr>
          <p:nvPr/>
        </p:nvSpPr>
        <p:spPr bwMode="auto">
          <a:xfrm flipH="1">
            <a:off x="911733" y="4243481"/>
            <a:ext cx="2784000"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9" name="TextBox 11"/>
          <p:cNvSpPr txBox="1">
            <a:spLocks noChangeArrowheads="1"/>
          </p:cNvSpPr>
          <p:nvPr/>
        </p:nvSpPr>
        <p:spPr bwMode="auto">
          <a:xfrm flipH="1">
            <a:off x="911755" y="3850482"/>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20" name="TextBox 11"/>
          <p:cNvSpPr txBox="1">
            <a:spLocks noChangeArrowheads="1"/>
          </p:cNvSpPr>
          <p:nvPr/>
        </p:nvSpPr>
        <p:spPr bwMode="auto">
          <a:xfrm flipH="1">
            <a:off x="3696056" y="5026574"/>
            <a:ext cx="2784000"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1" name="TextBox 11"/>
          <p:cNvSpPr txBox="1">
            <a:spLocks noChangeArrowheads="1"/>
          </p:cNvSpPr>
          <p:nvPr/>
        </p:nvSpPr>
        <p:spPr bwMode="auto">
          <a:xfrm flipH="1">
            <a:off x="3696078" y="4633577"/>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22" name="TextBox 11"/>
          <p:cNvSpPr txBox="1">
            <a:spLocks noChangeArrowheads="1"/>
          </p:cNvSpPr>
          <p:nvPr/>
        </p:nvSpPr>
        <p:spPr bwMode="auto">
          <a:xfrm flipH="1">
            <a:off x="6192320" y="4014021"/>
            <a:ext cx="2784000"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3" name="TextBox 11"/>
          <p:cNvSpPr txBox="1">
            <a:spLocks noChangeArrowheads="1"/>
          </p:cNvSpPr>
          <p:nvPr/>
        </p:nvSpPr>
        <p:spPr bwMode="auto">
          <a:xfrm flipH="1">
            <a:off x="6192342" y="3621022"/>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24" name="TextBox 11"/>
          <p:cNvSpPr txBox="1">
            <a:spLocks noChangeArrowheads="1"/>
          </p:cNvSpPr>
          <p:nvPr/>
        </p:nvSpPr>
        <p:spPr bwMode="auto">
          <a:xfrm flipH="1">
            <a:off x="8880619" y="5026574"/>
            <a:ext cx="2784000" cy="8679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pitchFamily="3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5" name="TextBox 11"/>
          <p:cNvSpPr txBox="1">
            <a:spLocks noChangeArrowheads="1"/>
          </p:cNvSpPr>
          <p:nvPr/>
        </p:nvSpPr>
        <p:spPr bwMode="auto">
          <a:xfrm flipH="1">
            <a:off x="8880641" y="4633577"/>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p:tgtEl>
                                          <p:spTgt spid="6"/>
                                        </p:tgtEl>
                                        <p:attrNameLst>
                                          <p:attrName>ppt_y</p:attrName>
                                        </p:attrNameLst>
                                      </p:cBhvr>
                                      <p:tavLst>
                                        <p:tav tm="0">
                                          <p:val>
                                            <p:strVal val="#ppt_y+#ppt_h*1.125000"/>
                                          </p:val>
                                        </p:tav>
                                        <p:tav tm="100000">
                                          <p:val>
                                            <p:strVal val="#ppt_y"/>
                                          </p:val>
                                        </p:tav>
                                      </p:tavLst>
                                    </p:anim>
                                    <p:animEffect transition="in" filter="wipe(up)">
                                      <p:cBhvr>
                                        <p:cTn id="8" dur="300"/>
                                        <p:tgtEl>
                                          <p:spTgt spid="6"/>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p:tgtEl>
                                          <p:spTgt spid="9"/>
                                        </p:tgtEl>
                                        <p:attrNameLst>
                                          <p:attrName>ppt_y</p:attrName>
                                        </p:attrNameLst>
                                      </p:cBhvr>
                                      <p:tavLst>
                                        <p:tav tm="0">
                                          <p:val>
                                            <p:strVal val="#ppt_y+#ppt_h*1.125000"/>
                                          </p:val>
                                        </p:tav>
                                        <p:tav tm="100000">
                                          <p:val>
                                            <p:strVal val="#ppt_y"/>
                                          </p:val>
                                        </p:tav>
                                      </p:tavLst>
                                    </p:anim>
                                    <p:animEffect transition="in" filter="wipe(up)">
                                      <p:cBhvr>
                                        <p:cTn id="13" dur="300"/>
                                        <p:tgtEl>
                                          <p:spTgt spid="9"/>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p:tgtEl>
                                          <p:spTgt spid="12"/>
                                        </p:tgtEl>
                                        <p:attrNameLst>
                                          <p:attrName>ppt_y</p:attrName>
                                        </p:attrNameLst>
                                      </p:cBhvr>
                                      <p:tavLst>
                                        <p:tav tm="0">
                                          <p:val>
                                            <p:strVal val="#ppt_y+#ppt_h*1.125000"/>
                                          </p:val>
                                        </p:tav>
                                        <p:tav tm="100000">
                                          <p:val>
                                            <p:strVal val="#ppt_y"/>
                                          </p:val>
                                        </p:tav>
                                      </p:tavLst>
                                    </p:anim>
                                    <p:animEffect transition="in" filter="wipe(up)">
                                      <p:cBhvr>
                                        <p:cTn id="18" dur="300"/>
                                        <p:tgtEl>
                                          <p:spTgt spid="1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300"/>
                                        <p:tgtEl>
                                          <p:spTgt spid="15"/>
                                        </p:tgtEl>
                                        <p:attrNameLst>
                                          <p:attrName>ppt_y</p:attrName>
                                        </p:attrNameLst>
                                      </p:cBhvr>
                                      <p:tavLst>
                                        <p:tav tm="0">
                                          <p:val>
                                            <p:strVal val="#ppt_y+#ppt_h*1.125000"/>
                                          </p:val>
                                        </p:tav>
                                        <p:tav tm="100000">
                                          <p:val>
                                            <p:strVal val="#ppt_y"/>
                                          </p:val>
                                        </p:tav>
                                      </p:tavLst>
                                    </p:anim>
                                    <p:animEffect transition="in" filter="wipe(up)">
                                      <p:cBhvr>
                                        <p:cTn id="23" dur="300"/>
                                        <p:tgtEl>
                                          <p:spTgt spid="1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00"/>
                            </p:stCondLst>
                            <p:childTnLst>
                              <p:par>
                                <p:cTn id="47" presetID="47"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strVal val="#ppt_x"/>
                                          </p:val>
                                        </p:tav>
                                        <p:tav tm="100000">
                                          <p:val>
                                            <p:strVal val="#ppt_x"/>
                                          </p:val>
                                        </p:tav>
                                      </p:tavLst>
                                    </p:anim>
                                    <p:anim calcmode="lin" valueType="num">
                                      <p:cBhvr>
                                        <p:cTn id="60" dur="500" fill="hold"/>
                                        <p:tgtEl>
                                          <p:spTgt spid="25"/>
                                        </p:tgtEl>
                                        <p:attrNameLst>
                                          <p:attrName>ppt_y</p:attrName>
                                        </p:attrNameLst>
                                      </p:cBhvr>
                                      <p:tavLst>
                                        <p:tav tm="0">
                                          <p:val>
                                            <p:strVal val="#ppt_y-.1"/>
                                          </p:val>
                                        </p:tav>
                                        <p:tav tm="100000">
                                          <p:val>
                                            <p:strVal val="#ppt_y"/>
                                          </p:val>
                                        </p:tav>
                                      </p:tavLst>
                                    </p:anim>
                                  </p:childTnLst>
                                </p:cTn>
                              </p:par>
                              <p:par>
                                <p:cTn id="61" presetID="22" presetClass="entr" presetSubtype="8" fill="hold" grpId="0" nodeType="withEffect">
                                  <p:stCondLst>
                                    <p:cond delay="75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4577493" y="2249336"/>
            <a:ext cx="1470841" cy="1461472"/>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accent1"/>
              </a:solidFill>
              <a:latin typeface="Impact" panose="020B0806030902050204" pitchFamily="34" charset="0"/>
              <a:ea typeface="微软雅黑" panose="020B0503020204020204" pitchFamily="34" charset="-122"/>
            </a:endParaRPr>
          </a:p>
        </p:txBody>
      </p:sp>
      <p:sp>
        <p:nvSpPr>
          <p:cNvPr id="3" name="Freeform 7"/>
          <p:cNvSpPr/>
          <p:nvPr/>
        </p:nvSpPr>
        <p:spPr bwMode="auto">
          <a:xfrm>
            <a:off x="5215541" y="2878016"/>
            <a:ext cx="832793" cy="832792"/>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chemeClr val="accent2"/>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solidFill>
                  <a:schemeClr val="bg1"/>
                </a:solidFill>
                <a:latin typeface="Impact" panose="020B0806030902050204" pitchFamily="34" charset="0"/>
                <a:ea typeface="微软雅黑" panose="020B0503020204020204" pitchFamily="34" charset="-122"/>
              </a:rPr>
              <a:t>10%</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4" name="Freeform 8"/>
          <p:cNvSpPr/>
          <p:nvPr/>
        </p:nvSpPr>
        <p:spPr bwMode="auto">
          <a:xfrm>
            <a:off x="6151382" y="2249336"/>
            <a:ext cx="1456791" cy="1461472"/>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3600" dirty="0">
                <a:solidFill>
                  <a:schemeClr val="bg1"/>
                </a:solidFill>
                <a:latin typeface="Impact" panose="020B0806030902050204" pitchFamily="34" charset="0"/>
                <a:ea typeface="微软雅黑" panose="020B0503020204020204" pitchFamily="34" charset="-122"/>
              </a:rPr>
              <a:t>50%</a:t>
            </a:r>
            <a:endParaRPr lang="zh-CN" altLang="en-US" sz="3600" dirty="0">
              <a:solidFill>
                <a:schemeClr val="bg1"/>
              </a:solidFill>
              <a:latin typeface="Impact" panose="020B0806030902050204" pitchFamily="34" charset="0"/>
              <a:ea typeface="微软雅黑" panose="020B0503020204020204" pitchFamily="34" charset="-122"/>
            </a:endParaRPr>
          </a:p>
        </p:txBody>
      </p:sp>
      <p:sp>
        <p:nvSpPr>
          <p:cNvPr id="5" name="Freeform 9"/>
          <p:cNvSpPr/>
          <p:nvPr/>
        </p:nvSpPr>
        <p:spPr bwMode="auto">
          <a:xfrm>
            <a:off x="6151386" y="3819156"/>
            <a:ext cx="1015375" cy="1015373"/>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Impact" panose="020B0806030902050204" pitchFamily="34" charset="0"/>
                <a:ea typeface="微软雅黑" panose="020B0503020204020204" pitchFamily="34" charset="-122"/>
              </a:rPr>
              <a:t>30%</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6" name="Freeform 10"/>
          <p:cNvSpPr/>
          <p:nvPr/>
        </p:nvSpPr>
        <p:spPr bwMode="auto">
          <a:xfrm>
            <a:off x="4511834" y="3823231"/>
            <a:ext cx="1559924" cy="1549988"/>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a:solidFill>
                  <a:schemeClr val="bg1"/>
                </a:solidFill>
                <a:latin typeface="Impact" panose="020B0806030902050204" pitchFamily="34" charset="0"/>
                <a:ea typeface="微软雅黑" panose="020B0503020204020204" pitchFamily="34" charset="-122"/>
              </a:rPr>
              <a:t>60%</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7" name="TextBox 7"/>
          <p:cNvSpPr txBox="1"/>
          <p:nvPr/>
        </p:nvSpPr>
        <p:spPr>
          <a:xfrm>
            <a:off x="7337265" y="3909054"/>
            <a:ext cx="2961067" cy="492379"/>
          </a:xfrm>
          <a:prstGeom prst="rect">
            <a:avLst/>
          </a:prstGeom>
          <a:noFill/>
        </p:spPr>
        <p:txBody>
          <a:bodyPr wrap="square" tIns="0" bIns="0" rtlCol="0" anchor="t">
            <a:spAutoFit/>
          </a:bodyPr>
          <a:lstStyle/>
          <a:p>
            <a:pPr>
              <a:lnSpc>
                <a:spcPct val="150000"/>
              </a:lnSpc>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8" name="TextBox 8"/>
          <p:cNvSpPr txBox="1"/>
          <p:nvPr/>
        </p:nvSpPr>
        <p:spPr>
          <a:xfrm>
            <a:off x="7320136" y="4440310"/>
            <a:ext cx="3168000" cy="707694"/>
          </a:xfrm>
          <a:prstGeom prst="rect">
            <a:avLst/>
          </a:prstGeom>
          <a:noFill/>
        </p:spPr>
        <p:txBody>
          <a:bodyPr wrap="square" rtlCol="0">
            <a:spAutoFit/>
          </a:body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 name="TextBox 9"/>
          <p:cNvSpPr txBox="1"/>
          <p:nvPr/>
        </p:nvSpPr>
        <p:spPr>
          <a:xfrm>
            <a:off x="1406741" y="2629004"/>
            <a:ext cx="2961067" cy="492379"/>
          </a:xfrm>
          <a:prstGeom prst="rect">
            <a:avLst/>
          </a:prstGeom>
          <a:noFill/>
        </p:spPr>
        <p:txBody>
          <a:bodyPr wrap="square" tIns="0" bIns="0" rtlCol="0" anchor="t">
            <a:spAutoFit/>
          </a:bodyPr>
          <a:lstStyle/>
          <a:p>
            <a:pPr algn="r">
              <a:lnSpc>
                <a:spcPct val="150000"/>
              </a:lnSpc>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0" name="TextBox 10"/>
          <p:cNvSpPr txBox="1"/>
          <p:nvPr/>
        </p:nvSpPr>
        <p:spPr>
          <a:xfrm>
            <a:off x="1262725" y="3092100"/>
            <a:ext cx="3168000" cy="707694"/>
          </a:xfrm>
          <a:prstGeom prst="rect">
            <a:avLst/>
          </a:prstGeom>
          <a:noFill/>
        </p:spPr>
        <p:txBody>
          <a:bodyPr wrap="square" rtlCol="0">
            <a:spAutoFit/>
          </a:body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TextBox 11"/>
          <p:cNvSpPr txBox="1"/>
          <p:nvPr/>
        </p:nvSpPr>
        <p:spPr>
          <a:xfrm>
            <a:off x="7896200" y="2442048"/>
            <a:ext cx="2961067" cy="492379"/>
          </a:xfrm>
          <a:prstGeom prst="rect">
            <a:avLst/>
          </a:prstGeom>
          <a:noFill/>
        </p:spPr>
        <p:txBody>
          <a:bodyPr wrap="square" tIns="0" bIns="0" rtlCol="0" anchor="t">
            <a:spAutoFit/>
          </a:bodyPr>
          <a:lstStyle/>
          <a:p>
            <a:pPr>
              <a:lnSpc>
                <a:spcPct val="150000"/>
              </a:lnSpc>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2" name="TextBox 12"/>
          <p:cNvSpPr txBox="1"/>
          <p:nvPr/>
        </p:nvSpPr>
        <p:spPr>
          <a:xfrm>
            <a:off x="7896200" y="2905144"/>
            <a:ext cx="3168000" cy="707694"/>
          </a:xfrm>
          <a:prstGeom prst="rect">
            <a:avLst/>
          </a:prstGeom>
          <a:noFill/>
        </p:spPr>
        <p:txBody>
          <a:bodyPr wrap="square" rtlCol="0">
            <a:spAutoFit/>
          </a:body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3" name="TextBox 13"/>
          <p:cNvSpPr txBox="1"/>
          <p:nvPr/>
        </p:nvSpPr>
        <p:spPr>
          <a:xfrm>
            <a:off x="1406741" y="4531496"/>
            <a:ext cx="2961067" cy="492379"/>
          </a:xfrm>
          <a:prstGeom prst="rect">
            <a:avLst/>
          </a:prstGeom>
          <a:noFill/>
        </p:spPr>
        <p:txBody>
          <a:bodyPr wrap="square" tIns="0" bIns="0" rtlCol="0" anchor="t">
            <a:spAutoFit/>
          </a:bodyPr>
          <a:lstStyle/>
          <a:p>
            <a:pPr algn="r">
              <a:lnSpc>
                <a:spcPct val="150000"/>
              </a:lnSpc>
            </a:pP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4" name="TextBox 14"/>
          <p:cNvSpPr txBox="1"/>
          <p:nvPr/>
        </p:nvSpPr>
        <p:spPr>
          <a:xfrm>
            <a:off x="1262725" y="4994592"/>
            <a:ext cx="3168000" cy="707694"/>
          </a:xfrm>
          <a:prstGeom prst="rect">
            <a:avLst/>
          </a:prstGeom>
          <a:noFill/>
        </p:spPr>
        <p:txBody>
          <a:bodyPr wrap="square" rtlCol="0">
            <a:spAutoFit/>
          </a:body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a:t>
            </a:r>
          </a:p>
        </p:txBody>
      </p:sp>
      <p:sp>
        <p:nvSpPr>
          <p:cNvPr id="15" name="Freeform 16"/>
          <p:cNvSpPr/>
          <p:nvPr/>
        </p:nvSpPr>
        <p:spPr bwMode="auto">
          <a:xfrm>
            <a:off x="5215533" y="1888741"/>
            <a:ext cx="1168499" cy="371115"/>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355" dirty="0">
              <a:solidFill>
                <a:schemeClr val="accent1"/>
              </a:solidFill>
              <a:latin typeface="微软雅黑" panose="020B0503020204020204" pitchFamily="34" charset="-122"/>
              <a:ea typeface="微软雅黑" panose="020B0503020204020204" pitchFamily="34" charset="-122"/>
            </a:endParaRPr>
          </a:p>
        </p:txBody>
      </p:sp>
      <p:sp>
        <p:nvSpPr>
          <p:cNvPr id="16" name="TextBox 16"/>
          <p:cNvSpPr txBox="1"/>
          <p:nvPr/>
        </p:nvSpPr>
        <p:spPr>
          <a:xfrm>
            <a:off x="6443038" y="1672862"/>
            <a:ext cx="4933549" cy="412421"/>
          </a:xfrm>
          <a:prstGeom prst="rect">
            <a:avLst/>
          </a:prstGeom>
          <a:noFill/>
        </p:spPr>
        <p:txBody>
          <a:bodyPr wrap="square" rtlCol="0">
            <a:spAutoFit/>
          </a:bodyPr>
          <a:lstStyle/>
          <a:p>
            <a:pPr>
              <a:lnSpc>
                <a:spcPct val="13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在此添加说明文字在此添加说明文字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right)">
                                      <p:cBhvr>
                                        <p:cTn id="52" dur="500"/>
                                        <p:tgtEl>
                                          <p:spTgt spid="2"/>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254260" y="2153512"/>
            <a:ext cx="7554913" cy="1443037"/>
            <a:chOff x="0" y="0"/>
            <a:chExt cx="6032665" cy="1152128"/>
          </a:xfrm>
        </p:grpSpPr>
        <p:sp>
          <p:nvSpPr>
            <p:cNvPr id="3" name="直接连接符 2"/>
            <p:cNvSpPr>
              <a:spLocks noChangeShapeType="1"/>
            </p:cNvSpPr>
            <p:nvPr/>
          </p:nvSpPr>
          <p:spPr bwMode="auto">
            <a:xfrm>
              <a:off x="0" y="504056"/>
              <a:ext cx="6032665" cy="1"/>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sz="3200">
                <a:solidFill>
                  <a:schemeClr val="accent2"/>
                </a:solidFill>
                <a:latin typeface="微软雅黑" panose="020B0503020204020204" pitchFamily="34" charset="-122"/>
                <a:ea typeface="微软雅黑" panose="020B0503020204020204" pitchFamily="34" charset="-122"/>
              </a:endParaRPr>
            </a:p>
          </p:txBody>
        </p:sp>
        <p:cxnSp>
          <p:nvCxnSpPr>
            <p:cNvPr id="4" name="直接箭头连接符 3"/>
            <p:cNvCxnSpPr>
              <a:cxnSpLocks noChangeShapeType="1"/>
            </p:cNvCxnSpPr>
            <p:nvPr/>
          </p:nvCxnSpPr>
          <p:spPr bwMode="auto">
            <a:xfrm>
              <a:off x="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5" name="直接箭头连接符 4"/>
            <p:cNvCxnSpPr>
              <a:cxnSpLocks noChangeShapeType="1"/>
            </p:cNvCxnSpPr>
            <p:nvPr/>
          </p:nvCxnSpPr>
          <p:spPr bwMode="auto">
            <a:xfrm>
              <a:off x="2031485"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6" name="直接箭头连接符 5"/>
            <p:cNvCxnSpPr>
              <a:cxnSpLocks noChangeShapeType="1"/>
            </p:cNvCxnSpPr>
            <p:nvPr/>
          </p:nvCxnSpPr>
          <p:spPr bwMode="auto">
            <a:xfrm>
              <a:off x="414445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7" name="直接箭头连接符 6"/>
            <p:cNvCxnSpPr>
              <a:cxnSpLocks noChangeShapeType="1"/>
            </p:cNvCxnSpPr>
            <p:nvPr/>
          </p:nvCxnSpPr>
          <p:spPr bwMode="auto">
            <a:xfrm>
              <a:off x="6030758"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sp>
          <p:nvSpPr>
            <p:cNvPr id="8" name="直接连接符 7"/>
            <p:cNvSpPr>
              <a:spLocks noChangeShapeType="1"/>
            </p:cNvSpPr>
            <p:nvPr/>
          </p:nvSpPr>
          <p:spPr bwMode="auto">
            <a:xfrm flipH="1">
              <a:off x="3080337" y="0"/>
              <a:ext cx="1" cy="504056"/>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sz="3200">
                <a:solidFill>
                  <a:schemeClr val="accent2"/>
                </a:solidFill>
                <a:latin typeface="微软雅黑" panose="020B0503020204020204" pitchFamily="34" charset="-122"/>
                <a:ea typeface="微软雅黑" panose="020B0503020204020204" pitchFamily="34" charset="-122"/>
              </a:endParaRPr>
            </a:p>
          </p:txBody>
        </p:sp>
      </p:grpSp>
      <p:sp>
        <p:nvSpPr>
          <p:cNvPr id="9" name="TextBox 29"/>
          <p:cNvSpPr>
            <a:spLocks noChangeArrowheads="1"/>
          </p:cNvSpPr>
          <p:nvPr/>
        </p:nvSpPr>
        <p:spPr bwMode="auto">
          <a:xfrm>
            <a:off x="911226" y="4393478"/>
            <a:ext cx="252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微软雅黑" panose="020B0503020204020204" pitchFamily="34" charset="-122"/>
              <a:ea typeface="微软雅黑" panose="020B0503020204020204" pitchFamily="34" charset="-122"/>
            </a:endParaRPr>
          </a:p>
        </p:txBody>
      </p:sp>
      <p:sp>
        <p:nvSpPr>
          <p:cNvPr id="10" name="TextBox 30"/>
          <p:cNvSpPr>
            <a:spLocks noChangeArrowheads="1"/>
          </p:cNvSpPr>
          <p:nvPr/>
        </p:nvSpPr>
        <p:spPr bwMode="auto">
          <a:xfrm>
            <a:off x="3435360" y="4393478"/>
            <a:ext cx="25257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微软雅黑" panose="020B0503020204020204" pitchFamily="34" charset="-122"/>
              <a:ea typeface="微软雅黑" panose="020B0503020204020204" pitchFamily="34" charset="-122"/>
            </a:endParaRPr>
          </a:p>
        </p:txBody>
      </p:sp>
      <p:sp>
        <p:nvSpPr>
          <p:cNvPr id="11" name="TextBox 31"/>
          <p:cNvSpPr>
            <a:spLocks noChangeArrowheads="1"/>
          </p:cNvSpPr>
          <p:nvPr/>
        </p:nvSpPr>
        <p:spPr bwMode="auto">
          <a:xfrm>
            <a:off x="6051551" y="4393478"/>
            <a:ext cx="252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微软雅黑" panose="020B0503020204020204" pitchFamily="34" charset="-122"/>
              <a:ea typeface="微软雅黑" panose="020B0503020204020204" pitchFamily="34" charset="-122"/>
            </a:endParaRPr>
          </a:p>
        </p:txBody>
      </p:sp>
      <p:sp>
        <p:nvSpPr>
          <p:cNvPr id="12" name="TextBox 32"/>
          <p:cNvSpPr>
            <a:spLocks noChangeArrowheads="1"/>
          </p:cNvSpPr>
          <p:nvPr/>
        </p:nvSpPr>
        <p:spPr bwMode="auto">
          <a:xfrm>
            <a:off x="8756651" y="4393478"/>
            <a:ext cx="252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微软雅黑" panose="020B0503020204020204" pitchFamily="34" charset="-122"/>
              <a:ea typeface="微软雅黑" panose="020B0503020204020204" pitchFamily="34" charset="-122"/>
            </a:endParaRPr>
          </a:p>
        </p:txBody>
      </p:sp>
      <p:sp>
        <p:nvSpPr>
          <p:cNvPr id="13" name="等腰三角形 12"/>
          <p:cNvSpPr>
            <a:spLocks noChangeArrowheads="1"/>
          </p:cNvSpPr>
          <p:nvPr/>
        </p:nvSpPr>
        <p:spPr bwMode="auto">
          <a:xfrm rot="5400000">
            <a:off x="2162183" y="5684742"/>
            <a:ext cx="361951" cy="311151"/>
          </a:xfrm>
          <a:prstGeom prst="triangle">
            <a:avLst>
              <a:gd name="adj" fmla="val 50000"/>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34"/>
          <p:cNvSpPr>
            <a:spLocks noChangeArrowheads="1"/>
          </p:cNvSpPr>
          <p:nvPr/>
        </p:nvSpPr>
        <p:spPr bwMode="auto">
          <a:xfrm>
            <a:off x="2538421" y="5568711"/>
            <a:ext cx="8166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50000"/>
              </a:lnSpc>
              <a:spcBef>
                <a:spcPct val="0"/>
              </a:spcBef>
              <a:buNone/>
            </a:pPr>
            <a:r>
              <a:rPr lang="zh-CN" altLang="en-US"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a:t>
            </a:r>
            <a:endParaRPr lang="en-US" altLang="zh-CN"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bwMode="auto">
          <a:xfrm>
            <a:off x="4643439" y="1431204"/>
            <a:ext cx="2905125" cy="722313"/>
            <a:chOff x="0" y="0"/>
            <a:chExt cx="2320263" cy="576064"/>
          </a:xfrm>
        </p:grpSpPr>
        <p:sp>
          <p:nvSpPr>
            <p:cNvPr id="16" name="矩形 15"/>
            <p:cNvSpPr>
              <a:spLocks noChangeArrowheads="1"/>
            </p:cNvSpPr>
            <p:nvPr/>
          </p:nvSpPr>
          <p:spPr bwMode="auto">
            <a:xfrm>
              <a:off x="0" y="0"/>
              <a:ext cx="2320263" cy="576064"/>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35"/>
            <p:cNvSpPr>
              <a:spLocks noChangeArrowheads="1"/>
            </p:cNvSpPr>
            <p:nvPr/>
          </p:nvSpPr>
          <p:spPr bwMode="auto">
            <a:xfrm>
              <a:off x="462105" y="128274"/>
              <a:ext cx="1376563" cy="31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8" name="组合 17"/>
          <p:cNvGrpSpPr/>
          <p:nvPr/>
        </p:nvGrpSpPr>
        <p:grpSpPr bwMode="auto">
          <a:xfrm>
            <a:off x="1001722" y="3596548"/>
            <a:ext cx="2384425" cy="720725"/>
            <a:chOff x="0" y="0"/>
            <a:chExt cx="1904222" cy="576064"/>
          </a:xfrm>
          <a:solidFill>
            <a:schemeClr val="accent1"/>
          </a:solidFill>
        </p:grpSpPr>
        <p:sp>
          <p:nvSpPr>
            <p:cNvPr id="19" name="矩形 18"/>
            <p:cNvSpPr>
              <a:spLocks noChangeArrowheads="1"/>
            </p:cNvSpPr>
            <p:nvPr/>
          </p:nvSpPr>
          <p:spPr bwMode="auto">
            <a:xfrm>
              <a:off x="0" y="0"/>
              <a:ext cx="1904222" cy="576064"/>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TextBox 36"/>
            <p:cNvSpPr>
              <a:spLocks noChangeArrowheads="1"/>
            </p:cNvSpPr>
            <p:nvPr/>
          </p:nvSpPr>
          <p:spPr bwMode="auto">
            <a:xfrm>
              <a:off x="325337" y="140563"/>
              <a:ext cx="1253544" cy="295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1" name="组合 20"/>
          <p:cNvGrpSpPr/>
          <p:nvPr/>
        </p:nvGrpSpPr>
        <p:grpSpPr bwMode="auto">
          <a:xfrm>
            <a:off x="3576648" y="3596548"/>
            <a:ext cx="2384425" cy="720725"/>
            <a:chOff x="0" y="0"/>
            <a:chExt cx="1904222" cy="576064"/>
          </a:xfrm>
        </p:grpSpPr>
        <p:sp>
          <p:nvSpPr>
            <p:cNvPr id="22" name="矩形 21"/>
            <p:cNvSpPr>
              <a:spLocks noChangeArrowheads="1"/>
            </p:cNvSpPr>
            <p:nvPr/>
          </p:nvSpPr>
          <p:spPr bwMode="auto">
            <a:xfrm>
              <a:off x="0" y="0"/>
              <a:ext cx="1904222" cy="576064"/>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TextBox 37"/>
            <p:cNvSpPr>
              <a:spLocks noChangeArrowheads="1"/>
            </p:cNvSpPr>
            <p:nvPr/>
          </p:nvSpPr>
          <p:spPr bwMode="auto">
            <a:xfrm>
              <a:off x="325337" y="140563"/>
              <a:ext cx="1253544" cy="29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4" name="组合 23"/>
          <p:cNvGrpSpPr/>
          <p:nvPr/>
        </p:nvGrpSpPr>
        <p:grpSpPr bwMode="auto">
          <a:xfrm>
            <a:off x="6191260" y="3596548"/>
            <a:ext cx="2384425" cy="720725"/>
            <a:chOff x="0" y="0"/>
            <a:chExt cx="1904222" cy="576064"/>
          </a:xfrm>
        </p:grpSpPr>
        <p:sp>
          <p:nvSpPr>
            <p:cNvPr id="25" name="矩形 24"/>
            <p:cNvSpPr>
              <a:spLocks noChangeArrowheads="1"/>
            </p:cNvSpPr>
            <p:nvPr/>
          </p:nvSpPr>
          <p:spPr bwMode="auto">
            <a:xfrm>
              <a:off x="0" y="0"/>
              <a:ext cx="1904222" cy="576064"/>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TextBox 38"/>
            <p:cNvSpPr>
              <a:spLocks noChangeArrowheads="1"/>
            </p:cNvSpPr>
            <p:nvPr/>
          </p:nvSpPr>
          <p:spPr bwMode="auto">
            <a:xfrm>
              <a:off x="325337" y="140563"/>
              <a:ext cx="1253544" cy="29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 name="组合 26"/>
          <p:cNvGrpSpPr/>
          <p:nvPr/>
        </p:nvGrpSpPr>
        <p:grpSpPr bwMode="auto">
          <a:xfrm>
            <a:off x="8805873" y="3596548"/>
            <a:ext cx="2384425" cy="720725"/>
            <a:chOff x="0" y="0"/>
            <a:chExt cx="1904222" cy="576064"/>
          </a:xfrm>
          <a:solidFill>
            <a:schemeClr val="accent2"/>
          </a:solidFill>
        </p:grpSpPr>
        <p:sp>
          <p:nvSpPr>
            <p:cNvPr id="28" name="矩形 27"/>
            <p:cNvSpPr>
              <a:spLocks noChangeArrowheads="1"/>
            </p:cNvSpPr>
            <p:nvPr/>
          </p:nvSpPr>
          <p:spPr bwMode="auto">
            <a:xfrm>
              <a:off x="0" y="0"/>
              <a:ext cx="1904222" cy="576064"/>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TextBox 39"/>
            <p:cNvSpPr>
              <a:spLocks noChangeArrowheads="1"/>
            </p:cNvSpPr>
            <p:nvPr/>
          </p:nvSpPr>
          <p:spPr bwMode="auto">
            <a:xfrm>
              <a:off x="325337" y="140563"/>
              <a:ext cx="1253544" cy="295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0-#ppt_w/2"/>
                                          </p:val>
                                        </p:tav>
                                        <p:tav tm="100000">
                                          <p:val>
                                            <p:strVal val="#ppt_x"/>
                                          </p:val>
                                        </p:tav>
                                      </p:tavLst>
                                    </p:anim>
                                    <p:anim calcmode="lin" valueType="num">
                                      <p:cBhvr additive="base">
                                        <p:cTn id="60" dur="75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750" fill="hold"/>
                                        <p:tgtEl>
                                          <p:spTgt spid="14"/>
                                        </p:tgtEl>
                                        <p:attrNameLst>
                                          <p:attrName>ppt_x</p:attrName>
                                        </p:attrNameLst>
                                      </p:cBhvr>
                                      <p:tavLst>
                                        <p:tav tm="0">
                                          <p:val>
                                            <p:strVal val="0-#ppt_w/2"/>
                                          </p:val>
                                        </p:tav>
                                        <p:tav tm="100000">
                                          <p:val>
                                            <p:strVal val="#ppt_x"/>
                                          </p:val>
                                        </p:tav>
                                      </p:tavLst>
                                    </p:anim>
                                    <p:anim calcmode="lin" valueType="num">
                                      <p:cBhvr additive="base">
                                        <p:cTn id="6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户外, 天空, 水, 建筑物&#10;&#10;已生成极高可信度的说明"/>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3" name="图片 2"/>
          <p:cNvPicPr>
            <a:picLocks noChangeAspect="1"/>
          </p:cNvPicPr>
          <p:nvPr/>
        </p:nvPicPr>
        <p:blipFill>
          <a:blip r:embed="rId4" cstate="email"/>
          <a:stretch>
            <a:fillRect/>
          </a:stretch>
        </p:blipFill>
        <p:spPr>
          <a:xfrm>
            <a:off x="0" y="2837529"/>
            <a:ext cx="3958478" cy="3814096"/>
          </a:xfrm>
          <a:prstGeom prst="rect">
            <a:avLst/>
          </a:prstGeom>
        </p:spPr>
      </p:pic>
      <p:sp>
        <p:nvSpPr>
          <p:cNvPr id="4" name="Text Placeholder 12"/>
          <p:cNvSpPr txBox="1"/>
          <p:nvPr/>
        </p:nvSpPr>
        <p:spPr>
          <a:xfrm>
            <a:off x="3228167" y="1096963"/>
            <a:ext cx="9106399" cy="1578494"/>
          </a:xfrm>
          <a:prstGeom prst="rect">
            <a:avLst/>
          </a:prstGeom>
        </p:spPr>
        <p:txBody>
          <a:bodyPr vert="horz" lIns="0" tIns="60960" rIns="0" bIns="6096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500" dirty="0">
                <a:solidFill>
                  <a:schemeClr val="tx1">
                    <a:lumMod val="75000"/>
                    <a:lumOff val="25000"/>
                  </a:schemeClr>
                </a:solidFill>
                <a:latin typeface="微软雅黑" panose="020B0503020204020204" pitchFamily="34" charset="-122"/>
                <a:ea typeface="微软雅黑" panose="020B0503020204020204" pitchFamily="34" charset="-122"/>
              </a:rPr>
              <a:t>感谢观看</a:t>
            </a:r>
            <a:endParaRPr lang="en-GB" sz="1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 Placeholder 12"/>
          <p:cNvSpPr txBox="1"/>
          <p:nvPr/>
        </p:nvSpPr>
        <p:spPr>
          <a:xfrm>
            <a:off x="4876240" y="3118576"/>
            <a:ext cx="5810251" cy="236711"/>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3811762" y="2918390"/>
            <a:ext cx="790604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7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4">
                                            <p:txEl>
                                              <p:pRg st="0" end="0"/>
                                            </p:txEl>
                                          </p:spTgt>
                                        </p:tgtEl>
                                      </p:cBhvr>
                                    </p:animEffect>
                                  </p:childTnLst>
                                </p:cTn>
                              </p:par>
                            </p:childTnLst>
                          </p:cTn>
                        </p:par>
                        <p:par>
                          <p:cTn id="12" fill="hold">
                            <p:stCondLst>
                              <p:cond delay="909"/>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409"/>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事情, 物体, 时钟&#10;&#10;已生成极高可信度的说明"/>
          <p:cNvPicPr>
            <a:picLocks noChangeAspect="1"/>
          </p:cNvPicPr>
          <p:nvPr/>
        </p:nvPicPr>
        <p:blipFill>
          <a:blip r:embed="rId3"/>
          <a:stretch>
            <a:fillRect/>
          </a:stretch>
        </p:blipFill>
        <p:spPr>
          <a:xfrm>
            <a:off x="0" y="3659574"/>
            <a:ext cx="12192000" cy="3395650"/>
          </a:xfrm>
          <a:prstGeom prst="rect">
            <a:avLst/>
          </a:prstGeom>
        </p:spPr>
      </p:pic>
      <p:grpSp>
        <p:nvGrpSpPr>
          <p:cNvPr id="3" name="组合 2"/>
          <p:cNvGrpSpPr/>
          <p:nvPr/>
        </p:nvGrpSpPr>
        <p:grpSpPr>
          <a:xfrm>
            <a:off x="-1" y="2202440"/>
            <a:ext cx="12192000" cy="2419703"/>
            <a:chOff x="170694" y="177982"/>
            <a:chExt cx="3936003" cy="781165"/>
          </a:xfrm>
        </p:grpSpPr>
        <p:sp>
          <p:nvSpPr>
            <p:cNvPr id="4" name="等腰三角形 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5" name="等腰三角形 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6" name="矩形 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7" name="平行四边形 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8" name="文本框 7"/>
            <p:cNvSpPr txBox="1"/>
            <p:nvPr/>
          </p:nvSpPr>
          <p:spPr>
            <a:xfrm>
              <a:off x="650907" y="284178"/>
              <a:ext cx="569115" cy="559693"/>
            </a:xfrm>
            <a:prstGeom prst="rect">
              <a:avLst/>
            </a:prstGeom>
            <a:noFill/>
          </p:spPr>
          <p:txBody>
            <a:bodyPr wrap="square" lIns="91440" tIns="45720" rIns="91440" bIns="45720" rtlCol="0">
              <a:spAutoFit/>
            </a:bodyPr>
            <a:lstStyle/>
            <a:p>
              <a:r>
                <a:rPr lang="en-US" altLang="zh-CN" sz="10665" dirty="0">
                  <a:solidFill>
                    <a:schemeClr val="bg1">
                      <a:lumMod val="95000"/>
                    </a:schemeClr>
                  </a:solidFill>
                  <a:latin typeface="Impact" panose="020B0806030902050204" pitchFamily="34" charset="0"/>
                </a:rPr>
                <a:t>01</a:t>
              </a:r>
              <a:endParaRPr lang="zh-CN" altLang="en-US" sz="10665" dirty="0">
                <a:solidFill>
                  <a:schemeClr val="bg1">
                    <a:lumMod val="95000"/>
                  </a:schemeClr>
                </a:solidFill>
                <a:latin typeface="Impact" panose="020B0806030902050204" pitchFamily="34" charset="0"/>
              </a:endParaRPr>
            </a:p>
          </p:txBody>
        </p:sp>
      </p:grpSp>
      <p:sp>
        <p:nvSpPr>
          <p:cNvPr id="9" name="TextBox 48"/>
          <p:cNvSpPr txBox="1"/>
          <p:nvPr/>
        </p:nvSpPr>
        <p:spPr>
          <a:xfrm>
            <a:off x="3970635" y="2729027"/>
            <a:ext cx="6733877" cy="707888"/>
          </a:xfrm>
          <a:prstGeom prst="rect">
            <a:avLst/>
          </a:prstGeom>
          <a:noFill/>
        </p:spPr>
        <p:txBody>
          <a:bodyPr wrap="square" lIns="91445" tIns="45721" rIns="91445" bIns="45721"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上半年安全生产工作情况</a:t>
            </a:r>
          </a:p>
        </p:txBody>
      </p:sp>
      <p:sp>
        <p:nvSpPr>
          <p:cNvPr id="10" name="TextBox 49"/>
          <p:cNvSpPr txBox="1"/>
          <p:nvPr/>
        </p:nvSpPr>
        <p:spPr>
          <a:xfrm>
            <a:off x="3970635" y="3597572"/>
            <a:ext cx="4100944" cy="420566"/>
          </a:xfrm>
          <a:prstGeom prst="rect">
            <a:avLst/>
          </a:prstGeom>
          <a:noFill/>
        </p:spPr>
        <p:txBody>
          <a:bodyPr wrap="square" lIns="91445" tIns="45721" rIns="91445" bIns="45721"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0-#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6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0"/>
                                        </p:tgtEl>
                                        <p:attrNameLst>
                                          <p:attrName>style.visibility</p:attrName>
                                        </p:attrNameLst>
                                      </p:cBhvr>
                                      <p:to>
                                        <p:strVal val="visible"/>
                                      </p:to>
                                    </p:set>
                                    <p:animEffect transition="in" filter="wipe(left)">
                                      <p:cBhvr>
                                        <p:cTn id="21" dur="200"/>
                                        <p:tgtEl>
                                          <p:spTgt spid="1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0"/>
                                        </p:tgtEl>
                                      </p:cBhvr>
                                      <p:to x="80000" y="100000"/>
                                    </p:animScale>
                                    <p:anim by="(#ppt_w*0.10)" calcmode="lin" valueType="num">
                                      <p:cBhvr>
                                        <p:cTn id="24" dur="50" autoRev="1" fill="hold">
                                          <p:stCondLst>
                                            <p:cond delay="0"/>
                                          </p:stCondLst>
                                        </p:cTn>
                                        <p:tgtEl>
                                          <p:spTgt spid="10"/>
                                        </p:tgtEl>
                                        <p:attrNameLst>
                                          <p:attrName>ppt_x</p:attrName>
                                        </p:attrNameLst>
                                      </p:cBhvr>
                                    </p:anim>
                                    <p:anim by="(-#ppt_w*0.10)" calcmode="lin" valueType="num">
                                      <p:cBhvr>
                                        <p:cTn id="25" dur="50" autoRev="1" fill="hold">
                                          <p:stCondLst>
                                            <p:cond delay="0"/>
                                          </p:stCondLst>
                                        </p:cTn>
                                        <p:tgtEl>
                                          <p:spTgt spid="10"/>
                                        </p:tgtEl>
                                        <p:attrNameLst>
                                          <p:attrName>ppt_y</p:attrName>
                                        </p:attrNameLst>
                                      </p:cBhvr>
                                    </p:anim>
                                    <p:animRot by="-480000">
                                      <p:cBhvr>
                                        <p:cTn id="26"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1763184" y="4197351"/>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cstate="email"/>
          <a:srcRect/>
          <a:stretch>
            <a:fillRect/>
          </a:stretch>
        </p:blipFill>
        <p:spPr bwMode="auto">
          <a:xfrm>
            <a:off x="4457700" y="4197351"/>
            <a:ext cx="271991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a:stCxn id="7" idx="6"/>
            <a:endCxn id="6" idx="2"/>
          </p:cNvCxnSpPr>
          <p:nvPr/>
        </p:nvCxnSpPr>
        <p:spPr>
          <a:xfrm>
            <a:off x="2694518" y="2724151"/>
            <a:ext cx="9101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Oval 14"/>
          <p:cNvSpPr>
            <a:spLocks noChangeArrowheads="1"/>
          </p:cNvSpPr>
          <p:nvPr/>
        </p:nvSpPr>
        <p:spPr bwMode="auto">
          <a:xfrm>
            <a:off x="3604684" y="2106084"/>
            <a:ext cx="1234016" cy="1236133"/>
          </a:xfrm>
          <a:prstGeom prst="ellipse">
            <a:avLst/>
          </a:prstGeom>
          <a:noFill/>
          <a:ln w="127000">
            <a:solidFill>
              <a:schemeClr val="accent2"/>
            </a:solidFill>
            <a:round/>
          </a:ln>
          <a:extLst>
            <a:ext uri="{909E8E84-426E-40DD-AFC4-6F175D3DCCD1}">
              <a14:hiddenFill xmlns:a14="http://schemas.microsoft.com/office/drawing/2010/main">
                <a:solidFill>
                  <a:srgbClr val="FFFFFF"/>
                </a:solidFill>
              </a14:hiddenFill>
            </a:ext>
          </a:extLst>
        </p:spPr>
        <p:txBody>
          <a:bodyPr lIns="32607" tIns="41409" rIns="32607" bIns="41409" anchor="ctr"/>
          <a:lstStyle/>
          <a:p>
            <a:pPr algn="ctr"/>
            <a:r>
              <a:rPr lang="zh-CN" altLang="en-US" sz="1465">
                <a:solidFill>
                  <a:srgbClr val="0D0D0D"/>
                </a:solidFill>
                <a:latin typeface="微软雅黑" panose="020B0503020204020204" pitchFamily="34" charset="-122"/>
                <a:ea typeface="微软雅黑" panose="020B0503020204020204" pitchFamily="34" charset="-122"/>
              </a:rPr>
              <a:t>点击添加说明文字</a:t>
            </a:r>
          </a:p>
        </p:txBody>
      </p:sp>
      <p:sp>
        <p:nvSpPr>
          <p:cNvPr id="7" name="Oval 15"/>
          <p:cNvSpPr>
            <a:spLocks noChangeArrowheads="1"/>
          </p:cNvSpPr>
          <p:nvPr/>
        </p:nvSpPr>
        <p:spPr bwMode="auto">
          <a:xfrm>
            <a:off x="1699685" y="2224617"/>
            <a:ext cx="994833" cy="999067"/>
          </a:xfrm>
          <a:prstGeom prst="ellipse">
            <a:avLst/>
          </a:prstGeom>
          <a:noFill/>
          <a:ln w="127000">
            <a:solidFill>
              <a:schemeClr val="accent5"/>
            </a:solidFill>
            <a:round/>
          </a:ln>
          <a:effectLst/>
        </p:spPr>
        <p:txBody>
          <a:bodyPr lIns="82823" tIns="41409" rIns="82823" bIns="41409" anchor="ctr"/>
          <a:lstStyle/>
          <a:p>
            <a:pPr algn="ctr" fontAlgn="auto"/>
            <a:r>
              <a:rPr lang="zh-CN" altLang="en-US" sz="1865" noProof="1">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8" name="Group 22"/>
          <p:cNvGrpSpPr/>
          <p:nvPr/>
        </p:nvGrpSpPr>
        <p:grpSpPr bwMode="auto">
          <a:xfrm>
            <a:off x="6197600" y="1686985"/>
            <a:ext cx="1026584" cy="455083"/>
            <a:chOff x="0" y="0"/>
            <a:chExt cx="1131895" cy="504056"/>
          </a:xfrm>
        </p:grpSpPr>
        <p:sp>
          <p:nvSpPr>
            <p:cNvPr id="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文本框 47"/>
            <p:cNvSpPr>
              <a:spLocks noChangeArrowheads="1"/>
            </p:cNvSpPr>
            <p:nvPr/>
          </p:nvSpPr>
          <p:spPr bwMode="auto">
            <a:xfrm>
              <a:off x="51776" y="41770"/>
              <a:ext cx="1080119" cy="4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5"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1" name="矩形 60"/>
          <p:cNvSpPr>
            <a:spLocks noChangeArrowheads="1"/>
          </p:cNvSpPr>
          <p:nvPr/>
        </p:nvSpPr>
        <p:spPr bwMode="auto">
          <a:xfrm>
            <a:off x="7395634" y="1589618"/>
            <a:ext cx="3020484" cy="6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a:lnSpc>
                <a:spcPct val="130000"/>
              </a:lnSpc>
            </a:pPr>
            <a:r>
              <a:rPr lang="zh-CN" altLang="en-US" sz="1335">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335">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335">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335">
              <a:solidFill>
                <a:srgbClr val="0D0D0D"/>
              </a:solidFill>
              <a:latin typeface="微软雅黑" panose="020B0503020204020204" pitchFamily="34" charset="-122"/>
              <a:ea typeface="微软雅黑" panose="020B0503020204020204" pitchFamily="34" charset="-122"/>
            </a:endParaRPr>
          </a:p>
        </p:txBody>
      </p:sp>
      <p:grpSp>
        <p:nvGrpSpPr>
          <p:cNvPr id="12" name="Group 22"/>
          <p:cNvGrpSpPr/>
          <p:nvPr/>
        </p:nvGrpSpPr>
        <p:grpSpPr bwMode="auto">
          <a:xfrm>
            <a:off x="6197600" y="2487085"/>
            <a:ext cx="1026584" cy="457200"/>
            <a:chOff x="0" y="0"/>
            <a:chExt cx="1131895" cy="504056"/>
          </a:xfrm>
        </p:grpSpPr>
        <p:sp>
          <p:nvSpPr>
            <p:cNvPr id="13"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47"/>
            <p:cNvSpPr>
              <a:spLocks noChangeArrowheads="1"/>
            </p:cNvSpPr>
            <p:nvPr/>
          </p:nvSpPr>
          <p:spPr bwMode="auto">
            <a:xfrm>
              <a:off x="51776" y="41771"/>
              <a:ext cx="1080119" cy="4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5"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5" name="矩形 60"/>
          <p:cNvSpPr>
            <a:spLocks noChangeArrowheads="1"/>
          </p:cNvSpPr>
          <p:nvPr/>
        </p:nvSpPr>
        <p:spPr bwMode="auto">
          <a:xfrm>
            <a:off x="7395634" y="2391834"/>
            <a:ext cx="3020484" cy="6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a:lnSpc>
                <a:spcPct val="130000"/>
              </a:lnSpc>
            </a:pPr>
            <a:r>
              <a:rPr lang="zh-CN" altLang="en-US" sz="1335">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335">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335">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335">
              <a:solidFill>
                <a:srgbClr val="0D0D0D"/>
              </a:solidFill>
              <a:latin typeface="微软雅黑" panose="020B0503020204020204" pitchFamily="34" charset="-122"/>
              <a:ea typeface="微软雅黑" panose="020B0503020204020204" pitchFamily="34" charset="-122"/>
            </a:endParaRPr>
          </a:p>
        </p:txBody>
      </p:sp>
      <p:grpSp>
        <p:nvGrpSpPr>
          <p:cNvPr id="16" name="Group 22"/>
          <p:cNvGrpSpPr/>
          <p:nvPr/>
        </p:nvGrpSpPr>
        <p:grpSpPr bwMode="auto">
          <a:xfrm>
            <a:off x="6197600" y="3297767"/>
            <a:ext cx="1026584" cy="457200"/>
            <a:chOff x="0" y="0"/>
            <a:chExt cx="1131894" cy="504056"/>
          </a:xfrm>
        </p:grpSpPr>
        <p:sp>
          <p:nvSpPr>
            <p:cNvPr id="17"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文本框 47"/>
            <p:cNvSpPr>
              <a:spLocks noChangeArrowheads="1"/>
            </p:cNvSpPr>
            <p:nvPr/>
          </p:nvSpPr>
          <p:spPr bwMode="auto">
            <a:xfrm>
              <a:off x="51774" y="41771"/>
              <a:ext cx="1080120" cy="4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5"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9" name="矩形 60"/>
          <p:cNvSpPr>
            <a:spLocks noChangeArrowheads="1"/>
          </p:cNvSpPr>
          <p:nvPr/>
        </p:nvSpPr>
        <p:spPr bwMode="auto">
          <a:xfrm>
            <a:off x="7395634" y="3202518"/>
            <a:ext cx="3020484" cy="6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a:lnSpc>
                <a:spcPct val="130000"/>
              </a:lnSpc>
            </a:pPr>
            <a:r>
              <a:rPr lang="zh-CN" altLang="en-US" sz="1335">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335">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335">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335">
              <a:solidFill>
                <a:srgbClr val="0D0D0D"/>
              </a:solidFill>
              <a:latin typeface="微软雅黑" panose="020B0503020204020204" pitchFamily="34" charset="-122"/>
              <a:ea typeface="微软雅黑" panose="020B0503020204020204" pitchFamily="34" charset="-122"/>
            </a:endParaRPr>
          </a:p>
        </p:txBody>
      </p:sp>
      <p:grpSp>
        <p:nvGrpSpPr>
          <p:cNvPr id="20" name="组合 19"/>
          <p:cNvGrpSpPr/>
          <p:nvPr/>
        </p:nvGrpSpPr>
        <p:grpSpPr bwMode="auto">
          <a:xfrm>
            <a:off x="4897968" y="1892301"/>
            <a:ext cx="1299633" cy="1612900"/>
            <a:chOff x="3851918" y="1267706"/>
            <a:chExt cx="1077194" cy="1333449"/>
          </a:xfrm>
        </p:grpSpPr>
        <p:cxnSp>
          <p:nvCxnSpPr>
            <p:cNvPr id="21" name="肘形连接符 42"/>
            <p:cNvCxnSpPr>
              <a:stCxn id="7" idx="6"/>
              <a:endCxn id="6"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43"/>
            <p:cNvCxnSpPr>
              <a:stCxn id="7" idx="6"/>
              <a:endCxn id="6"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7" idx="6"/>
              <a:endCxn id="13"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2"/>
          <p:cNvPicPr>
            <a:picLocks noChangeAspect="1" noChangeArrowheads="1"/>
          </p:cNvPicPr>
          <p:nvPr/>
        </p:nvPicPr>
        <p:blipFill>
          <a:blip r:embed="rId4" cstate="email"/>
          <a:srcRect/>
          <a:stretch>
            <a:fillRect/>
          </a:stretch>
        </p:blipFill>
        <p:spPr bwMode="auto">
          <a:xfrm>
            <a:off x="7395634" y="4197351"/>
            <a:ext cx="271991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ppt_x</p:attrName>
                                        </p:attrNameLst>
                                      </p:cBhvr>
                                      <p:tavLst>
                                        <p:tav tm="0">
                                          <p:val>
                                            <p:strVal val="1+#ppt_w/2"/>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1+#ppt_w/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ppt_x</p:attrName>
                                        </p:attrNameLst>
                                      </p:cBhvr>
                                      <p:tavLst>
                                        <p:tav tm="0">
                                          <p:val>
                                            <p:strVal val="1+#ppt_w/2"/>
                                          </p:val>
                                        </p:tav>
                                        <p:tav tm="100000">
                                          <p:val>
                                            <p:strVal val="#ppt_x"/>
                                          </p:val>
                                        </p:tav>
                                      </p:tavLst>
                                    </p:anim>
                                    <p:anim calcmode="lin" valueType="num">
                                      <p:cBhvr>
                                        <p:cTn id="46" dur="5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ppt_x</p:attrName>
                                        </p:attrNameLst>
                                      </p:cBhvr>
                                      <p:tavLst>
                                        <p:tav tm="0">
                                          <p:val>
                                            <p:strVal val="1+#ppt_w/2"/>
                                          </p:val>
                                        </p:tav>
                                        <p:tav tm="100000">
                                          <p:val>
                                            <p:strVal val="#ppt_x"/>
                                          </p:val>
                                        </p:tav>
                                      </p:tavLst>
                                    </p:anim>
                                    <p:anim calcmode="lin" valueType="num">
                                      <p:cBhvr>
                                        <p:cTn id="51" dur="500" fill="hold"/>
                                        <p:tgtEl>
                                          <p:spTgt spid="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ppt_x</p:attrName>
                                        </p:attrNameLst>
                                      </p:cBhvr>
                                      <p:tavLst>
                                        <p:tav tm="0">
                                          <p:val>
                                            <p:strVal val="1+#ppt_w/2"/>
                                          </p:val>
                                        </p:tav>
                                        <p:tav tm="100000">
                                          <p:val>
                                            <p:strVal val="#ppt_x"/>
                                          </p:val>
                                        </p:tav>
                                      </p:tavLst>
                                    </p:anim>
                                    <p:anim calcmode="lin" valueType="num">
                                      <p:cBhvr>
                                        <p:cTn id="55" dur="5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1+#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0"/>
          <p:cNvSpPr txBox="1"/>
          <p:nvPr/>
        </p:nvSpPr>
        <p:spPr>
          <a:xfrm>
            <a:off x="1367943" y="4682663"/>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tx1">
                    <a:lumMod val="85000"/>
                    <a:lumOff val="15000"/>
                  </a:schemeClr>
                </a:solidFill>
              </a:rPr>
              <a:t>点击添加</a:t>
            </a:r>
            <a:endParaRPr lang="en-US" altLang="zh-CN" sz="1735" dirty="0">
              <a:solidFill>
                <a:schemeClr val="tx1">
                  <a:lumMod val="85000"/>
                  <a:lumOff val="15000"/>
                </a:schemeClr>
              </a:solidFill>
            </a:endParaRPr>
          </a:p>
          <a:p>
            <a:r>
              <a:rPr lang="zh-CN" altLang="en-US" sz="1735" dirty="0">
                <a:solidFill>
                  <a:schemeClr val="tx1">
                    <a:lumMod val="85000"/>
                    <a:lumOff val="15000"/>
                  </a:schemeClr>
                </a:solidFill>
              </a:rPr>
              <a:t>文字</a:t>
            </a:r>
          </a:p>
        </p:txBody>
      </p:sp>
      <p:sp>
        <p:nvSpPr>
          <p:cNvPr id="3" name="TextBox 31"/>
          <p:cNvSpPr txBox="1"/>
          <p:nvPr/>
        </p:nvSpPr>
        <p:spPr>
          <a:xfrm>
            <a:off x="2831665" y="3200521"/>
            <a:ext cx="1591227" cy="892312"/>
          </a:xfrm>
          <a:prstGeom prst="rect">
            <a:avLst/>
          </a:prstGeom>
          <a:noFill/>
        </p:spPr>
        <p:txBody>
          <a:bodyPr wrap="square" lIns="91391" tIns="45696" rIns="91391" bIns="45696" rtlCol="0" anchor="ctr">
            <a:spAutoFit/>
          </a:bodyPr>
          <a:lstStyle/>
          <a:p>
            <a:pPr algn="ctr"/>
            <a:r>
              <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73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73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4" name="TextBox 33"/>
          <p:cNvSpPr txBox="1"/>
          <p:nvPr/>
        </p:nvSpPr>
        <p:spPr>
          <a:xfrm>
            <a:off x="4810551" y="4448830"/>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tx1">
                    <a:lumMod val="85000"/>
                    <a:lumOff val="15000"/>
                  </a:schemeClr>
                </a:solidFill>
              </a:rPr>
              <a:t>点击添加</a:t>
            </a:r>
            <a:endParaRPr lang="en-US" altLang="zh-CN" sz="1735" dirty="0">
              <a:solidFill>
                <a:schemeClr val="tx1">
                  <a:lumMod val="85000"/>
                  <a:lumOff val="15000"/>
                </a:schemeClr>
              </a:solidFill>
            </a:endParaRPr>
          </a:p>
          <a:p>
            <a:r>
              <a:rPr lang="zh-CN" altLang="en-US" sz="1735" dirty="0">
                <a:solidFill>
                  <a:schemeClr val="tx1">
                    <a:lumMod val="85000"/>
                    <a:lumOff val="15000"/>
                  </a:schemeClr>
                </a:solidFill>
              </a:rPr>
              <a:t>文字</a:t>
            </a:r>
          </a:p>
        </p:txBody>
      </p:sp>
      <p:sp>
        <p:nvSpPr>
          <p:cNvPr id="5" name="TextBox 34"/>
          <p:cNvSpPr txBox="1"/>
          <p:nvPr/>
        </p:nvSpPr>
        <p:spPr>
          <a:xfrm>
            <a:off x="6252572" y="3367593"/>
            <a:ext cx="1591227" cy="625636"/>
          </a:xfrm>
          <a:prstGeom prst="rect">
            <a:avLst/>
          </a:prstGeom>
          <a:noFill/>
        </p:spPr>
        <p:txBody>
          <a:bodyPr wrap="square" lIns="91391" tIns="45696" rIns="91391" bIns="45696" rtlCol="0" anchor="ctr">
            <a:spAutoFit/>
          </a:bodyPr>
          <a:lstStyle/>
          <a:p>
            <a:pPr algn="ctr"/>
            <a:r>
              <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73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6" name="矩形 5"/>
          <p:cNvSpPr/>
          <p:nvPr/>
        </p:nvSpPr>
        <p:spPr>
          <a:xfrm>
            <a:off x="8605637" y="2444675"/>
            <a:ext cx="2590939" cy="3508604"/>
          </a:xfrm>
          <a:prstGeom prst="rect">
            <a:avLst/>
          </a:prstGeom>
        </p:spPr>
        <p:txBody>
          <a:bodyPr wrap="square" lIns="91391" tIns="45696" rIns="91391" bIns="45696">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4"/>
          <p:cNvSpPr/>
          <p:nvPr/>
        </p:nvSpPr>
        <p:spPr bwMode="auto">
          <a:xfrm>
            <a:off x="2451461"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8" name="Freeform 6"/>
          <p:cNvSpPr/>
          <p:nvPr/>
        </p:nvSpPr>
        <p:spPr bwMode="auto">
          <a:xfrm>
            <a:off x="44404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rgbClr val="414455"/>
              </a:solidFill>
              <a:latin typeface="微软雅黑" panose="020B0503020204020204" pitchFamily="34" charset="-122"/>
              <a:ea typeface="微软雅黑" panose="020B0503020204020204" pitchFamily="34" charset="-122"/>
            </a:endParaRPr>
          </a:p>
        </p:txBody>
      </p:sp>
      <p:sp>
        <p:nvSpPr>
          <p:cNvPr id="9" name="Freeform 8"/>
          <p:cNvSpPr/>
          <p:nvPr/>
        </p:nvSpPr>
        <p:spPr bwMode="auto">
          <a:xfrm>
            <a:off x="9141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Freeform 6"/>
          <p:cNvSpPr/>
          <p:nvPr/>
        </p:nvSpPr>
        <p:spPr bwMode="auto">
          <a:xfrm>
            <a:off x="5925025" y="2566421"/>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4152797"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zh-CN" altLang="en-US" sz="3200" dirty="0">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1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38822" y="2887523"/>
            <a:ext cx="2292817"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 name="Shape 1454"/>
          <p:cNvSpPr/>
          <p:nvPr/>
        </p:nvSpPr>
        <p:spPr>
          <a:xfrm>
            <a:off x="368615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4" name="Shape 1456"/>
          <p:cNvSpPr/>
          <p:nvPr/>
        </p:nvSpPr>
        <p:spPr>
          <a:xfrm>
            <a:off x="6213032"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5" name="Shape 1458"/>
          <p:cNvSpPr/>
          <p:nvPr/>
        </p:nvSpPr>
        <p:spPr>
          <a:xfrm>
            <a:off x="876036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6" name="Shape 1460"/>
          <p:cNvSpPr/>
          <p:nvPr/>
        </p:nvSpPr>
        <p:spPr>
          <a:xfrm>
            <a:off x="1441325" y="2048502"/>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7" name="Group 20"/>
          <p:cNvGrpSpPr/>
          <p:nvPr/>
        </p:nvGrpSpPr>
        <p:grpSpPr>
          <a:xfrm>
            <a:off x="1369089" y="2088734"/>
            <a:ext cx="474017" cy="474017"/>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10" name="Shape 1465"/>
          <p:cNvSpPr/>
          <p:nvPr/>
        </p:nvSpPr>
        <p:spPr>
          <a:xfrm>
            <a:off x="3988655" y="2048502"/>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1" name="Shape 1468"/>
          <p:cNvSpPr/>
          <p:nvPr/>
        </p:nvSpPr>
        <p:spPr>
          <a:xfrm>
            <a:off x="6533405" y="2048639"/>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2" name="Shape 1471"/>
          <p:cNvSpPr/>
          <p:nvPr/>
        </p:nvSpPr>
        <p:spPr>
          <a:xfrm>
            <a:off x="9085044" y="2050229"/>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13" name="Group 32"/>
          <p:cNvGrpSpPr/>
          <p:nvPr/>
        </p:nvGrpSpPr>
        <p:grpSpPr>
          <a:xfrm>
            <a:off x="3906592" y="2088733"/>
            <a:ext cx="474017" cy="474017"/>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8994966" y="2088733"/>
            <a:ext cx="474017" cy="474017"/>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03729" y="2603466"/>
            <a:ext cx="1698820" cy="57788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257659" y="4008239"/>
            <a:ext cx="2054032" cy="113419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442" y="2603466"/>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171102" y="2603466"/>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3924938" y="4008239"/>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462983" y="4008239"/>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19598" y="4008239"/>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Placeholder 5"/>
          <p:cNvSpPr txBox="1"/>
          <p:nvPr/>
        </p:nvSpPr>
        <p:spPr>
          <a:xfrm>
            <a:off x="6614486" y="2603466"/>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9" name="Shape 1475"/>
          <p:cNvSpPr/>
          <p:nvPr/>
        </p:nvSpPr>
        <p:spPr>
          <a:xfrm>
            <a:off x="6450780"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0" name="Shape 1480"/>
          <p:cNvSpPr/>
          <p:nvPr/>
        </p:nvSpPr>
        <p:spPr>
          <a:xfrm>
            <a:off x="6594292" y="2211791"/>
            <a:ext cx="186347" cy="186335"/>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8" grpId="0"/>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489058" y="2605618"/>
            <a:ext cx="167587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489057" y="3365557"/>
            <a:ext cx="169812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89057" y="4125496"/>
            <a:ext cx="167168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89057" y="4885433"/>
            <a:ext cx="167168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AutoShape 4"/>
          <p:cNvSpPr>
            <a:spLocks noChangeAspect="1" noChangeArrowheads="1" noTextEdit="1"/>
          </p:cNvSpPr>
          <p:nvPr/>
        </p:nvSpPr>
        <p:spPr bwMode="auto">
          <a:xfrm>
            <a:off x="2037567" y="1915947"/>
            <a:ext cx="2490979" cy="351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6" tIns="60953" rIns="121906" bIns="60953" numCol="1" anchor="t" anchorCtr="0" compatLnSpc="1"/>
          <a:lstStyle/>
          <a:p>
            <a:endParaRPr lang="zh-CN" altLang="en-US"/>
          </a:p>
        </p:txBody>
      </p:sp>
      <p:sp>
        <p:nvSpPr>
          <p:cNvPr id="7" name="Freeform 6"/>
          <p:cNvSpPr/>
          <p:nvPr/>
        </p:nvSpPr>
        <p:spPr bwMode="auto">
          <a:xfrm>
            <a:off x="1488113" y="1604798"/>
            <a:ext cx="3042548" cy="1807634"/>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chemeClr val="accent1"/>
          </a:solidFill>
          <a:ln>
            <a:noFill/>
          </a:ln>
        </p:spPr>
        <p:txBody>
          <a:bodyPr vert="horz" wrap="square" lIns="121906" tIns="60953" rIns="121906" bIns="60953" numCol="1" anchor="t" anchorCtr="0" compatLnSpc="1"/>
          <a:lstStyle/>
          <a:p>
            <a:endParaRPr lang="zh-CN" altLang="en-US"/>
          </a:p>
        </p:txBody>
      </p:sp>
      <p:sp>
        <p:nvSpPr>
          <p:cNvPr id="8" name="Freeform 7"/>
          <p:cNvSpPr/>
          <p:nvPr/>
        </p:nvSpPr>
        <p:spPr bwMode="auto">
          <a:xfrm>
            <a:off x="1488113" y="2372883"/>
            <a:ext cx="3042548" cy="1807634"/>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accent2"/>
          </a:solidFill>
          <a:ln>
            <a:noFill/>
          </a:ln>
        </p:spPr>
        <p:txBody>
          <a:bodyPr vert="horz" wrap="square" lIns="121906" tIns="60953" rIns="121906" bIns="60953" numCol="1" anchor="t" anchorCtr="0" compatLnSpc="1"/>
          <a:lstStyle/>
          <a:p>
            <a:endParaRPr lang="zh-CN" altLang="en-US"/>
          </a:p>
        </p:txBody>
      </p:sp>
      <p:sp>
        <p:nvSpPr>
          <p:cNvPr id="9" name="Freeform 8"/>
          <p:cNvSpPr/>
          <p:nvPr/>
        </p:nvSpPr>
        <p:spPr bwMode="auto">
          <a:xfrm>
            <a:off x="1488113" y="3143614"/>
            <a:ext cx="3042548" cy="1805517"/>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chemeClr val="accent3"/>
          </a:solidFill>
          <a:ln>
            <a:noFill/>
          </a:ln>
        </p:spPr>
        <p:txBody>
          <a:bodyPr vert="horz" wrap="square" lIns="121906" tIns="60953" rIns="121906" bIns="60953" numCol="1" anchor="t" anchorCtr="0" compatLnSpc="1"/>
          <a:lstStyle/>
          <a:p>
            <a:endParaRPr lang="zh-CN" altLang="en-US"/>
          </a:p>
        </p:txBody>
      </p:sp>
      <p:sp>
        <p:nvSpPr>
          <p:cNvPr id="10" name="Freeform 9"/>
          <p:cNvSpPr/>
          <p:nvPr/>
        </p:nvSpPr>
        <p:spPr bwMode="auto">
          <a:xfrm>
            <a:off x="1488113" y="3909848"/>
            <a:ext cx="3042548" cy="1807634"/>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accent4"/>
          </a:solidFill>
          <a:ln>
            <a:noFill/>
          </a:ln>
        </p:spPr>
        <p:txBody>
          <a:bodyPr vert="horz" wrap="square" lIns="121906" tIns="60953" rIns="121906" bIns="60953" numCol="1" anchor="t" anchorCtr="0" compatLnSpc="1"/>
          <a:lstStyle/>
          <a:p>
            <a:endParaRPr lang="zh-CN" altLang="en-US"/>
          </a:p>
        </p:txBody>
      </p:sp>
      <p:cxnSp>
        <p:nvCxnSpPr>
          <p:cNvPr id="11" name="直接连接符 10"/>
          <p:cNvCxnSpPr/>
          <p:nvPr/>
        </p:nvCxnSpPr>
        <p:spPr>
          <a:xfrm>
            <a:off x="1392112" y="2210286"/>
            <a:ext cx="0" cy="2976331"/>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84115" y="2261099"/>
            <a:ext cx="924721" cy="328281"/>
          </a:xfrm>
          <a:prstGeom prst="rect">
            <a:avLst/>
          </a:prstGeom>
        </p:spPr>
        <p:txBody>
          <a:bodyPr wrap="square" lIns="121906" tIns="60953" rIns="121906"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01</a:t>
            </a:r>
          </a:p>
        </p:txBody>
      </p:sp>
      <p:sp>
        <p:nvSpPr>
          <p:cNvPr id="13" name="矩形 12"/>
          <p:cNvSpPr/>
          <p:nvPr/>
        </p:nvSpPr>
        <p:spPr>
          <a:xfrm>
            <a:off x="1584113" y="2980109"/>
            <a:ext cx="924721" cy="328281"/>
          </a:xfrm>
          <a:prstGeom prst="rect">
            <a:avLst/>
          </a:prstGeom>
        </p:spPr>
        <p:txBody>
          <a:bodyPr wrap="square" lIns="121906" tIns="60953" rIns="121906"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02</a:t>
            </a:r>
          </a:p>
        </p:txBody>
      </p:sp>
      <p:sp>
        <p:nvSpPr>
          <p:cNvPr id="14" name="矩形 13"/>
          <p:cNvSpPr/>
          <p:nvPr/>
        </p:nvSpPr>
        <p:spPr>
          <a:xfrm>
            <a:off x="1584112" y="3745457"/>
            <a:ext cx="924721" cy="328281"/>
          </a:xfrm>
          <a:prstGeom prst="rect">
            <a:avLst/>
          </a:prstGeom>
        </p:spPr>
        <p:txBody>
          <a:bodyPr wrap="square" lIns="121906" tIns="60953" rIns="121906"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03</a:t>
            </a:r>
          </a:p>
        </p:txBody>
      </p:sp>
      <p:sp>
        <p:nvSpPr>
          <p:cNvPr id="15" name="矩形 14"/>
          <p:cNvSpPr/>
          <p:nvPr/>
        </p:nvSpPr>
        <p:spPr>
          <a:xfrm>
            <a:off x="1595855" y="4510804"/>
            <a:ext cx="924721" cy="328281"/>
          </a:xfrm>
          <a:prstGeom prst="rect">
            <a:avLst/>
          </a:prstGeom>
        </p:spPr>
        <p:txBody>
          <a:bodyPr wrap="square" lIns="121906" tIns="60953" rIns="121906"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04</a:t>
            </a:r>
          </a:p>
        </p:txBody>
      </p:sp>
      <p:sp>
        <p:nvSpPr>
          <p:cNvPr id="16" name="椭圆 15"/>
          <p:cNvSpPr/>
          <p:nvPr/>
        </p:nvSpPr>
        <p:spPr>
          <a:xfrm>
            <a:off x="4348620" y="2535388"/>
            <a:ext cx="140441" cy="140461"/>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endParaRPr lang="zh-CN" altLang="en-US"/>
          </a:p>
        </p:txBody>
      </p:sp>
      <p:grpSp>
        <p:nvGrpSpPr>
          <p:cNvPr id="17" name="组合 16"/>
          <p:cNvGrpSpPr/>
          <p:nvPr/>
        </p:nvGrpSpPr>
        <p:grpSpPr>
          <a:xfrm>
            <a:off x="6168164" y="2236556"/>
            <a:ext cx="676579" cy="676671"/>
            <a:chOff x="6016316" y="1528430"/>
            <a:chExt cx="560677" cy="560677"/>
          </a:xfrm>
          <a:solidFill>
            <a:schemeClr val="accent4"/>
          </a:solidFill>
        </p:grpSpPr>
        <p:grpSp>
          <p:nvGrpSpPr>
            <p:cNvPr id="18" name="组合 17"/>
            <p:cNvGrpSpPr/>
            <p:nvPr/>
          </p:nvGrpSpPr>
          <p:grpSpPr>
            <a:xfrm>
              <a:off x="6084168" y="1657727"/>
              <a:ext cx="371475" cy="302084"/>
              <a:chOff x="5256405" y="2057401"/>
              <a:chExt cx="1130300" cy="919163"/>
            </a:xfrm>
            <a:grpFill/>
          </p:grpSpPr>
          <p:sp>
            <p:nvSpPr>
              <p:cNvPr id="20"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1"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2"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3"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4"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5"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6"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7"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8"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29"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30"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31"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grpSp>
        <p:sp>
          <p:nvSpPr>
            <p:cNvPr id="19" name="同心圆 18"/>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2" name="矩形 31"/>
          <p:cNvSpPr/>
          <p:nvPr/>
        </p:nvSpPr>
        <p:spPr>
          <a:xfrm>
            <a:off x="6860065" y="2210285"/>
            <a:ext cx="3839634" cy="738650"/>
          </a:xfrm>
          <a:prstGeom prst="rect">
            <a:avLst/>
          </a:prstGeom>
        </p:spPr>
        <p:txBody>
          <a:bodyPr wrap="square" lIns="121906" tIns="60953" rIns="121906"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4348620" y="3295326"/>
            <a:ext cx="140441" cy="140461"/>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endParaRPr lang="zh-CN" altLang="en-US"/>
          </a:p>
        </p:txBody>
      </p:sp>
      <p:sp>
        <p:nvSpPr>
          <p:cNvPr id="34" name="矩形 33"/>
          <p:cNvSpPr/>
          <p:nvPr/>
        </p:nvSpPr>
        <p:spPr>
          <a:xfrm>
            <a:off x="6860065" y="2986262"/>
            <a:ext cx="3839634" cy="738650"/>
          </a:xfrm>
          <a:prstGeom prst="rect">
            <a:avLst/>
          </a:prstGeom>
        </p:spPr>
        <p:txBody>
          <a:bodyPr wrap="square" lIns="121906" tIns="60953" rIns="121906"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168159" y="3018028"/>
            <a:ext cx="674013" cy="674104"/>
            <a:chOff x="1718632" y="1996162"/>
            <a:chExt cx="560677" cy="560677"/>
          </a:xfrm>
          <a:solidFill>
            <a:schemeClr val="accent2"/>
          </a:solidFill>
        </p:grpSpPr>
        <p:grpSp>
          <p:nvGrpSpPr>
            <p:cNvPr id="36" name="组合 35"/>
            <p:cNvGrpSpPr/>
            <p:nvPr/>
          </p:nvGrpSpPr>
          <p:grpSpPr>
            <a:xfrm flipH="1">
              <a:off x="1849203" y="2133863"/>
              <a:ext cx="272792" cy="268628"/>
              <a:chOff x="1046163" y="1765300"/>
              <a:chExt cx="1196975" cy="1019176"/>
            </a:xfrm>
            <a:grpFill/>
          </p:grpSpPr>
          <p:sp>
            <p:nvSpPr>
              <p:cNvPr id="38"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39"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40"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41"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42"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43"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grpSp>
        <p:sp>
          <p:nvSpPr>
            <p:cNvPr id="37" name="同心圆 36"/>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4" name="椭圆 43"/>
          <p:cNvSpPr/>
          <p:nvPr/>
        </p:nvSpPr>
        <p:spPr>
          <a:xfrm>
            <a:off x="4348620" y="4055265"/>
            <a:ext cx="140441" cy="140461"/>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endParaRPr lang="zh-CN" altLang="en-US"/>
          </a:p>
        </p:txBody>
      </p:sp>
      <p:sp>
        <p:nvSpPr>
          <p:cNvPr id="45" name="矩形 44"/>
          <p:cNvSpPr/>
          <p:nvPr/>
        </p:nvSpPr>
        <p:spPr>
          <a:xfrm>
            <a:off x="6860065" y="3762237"/>
            <a:ext cx="3839634" cy="738650"/>
          </a:xfrm>
          <a:prstGeom prst="rect">
            <a:avLst/>
          </a:prstGeom>
        </p:spPr>
        <p:txBody>
          <a:bodyPr wrap="square" lIns="121906" tIns="60953" rIns="121906"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6168164" y="3796938"/>
            <a:ext cx="673783" cy="673873"/>
            <a:chOff x="4197777" y="3610451"/>
            <a:chExt cx="560677" cy="560677"/>
          </a:xfrm>
          <a:solidFill>
            <a:schemeClr val="accent3"/>
          </a:solidFill>
        </p:grpSpPr>
        <p:grpSp>
          <p:nvGrpSpPr>
            <p:cNvPr id="47" name="组合 46"/>
            <p:cNvGrpSpPr/>
            <p:nvPr/>
          </p:nvGrpSpPr>
          <p:grpSpPr>
            <a:xfrm>
              <a:off x="4324818" y="3742282"/>
              <a:ext cx="305320" cy="261247"/>
              <a:chOff x="1627188" y="2219325"/>
              <a:chExt cx="758825" cy="649288"/>
            </a:xfrm>
            <a:grpFill/>
          </p:grpSpPr>
          <p:sp>
            <p:nvSpPr>
              <p:cNvPr id="49"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0"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1"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2"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3"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4"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5"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6"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7"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8"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59"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0"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1"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2"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3"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4"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5"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6"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7"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8"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69"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70"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71"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72"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73"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74"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grpSp>
        <p:sp>
          <p:nvSpPr>
            <p:cNvPr id="48" name="同心圆 47"/>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5" name="椭圆 74"/>
          <p:cNvSpPr/>
          <p:nvPr/>
        </p:nvSpPr>
        <p:spPr>
          <a:xfrm>
            <a:off x="4348620" y="4815203"/>
            <a:ext cx="140441" cy="140461"/>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endParaRPr lang="zh-CN" altLang="en-US"/>
          </a:p>
        </p:txBody>
      </p:sp>
      <p:sp>
        <p:nvSpPr>
          <p:cNvPr id="76" name="矩形 75"/>
          <p:cNvSpPr/>
          <p:nvPr/>
        </p:nvSpPr>
        <p:spPr>
          <a:xfrm>
            <a:off x="6860065" y="4538215"/>
            <a:ext cx="3839634" cy="738650"/>
          </a:xfrm>
          <a:prstGeom prst="rect">
            <a:avLst/>
          </a:prstGeom>
        </p:spPr>
        <p:txBody>
          <a:bodyPr wrap="square" lIns="121906" tIns="60953" rIns="121906"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168159" y="4575609"/>
            <a:ext cx="674874" cy="674965"/>
            <a:chOff x="1292477" y="2482145"/>
            <a:chExt cx="560677" cy="560677"/>
          </a:xfrm>
          <a:solidFill>
            <a:schemeClr val="accent4"/>
          </a:solidFill>
        </p:grpSpPr>
        <p:grpSp>
          <p:nvGrpSpPr>
            <p:cNvPr id="78" name="组合 77"/>
            <p:cNvGrpSpPr/>
            <p:nvPr/>
          </p:nvGrpSpPr>
          <p:grpSpPr>
            <a:xfrm>
              <a:off x="1443224" y="2627821"/>
              <a:ext cx="242888" cy="265780"/>
              <a:chOff x="247650" y="1957388"/>
              <a:chExt cx="993776" cy="1087438"/>
            </a:xfrm>
            <a:grpFill/>
          </p:grpSpPr>
          <p:sp>
            <p:nvSpPr>
              <p:cNvPr id="80" name="Freeform 112"/>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81" name="Freeform 113"/>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82"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83"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a:p>
            </p:txBody>
          </p:sp>
          <p:sp>
            <p:nvSpPr>
              <p:cNvPr id="84"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85"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a:p>
            </p:txBody>
          </p:sp>
          <p:sp>
            <p:nvSpPr>
              <p:cNvPr id="86"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87"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a:p>
            </p:txBody>
          </p:sp>
          <p:sp>
            <p:nvSpPr>
              <p:cNvPr id="88" name="Freeform 120"/>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89" name="Freeform 121"/>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sp>
            <p:nvSpPr>
              <p:cNvPr id="90" name="Freeform 122"/>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a:p>
            </p:txBody>
          </p:sp>
        </p:grpSp>
        <p:sp>
          <p:nvSpPr>
            <p:cNvPr id="79" name="同心圆 78"/>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300"/>
                                        <p:tgtEl>
                                          <p:spTgt spid="1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300" fill="hold"/>
                                        <p:tgtEl>
                                          <p:spTgt spid="12"/>
                                        </p:tgtEl>
                                        <p:attrNameLst>
                                          <p:attrName>ppt_w</p:attrName>
                                        </p:attrNameLst>
                                      </p:cBhvr>
                                      <p:tavLst>
                                        <p:tav tm="0">
                                          <p:val>
                                            <p:fltVal val="0"/>
                                          </p:val>
                                        </p:tav>
                                        <p:tav tm="100000">
                                          <p:val>
                                            <p:strVal val="#ppt_w"/>
                                          </p:val>
                                        </p:tav>
                                      </p:tavLst>
                                    </p:anim>
                                    <p:anim calcmode="lin" valueType="num">
                                      <p:cBhvr>
                                        <p:cTn id="30" dur="3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fltVal val="0"/>
                                          </p:val>
                                        </p:tav>
                                        <p:tav tm="100000">
                                          <p:val>
                                            <p:strVal val="#ppt_w"/>
                                          </p:val>
                                        </p:tav>
                                      </p:tavLst>
                                    </p:anim>
                                    <p:anim calcmode="lin" valueType="num">
                                      <p:cBhvr>
                                        <p:cTn id="35" dur="300" fill="hold"/>
                                        <p:tgtEl>
                                          <p:spTgt spid="1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300" fill="hold"/>
                                        <p:tgtEl>
                                          <p:spTgt spid="14"/>
                                        </p:tgtEl>
                                        <p:attrNameLst>
                                          <p:attrName>ppt_w</p:attrName>
                                        </p:attrNameLst>
                                      </p:cBhvr>
                                      <p:tavLst>
                                        <p:tav tm="0">
                                          <p:val>
                                            <p:fltVal val="0"/>
                                          </p:val>
                                        </p:tav>
                                        <p:tav tm="100000">
                                          <p:val>
                                            <p:strVal val="#ppt_w"/>
                                          </p:val>
                                        </p:tav>
                                      </p:tavLst>
                                    </p:anim>
                                    <p:anim calcmode="lin" valueType="num">
                                      <p:cBhvr>
                                        <p:cTn id="40" dur="3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50"/>
                                        <p:tgtEl>
                                          <p:spTgt spid="1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300" fill="hold"/>
                                        <p:tgtEl>
                                          <p:spTgt spid="32"/>
                                        </p:tgtEl>
                                        <p:attrNameLst>
                                          <p:attrName>ppt_x</p:attrName>
                                        </p:attrNameLst>
                                      </p:cBhvr>
                                      <p:tavLst>
                                        <p:tav tm="0">
                                          <p:val>
                                            <p:strVal val="1+#ppt_w/2"/>
                                          </p:val>
                                        </p:tav>
                                        <p:tav tm="100000">
                                          <p:val>
                                            <p:strVal val="#ppt_x"/>
                                          </p:val>
                                        </p:tav>
                                      </p:tavLst>
                                    </p:anim>
                                    <p:anim calcmode="lin" valueType="num">
                                      <p:cBhvr additive="base">
                                        <p:cTn id="60" dur="300" fill="hold"/>
                                        <p:tgtEl>
                                          <p:spTgt spid="3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50"/>
                                        <p:tgtEl>
                                          <p:spTgt spid="3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 presetClass="entr" presetSubtype="2" fill="hold" grpId="0" nodeType="withEffect">
                                  <p:stCondLst>
                                    <p:cond delay="70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300" fill="hold"/>
                                        <p:tgtEl>
                                          <p:spTgt spid="34"/>
                                        </p:tgtEl>
                                        <p:attrNameLst>
                                          <p:attrName>ppt_x</p:attrName>
                                        </p:attrNameLst>
                                      </p:cBhvr>
                                      <p:tavLst>
                                        <p:tav tm="0">
                                          <p:val>
                                            <p:strVal val="1+#ppt_w/2"/>
                                          </p:val>
                                        </p:tav>
                                        <p:tav tm="100000">
                                          <p:val>
                                            <p:strVal val="#ppt_x"/>
                                          </p:val>
                                        </p:tav>
                                      </p:tavLst>
                                    </p:anim>
                                    <p:anim calcmode="lin" valueType="num">
                                      <p:cBhvr additive="base">
                                        <p:cTn id="75" dur="3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50"/>
                                        <p:tgtEl>
                                          <p:spTgt spid="4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2" presetClass="entr" presetSubtype="2" fill="hold" grpId="0" nodeType="withEffect">
                                  <p:stCondLst>
                                    <p:cond delay="70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300" fill="hold"/>
                                        <p:tgtEl>
                                          <p:spTgt spid="45"/>
                                        </p:tgtEl>
                                        <p:attrNameLst>
                                          <p:attrName>ppt_x</p:attrName>
                                        </p:attrNameLst>
                                      </p:cBhvr>
                                      <p:tavLst>
                                        <p:tav tm="0">
                                          <p:val>
                                            <p:strVal val="1+#ppt_w/2"/>
                                          </p:val>
                                        </p:tav>
                                        <p:tav tm="100000">
                                          <p:val>
                                            <p:strVal val="#ppt_x"/>
                                          </p:val>
                                        </p:tav>
                                      </p:tavLst>
                                    </p:anim>
                                    <p:anim calcmode="lin" valueType="num">
                                      <p:cBhvr additive="base">
                                        <p:cTn id="90" dur="300" fill="hold"/>
                                        <p:tgtEl>
                                          <p:spTgt spid="4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50"/>
                                        <p:tgtEl>
                                          <p:spTgt spid="75"/>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2" presetClass="entr" presetSubtype="2" fill="hold" grpId="0" nodeType="withEffect">
                                  <p:stCondLst>
                                    <p:cond delay="70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300" fill="hold"/>
                                        <p:tgtEl>
                                          <p:spTgt spid="76"/>
                                        </p:tgtEl>
                                        <p:attrNameLst>
                                          <p:attrName>ppt_x</p:attrName>
                                        </p:attrNameLst>
                                      </p:cBhvr>
                                      <p:tavLst>
                                        <p:tav tm="0">
                                          <p:val>
                                            <p:strVal val="1+#ppt_w/2"/>
                                          </p:val>
                                        </p:tav>
                                        <p:tav tm="100000">
                                          <p:val>
                                            <p:strVal val="#ppt_x"/>
                                          </p:val>
                                        </p:tav>
                                      </p:tavLst>
                                    </p:anim>
                                    <p:anim calcmode="lin" valueType="num">
                                      <p:cBhvr additive="base">
                                        <p:cTn id="10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P spid="14" grpId="0"/>
      <p:bldP spid="15" grpId="0"/>
      <p:bldP spid="16" grpId="0" animBg="1"/>
      <p:bldP spid="32" grpId="0"/>
      <p:bldP spid="33" grpId="0" animBg="1"/>
      <p:bldP spid="34" grpId="0"/>
      <p:bldP spid="44" grpId="0" animBg="1"/>
      <p:bldP spid="45" grpId="0"/>
      <p:bldP spid="75" grpId="0" animBg="1"/>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4"/>
          <p:cNvSpPr/>
          <p:nvPr/>
        </p:nvSpPr>
        <p:spPr bwMode="auto">
          <a:xfrm>
            <a:off x="5922202" y="2242494"/>
            <a:ext cx="6293662" cy="71953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91416" tIns="45707" rIns="91416" bIns="45707" numCol="1" anchor="t" anchorCtr="0" compatLnSpc="1"/>
          <a:lstStyle/>
          <a:p>
            <a:endParaRPr lang="zh-CN" altLang="en-US"/>
          </a:p>
        </p:txBody>
      </p:sp>
      <p:sp>
        <p:nvSpPr>
          <p:cNvPr id="3" name="TextBox 119"/>
          <p:cNvSpPr txBox="1"/>
          <p:nvPr/>
        </p:nvSpPr>
        <p:spPr>
          <a:xfrm>
            <a:off x="7058046" y="3127030"/>
            <a:ext cx="3799229"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TextBox 121"/>
          <p:cNvSpPr txBox="1"/>
          <p:nvPr/>
        </p:nvSpPr>
        <p:spPr>
          <a:xfrm>
            <a:off x="7053190" y="3745560"/>
            <a:ext cx="3732087"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Box 129"/>
          <p:cNvSpPr txBox="1"/>
          <p:nvPr/>
        </p:nvSpPr>
        <p:spPr>
          <a:xfrm>
            <a:off x="7053190" y="4443518"/>
            <a:ext cx="3732087"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TextBox 130"/>
          <p:cNvSpPr txBox="1"/>
          <p:nvPr/>
        </p:nvSpPr>
        <p:spPr>
          <a:xfrm>
            <a:off x="7053191" y="5178220"/>
            <a:ext cx="4039938"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138"/>
          <p:cNvSpPr txBox="1"/>
          <p:nvPr/>
        </p:nvSpPr>
        <p:spPr>
          <a:xfrm>
            <a:off x="6342872" y="2377342"/>
            <a:ext cx="1843932" cy="379437"/>
          </a:xfrm>
          <a:prstGeom prst="rect">
            <a:avLst/>
          </a:prstGeom>
          <a:noFill/>
          <a:ln>
            <a:noFill/>
          </a:ln>
        </p:spPr>
        <p:txBody>
          <a:bodyPr wrap="square" lIns="91416" tIns="45707" rIns="91416" bIns="45707" rtlCol="0">
            <a:spAutoFit/>
          </a:bodyPr>
          <a:lstStyle/>
          <a:p>
            <a:r>
              <a:rPr lang="zh-CN" altLang="en-US" sz="1865" b="1" dirty="0">
                <a:solidFill>
                  <a:schemeClr val="bg1"/>
                </a:solidFill>
                <a:latin typeface="方正大黑_GBK" pitchFamily="65" charset="-122"/>
                <a:ea typeface="方正大黑_GBK" pitchFamily="65" charset="-122"/>
              </a:rPr>
              <a:t>项目计划</a:t>
            </a:r>
          </a:p>
        </p:txBody>
      </p:sp>
      <p:grpSp>
        <p:nvGrpSpPr>
          <p:cNvPr id="8" name="组合 7"/>
          <p:cNvGrpSpPr/>
          <p:nvPr/>
        </p:nvGrpSpPr>
        <p:grpSpPr>
          <a:xfrm>
            <a:off x="5616280" y="3345500"/>
            <a:ext cx="1211210" cy="2132207"/>
            <a:chOff x="5615422" y="3345495"/>
            <a:chExt cx="1211373" cy="2132206"/>
          </a:xfrm>
        </p:grpSpPr>
        <p:grpSp>
          <p:nvGrpSpPr>
            <p:cNvPr id="9" name="组合 10"/>
            <p:cNvGrpSpPr/>
            <p:nvPr/>
          </p:nvGrpSpPr>
          <p:grpSpPr>
            <a:xfrm>
              <a:off x="5615422" y="3379246"/>
              <a:ext cx="1211373" cy="2060941"/>
              <a:chOff x="5979346" y="3516214"/>
              <a:chExt cx="847449" cy="2060941"/>
            </a:xfrm>
          </p:grpSpPr>
          <p:cxnSp>
            <p:nvCxnSpPr>
              <p:cNvPr id="14" name="直接连接符 13"/>
              <p:cNvCxnSpPr/>
              <p:nvPr/>
            </p:nvCxnSpPr>
            <p:spPr>
              <a:xfrm flipV="1">
                <a:off x="6448732" y="3516214"/>
                <a:ext cx="332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95206" y="4182396"/>
                <a:ext cx="687967" cy="1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979346" y="5568121"/>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022968" y="4920560"/>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椭圆 9"/>
            <p:cNvSpPr/>
            <p:nvPr/>
          </p:nvSpPr>
          <p:spPr>
            <a:xfrm>
              <a:off x="6740975" y="3345495"/>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726463" y="4024476"/>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726463" y="4749307"/>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34077" y="5410200"/>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60"/>
          <p:cNvSpPr txBox="1"/>
          <p:nvPr/>
        </p:nvSpPr>
        <p:spPr>
          <a:xfrm>
            <a:off x="7815143" y="2314499"/>
            <a:ext cx="3799229"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a:p>
            <a:pPr algn="ctr">
              <a:lnSpc>
                <a:spcPct val="13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3" cstate="email"/>
          <a:srcRect/>
          <a:stretch>
            <a:fillRect/>
          </a:stretch>
        </p:blipFill>
        <p:spPr>
          <a:xfrm>
            <a:off x="797923" y="2242496"/>
            <a:ext cx="5182235" cy="3490399"/>
          </a:xfrm>
          <a:prstGeom prst="rect">
            <a:avLst/>
          </a:prstGeom>
        </p:spPr>
      </p:pic>
      <p:sp>
        <p:nvSpPr>
          <p:cNvPr id="20" name="Freeform 71"/>
          <p:cNvSpPr/>
          <p:nvPr/>
        </p:nvSpPr>
        <p:spPr bwMode="auto">
          <a:xfrm>
            <a:off x="5782623" y="3153490"/>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16" tIns="45707" rIns="91416" bIns="45707" numCol="1" anchor="ctr"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01</a:t>
            </a:r>
            <a:endParaRPr lang="zh-CN" altLang="en-US" dirty="0">
              <a:solidFill>
                <a:schemeClr val="bg1">
                  <a:lumMod val="95000"/>
                </a:schemeClr>
              </a:solidFill>
              <a:latin typeface="方正大黑_GBK" pitchFamily="65" charset="-122"/>
              <a:ea typeface="方正大黑_GBK" pitchFamily="65" charset="-122"/>
            </a:endParaRPr>
          </a:p>
        </p:txBody>
      </p:sp>
      <p:sp>
        <p:nvSpPr>
          <p:cNvPr id="21" name="Freeform 71"/>
          <p:cNvSpPr/>
          <p:nvPr/>
        </p:nvSpPr>
        <p:spPr bwMode="auto">
          <a:xfrm>
            <a:off x="5616285" y="3840636"/>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16" tIns="45707" rIns="91416" bIns="45707" numCol="1" anchor="t"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02</a:t>
            </a:r>
            <a:endParaRPr lang="zh-CN" altLang="en-US" dirty="0">
              <a:solidFill>
                <a:schemeClr val="bg1">
                  <a:lumMod val="95000"/>
                </a:schemeClr>
              </a:solidFill>
              <a:latin typeface="方正大黑_GBK" pitchFamily="65" charset="-122"/>
              <a:ea typeface="方正大黑_GBK" pitchFamily="65" charset="-122"/>
            </a:endParaRPr>
          </a:p>
          <a:p>
            <a:endParaRPr lang="zh-CN" altLang="en-US" dirty="0"/>
          </a:p>
        </p:txBody>
      </p:sp>
      <p:sp>
        <p:nvSpPr>
          <p:cNvPr id="22" name="Freeform 71"/>
          <p:cNvSpPr/>
          <p:nvPr/>
        </p:nvSpPr>
        <p:spPr bwMode="auto">
          <a:xfrm>
            <a:off x="5435430" y="4527780"/>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16" tIns="45707" rIns="91416" bIns="45707" numCol="1" anchor="t"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03</a:t>
            </a:r>
            <a:endParaRPr lang="zh-CN" altLang="en-US" dirty="0">
              <a:solidFill>
                <a:schemeClr val="bg1">
                  <a:lumMod val="95000"/>
                </a:schemeClr>
              </a:solidFill>
              <a:latin typeface="方正大黑_GBK" pitchFamily="65" charset="-122"/>
              <a:ea typeface="方正大黑_GBK" pitchFamily="65" charset="-122"/>
            </a:endParaRPr>
          </a:p>
          <a:p>
            <a:endParaRPr lang="zh-CN" altLang="en-US" dirty="0"/>
          </a:p>
        </p:txBody>
      </p:sp>
      <p:sp>
        <p:nvSpPr>
          <p:cNvPr id="23" name="Freeform 71"/>
          <p:cNvSpPr/>
          <p:nvPr/>
        </p:nvSpPr>
        <p:spPr bwMode="auto">
          <a:xfrm>
            <a:off x="5248769" y="5214924"/>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16" tIns="45707" rIns="91416" bIns="45707" numCol="1" anchor="t"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04</a:t>
            </a:r>
            <a:endParaRPr lang="zh-CN" altLang="en-US" dirty="0">
              <a:solidFill>
                <a:schemeClr val="bg1">
                  <a:lumMod val="95000"/>
                </a:schemeClr>
              </a:solidFill>
              <a:latin typeface="方正大黑_GBK" pitchFamily="65" charset="-122"/>
              <a:ea typeface="方正大黑_GBK" pitchFamily="65" charset="-122"/>
            </a:endParaRPr>
          </a:p>
          <a:p>
            <a:pPr algn="ctr"/>
            <a:endParaRPr lang="zh-CN" altLang="en-US" dirty="0">
              <a:solidFill>
                <a:schemeClr val="bg1">
                  <a:lumMod val="95000"/>
                </a:schemeClr>
              </a:solidFill>
              <a:latin typeface="方正大黑_GBK" pitchFamily="65" charset="-122"/>
              <a:ea typeface="方正大黑_GBK"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style.rotation</p:attrName>
                                        </p:attrNameLst>
                                      </p:cBhvr>
                                      <p:tavLst>
                                        <p:tav tm="0">
                                          <p:val>
                                            <p:fltVal val="720"/>
                                          </p:val>
                                        </p:tav>
                                        <p:tav tm="100000">
                                          <p:val>
                                            <p:fltVal val="0"/>
                                          </p:val>
                                        </p:tav>
                                      </p:tavLst>
                                    </p:anim>
                                    <p:anim calcmode="lin" valueType="num">
                                      <p:cBhvr>
                                        <p:cTn id="9" dur="500" fill="hold"/>
                                        <p:tgtEl>
                                          <p:spTgt spid="19"/>
                                        </p:tgtEl>
                                        <p:attrNameLst>
                                          <p:attrName>ppt_h</p:attrName>
                                        </p:attrNameLst>
                                      </p:cBhvr>
                                      <p:tavLst>
                                        <p:tav tm="0">
                                          <p:val>
                                            <p:fltVal val="0"/>
                                          </p:val>
                                        </p:tav>
                                        <p:tav tm="100000">
                                          <p:val>
                                            <p:strVal val="#ppt_h"/>
                                          </p:val>
                                        </p:tav>
                                      </p:tavLst>
                                    </p:anim>
                                    <p:anim calcmode="lin" valueType="num">
                                      <p:cBhvr>
                                        <p:cTn id="10" dur="500" fill="hold"/>
                                        <p:tgtEl>
                                          <p:spTgt spid="19"/>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18" grpId="0"/>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事情, 物体, 时钟&#10;&#10;已生成极高可信度的说明"/>
          <p:cNvPicPr>
            <a:picLocks noChangeAspect="1"/>
          </p:cNvPicPr>
          <p:nvPr/>
        </p:nvPicPr>
        <p:blipFill>
          <a:blip r:embed="rId3"/>
          <a:stretch>
            <a:fillRect/>
          </a:stretch>
        </p:blipFill>
        <p:spPr>
          <a:xfrm>
            <a:off x="0" y="3659574"/>
            <a:ext cx="12192000" cy="3395650"/>
          </a:xfrm>
          <a:prstGeom prst="rect">
            <a:avLst/>
          </a:prstGeom>
        </p:spPr>
      </p:pic>
      <p:grpSp>
        <p:nvGrpSpPr>
          <p:cNvPr id="3" name="组合 2"/>
          <p:cNvGrpSpPr/>
          <p:nvPr/>
        </p:nvGrpSpPr>
        <p:grpSpPr>
          <a:xfrm>
            <a:off x="-1" y="2202440"/>
            <a:ext cx="12192000" cy="2419703"/>
            <a:chOff x="170694" y="177982"/>
            <a:chExt cx="3936003" cy="781165"/>
          </a:xfrm>
        </p:grpSpPr>
        <p:sp>
          <p:nvSpPr>
            <p:cNvPr id="4" name="等腰三角形 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5" name="等腰三角形 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6" name="矩形 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7" name="平行四边形 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8" name="文本框 7"/>
            <p:cNvSpPr txBox="1"/>
            <p:nvPr/>
          </p:nvSpPr>
          <p:spPr>
            <a:xfrm>
              <a:off x="650907" y="284178"/>
              <a:ext cx="569115" cy="559693"/>
            </a:xfrm>
            <a:prstGeom prst="rect">
              <a:avLst/>
            </a:prstGeom>
            <a:noFill/>
          </p:spPr>
          <p:txBody>
            <a:bodyPr wrap="square" lIns="91440" tIns="45720" rIns="91440" bIns="45720" rtlCol="0">
              <a:spAutoFit/>
            </a:bodyPr>
            <a:lstStyle/>
            <a:p>
              <a:r>
                <a:rPr lang="en-US" altLang="zh-CN" sz="10665" dirty="0">
                  <a:solidFill>
                    <a:schemeClr val="bg1">
                      <a:lumMod val="95000"/>
                    </a:schemeClr>
                  </a:solidFill>
                  <a:latin typeface="Impact" panose="020B0806030902050204" pitchFamily="34" charset="0"/>
                </a:rPr>
                <a:t>02</a:t>
              </a:r>
              <a:endParaRPr lang="zh-CN" altLang="en-US" sz="10665" dirty="0">
                <a:solidFill>
                  <a:schemeClr val="bg1">
                    <a:lumMod val="95000"/>
                  </a:schemeClr>
                </a:solidFill>
                <a:latin typeface="Impact" panose="020B0806030902050204" pitchFamily="34" charset="0"/>
              </a:endParaRPr>
            </a:p>
          </p:txBody>
        </p:sp>
      </p:grpSp>
      <p:sp>
        <p:nvSpPr>
          <p:cNvPr id="9" name="TextBox 48"/>
          <p:cNvSpPr txBox="1"/>
          <p:nvPr/>
        </p:nvSpPr>
        <p:spPr>
          <a:xfrm>
            <a:off x="3970635" y="2729027"/>
            <a:ext cx="6733877" cy="707888"/>
          </a:xfrm>
          <a:prstGeom prst="rect">
            <a:avLst/>
          </a:prstGeom>
          <a:noFill/>
        </p:spPr>
        <p:txBody>
          <a:bodyPr wrap="square" lIns="91445" tIns="45721" rIns="91445" bIns="45721"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r>
              <a:rPr lang="zh-CN" altLang="en-US" sz="4000" b="1" dirty="0">
                <a:solidFill>
                  <a:schemeClr val="bg1"/>
                </a:solidFill>
                <a:latin typeface="微软雅黑" panose="020B0503020204020204" pitchFamily="34" charset="-122"/>
                <a:ea typeface="微软雅黑" panose="020B0503020204020204" pitchFamily="34" charset="-122"/>
              </a:rPr>
              <a:t>三大行动”开展情况</a:t>
            </a:r>
          </a:p>
        </p:txBody>
      </p:sp>
      <p:sp>
        <p:nvSpPr>
          <p:cNvPr id="10" name="TextBox 49"/>
          <p:cNvSpPr txBox="1"/>
          <p:nvPr/>
        </p:nvSpPr>
        <p:spPr>
          <a:xfrm>
            <a:off x="3970635" y="3597572"/>
            <a:ext cx="4100944" cy="420566"/>
          </a:xfrm>
          <a:prstGeom prst="rect">
            <a:avLst/>
          </a:prstGeom>
          <a:noFill/>
        </p:spPr>
        <p:txBody>
          <a:bodyPr wrap="square" lIns="91445" tIns="45721" rIns="91445" bIns="45721"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0-#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539"/>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0"/>
                                        </p:tgtEl>
                                        <p:attrNameLst>
                                          <p:attrName>style.visibility</p:attrName>
                                        </p:attrNameLst>
                                      </p:cBhvr>
                                      <p:to>
                                        <p:strVal val="visible"/>
                                      </p:to>
                                    </p:set>
                                    <p:animEffect transition="in" filter="wipe(left)">
                                      <p:cBhvr>
                                        <p:cTn id="21" dur="200"/>
                                        <p:tgtEl>
                                          <p:spTgt spid="1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0"/>
                                        </p:tgtEl>
                                      </p:cBhvr>
                                      <p:to x="80000" y="100000"/>
                                    </p:animScale>
                                    <p:anim by="(#ppt_w*0.10)" calcmode="lin" valueType="num">
                                      <p:cBhvr>
                                        <p:cTn id="24" dur="50" autoRev="1" fill="hold">
                                          <p:stCondLst>
                                            <p:cond delay="0"/>
                                          </p:stCondLst>
                                        </p:cTn>
                                        <p:tgtEl>
                                          <p:spTgt spid="10"/>
                                        </p:tgtEl>
                                        <p:attrNameLst>
                                          <p:attrName>ppt_x</p:attrName>
                                        </p:attrNameLst>
                                      </p:cBhvr>
                                    </p:anim>
                                    <p:anim by="(-#ppt_w*0.10)" calcmode="lin" valueType="num">
                                      <p:cBhvr>
                                        <p:cTn id="25" dur="50" autoRev="1" fill="hold">
                                          <p:stCondLst>
                                            <p:cond delay="0"/>
                                          </p:stCondLst>
                                        </p:cTn>
                                        <p:tgtEl>
                                          <p:spTgt spid="10"/>
                                        </p:tgtEl>
                                        <p:attrNameLst>
                                          <p:attrName>ppt_y</p:attrName>
                                        </p:attrNameLst>
                                      </p:cBhvr>
                                    </p:anim>
                                    <p:animRot by="-480000">
                                      <p:cBhvr>
                                        <p:cTn id="26"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28"/>
</p:tagLst>
</file>

<file path=ppt/tags/tag10.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3"/>
</p:tagLst>
</file>

<file path=ppt/theme/theme1.xml><?xml version="1.0" encoding="utf-8"?>
<a:theme xmlns:a="http://schemas.openxmlformats.org/drawingml/2006/main" name="www.2ppt.com">
  <a:themeElements>
    <a:clrScheme name="SHIFT Multiple 3">
      <a:dk1>
        <a:sysClr val="windowText" lastClr="000000"/>
      </a:dk1>
      <a:lt1>
        <a:sysClr val="window" lastClr="FFFFFF"/>
      </a:lt1>
      <a:dk2>
        <a:srgbClr val="3A3838"/>
      </a:dk2>
      <a:lt2>
        <a:srgbClr val="A5A5A5"/>
      </a:lt2>
      <a:accent1>
        <a:srgbClr val="15B0BF"/>
      </a:accent1>
      <a:accent2>
        <a:srgbClr val="937863"/>
      </a:accent2>
      <a:accent3>
        <a:srgbClr val="A5A5A5"/>
      </a:accent3>
      <a:accent4>
        <a:srgbClr val="F49D15"/>
      </a:accent4>
      <a:accent5>
        <a:srgbClr val="4472C4"/>
      </a:accent5>
      <a:accent6>
        <a:srgbClr val="0EBEC4"/>
      </a:accent6>
      <a:hlink>
        <a:srgbClr val="A05024"/>
      </a:hlink>
      <a:folHlink>
        <a:srgbClr val="FEC037"/>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QT-</Template>
  <TotalTime>0</TotalTime>
  <Words>2058</Words>
  <Application>Microsoft Office PowerPoint</Application>
  <PresentationFormat>宽屏</PresentationFormat>
  <Paragraphs>258</Paragraphs>
  <Slides>24</Slides>
  <Notes>24</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微软雅黑</vt:lpstr>
      <vt:lpstr>宋体</vt:lpstr>
      <vt:lpstr>Arial</vt:lpstr>
      <vt:lpstr>方正兰亭黑_GBK</vt:lpstr>
      <vt:lpstr>方正兰亭细黑_GBK</vt:lpstr>
      <vt:lpstr>等线</vt:lpstr>
      <vt:lpstr>Calibri</vt:lpstr>
      <vt:lpstr>方正大黑_GBK</vt:lpstr>
      <vt:lpstr>Open Sans</vt:lpstr>
      <vt:lpstr>Impact</vt:lpstr>
      <vt:lpstr>华文黑体</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2021-07-19T00:18:50Z</dcterms:created>
  <dcterms:modified xsi:type="dcterms:W3CDTF">2023-01-11T01:18:54Z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785156C7CAA94B729241C0244028C5FB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