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84" r:id="rId2"/>
    <p:sldId id="777" r:id="rId3"/>
    <p:sldId id="778" r:id="rId4"/>
    <p:sldId id="779" r:id="rId5"/>
    <p:sldId id="780" r:id="rId6"/>
    <p:sldId id="781" r:id="rId7"/>
    <p:sldId id="782" r:id="rId8"/>
    <p:sldId id="783" r:id="rId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7281" autoAdjust="0"/>
  </p:normalViewPr>
  <p:slideViewPr>
    <p:cSldViewPr snapToObjects="1">
      <p:cViewPr varScale="1">
        <p:scale>
          <a:sx n="101" d="100"/>
          <a:sy n="101" d="100"/>
        </p:scale>
        <p:origin x="-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5F56177-1C86-4139-8D2E-A9CE85D0C7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6454120-1C41-49D8-AA2B-C52E1DE12E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0DA2F7-CCAB-4064-9919-AE031AF7C9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5E66C10-FF28-4CF1-9E72-EC9AE734625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2B2388-3751-4BEC-9D48-61964F07C93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7B0693-E5B3-4434-9F3A-233861EEA389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8EDD7A8-B1CC-4559-9100-36A8BB69BEF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D0F533-EA00-4E41-92F9-AADC03D3E8A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DB3EBE-21FF-4D52-B2F5-8EEBF6E35EF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849851-E83D-4B83-8659-00827A7463A3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/>
          <p:nvPr/>
        </p:nvGrpSpPr>
        <p:grpSpPr bwMode="auto">
          <a:xfrm>
            <a:off x="297180" y="2204085"/>
            <a:ext cx="867410" cy="478155"/>
            <a:chOff x="2345143" y="2365645"/>
            <a:chExt cx="1800200" cy="992584"/>
          </a:xfrm>
        </p:grpSpPr>
        <p:sp>
          <p:nvSpPr>
            <p:cNvPr id="9" name="TextBox 7"/>
            <p:cNvSpPr txBox="1"/>
            <p:nvPr/>
          </p:nvSpPr>
          <p:spPr>
            <a:xfrm>
              <a:off x="2346338" y="2365566"/>
              <a:ext cx="1798300" cy="677001"/>
            </a:xfrm>
            <a:prstGeom prst="rect">
              <a:avLst/>
            </a:prstGeom>
            <a:noFill/>
          </p:spPr>
          <p:txBody>
            <a:bodyPr lIns="0" tIns="0" rIns="0" bIns="0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300" dirty="0">
                  <a:solidFill>
                    <a:schemeClr val="bg1"/>
                  </a:solidFill>
                  <a:latin typeface="+mn-lt"/>
                  <a:ea typeface="+mn-ea"/>
                </a:rPr>
                <a:t>目录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346338" y="3143869"/>
              <a:ext cx="1798300" cy="214961"/>
            </a:xfrm>
            <a:prstGeom prst="rect">
              <a:avLst/>
            </a:prstGeom>
            <a:noFill/>
          </p:spPr>
          <p:txBody>
            <a:bodyPr lIns="0" tIns="0" rIns="0" bIns="0">
              <a:normAutofit fontScale="70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>
                  <a:solidFill>
                    <a:schemeClr val="bg1"/>
                  </a:solidFill>
                  <a:latin typeface="+mn-lt"/>
                  <a:ea typeface="+mn-ea"/>
                </a:rPr>
                <a:t>CONTENTS</a:t>
              </a:r>
            </a:p>
          </p:txBody>
        </p: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9EEA47AF-FF22-4255-B1D0-3A12347167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C53682-A618-41FB-92C4-73810048F3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70793D48-F943-4BB8-BB7C-29215980759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9D8F0733-D952-4182-991E-F0B7A00462BB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/>
          <p:cNvSpPr txBox="1"/>
          <p:nvPr/>
        </p:nvSpPr>
        <p:spPr bwMode="auto">
          <a:xfrm>
            <a:off x="2195670" y="1635620"/>
            <a:ext cx="6773636" cy="6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Unit4 Natural Disasters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386793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267680" y="2499740"/>
            <a:ext cx="6701626" cy="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Ⅷ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  </a:t>
            </a:r>
            <a:r>
              <a:rPr lang="en-US" altLang="zh-CN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Assessing 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Your Progress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92912" y="97920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05991" y="1608535"/>
            <a:ext cx="8428434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1.This is one of the worst natural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灾难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ever to hit the area.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earthquake was so severe that most of the houses in the small village were completely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破坏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first thing he did was to find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掩蔽处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from the freezing wind and snow.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4.With so many people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掩埋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under the mine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none of the rescue workers would stop to have a rest.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89747" y="1600201"/>
            <a:ext cx="1276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disasters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8560" y="2391966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destroyed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51710" y="2850357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shelter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09888" y="3669507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buried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789385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river dried up soon due to 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旱灾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6.Too much drinking will do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伤害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your health; you should take the doctor’s advice.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7.He follows me everywhere and it makes me feel so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困住的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8.After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营救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passengers in the bus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left.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9.There’s some doubt whether they can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度过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terrible accident.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10.—John is always working hard.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—So 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is.I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believe all his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努力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will be rewarded at last.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0982" y="726282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drought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7822" y="1140619"/>
            <a:ext cx="1276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damage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8560" y="1977628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trapped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8029" y="2382441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rescuing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64832" y="2831307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survive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6860" y="3669507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efforts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2746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05991" y="1059657"/>
            <a:ext cx="8428434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1.Think of the movies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books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teachers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friends that have an effect ____________ you most deeply.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must warn you that my patience is almost coming to ____________ end.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man we followed suddenly stopped and looked as if ____________(see)whether he was going in the right direction.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number of foreign students attending Chinese universities ____________(be)rising steadily since 1990.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building ____________ wall is white is our library.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79544" y="1041797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32897" y="1878807"/>
            <a:ext cx="1276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65057" y="2274094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see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07969" y="3102769"/>
            <a:ext cx="1276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been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7881" y="3921919"/>
            <a:ext cx="1276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whose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55997" y="1051322"/>
            <a:ext cx="8428434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6.She described in her composition the people and places ____________ impressed her most.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7.It was with great sadness that we learned of his ____________(die).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8.I’d like to know ____________ we can do to prevent natural disasters.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9.Studies show that people are more likely to suffer ____________ back problems if they sit before computer screens for long hours.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10.The earthquake killed over 80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000 people and left many ____________(injure).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66272" y="1059657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8047" y="1869282"/>
            <a:ext cx="127515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death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0" y="2293144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72138" y="2680097"/>
            <a:ext cx="127516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44841" y="3463528"/>
            <a:ext cx="12763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injured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用定语从句合并下面的句子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51223" y="1329929"/>
            <a:ext cx="8598694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1.Do you know the man? The man spoke to the headmaster just 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have seen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film.They’re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talking about the film.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girl is from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America.Her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father is a Chinese.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3906" y="1681163"/>
            <a:ext cx="7091363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Do you know the man who/that spoke to the headmaster just now?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960" y="2508647"/>
            <a:ext cx="70913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have seen the film that/which they’re talking about.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2956" y="3327797"/>
            <a:ext cx="70913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girl whose father is a Chinese is from America.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275035" y="1113235"/>
            <a:ext cx="8597503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4.My grandparents live in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house.It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more than 100 years old.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girl is from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France.I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called her just 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6.This is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house.Lu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Xun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once lived in the house.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______________________________________________________________________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3906" y="1464469"/>
            <a:ext cx="70913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My grandparents live in a house which/that is more than 100 years old.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3906" y="2301478"/>
            <a:ext cx="70913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girl whom/who/that I called just now is from France.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3906" y="3111103"/>
            <a:ext cx="709136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This is the house which Lu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Xun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once lived 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全屏显示(16:9)</PresentationFormat>
  <Paragraphs>71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等线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EF5D9B29C85C4589A56FB9D1E243E17C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