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8" r:id="rId3"/>
    <p:sldId id="314" r:id="rId4"/>
    <p:sldId id="336" r:id="rId5"/>
    <p:sldId id="337" r:id="rId6"/>
    <p:sldId id="338" r:id="rId7"/>
    <p:sldId id="315" r:id="rId8"/>
    <p:sldId id="343" r:id="rId9"/>
    <p:sldId id="317" r:id="rId10"/>
    <p:sldId id="321" r:id="rId11"/>
    <p:sldId id="330" r:id="rId12"/>
    <p:sldId id="322" r:id="rId13"/>
    <p:sldId id="291" r:id="rId14"/>
    <p:sldId id="301" r:id="rId15"/>
    <p:sldId id="323" r:id="rId16"/>
    <p:sldId id="339" r:id="rId17"/>
    <p:sldId id="324" r:id="rId18"/>
    <p:sldId id="280" r:id="rId19"/>
    <p:sldId id="346" r:id="rId20"/>
    <p:sldId id="328" r:id="rId21"/>
    <p:sldId id="335" r:id="rId22"/>
    <p:sldId id="349" r:id="rId23"/>
    <p:sldId id="283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AF62A"/>
    <a:srgbClr val="FF7C80"/>
    <a:srgbClr val="FF0066"/>
    <a:srgbClr val="89A4A7"/>
    <a:srgbClr val="800080"/>
    <a:srgbClr val="6600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6168" autoAdjust="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55757DE-F8BD-428B-A85F-B8546532705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C82A92E-A0B8-4A79-A532-C499A8F12D91}" type="slidenum">
              <a:rPr lang="en-US" altLang="zh-CN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C41E576-0A7A-454A-9571-4BA343CA1734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1D670FF-557F-46D8-A750-537DC34B60C1}" type="slidenum">
              <a:rPr lang="en-US" altLang="zh-CN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DAC6A4-4AE7-4C73-80DD-E529B569DB87}" type="slidenum">
              <a:rPr lang="en-US" altLang="zh-CN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68BE434-D99B-4406-89F0-D3D1CE95EA62}" type="slidenum">
              <a:rPr lang="en-US" altLang="zh-CN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A9B2EEF-722D-43C3-B43F-23A2FF788CAE}" type="slidenum">
              <a:rPr lang="en-US" altLang="zh-CN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79DF2E-45D8-44B8-A471-55898C3B03A8}" type="slidenum">
              <a:rPr lang="en-US" altLang="zh-CN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C11FF9-10BA-4EF9-8E03-6E9689CFFC8A}" type="slidenum">
              <a:rPr lang="en-US" altLang="zh-CN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757DE-F8BD-428B-A85F-B85465327056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92B4B1-A231-41BB-9682-D3426E235785}" type="slidenum">
              <a:rPr lang="en-US" altLang="zh-CN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BAEF28-6B90-431F-A7F2-12CFAD2E6A5F}" type="slidenum">
              <a:rPr lang="en-US" altLang="zh-CN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2D1818-CC0A-4D7D-B45E-E31AE47925D0}" type="slidenum">
              <a:rPr lang="en-US" altLang="zh-CN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10E85A3-B4EC-4007-A4F5-F1642D4E4D55}" type="slidenum">
              <a:rPr lang="en-US" altLang="zh-CN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6525D87-0DB2-4D78-8C6C-A917375A4C8A}" type="slidenum">
              <a:rPr lang="en-US" altLang="zh-CN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15F54B-1055-460F-A749-E366414B8AE7}" type="slidenum">
              <a:rPr lang="en-US" altLang="zh-CN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ED3A9-A4D9-49D0-8447-DACE782FF40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/>
          <p:cNvGrpSpPr/>
          <p:nvPr userDrawn="1"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E430-E3F0-4EE4-8DBB-3EAAABA6E8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/>
          <p:cNvGrpSpPr/>
          <p:nvPr userDrawn="1"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B5E5-35EC-4BB9-8C62-ABD009C8B1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CA9E-7924-4356-AB38-CA644F6D0E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9BB1-BE85-47A9-8E4F-8CC4E4A51F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673A-FFCC-4D19-AF51-6E5FDF6B65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FE6D6-1C0F-4C7C-A7E3-79A0CCD757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7F45A-5ED8-4102-95F8-FCA4FC88CE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8376-0D65-4700-91DD-40E240FD8C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3"/>
          <p:cNvGrpSpPr/>
          <p:nvPr userDrawn="1"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1F733-0FAB-4E51-919C-8D1F353D0D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3"/>
          <p:cNvGrpSpPr/>
          <p:nvPr userDrawn="1"/>
        </p:nvGrpSpPr>
        <p:grpSpPr bwMode="auto">
          <a:xfrm>
            <a:off x="0" y="0"/>
            <a:ext cx="9144000" cy="785813"/>
            <a:chOff x="0" y="0"/>
            <a:chExt cx="9143999" cy="786136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572000" cy="7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0"/>
              <a:ext cx="4571999" cy="78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C0412-E13C-4E3A-AB7C-FA71F07F5E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4CD84AF0-DEF0-44BB-A4EF-758368292D0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jpeg"/><Relationship Id="rId4" Type="http://schemas.openxmlformats.org/officeDocument/2006/relationships/image" Target="../media/image29.wmf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54550" y="3733800"/>
            <a:ext cx="28782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EucrosiaUPC" pitchFamily="18" charset="-34"/>
              </a:rPr>
              <a:t>第二课时</a:t>
            </a:r>
            <a:endParaRPr lang="en-US" altLang="zh-CN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199" name="标题 1"/>
          <p:cNvSpPr txBox="1"/>
          <p:nvPr/>
        </p:nvSpPr>
        <p:spPr bwMode="auto">
          <a:xfrm>
            <a:off x="-3350" y="838200"/>
            <a:ext cx="91473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i="1" dirty="0">
                <a:solidFill>
                  <a:srgbClr val="7D87BB"/>
                </a:solidFill>
                <a:latin typeface="Arno Pro Smbd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My </a:t>
            </a:r>
            <a:r>
              <a:rPr lang="en-US" altLang="zh-CN" sz="11500" b="1" i="1" dirty="0" smtClean="0">
                <a:solidFill>
                  <a:srgbClr val="7D87BB"/>
                </a:solidFill>
                <a:latin typeface="Arno Pro Smbd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day</a:t>
            </a:r>
            <a:endParaRPr lang="zh-CN" altLang="en-US" sz="11500" b="1" i="1" dirty="0">
              <a:solidFill>
                <a:srgbClr val="7D87BB"/>
              </a:solidFill>
              <a:latin typeface="Arno Pro Smbd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6775" y="2590800"/>
            <a:ext cx="38163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5959029"/>
            <a:ext cx="914399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2400" y="5029200"/>
            <a:ext cx="8686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What time does he go to school?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He go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b="1">
                <a:latin typeface="Comic Sans MS" panose="030F0702030302020204" pitchFamily="66" charset="0"/>
              </a:rPr>
              <a:t> to school at ________________.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5334000" y="1371600"/>
            <a:ext cx="2667000" cy="2668588"/>
            <a:chOff x="5334000" y="1371600"/>
            <a:chExt cx="2667000" cy="2668588"/>
          </a:xfrm>
        </p:grpSpPr>
        <p:grpSp>
          <p:nvGrpSpPr>
            <p:cNvPr id="22534" name="组合 22"/>
            <p:cNvGrpSpPr/>
            <p:nvPr/>
          </p:nvGrpSpPr>
          <p:grpSpPr bwMode="auto">
            <a:xfrm>
              <a:off x="5334000" y="1371600"/>
              <a:ext cx="2667000" cy="2668588"/>
              <a:chOff x="4648200" y="1752600"/>
              <a:chExt cx="3886200" cy="3812758"/>
            </a:xfrm>
          </p:grpSpPr>
          <p:pic>
            <p:nvPicPr>
              <p:cNvPr id="22538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椭圆 10"/>
              <p:cNvSpPr/>
              <p:nvPr/>
            </p:nvSpPr>
            <p:spPr>
              <a:xfrm>
                <a:off x="4648200" y="1752600"/>
                <a:ext cx="3886200" cy="3810489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7" name="直接箭头连接符 6"/>
            <p:cNvCxnSpPr/>
            <p:nvPr/>
          </p:nvCxnSpPr>
          <p:spPr bwMode="auto">
            <a:xfrm rot="10800000">
              <a:off x="5638800" y="2743200"/>
              <a:ext cx="106838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Line 14"/>
            <p:cNvSpPr>
              <a:spLocks noChangeShapeType="1"/>
            </p:cNvSpPr>
            <p:nvPr/>
          </p:nvSpPr>
          <p:spPr bwMode="auto">
            <a:xfrm flipH="1">
              <a:off x="6248400" y="2743200"/>
              <a:ext cx="4572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66294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22533" name="Picture 13" descr="古上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41600">
            <a:off x="1828800" y="920750"/>
            <a:ext cx="251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2"/>
          <p:cNvGrpSpPr/>
          <p:nvPr/>
        </p:nvGrpSpPr>
        <p:grpSpPr bwMode="auto">
          <a:xfrm>
            <a:off x="2479675" y="1300163"/>
            <a:ext cx="4425950" cy="4235450"/>
            <a:chOff x="4648200" y="1752600"/>
            <a:chExt cx="3886200" cy="3810000"/>
          </a:xfrm>
        </p:grpSpPr>
        <p:pic>
          <p:nvPicPr>
            <p:cNvPr id="23569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828800"/>
              <a:ext cx="3657600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椭圆 3"/>
            <p:cNvSpPr/>
            <p:nvPr/>
          </p:nvSpPr>
          <p:spPr>
            <a:xfrm>
              <a:off x="4648200" y="1752600"/>
              <a:ext cx="3886200" cy="38100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19" name="直接箭头连接符 18"/>
          <p:cNvCxnSpPr/>
          <p:nvPr/>
        </p:nvCxnSpPr>
        <p:spPr>
          <a:xfrm rot="10800000">
            <a:off x="2900363" y="3470275"/>
            <a:ext cx="189706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 flipV="1">
            <a:off x="3849688" y="3470275"/>
            <a:ext cx="977900" cy="7223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5400000" flipH="1" flipV="1">
            <a:off x="3866356" y="2540794"/>
            <a:ext cx="186213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10800000" flipV="1">
            <a:off x="3743325" y="3470275"/>
            <a:ext cx="1054100" cy="51593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2"/>
          <p:cNvGrpSpPr/>
          <p:nvPr/>
        </p:nvGrpSpPr>
        <p:grpSpPr bwMode="auto">
          <a:xfrm>
            <a:off x="1752600" y="609600"/>
            <a:ext cx="3054350" cy="2862263"/>
            <a:chOff x="1752179" y="193834"/>
            <a:chExt cx="2988695" cy="3091593"/>
          </a:xfrm>
        </p:grpSpPr>
        <p:sp>
          <p:nvSpPr>
            <p:cNvPr id="24" name="任意多边形 23"/>
            <p:cNvSpPr/>
            <p:nvPr/>
          </p:nvSpPr>
          <p:spPr>
            <a:xfrm>
              <a:off x="2050390" y="358484"/>
              <a:ext cx="2665354" cy="2911164"/>
            </a:xfrm>
            <a:custGeom>
              <a:avLst/>
              <a:gdLst>
                <a:gd name="connsiteX0" fmla="*/ 2128345 w 2144111"/>
                <a:gd name="connsiteY0" fmla="*/ 0 h 2049517"/>
                <a:gd name="connsiteX1" fmla="*/ 2144111 w 2144111"/>
                <a:gd name="connsiteY1" fmla="*/ 2017986 h 2049517"/>
                <a:gd name="connsiteX2" fmla="*/ 0 w 2144111"/>
                <a:gd name="connsiteY2" fmla="*/ 2049517 h 2049517"/>
                <a:gd name="connsiteX3" fmla="*/ 0 w 2144111"/>
                <a:gd name="connsiteY3" fmla="*/ 1797269 h 2049517"/>
                <a:gd name="connsiteX4" fmla="*/ 47297 w 2144111"/>
                <a:gd name="connsiteY4" fmla="*/ 1592317 h 2049517"/>
                <a:gd name="connsiteX5" fmla="*/ 141890 w 2144111"/>
                <a:gd name="connsiteY5" fmla="*/ 1355835 h 2049517"/>
                <a:gd name="connsiteX6" fmla="*/ 220717 w 2144111"/>
                <a:gd name="connsiteY6" fmla="*/ 1135117 h 2049517"/>
                <a:gd name="connsiteX7" fmla="*/ 346842 w 2144111"/>
                <a:gd name="connsiteY7" fmla="*/ 961697 h 2049517"/>
                <a:gd name="connsiteX8" fmla="*/ 520262 w 2144111"/>
                <a:gd name="connsiteY8" fmla="*/ 709449 h 2049517"/>
                <a:gd name="connsiteX9" fmla="*/ 772511 w 2144111"/>
                <a:gd name="connsiteY9" fmla="*/ 472966 h 2049517"/>
                <a:gd name="connsiteX10" fmla="*/ 1150883 w 2144111"/>
                <a:gd name="connsiteY10" fmla="*/ 236483 h 2049517"/>
                <a:gd name="connsiteX11" fmla="*/ 1418897 w 2144111"/>
                <a:gd name="connsiteY11" fmla="*/ 110359 h 2049517"/>
                <a:gd name="connsiteX12" fmla="*/ 1749973 w 2144111"/>
                <a:gd name="connsiteY12" fmla="*/ 47297 h 2049517"/>
                <a:gd name="connsiteX13" fmla="*/ 2128345 w 2144111"/>
                <a:gd name="connsiteY13" fmla="*/ 0 h 204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4111" h="2049517">
                  <a:moveTo>
                    <a:pt x="2128345" y="0"/>
                  </a:moveTo>
                  <a:lnTo>
                    <a:pt x="2144111" y="2017986"/>
                  </a:lnTo>
                  <a:lnTo>
                    <a:pt x="0" y="2049517"/>
                  </a:lnTo>
                  <a:lnTo>
                    <a:pt x="0" y="1797269"/>
                  </a:lnTo>
                  <a:lnTo>
                    <a:pt x="47297" y="1592317"/>
                  </a:lnTo>
                  <a:lnTo>
                    <a:pt x="141890" y="1355835"/>
                  </a:lnTo>
                  <a:lnTo>
                    <a:pt x="220717" y="1135117"/>
                  </a:lnTo>
                  <a:lnTo>
                    <a:pt x="346842" y="961697"/>
                  </a:lnTo>
                  <a:lnTo>
                    <a:pt x="520262" y="709449"/>
                  </a:lnTo>
                  <a:lnTo>
                    <a:pt x="772511" y="472966"/>
                  </a:lnTo>
                  <a:lnTo>
                    <a:pt x="1150883" y="236483"/>
                  </a:lnTo>
                  <a:lnTo>
                    <a:pt x="1418897" y="110359"/>
                  </a:lnTo>
                  <a:lnTo>
                    <a:pt x="1749973" y="47297"/>
                  </a:lnTo>
                  <a:lnTo>
                    <a:pt x="2128345" y="0"/>
                  </a:lnTo>
                  <a:close/>
                </a:path>
              </a:pathLst>
            </a:custGeom>
            <a:gradFill flip="none" rotWithShape="1">
              <a:gsLst>
                <a:gs pos="58000">
                  <a:srgbClr val="FBEAC7">
                    <a:alpha val="0"/>
                  </a:srgbClr>
                </a:gs>
                <a:gs pos="0">
                  <a:srgbClr val="FBEAC7">
                    <a:alpha val="46000"/>
                  </a:srgbClr>
                </a:gs>
                <a:gs pos="79000">
                  <a:srgbClr val="FBEAC7">
                    <a:alpha val="46000"/>
                  </a:srgbClr>
                </a:gs>
                <a:gs pos="0">
                  <a:srgbClr val="FEE7F2"/>
                </a:gs>
                <a:gs pos="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5" name="右箭头 24"/>
            <p:cNvSpPr/>
            <p:nvPr/>
          </p:nvSpPr>
          <p:spPr>
            <a:xfrm>
              <a:off x="4436412" y="193834"/>
              <a:ext cx="304462" cy="3806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6" name="下箭头 25"/>
            <p:cNvSpPr/>
            <p:nvPr/>
          </p:nvSpPr>
          <p:spPr>
            <a:xfrm flipV="1">
              <a:off x="1752179" y="2827603"/>
              <a:ext cx="456692" cy="4578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7" name="右箭头 26"/>
            <p:cNvSpPr/>
            <p:nvPr/>
          </p:nvSpPr>
          <p:spPr>
            <a:xfrm rot="19151604">
              <a:off x="2502460" y="1126627"/>
              <a:ext cx="458245" cy="4578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36" name="TextBox 15"/>
          <p:cNvSpPr txBox="1">
            <a:spLocks noChangeArrowheads="1"/>
          </p:cNvSpPr>
          <p:nvPr/>
        </p:nvSpPr>
        <p:spPr bwMode="auto">
          <a:xfrm flipH="1">
            <a:off x="152400" y="2235200"/>
            <a:ext cx="1981200" cy="584200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a quarter</a:t>
            </a:r>
            <a:endParaRPr lang="zh-CN" altLang="en-US" b="1"/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1981200" y="2235200"/>
            <a:ext cx="3276600" cy="584200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to + </a:t>
            </a:r>
            <a:r>
              <a:rPr lang="zh-CN" altLang="en-US" sz="3200" b="1">
                <a:solidFill>
                  <a:srgbClr val="FF0000"/>
                </a:solidFill>
              </a:rPr>
              <a:t>下一个小时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3048000" y="57150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a quarter to eight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2400" y="5029200"/>
            <a:ext cx="8686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What time does he go to school?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He go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b="1">
                <a:latin typeface="Comic Sans MS" panose="030F0702030302020204" pitchFamily="66" charset="0"/>
              </a:rPr>
              <a:t> to school at ________________.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5604" name="组合 22"/>
          <p:cNvGrpSpPr/>
          <p:nvPr/>
        </p:nvGrpSpPr>
        <p:grpSpPr bwMode="auto">
          <a:xfrm>
            <a:off x="5334000" y="1371600"/>
            <a:ext cx="2667000" cy="2668588"/>
            <a:chOff x="4648200" y="1752600"/>
            <a:chExt cx="3886200" cy="3812758"/>
          </a:xfrm>
        </p:grpSpPr>
        <p:pic>
          <p:nvPicPr>
            <p:cNvPr id="25610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0269" y="1861457"/>
              <a:ext cx="3657601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 10"/>
            <p:cNvSpPr/>
            <p:nvPr/>
          </p:nvSpPr>
          <p:spPr>
            <a:xfrm>
              <a:off x="4648200" y="1752600"/>
              <a:ext cx="3886200" cy="3810489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7" name="直接箭头连接符 6"/>
          <p:cNvCxnSpPr/>
          <p:nvPr/>
        </p:nvCxnSpPr>
        <p:spPr bwMode="auto">
          <a:xfrm rot="10800000">
            <a:off x="5638800" y="2743200"/>
            <a:ext cx="1068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Line 14"/>
          <p:cNvSpPr>
            <a:spLocks noChangeShapeType="1"/>
          </p:cNvSpPr>
          <p:nvPr/>
        </p:nvSpPr>
        <p:spPr bwMode="auto">
          <a:xfrm flipH="1">
            <a:off x="6248400" y="2743200"/>
            <a:ext cx="457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 bwMode="auto">
          <a:xfrm>
            <a:off x="662940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724400" y="57912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a quarter to eight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5609" name="Picture 13" descr="古上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1600">
            <a:off x="1828800" y="920750"/>
            <a:ext cx="251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/>
          <p:cNvGrpSpPr/>
          <p:nvPr/>
        </p:nvGrpSpPr>
        <p:grpSpPr bwMode="auto">
          <a:xfrm>
            <a:off x="3810000" y="2057400"/>
            <a:ext cx="4267200" cy="4038600"/>
            <a:chOff x="4648200" y="1752600"/>
            <a:chExt cx="3886200" cy="3810000"/>
          </a:xfrm>
        </p:grpSpPr>
        <p:pic>
          <p:nvPicPr>
            <p:cNvPr id="27661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828800"/>
              <a:ext cx="3657600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椭圆 3"/>
            <p:cNvSpPr/>
            <p:nvPr/>
          </p:nvSpPr>
          <p:spPr>
            <a:xfrm>
              <a:off x="4648200" y="1752600"/>
              <a:ext cx="3886200" cy="38100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327025" y="312738"/>
            <a:ext cx="33305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436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rot="10800000" flipV="1">
            <a:off x="5181600" y="4038600"/>
            <a:ext cx="784225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rot="16200000" flipV="1">
            <a:off x="4876006" y="2896394"/>
            <a:ext cx="1296988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914400" y="4114800"/>
            <a:ext cx="5257800" cy="523875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（差</a:t>
            </a:r>
            <a:r>
              <a:rPr lang="en-US" altLang="zh-CN" sz="2800" b="1"/>
              <a:t>..</a:t>
            </a:r>
            <a:r>
              <a:rPr lang="zh-CN" altLang="en-US" sz="2800" b="1"/>
              <a:t>分钟数）</a:t>
            </a:r>
            <a:r>
              <a:rPr lang="en-US" altLang="zh-CN" sz="2800" b="1"/>
              <a:t> to </a:t>
            </a:r>
            <a:r>
              <a:rPr lang="zh-CN" altLang="en-US" sz="2800" b="1"/>
              <a:t>下一个小时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1676400" y="19812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five to eight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stCxn id="14" idx="2"/>
          </p:cNvCxnSpPr>
          <p:nvPr/>
        </p:nvCxnSpPr>
        <p:spPr>
          <a:xfrm rot="10800000">
            <a:off x="4038600" y="4038600"/>
            <a:ext cx="1905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0800000">
            <a:off x="4495800" y="3276600"/>
            <a:ext cx="1524000" cy="763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1143000" y="2819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ten to eight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0" y="36576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a quarter to eight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0.01111 L -0.02916 -0.3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6"/>
          <p:cNvSpPr>
            <a:spLocks noChangeArrowheads="1" noChangeShapeType="1" noTextEdit="1"/>
          </p:cNvSpPr>
          <p:nvPr/>
        </p:nvSpPr>
        <p:spPr bwMode="auto">
          <a:xfrm>
            <a:off x="327025" y="312738"/>
            <a:ext cx="33305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609600" y="4953000"/>
            <a:ext cx="1676400" cy="1676400"/>
            <a:chOff x="4648200" y="1752600"/>
            <a:chExt cx="3886200" cy="3810000"/>
          </a:xfrm>
        </p:grpSpPr>
        <p:pic>
          <p:nvPicPr>
            <p:cNvPr id="29715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1828800"/>
              <a:ext cx="3657600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4648200" y="1752600"/>
              <a:ext cx="3886200" cy="38100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6" name="直接箭头连接符 5"/>
          <p:cNvCxnSpPr/>
          <p:nvPr/>
        </p:nvCxnSpPr>
        <p:spPr>
          <a:xfrm rot="16200000" flipV="1">
            <a:off x="995363" y="5329237"/>
            <a:ext cx="611188" cy="3159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16200000" flipH="1">
            <a:off x="1295400" y="5943600"/>
            <a:ext cx="381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/>
          <p:nvPr/>
        </p:nvGrpSpPr>
        <p:grpSpPr bwMode="auto">
          <a:xfrm>
            <a:off x="685800" y="2971800"/>
            <a:ext cx="1676400" cy="1676400"/>
            <a:chOff x="4648200" y="1752600"/>
            <a:chExt cx="3886200" cy="3810000"/>
          </a:xfrm>
        </p:grpSpPr>
        <p:pic>
          <p:nvPicPr>
            <p:cNvPr id="29713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1828800"/>
              <a:ext cx="3657600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4648200" y="1752600"/>
              <a:ext cx="3886200" cy="38100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 rot="16200000" flipH="1">
            <a:off x="1371600" y="3962400"/>
            <a:ext cx="381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4" name="组合 5"/>
          <p:cNvGrpSpPr/>
          <p:nvPr/>
        </p:nvGrpSpPr>
        <p:grpSpPr bwMode="auto">
          <a:xfrm>
            <a:off x="685800" y="1066800"/>
            <a:ext cx="1676400" cy="1676400"/>
            <a:chOff x="4648200" y="1752600"/>
            <a:chExt cx="3886200" cy="3810000"/>
          </a:xfrm>
        </p:grpSpPr>
        <p:pic>
          <p:nvPicPr>
            <p:cNvPr id="29711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1828800"/>
              <a:ext cx="3657600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椭圆 14"/>
            <p:cNvSpPr/>
            <p:nvPr/>
          </p:nvSpPr>
          <p:spPr>
            <a:xfrm>
              <a:off x="4648200" y="1752600"/>
              <a:ext cx="3886200" cy="38100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16" name="直接箭头连接符 15"/>
          <p:cNvCxnSpPr/>
          <p:nvPr/>
        </p:nvCxnSpPr>
        <p:spPr>
          <a:xfrm rot="10800000">
            <a:off x="914400" y="1905000"/>
            <a:ext cx="620713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6200000" flipV="1">
            <a:off x="1295400" y="1676400"/>
            <a:ext cx="381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>
            <a:off x="914400" y="3810000"/>
            <a:ext cx="620713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76600" y="1447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a quarter to </a:t>
            </a:r>
            <a:r>
              <a:rPr lang="en-US" altLang="zh-CN" sz="3600" b="1" dirty="0"/>
              <a:t>twelve</a:t>
            </a:r>
            <a:endParaRPr lang="zh-CN" altLang="en-US" sz="3600" b="1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2800" y="3429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a quarter to </a:t>
            </a:r>
            <a:r>
              <a:rPr lang="en-US" altLang="zh-CN" sz="3600" b="1"/>
              <a:t>six</a:t>
            </a:r>
            <a:endParaRPr lang="zh-CN" altLang="en-US" sz="3600" b="1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29000" y="5410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five to </a:t>
            </a:r>
            <a:r>
              <a:rPr lang="en-US" altLang="zh-CN" sz="3600" b="1"/>
              <a:t>six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/>
          <p:cNvGrpSpPr/>
          <p:nvPr/>
        </p:nvGrpSpPr>
        <p:grpSpPr bwMode="auto">
          <a:xfrm>
            <a:off x="5181600" y="2667000"/>
            <a:ext cx="3657600" cy="3889375"/>
            <a:chOff x="1828800" y="457200"/>
            <a:chExt cx="6096000" cy="6175464"/>
          </a:xfrm>
        </p:grpSpPr>
        <p:pic>
          <p:nvPicPr>
            <p:cNvPr id="126978" name="Picture 2" descr="H:\四年级下册U7P2\QQ截图2016041113101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28800" y="457200"/>
              <a:ext cx="6096000" cy="61754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6979" name="Picture 3" descr="H:\四年级下册U7P2\QQ截图20160411131043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67000" y="1295400"/>
              <a:ext cx="4495800" cy="4495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723" name="WordArt 6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2949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33400" y="914400"/>
            <a:ext cx="5029200" cy="641350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latin typeface="Comic Sans MS" panose="030F0702030302020204" pitchFamily="66" charset="0"/>
              </a:rPr>
              <a:t>a quarter past seven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1752600"/>
            <a:ext cx="4648200" cy="641350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latin typeface="Comic Sans MS" panose="030F0702030302020204" pitchFamily="66" charset="0"/>
              </a:rPr>
              <a:t>half past twelve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2590800"/>
            <a:ext cx="4800600" cy="641350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latin typeface="Comic Sans MS" panose="030F0702030302020204" pitchFamily="66" charset="0"/>
              </a:rPr>
              <a:t>a quarter to nine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5146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Discuss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2771" name="Group 25"/>
          <p:cNvGrpSpPr/>
          <p:nvPr/>
        </p:nvGrpSpPr>
        <p:grpSpPr bwMode="auto">
          <a:xfrm>
            <a:off x="6324600" y="762000"/>
            <a:ext cx="2819400" cy="3886200"/>
            <a:chOff x="4032" y="480"/>
            <a:chExt cx="1728" cy="2448"/>
          </a:xfrm>
        </p:grpSpPr>
        <p:pic>
          <p:nvPicPr>
            <p:cNvPr id="32785" name="Picture 24" descr="古睡觉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032" y="480"/>
              <a:ext cx="1728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848" y="2544"/>
              <a:ext cx="912" cy="384"/>
            </a:xfrm>
            <a:prstGeom prst="rect">
              <a:avLst/>
            </a:prstGeom>
            <a:solidFill>
              <a:srgbClr val="9AF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3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9:15</a:t>
              </a:r>
              <a:endParaRPr lang="zh-CN" altLang="en-US" sz="36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772" name="Group 23"/>
          <p:cNvGrpSpPr/>
          <p:nvPr/>
        </p:nvGrpSpPr>
        <p:grpSpPr bwMode="auto">
          <a:xfrm>
            <a:off x="3124200" y="762000"/>
            <a:ext cx="3276600" cy="3886200"/>
            <a:chOff x="1920" y="480"/>
            <a:chExt cx="2112" cy="2448"/>
          </a:xfrm>
        </p:grpSpPr>
        <p:pic>
          <p:nvPicPr>
            <p:cNvPr id="32783" name="Picture 22" descr="古晚餐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0" y="480"/>
              <a:ext cx="210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120" y="2544"/>
              <a:ext cx="912" cy="384"/>
            </a:xfrm>
            <a:prstGeom prst="rect">
              <a:avLst/>
            </a:prstGeom>
            <a:solidFill>
              <a:srgbClr val="9AF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3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6:45</a:t>
              </a:r>
              <a:endParaRPr lang="zh-CN" altLang="en-US" sz="36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773" name="Group 21"/>
          <p:cNvGrpSpPr/>
          <p:nvPr/>
        </p:nvGrpSpPr>
        <p:grpSpPr bwMode="auto">
          <a:xfrm>
            <a:off x="0" y="685800"/>
            <a:ext cx="3124200" cy="3962400"/>
            <a:chOff x="0" y="432"/>
            <a:chExt cx="1968" cy="2496"/>
          </a:xfrm>
        </p:grpSpPr>
        <p:pic>
          <p:nvPicPr>
            <p:cNvPr id="32781" name="Picture 20" descr="古写作业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432"/>
              <a:ext cx="1920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056" y="2544"/>
              <a:ext cx="912" cy="361"/>
            </a:xfrm>
            <a:prstGeom prst="rect">
              <a:avLst/>
            </a:prstGeom>
            <a:solidFill>
              <a:srgbClr val="9AF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36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5:30</a:t>
              </a:r>
              <a:endParaRPr lang="zh-CN" altLang="en-US" sz="36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0" y="687388"/>
            <a:ext cx="9144000" cy="5794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zh-CN" sz="3200" b="1">
                <a:latin typeface="Comic Sans MS" panose="030F0702030302020204" pitchFamily="66" charset="0"/>
                <a:ea typeface="幼圆" panose="02010509060101010101" pitchFamily="49" charset="-122"/>
              </a:rPr>
              <a:t>What time does he…?</a:t>
            </a:r>
            <a:endParaRPr lang="en-US" altLang="zh-CN" sz="3200"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90600" y="4800600"/>
            <a:ext cx="7239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dirty="0">
                <a:latin typeface="Comic Sans MS" panose="030F0702030302020204" pitchFamily="66" charset="0"/>
                <a:ea typeface="幼圆" panose="02010509060101010101" pitchFamily="49" charset="-122"/>
              </a:rPr>
              <a:t>He does homework at __________.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90600" y="5486400"/>
            <a:ext cx="7239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>
                <a:latin typeface="Comic Sans MS" panose="030F0702030302020204" pitchFamily="66" charset="0"/>
                <a:ea typeface="幼圆" panose="02010509060101010101" pitchFamily="49" charset="-122"/>
              </a:rPr>
              <a:t>He has dinner at ______________.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90600" y="6172200"/>
            <a:ext cx="7239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>
                <a:latin typeface="Comic Sans MS" panose="030F0702030302020204" pitchFamily="66" charset="0"/>
                <a:ea typeface="幼圆" panose="02010509060101010101" pitchFamily="49" charset="-122"/>
              </a:rPr>
              <a:t>He goes to bed at _____________.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81600" y="48006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half past</a:t>
            </a:r>
            <a:r>
              <a:rPr lang="en-US" altLang="zh-CN" sz="2800">
                <a:latin typeface="Comic Sans MS" panose="030F0702030302020204" pitchFamily="66" charset="0"/>
              </a:rPr>
              <a:t> five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0" y="5486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a quarter to </a:t>
            </a:r>
            <a:r>
              <a:rPr lang="en-US" altLang="zh-CN" sz="2800">
                <a:latin typeface="Comic Sans MS" panose="030F0702030302020204" pitchFamily="66" charset="0"/>
              </a:rPr>
              <a:t>seven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67200" y="6181725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a quarter past </a:t>
            </a:r>
            <a:r>
              <a:rPr lang="en-US" altLang="zh-CN" sz="2800">
                <a:latin typeface="Comic Sans MS" panose="030F0702030302020204" pitchFamily="66" charset="0"/>
              </a:rPr>
              <a:t>nine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04800"/>
            <a:ext cx="4103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9F0"/>
              </a:clrFrom>
              <a:clrTo>
                <a:srgbClr val="F7F9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219200"/>
            <a:ext cx="26670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219200" y="4953000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Kitty is a good student.</a:t>
            </a:r>
          </a:p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She has good habits (</a:t>
            </a:r>
            <a:r>
              <a:rPr lang="zh-CN" altLang="en-US" sz="4000" b="1">
                <a:latin typeface="Comic Sans MS" panose="030F0702030302020204" pitchFamily="66" charset="0"/>
              </a:rPr>
              <a:t>习惯</a:t>
            </a:r>
            <a:r>
              <a:rPr lang="en-US" altLang="zh-CN" sz="4000" b="1">
                <a:latin typeface="Comic Sans MS" panose="030F0702030302020204" pitchFamily="66" charset="0"/>
              </a:rPr>
              <a:t>).</a:t>
            </a:r>
            <a:endParaRPr lang="zh-CN" altLang="en-US" sz="4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657600"/>
            <a:ext cx="267493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10000"/>
            <a:ext cx="33956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914400"/>
            <a:ext cx="1955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066800"/>
            <a:ext cx="25796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1751013"/>
            <a:ext cx="441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53000" y="1733550"/>
            <a:ext cx="3962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4800" y="4344988"/>
            <a:ext cx="4191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43463" y="4318000"/>
            <a:ext cx="39957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WordArt 6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43211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28800" y="4724400"/>
            <a:ext cx="2743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latin typeface="Comic Sans MS" panose="030F0702030302020204" pitchFamily="66" charset="0"/>
              </a:rPr>
              <a:t>at half past seven.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990600" y="1676400"/>
            <a:ext cx="838200" cy="685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48146" name="Oval 18"/>
          <p:cNvSpPr>
            <a:spLocks noChangeArrowheads="1"/>
          </p:cNvSpPr>
          <p:nvPr/>
        </p:nvSpPr>
        <p:spPr bwMode="auto">
          <a:xfrm>
            <a:off x="5715000" y="1524000"/>
            <a:ext cx="1371600" cy="685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48147" name="Oval 19"/>
          <p:cNvSpPr>
            <a:spLocks noChangeArrowheads="1"/>
          </p:cNvSpPr>
          <p:nvPr/>
        </p:nvSpPr>
        <p:spPr bwMode="auto">
          <a:xfrm>
            <a:off x="5867400" y="4191000"/>
            <a:ext cx="838200" cy="6858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b="1"/>
          </a:p>
        </p:txBody>
      </p:sp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3581400" y="4114800"/>
            <a:ext cx="1066800" cy="685800"/>
          </a:xfrm>
          <a:prstGeom prst="ellipse">
            <a:avLst/>
          </a:prstGeom>
          <a:noFill/>
          <a:ln w="50800" algn="ctr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145" grpId="0" animBg="1"/>
      <p:bldP spid="48146" grpId="0" animBg="1"/>
      <p:bldP spid="48147" grpId="0" animBg="1"/>
      <p:bldP spid="48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981200" y="2308225"/>
            <a:ext cx="5715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S1: What time does he / she…?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S2: He / She…at….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      He’s / She’s (early, clean…)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S1: What time does he / she…?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S2: He / She…at….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/>
              <a:t>      He’s / She’s (early, clean…)</a:t>
            </a:r>
          </a:p>
        </p:txBody>
      </p:sp>
      <p:sp>
        <p:nvSpPr>
          <p:cNvPr id="39939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48768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dialogue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914400" y="990600"/>
            <a:ext cx="7543800" cy="10779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omic Sans MS" panose="030F0702030302020204" pitchFamily="66" charset="0"/>
              </a:rPr>
              <a:t>Look at your friends’ timetable and make a dialogue with your desk mate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6"/>
          <p:cNvSpPr>
            <a:spLocks noChangeArrowheads="1" noChangeShapeType="1" noTextEdit="1"/>
          </p:cNvSpPr>
          <p:nvPr/>
        </p:nvSpPr>
        <p:spPr bwMode="auto">
          <a:xfrm>
            <a:off x="174625" y="228600"/>
            <a:ext cx="33305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Let’s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85344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Up, up,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get up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Teeth, teeth,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brush my teeth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Face, face,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wash my face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Breakfast, breakfast,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have breakfast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School, school,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go to school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Lunch, lunch, I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 have lunch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Homework, homework,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do my homework.</a:t>
            </a:r>
          </a:p>
          <a:p>
            <a:pPr eaLnBrk="1" hangingPunct="1">
              <a:lnSpc>
                <a:spcPts val="5500"/>
              </a:lnSpc>
            </a:pPr>
            <a:r>
              <a:rPr lang="en-US" altLang="zh-CN" dirty="0">
                <a:latin typeface="Comic Sans MS" panose="030F0702030302020204" pitchFamily="66" charset="0"/>
              </a:rPr>
              <a:t>Dinner, dinner, I </a:t>
            </a:r>
            <a:r>
              <a:rPr lang="en-US" altLang="zh-CN" dirty="0">
                <a:solidFill>
                  <a:srgbClr val="00B0F0"/>
                </a:solidFill>
                <a:latin typeface="Comic Sans MS" panose="030F0702030302020204" pitchFamily="66" charset="0"/>
              </a:rPr>
              <a:t>have dinner</a:t>
            </a:r>
            <a:r>
              <a:rPr lang="en-US" altLang="zh-CN" dirty="0">
                <a:latin typeface="Comic Sans MS" panose="030F0702030302020204" pitchFamily="66" charset="0"/>
              </a:rPr>
              <a:t>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990600"/>
            <a:ext cx="836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1600200"/>
            <a:ext cx="5334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2209800"/>
            <a:ext cx="7715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53400" y="3048000"/>
            <a:ext cx="685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62600" y="44196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0" y="5943600"/>
            <a:ext cx="8382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c:\users\hp\appdata\roaming\360se6\USERDA~1\Temp\U_1419~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48400" y="3733800"/>
            <a:ext cx="892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http://photocdn.sohu.com/20050906/Img22687403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29600" y="4648200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8956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Summary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41987" name="组合 36"/>
          <p:cNvGrpSpPr/>
          <p:nvPr/>
        </p:nvGrpSpPr>
        <p:grpSpPr bwMode="auto">
          <a:xfrm>
            <a:off x="1828800" y="533400"/>
            <a:ext cx="5638800" cy="5791200"/>
            <a:chOff x="1828800" y="457200"/>
            <a:chExt cx="6096000" cy="6175464"/>
          </a:xfrm>
        </p:grpSpPr>
        <p:pic>
          <p:nvPicPr>
            <p:cNvPr id="4" name="Picture 2" descr="H:\四年级下册U7P2\QQ截图2016041113101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457200"/>
              <a:ext cx="6096000" cy="61754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3" descr="H:\四年级下册U7P2\QQ截图20160411131043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67000" y="1295400"/>
              <a:ext cx="4495800" cy="4495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728" name="TextBox 3"/>
          <p:cNvSpPr txBox="1">
            <a:spLocks noChangeArrowheads="1"/>
          </p:cNvSpPr>
          <p:nvPr/>
        </p:nvSpPr>
        <p:spPr bwMode="auto">
          <a:xfrm>
            <a:off x="762000" y="2895600"/>
            <a:ext cx="762000" cy="915988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to</a:t>
            </a:r>
            <a:endParaRPr lang="en-US" altLang="zh-CN" sz="3600" b="1"/>
          </a:p>
        </p:txBody>
      </p:sp>
      <p:sp>
        <p:nvSpPr>
          <p:cNvPr id="30729" name="TextBox 3"/>
          <p:cNvSpPr txBox="1">
            <a:spLocks noChangeArrowheads="1"/>
          </p:cNvSpPr>
          <p:nvPr/>
        </p:nvSpPr>
        <p:spPr bwMode="auto">
          <a:xfrm>
            <a:off x="7543800" y="2895600"/>
            <a:ext cx="1295400" cy="915988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past</a:t>
            </a:r>
            <a:endParaRPr lang="en-US" altLang="zh-CN" sz="3600" b="1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828800" y="685800"/>
            <a:ext cx="28194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4648200" y="685800"/>
            <a:ext cx="27432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48" grpId="0" animBg="1"/>
      <p:bldP spid="30749" grpId="0" animBg="1"/>
      <p:bldP spid="307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381000" y="1295400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latin typeface="Comic Sans MS" panose="030F0702030302020204" pitchFamily="66" charset="0"/>
              </a:rPr>
              <a:t>动词在什么情况下需要变第三人称单数</a:t>
            </a:r>
            <a:r>
              <a:rPr lang="en-US" altLang="zh-CN" sz="4400">
                <a:solidFill>
                  <a:srgbClr val="FF0066"/>
                </a:solidFill>
                <a:latin typeface="Comic Sans MS" panose="030F0702030302020204" pitchFamily="66" charset="0"/>
              </a:rPr>
              <a:t>+s</a:t>
            </a:r>
            <a:r>
              <a:rPr lang="zh-CN" altLang="en-US" sz="4400">
                <a:latin typeface="Comic Sans MS" panose="030F0702030302020204" pitchFamily="66" charset="0"/>
              </a:rPr>
              <a:t>或</a:t>
            </a:r>
            <a:r>
              <a:rPr lang="en-US" altLang="zh-CN" sz="4400">
                <a:solidFill>
                  <a:srgbClr val="FF0066"/>
                </a:solidFill>
                <a:latin typeface="Comic Sans MS" panose="030F0702030302020204" pitchFamily="66" charset="0"/>
              </a:rPr>
              <a:t>es</a:t>
            </a:r>
            <a:r>
              <a:rPr lang="zh-CN" altLang="en-US" sz="4400">
                <a:latin typeface="Comic Sans MS" panose="030F0702030302020204" pitchFamily="66" charset="0"/>
              </a:rPr>
              <a:t>？</a:t>
            </a:r>
            <a:endParaRPr lang="zh-CN" altLang="en-US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5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8956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Summary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04800" y="3363913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latin typeface="Comic Sans MS" panose="030F0702030302020204" pitchFamily="66" charset="0"/>
              </a:rPr>
              <a:t>brush – brush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019800" y="3211513"/>
            <a:ext cx="2133600" cy="1096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400">
                <a:latin typeface="Comic Sans MS" panose="030F0702030302020204" pitchFamily="66" charset="0"/>
              </a:rPr>
              <a:t>brush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en-US" altLang="zh-CN" sz="4400">
              <a:latin typeface="Comic Sans MS" panose="030F0702030302020204" pitchFamily="66" charset="0"/>
            </a:endParaRP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304800" y="4344988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latin typeface="Comic Sans MS" panose="030F0702030302020204" pitchFamily="66" charset="0"/>
              </a:rPr>
              <a:t>wash – wash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19800" y="4237038"/>
            <a:ext cx="1752600" cy="1096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400">
                <a:latin typeface="Comic Sans MS" panose="030F0702030302020204" pitchFamily="66" charset="0"/>
              </a:rPr>
              <a:t>wash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en-US" altLang="zh-CN" sz="4400">
              <a:latin typeface="Comic Sans MS" panose="030F0702030302020204" pitchFamily="66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019800" y="33528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5400" b="1">
                <a:solidFill>
                  <a:srgbClr val="FF0066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×</a:t>
            </a:r>
            <a:endParaRPr lang="zh-CN" altLang="en-US" sz="5400" b="1">
              <a:solidFill>
                <a:srgbClr val="FF0066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019800" y="44196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5400" b="1">
                <a:solidFill>
                  <a:srgbClr val="FF0066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×</a:t>
            </a:r>
            <a:endParaRPr lang="zh-CN" altLang="en-US" sz="5400" b="1">
              <a:solidFill>
                <a:srgbClr val="FF0066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1371600"/>
          </a:xfrm>
          <a:prstGeom prst="rect">
            <a:avLst/>
          </a:prstGeom>
          <a:solidFill>
            <a:srgbClr val="9AF62A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he she it </a:t>
            </a:r>
            <a:r>
              <a:rPr lang="zh-CN" altLang="en-US" sz="2800" b="1" dirty="0">
                <a:latin typeface="Comic Sans MS" panose="030F0702030302020204" pitchFamily="66" charset="0"/>
              </a:rPr>
              <a:t>人名 </a:t>
            </a:r>
            <a:r>
              <a:rPr lang="en-US" altLang="zh-CN" sz="2800" b="1" dirty="0">
                <a:latin typeface="Comic Sans MS" panose="030F0702030302020204" pitchFamily="66" charset="0"/>
              </a:rPr>
              <a:t>the sun, the moon</a:t>
            </a:r>
            <a:r>
              <a:rPr lang="zh-CN" altLang="en-US" sz="2800" b="1" dirty="0">
                <a:latin typeface="Comic Sans MS" panose="030F0702030302020204" pitchFamily="66" charset="0"/>
              </a:rPr>
              <a:t>等第三人称单数</a:t>
            </a:r>
          </a:p>
        </p:txBody>
      </p:sp>
      <p:sp>
        <p:nvSpPr>
          <p:cNvPr id="32775" name="矩形 6"/>
          <p:cNvSpPr>
            <a:spLocks noChangeArrowheads="1"/>
          </p:cNvSpPr>
          <p:nvPr/>
        </p:nvSpPr>
        <p:spPr bwMode="auto">
          <a:xfrm>
            <a:off x="381000" y="2095500"/>
            <a:ext cx="8229600" cy="4648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以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s, x, </a:t>
            </a:r>
            <a:r>
              <a:rPr lang="en-US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结尾的动词变第三人称单数时，在词尾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。如：</a:t>
            </a:r>
            <a:endParaRPr lang="en-US" altLang="zh-CN" sz="4000" b="1" dirty="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wash – wash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  <a:p>
            <a:pPr algn="ctr"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touch – touch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  <a:p>
            <a:pPr algn="ctr"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mix –mix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  <a:p>
            <a:pPr algn="ctr"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guess – guess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zh-CN" alt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1748" grpId="0" animBg="1"/>
      <p:bldP spid="32773" grpId="0"/>
      <p:bldP spid="6" grpId="0" animBg="1"/>
      <p:bldP spid="32778" grpId="0"/>
      <p:bldP spid="32779" grpId="0"/>
      <p:bldP spid="32780" grpId="0" animBg="1"/>
      <p:bldP spid="32780" grpId="1" animBg="1"/>
      <p:bldP spid="327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8956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Summary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0" y="2743200"/>
            <a:ext cx="9144000" cy="646113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What time does she brushes her teeth?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0" y="3468688"/>
            <a:ext cx="9144000" cy="646112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Comic Sans MS" panose="030F0702030302020204" pitchFamily="66" charset="0"/>
              </a:rPr>
              <a:t>She brushes her teeth at 7:15.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19800" y="2743200"/>
            <a:ext cx="457200" cy="609600"/>
          </a:xfrm>
          <a:prstGeom prst="rect">
            <a:avLst/>
          </a:prstGeom>
          <a:solidFill>
            <a:srgbClr val="9AF6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2484438" y="533400"/>
            <a:ext cx="41021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79248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Read and recite “Listen and say”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on page 34.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2.</a:t>
            </a:r>
            <a:r>
              <a:rPr lang="zh-CN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问一问你同桌，他们的父母作息时间是怎样的？几点起床，几点吃早餐，几点出门上班（</a:t>
            </a:r>
            <a:r>
              <a:rPr lang="en-US" altLang="zh-C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go to work</a:t>
            </a:r>
            <a:r>
              <a:rPr lang="zh-CN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）等，他们的习惯好吗？请相互评价一下</a:t>
            </a:r>
            <a:r>
              <a:rPr lang="zh-CN" alt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。 </a:t>
            </a:r>
            <a:r>
              <a:rPr lang="zh-CN" altLang="en-US" sz="1800" dirty="0" smtClean="0">
                <a:solidFill>
                  <a:schemeClr val="accent2"/>
                </a:solidFill>
              </a:rPr>
              <a:t> </a:t>
            </a:r>
            <a:endParaRPr lang="en-US" altLang="zh-CN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What time 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does</a:t>
            </a:r>
            <a:r>
              <a:rPr lang="en-US" altLang="zh-CN" b="1">
                <a:latin typeface="Comic Sans MS" panose="030F0702030302020204" pitchFamily="66" charset="0"/>
              </a:rPr>
              <a:t> he get up?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He get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b="1">
                <a:latin typeface="Comic Sans MS" panose="030F0702030302020204" pitchFamily="66" charset="0"/>
              </a:rPr>
              <a:t> up at _________.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5257800" y="1524000"/>
            <a:ext cx="2667000" cy="2668588"/>
            <a:chOff x="5105400" y="609600"/>
            <a:chExt cx="2667000" cy="2668931"/>
          </a:xfrm>
        </p:grpSpPr>
        <p:grpSp>
          <p:nvGrpSpPr>
            <p:cNvPr id="12295" name="组合 22"/>
            <p:cNvGrpSpPr/>
            <p:nvPr/>
          </p:nvGrpSpPr>
          <p:grpSpPr bwMode="auto">
            <a:xfrm>
              <a:off x="5105400" y="609600"/>
              <a:ext cx="2667000" cy="2668931"/>
              <a:chOff x="4648200" y="1752600"/>
              <a:chExt cx="3886200" cy="3812758"/>
            </a:xfrm>
          </p:grpSpPr>
          <p:pic>
            <p:nvPicPr>
              <p:cNvPr id="12299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椭圆 4"/>
              <p:cNvSpPr/>
              <p:nvPr/>
            </p:nvSpPr>
            <p:spPr>
              <a:xfrm>
                <a:off x="4648200" y="1752600"/>
                <a:ext cx="3886200" cy="3810489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7" name="直接箭头连接符 6"/>
            <p:cNvCxnSpPr/>
            <p:nvPr/>
          </p:nvCxnSpPr>
          <p:spPr>
            <a:xfrm rot="5400000" flipH="1" flipV="1">
              <a:off x="6286441" y="1257418"/>
              <a:ext cx="914518" cy="533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7" name="Line 14"/>
            <p:cNvSpPr>
              <a:spLocks noChangeShapeType="1"/>
            </p:cNvSpPr>
            <p:nvPr/>
          </p:nvSpPr>
          <p:spPr bwMode="auto">
            <a:xfrm flipH="1">
              <a:off x="6172200" y="1981200"/>
              <a:ext cx="304800" cy="533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400800" y="1905167"/>
              <a:ext cx="152400" cy="1524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6600" y="57912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seven five</a:t>
            </a:r>
            <a:endParaRPr lang="zh-CN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4" name="Picture 14" descr="古起床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52168">
            <a:off x="1749425" y="976313"/>
            <a:ext cx="2746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14339" name="组合 22"/>
          <p:cNvGrpSpPr/>
          <p:nvPr/>
        </p:nvGrpSpPr>
        <p:grpSpPr bwMode="auto">
          <a:xfrm>
            <a:off x="2895600" y="1905000"/>
            <a:ext cx="3505200" cy="3429000"/>
            <a:chOff x="4648200" y="1752600"/>
            <a:chExt cx="3886200" cy="3812758"/>
          </a:xfrm>
        </p:grpSpPr>
        <p:pic>
          <p:nvPicPr>
            <p:cNvPr id="14355" name="Picture 6" descr="http://thumbs.dreamstime.com/t/%D6%D3%C5%CC%C4%A3%B0%E5-4223528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0269" y="1861457"/>
              <a:ext cx="3657601" cy="370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椭圆 11"/>
            <p:cNvSpPr/>
            <p:nvPr/>
          </p:nvSpPr>
          <p:spPr>
            <a:xfrm>
              <a:off x="4648200" y="1752600"/>
              <a:ext cx="3886200" cy="3810993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cxnSp>
        <p:nvCxnSpPr>
          <p:cNvPr id="8" name="直接箭头连接符 7"/>
          <p:cNvCxnSpPr/>
          <p:nvPr/>
        </p:nvCxnSpPr>
        <p:spPr bwMode="auto">
          <a:xfrm rot="5400000" flipH="1" flipV="1">
            <a:off x="4461669" y="2729706"/>
            <a:ext cx="1174750" cy="700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Line 14"/>
          <p:cNvSpPr>
            <a:spLocks noChangeShapeType="1"/>
          </p:cNvSpPr>
          <p:nvPr/>
        </p:nvSpPr>
        <p:spPr bwMode="auto">
          <a:xfrm flipH="1">
            <a:off x="4297363" y="3667125"/>
            <a:ext cx="401637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 bwMode="auto">
          <a:xfrm>
            <a:off x="4597400" y="3570288"/>
            <a:ext cx="201613" cy="19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6324600" y="685800"/>
            <a:ext cx="2057400" cy="579438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 dirty="0">
                <a:latin typeface="Comic Sans MS" panose="030F0702030302020204" pitchFamily="66" charset="0"/>
              </a:rPr>
              <a:t>past</a:t>
            </a:r>
            <a:r>
              <a:rPr lang="en-US" altLang="zh-CN" b="1" dirty="0"/>
              <a:t> </a:t>
            </a:r>
            <a:r>
              <a:rPr lang="zh-CN" altLang="en-US" b="1" dirty="0"/>
              <a:t>过</a:t>
            </a:r>
            <a:endParaRPr lang="en-US" altLang="zh-CN" b="1" dirty="0"/>
          </a:p>
        </p:txBody>
      </p:sp>
      <p:cxnSp>
        <p:nvCxnSpPr>
          <p:cNvPr id="15" name="直接箭头连接符 14"/>
          <p:cNvCxnSpPr>
            <a:stCxn id="10" idx="6"/>
          </p:cNvCxnSpPr>
          <p:nvPr/>
        </p:nvCxnSpPr>
        <p:spPr bwMode="auto">
          <a:xfrm flipV="1">
            <a:off x="4799013" y="2971800"/>
            <a:ext cx="1144587" cy="6953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9"/>
          <p:cNvSpPr txBox="1">
            <a:spLocks noChangeArrowheads="1"/>
          </p:cNvSpPr>
          <p:nvPr/>
        </p:nvSpPr>
        <p:spPr bwMode="auto">
          <a:xfrm>
            <a:off x="5638800" y="1600200"/>
            <a:ext cx="2286000" cy="519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five past…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77000" y="2514600"/>
            <a:ext cx="23622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ten past…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V="1">
            <a:off x="4800600" y="3657600"/>
            <a:ext cx="1371600" cy="95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53200" y="3429000"/>
            <a:ext cx="25908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fifteen past…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直接箭头连接符 24"/>
          <p:cNvCxnSpPr>
            <a:stCxn id="10" idx="6"/>
          </p:cNvCxnSpPr>
          <p:nvPr/>
        </p:nvCxnSpPr>
        <p:spPr bwMode="auto">
          <a:xfrm>
            <a:off x="4799013" y="3667125"/>
            <a:ext cx="1144587" cy="6762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48400" y="4419600"/>
            <a:ext cx="28956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twenty past…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rot="16200000" flipH="1">
            <a:off x="4495800" y="38862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86400" y="5181600"/>
            <a:ext cx="36576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twenty-five past…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 rot="5400000">
            <a:off x="4040188" y="4343400"/>
            <a:ext cx="137001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0" y="6019800"/>
            <a:ext cx="27432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thirty past…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298" grpId="0" animBg="1"/>
      <p:bldP spid="21" grpId="0" animBg="1"/>
      <p:bldP spid="24" grpId="0" animBg="1"/>
      <p:bldP spid="29" grpId="0" animBg="1"/>
      <p:bldP spid="3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16387" name="组合 23"/>
          <p:cNvGrpSpPr/>
          <p:nvPr/>
        </p:nvGrpSpPr>
        <p:grpSpPr bwMode="auto">
          <a:xfrm>
            <a:off x="228600" y="2362200"/>
            <a:ext cx="2362200" cy="2286000"/>
            <a:chOff x="762000" y="990600"/>
            <a:chExt cx="2362200" cy="2286000"/>
          </a:xfrm>
        </p:grpSpPr>
        <p:grpSp>
          <p:nvGrpSpPr>
            <p:cNvPr id="16407" name="组合 22"/>
            <p:cNvGrpSpPr/>
            <p:nvPr/>
          </p:nvGrpSpPr>
          <p:grpSpPr bwMode="auto">
            <a:xfrm>
              <a:off x="762000" y="990600"/>
              <a:ext cx="2362200" cy="2286000"/>
              <a:chOff x="4648200" y="1752600"/>
              <a:chExt cx="3886200" cy="3812758"/>
            </a:xfrm>
          </p:grpSpPr>
          <p:pic>
            <p:nvPicPr>
              <p:cNvPr id="16411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椭圆 8"/>
              <p:cNvSpPr/>
              <p:nvPr/>
            </p:nvSpPr>
            <p:spPr>
              <a:xfrm>
                <a:off x="4648200" y="1752600"/>
                <a:ext cx="3886200" cy="3810111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5" name="直接箭头连接符 4"/>
            <p:cNvCxnSpPr/>
            <p:nvPr/>
          </p:nvCxnSpPr>
          <p:spPr bwMode="auto">
            <a:xfrm rot="5400000" flipH="1" flipV="1">
              <a:off x="1821657" y="1537494"/>
              <a:ext cx="782637" cy="4730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 flipH="1">
              <a:off x="1706880" y="2165407"/>
              <a:ext cx="269966" cy="4568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909763" y="2100263"/>
              <a:ext cx="134937" cy="130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6388" name="组合 32"/>
          <p:cNvGrpSpPr/>
          <p:nvPr/>
        </p:nvGrpSpPr>
        <p:grpSpPr bwMode="auto">
          <a:xfrm>
            <a:off x="6248400" y="2362200"/>
            <a:ext cx="2362200" cy="2286000"/>
            <a:chOff x="6477000" y="2362200"/>
            <a:chExt cx="2362200" cy="2286000"/>
          </a:xfrm>
        </p:grpSpPr>
        <p:grpSp>
          <p:nvGrpSpPr>
            <p:cNvPr id="16401" name="组合 22"/>
            <p:cNvGrpSpPr/>
            <p:nvPr/>
          </p:nvGrpSpPr>
          <p:grpSpPr bwMode="auto">
            <a:xfrm>
              <a:off x="6477000" y="2362200"/>
              <a:ext cx="2362200" cy="2286000"/>
              <a:chOff x="4648200" y="1752600"/>
              <a:chExt cx="3886200" cy="3812758"/>
            </a:xfrm>
          </p:grpSpPr>
          <p:pic>
            <p:nvPicPr>
              <p:cNvPr id="16405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椭圆 15"/>
              <p:cNvSpPr/>
              <p:nvPr/>
            </p:nvSpPr>
            <p:spPr>
              <a:xfrm>
                <a:off x="4648200" y="1752600"/>
                <a:ext cx="3886200" cy="3810111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12" name="直接箭头连接符 11"/>
            <p:cNvCxnSpPr/>
            <p:nvPr/>
          </p:nvCxnSpPr>
          <p:spPr bwMode="auto">
            <a:xfrm>
              <a:off x="7691438" y="3536950"/>
              <a:ext cx="919162" cy="5016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Line 14"/>
            <p:cNvSpPr>
              <a:spLocks noChangeShapeType="1"/>
            </p:cNvSpPr>
            <p:nvPr/>
          </p:nvSpPr>
          <p:spPr bwMode="auto">
            <a:xfrm flipH="1">
              <a:off x="7421880" y="3537007"/>
              <a:ext cx="269966" cy="4568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7624763" y="3471863"/>
              <a:ext cx="134937" cy="130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6389" name="组合 33"/>
          <p:cNvGrpSpPr/>
          <p:nvPr/>
        </p:nvGrpSpPr>
        <p:grpSpPr bwMode="auto">
          <a:xfrm>
            <a:off x="3200400" y="2362200"/>
            <a:ext cx="2362200" cy="2286000"/>
            <a:chOff x="3200400" y="2362200"/>
            <a:chExt cx="2362200" cy="2286000"/>
          </a:xfrm>
        </p:grpSpPr>
        <p:grpSp>
          <p:nvGrpSpPr>
            <p:cNvPr id="16395" name="组合 22"/>
            <p:cNvGrpSpPr/>
            <p:nvPr/>
          </p:nvGrpSpPr>
          <p:grpSpPr bwMode="auto">
            <a:xfrm>
              <a:off x="3200400" y="2362200"/>
              <a:ext cx="2362200" cy="2286000"/>
              <a:chOff x="4648200" y="1752600"/>
              <a:chExt cx="3886200" cy="3812758"/>
            </a:xfrm>
          </p:grpSpPr>
          <p:pic>
            <p:nvPicPr>
              <p:cNvPr id="16399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椭圆 22"/>
              <p:cNvSpPr/>
              <p:nvPr/>
            </p:nvSpPr>
            <p:spPr>
              <a:xfrm>
                <a:off x="4648200" y="1752600"/>
                <a:ext cx="3886200" cy="3810111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19" name="直接箭头连接符 18"/>
            <p:cNvCxnSpPr/>
            <p:nvPr/>
          </p:nvCxnSpPr>
          <p:spPr bwMode="auto">
            <a:xfrm flipV="1">
              <a:off x="4414838" y="3048000"/>
              <a:ext cx="842962" cy="4889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 flipH="1">
              <a:off x="4145278" y="3537007"/>
              <a:ext cx="269966" cy="4568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60863" y="3471863"/>
              <a:ext cx="134937" cy="130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914400" y="1219200"/>
            <a:ext cx="37338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b="1">
                <a:latin typeface="Comic Sans MS" panose="030F0702030302020204" pitchFamily="66" charset="0"/>
                <a:ea typeface="幼圆" panose="02010509060101010101" pitchFamily="49" charset="-122"/>
              </a:rPr>
              <a:t>What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time </a:t>
            </a:r>
            <a:r>
              <a:rPr lang="en-US" altLang="zh-CN" sz="3200" b="1">
                <a:latin typeface="Comic Sans MS" panose="030F0702030302020204" pitchFamily="66" charset="0"/>
                <a:ea typeface="幼圆" panose="02010509060101010101" pitchFamily="49" charset="-122"/>
              </a:rPr>
              <a:t>is it ?</a:t>
            </a:r>
            <a:endParaRPr lang="en-US" altLang="zh-CN" sz="3200"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5029200" y="1219200"/>
            <a:ext cx="17526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b="1">
                <a:latin typeface="Comic Sans MS" panose="030F0702030302020204" pitchFamily="66" charset="0"/>
                <a:ea typeface="幼圆" panose="02010509060101010101" pitchFamily="49" charset="-122"/>
              </a:rPr>
              <a:t>It’s….</a:t>
            </a:r>
            <a:endParaRPr lang="en-US" altLang="zh-CN" sz="3200"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48006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anose="030F0702030302020204" pitchFamily="66" charset="0"/>
              </a:rPr>
              <a:t>five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past</a:t>
            </a:r>
            <a:r>
              <a:rPr lang="en-US" altLang="zh-CN" sz="2800">
                <a:latin typeface="Comic Sans MS" panose="030F0702030302020204" pitchFamily="66" charset="0"/>
              </a:rPr>
              <a:t> seven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24200" y="48006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anose="030F0702030302020204" pitchFamily="66" charset="0"/>
              </a:rPr>
              <a:t>ten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past</a:t>
            </a:r>
            <a:r>
              <a:rPr lang="en-US" altLang="zh-CN" sz="2800">
                <a:latin typeface="Comic Sans MS" panose="030F0702030302020204" pitchFamily="66" charset="0"/>
              </a:rPr>
              <a:t> seven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67400" y="48006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anose="030F0702030302020204" pitchFamily="66" charset="0"/>
              </a:rPr>
              <a:t>twenty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past</a:t>
            </a:r>
            <a:r>
              <a:rPr lang="en-US" altLang="zh-CN" sz="2800">
                <a:latin typeface="Comic Sans MS" panose="030F0702030302020204" pitchFamily="66" charset="0"/>
              </a:rPr>
              <a:t> seven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2"/>
          <p:cNvGrpSpPr/>
          <p:nvPr/>
        </p:nvGrpSpPr>
        <p:grpSpPr bwMode="auto">
          <a:xfrm>
            <a:off x="1371600" y="1447800"/>
            <a:ext cx="2362200" cy="2286000"/>
            <a:chOff x="1371600" y="1828800"/>
            <a:chExt cx="2362200" cy="2286000"/>
          </a:xfrm>
        </p:grpSpPr>
        <p:grpSp>
          <p:nvGrpSpPr>
            <p:cNvPr id="17435" name="组合 22"/>
            <p:cNvGrpSpPr/>
            <p:nvPr/>
          </p:nvGrpSpPr>
          <p:grpSpPr bwMode="auto">
            <a:xfrm>
              <a:off x="1371600" y="1828800"/>
              <a:ext cx="2362200" cy="2286000"/>
              <a:chOff x="4648200" y="1752600"/>
              <a:chExt cx="3886200" cy="3812758"/>
            </a:xfrm>
          </p:grpSpPr>
          <p:pic>
            <p:nvPicPr>
              <p:cNvPr id="17439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椭圆 7"/>
              <p:cNvSpPr/>
              <p:nvPr/>
            </p:nvSpPr>
            <p:spPr>
              <a:xfrm>
                <a:off x="4648200" y="1752600"/>
                <a:ext cx="3886200" cy="3810111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4" name="直接箭头连接符 3"/>
            <p:cNvCxnSpPr/>
            <p:nvPr/>
          </p:nvCxnSpPr>
          <p:spPr bwMode="auto">
            <a:xfrm flipV="1">
              <a:off x="2586038" y="2971800"/>
              <a:ext cx="995362" cy="317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7" name="Line 14"/>
            <p:cNvSpPr>
              <a:spLocks noChangeShapeType="1"/>
            </p:cNvSpPr>
            <p:nvPr/>
          </p:nvSpPr>
          <p:spPr bwMode="auto">
            <a:xfrm flipH="1">
              <a:off x="2316480" y="3003607"/>
              <a:ext cx="269966" cy="4568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519363" y="2938463"/>
              <a:ext cx="134937" cy="130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7411" name="组合 23"/>
          <p:cNvGrpSpPr/>
          <p:nvPr/>
        </p:nvGrpSpPr>
        <p:grpSpPr bwMode="auto">
          <a:xfrm>
            <a:off x="5562600" y="1447800"/>
            <a:ext cx="2362200" cy="2286000"/>
            <a:chOff x="5486400" y="1828800"/>
            <a:chExt cx="2362200" cy="2286000"/>
          </a:xfrm>
        </p:grpSpPr>
        <p:grpSp>
          <p:nvGrpSpPr>
            <p:cNvPr id="17429" name="组合 22"/>
            <p:cNvGrpSpPr/>
            <p:nvPr/>
          </p:nvGrpSpPr>
          <p:grpSpPr bwMode="auto">
            <a:xfrm>
              <a:off x="5486400" y="1828800"/>
              <a:ext cx="2362200" cy="2286000"/>
              <a:chOff x="4648200" y="1752600"/>
              <a:chExt cx="3886200" cy="3812758"/>
            </a:xfrm>
          </p:grpSpPr>
          <p:pic>
            <p:nvPicPr>
              <p:cNvPr id="17433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椭圆 14"/>
              <p:cNvSpPr/>
              <p:nvPr/>
            </p:nvSpPr>
            <p:spPr>
              <a:xfrm>
                <a:off x="4648200" y="1752600"/>
                <a:ext cx="3886200" cy="3810111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11" name="直接箭头连接符 10"/>
            <p:cNvCxnSpPr/>
            <p:nvPr/>
          </p:nvCxnSpPr>
          <p:spPr bwMode="auto">
            <a:xfrm rot="16200000" flipH="1">
              <a:off x="6223794" y="3480594"/>
              <a:ext cx="958850" cy="476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1" name="Line 14"/>
            <p:cNvSpPr>
              <a:spLocks noChangeShapeType="1"/>
            </p:cNvSpPr>
            <p:nvPr/>
          </p:nvSpPr>
          <p:spPr bwMode="auto">
            <a:xfrm flipH="1">
              <a:off x="6431280" y="3003607"/>
              <a:ext cx="269966" cy="4568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6634163" y="2938463"/>
              <a:ext cx="134937" cy="130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9" name="组合 29"/>
          <p:cNvGrpSpPr/>
          <p:nvPr/>
        </p:nvGrpSpPr>
        <p:grpSpPr bwMode="auto">
          <a:xfrm>
            <a:off x="2590800" y="1219200"/>
            <a:ext cx="1563688" cy="1447800"/>
            <a:chOff x="2590800" y="1600200"/>
            <a:chExt cx="1563211" cy="1447800"/>
          </a:xfrm>
        </p:grpSpPr>
        <p:sp>
          <p:nvSpPr>
            <p:cNvPr id="26" name="任意多边形 25"/>
            <p:cNvSpPr/>
            <p:nvPr/>
          </p:nvSpPr>
          <p:spPr bwMode="auto">
            <a:xfrm flipH="1">
              <a:off x="2590800" y="1677307"/>
              <a:ext cx="1371600" cy="1294494"/>
            </a:xfrm>
            <a:custGeom>
              <a:avLst/>
              <a:gdLst>
                <a:gd name="connsiteX0" fmla="*/ 2128345 w 2144111"/>
                <a:gd name="connsiteY0" fmla="*/ 0 h 2049517"/>
                <a:gd name="connsiteX1" fmla="*/ 2144111 w 2144111"/>
                <a:gd name="connsiteY1" fmla="*/ 2017986 h 2049517"/>
                <a:gd name="connsiteX2" fmla="*/ 0 w 2144111"/>
                <a:gd name="connsiteY2" fmla="*/ 2049517 h 2049517"/>
                <a:gd name="connsiteX3" fmla="*/ 0 w 2144111"/>
                <a:gd name="connsiteY3" fmla="*/ 1797269 h 2049517"/>
                <a:gd name="connsiteX4" fmla="*/ 47297 w 2144111"/>
                <a:gd name="connsiteY4" fmla="*/ 1592317 h 2049517"/>
                <a:gd name="connsiteX5" fmla="*/ 141890 w 2144111"/>
                <a:gd name="connsiteY5" fmla="*/ 1355835 h 2049517"/>
                <a:gd name="connsiteX6" fmla="*/ 220717 w 2144111"/>
                <a:gd name="connsiteY6" fmla="*/ 1135117 h 2049517"/>
                <a:gd name="connsiteX7" fmla="*/ 346842 w 2144111"/>
                <a:gd name="connsiteY7" fmla="*/ 961697 h 2049517"/>
                <a:gd name="connsiteX8" fmla="*/ 520262 w 2144111"/>
                <a:gd name="connsiteY8" fmla="*/ 709449 h 2049517"/>
                <a:gd name="connsiteX9" fmla="*/ 772511 w 2144111"/>
                <a:gd name="connsiteY9" fmla="*/ 472966 h 2049517"/>
                <a:gd name="connsiteX10" fmla="*/ 1150883 w 2144111"/>
                <a:gd name="connsiteY10" fmla="*/ 236483 h 2049517"/>
                <a:gd name="connsiteX11" fmla="*/ 1418897 w 2144111"/>
                <a:gd name="connsiteY11" fmla="*/ 110359 h 2049517"/>
                <a:gd name="connsiteX12" fmla="*/ 1749973 w 2144111"/>
                <a:gd name="connsiteY12" fmla="*/ 47297 h 2049517"/>
                <a:gd name="connsiteX13" fmla="*/ 2128345 w 2144111"/>
                <a:gd name="connsiteY13" fmla="*/ 0 h 204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4111" h="2049517">
                  <a:moveTo>
                    <a:pt x="2128345" y="0"/>
                  </a:moveTo>
                  <a:lnTo>
                    <a:pt x="2144111" y="2017986"/>
                  </a:lnTo>
                  <a:lnTo>
                    <a:pt x="0" y="2049517"/>
                  </a:lnTo>
                  <a:lnTo>
                    <a:pt x="0" y="1797269"/>
                  </a:lnTo>
                  <a:lnTo>
                    <a:pt x="47297" y="1592317"/>
                  </a:lnTo>
                  <a:lnTo>
                    <a:pt x="141890" y="1355835"/>
                  </a:lnTo>
                  <a:lnTo>
                    <a:pt x="220717" y="1135117"/>
                  </a:lnTo>
                  <a:lnTo>
                    <a:pt x="346842" y="961697"/>
                  </a:lnTo>
                  <a:lnTo>
                    <a:pt x="520262" y="709449"/>
                  </a:lnTo>
                  <a:lnTo>
                    <a:pt x="772511" y="472966"/>
                  </a:lnTo>
                  <a:lnTo>
                    <a:pt x="1150883" y="236483"/>
                  </a:lnTo>
                  <a:lnTo>
                    <a:pt x="1418897" y="110359"/>
                  </a:lnTo>
                  <a:lnTo>
                    <a:pt x="1749973" y="47297"/>
                  </a:lnTo>
                  <a:lnTo>
                    <a:pt x="2128345" y="0"/>
                  </a:lnTo>
                  <a:close/>
                </a:path>
              </a:pathLst>
            </a:custGeom>
            <a:gradFill flip="none" rotWithShape="1">
              <a:gsLst>
                <a:gs pos="58000">
                  <a:srgbClr val="FBEAC7">
                    <a:alpha val="0"/>
                  </a:srgbClr>
                </a:gs>
                <a:gs pos="0">
                  <a:srgbClr val="FBEAC7">
                    <a:alpha val="46000"/>
                  </a:srgbClr>
                </a:gs>
                <a:gs pos="79000">
                  <a:srgbClr val="FBEAC7">
                    <a:alpha val="46000"/>
                  </a:srgbClr>
                </a:gs>
                <a:gs pos="0">
                  <a:srgbClr val="FEE7F2"/>
                </a:gs>
                <a:gs pos="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7" name="右箭头 26"/>
            <p:cNvSpPr/>
            <p:nvPr/>
          </p:nvSpPr>
          <p:spPr bwMode="auto">
            <a:xfrm>
              <a:off x="2666977" y="1600200"/>
              <a:ext cx="22853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8" name="下箭头 27"/>
            <p:cNvSpPr/>
            <p:nvPr/>
          </p:nvSpPr>
          <p:spPr bwMode="auto">
            <a:xfrm flipH="1">
              <a:off x="3885805" y="2819400"/>
              <a:ext cx="268206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9" name="右箭头 28"/>
            <p:cNvSpPr/>
            <p:nvPr/>
          </p:nvSpPr>
          <p:spPr bwMode="auto">
            <a:xfrm rot="2448396">
              <a:off x="3473181" y="1976438"/>
              <a:ext cx="293598" cy="2428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7414" name="TextBox 30"/>
          <p:cNvSpPr txBox="1">
            <a:spLocks noChangeArrowheads="1"/>
          </p:cNvSpPr>
          <p:nvPr/>
        </p:nvSpPr>
        <p:spPr bwMode="auto">
          <a:xfrm>
            <a:off x="1143000" y="39624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anose="030F0702030302020204" pitchFamily="66" charset="0"/>
              </a:rPr>
              <a:t>_____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past</a:t>
            </a:r>
            <a:r>
              <a:rPr lang="en-US" altLang="zh-CN" sz="2800">
                <a:latin typeface="Comic Sans MS" panose="030F0702030302020204" pitchFamily="66" charset="0"/>
              </a:rPr>
              <a:t> seven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pic>
        <p:nvPicPr>
          <p:cNvPr id="32" name="Picture 12" descr="钟-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4419600"/>
            <a:ext cx="1524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4800" y="60198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anose="030F0702030302020204" pitchFamily="66" charset="0"/>
              </a:rPr>
              <a:t>fifteen minutes =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60293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a quarter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3962400"/>
            <a:ext cx="1828800" cy="5238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 quarter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0" y="39624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latin typeface="Comic Sans MS" panose="030F0702030302020204" pitchFamily="66" charset="0"/>
              </a:rPr>
              <a:t>____ 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past</a:t>
            </a:r>
            <a:r>
              <a:rPr lang="en-US" altLang="zh-CN" sz="2800">
                <a:latin typeface="Comic Sans MS" panose="030F0702030302020204" pitchFamily="66" charset="0"/>
              </a:rPr>
              <a:t> seven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0" y="4395788"/>
            <a:ext cx="6400800" cy="2462212"/>
          </a:xfrm>
          <a:prstGeom prst="rect">
            <a:avLst/>
          </a:prstGeom>
          <a:solidFill>
            <a:srgbClr val="9AF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 red apple big </a:t>
            </a:r>
            <a:r>
              <a:rPr lang="en-US" altLang="zh-CN" sz="2800" b="1" dirty="0" err="1">
                <a:latin typeface="Comic Sans MS" panose="030F0702030302020204" pitchFamily="66" charset="0"/>
              </a:rPr>
              <a:t>big</a:t>
            </a:r>
            <a:r>
              <a:rPr lang="en-US" altLang="zh-CN" sz="2800" b="1" dirty="0"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r>
              <a:rPr lang="en-US" altLang="zh-CN" sz="2800" b="1" dirty="0">
                <a:latin typeface="Comic Sans MS" panose="030F0702030302020204" pitchFamily="66" charset="0"/>
              </a:rPr>
              <a:t> for you and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half </a:t>
            </a:r>
            <a:r>
              <a:rPr lang="en-US" altLang="zh-CN" sz="2800" b="1" dirty="0">
                <a:latin typeface="Comic Sans MS" panose="030F0702030302020204" pitchFamily="66" charset="0"/>
              </a:rPr>
              <a:t>for me!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 red apple sweet </a:t>
            </a:r>
            <a:r>
              <a:rPr lang="en-US" altLang="zh-CN" sz="2800" b="1" dirty="0" err="1">
                <a:latin typeface="Comic Sans MS" panose="030F0702030302020204" pitchFamily="66" charset="0"/>
              </a:rPr>
              <a:t>sweet</a:t>
            </a:r>
            <a:r>
              <a:rPr lang="en-US" altLang="zh-CN" sz="2800" b="1" dirty="0"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r>
              <a:rPr lang="en-US" altLang="zh-CN" sz="2800" b="1" dirty="0">
                <a:latin typeface="Comic Sans MS" panose="030F0702030302020204" pitchFamily="66" charset="0"/>
              </a:rPr>
              <a:t> for you and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r>
              <a:rPr lang="en-US" altLang="zh-CN" sz="2800" b="1" dirty="0">
                <a:latin typeface="Comic Sans MS" panose="030F0702030302020204" pitchFamily="66" charset="0"/>
              </a:rPr>
              <a:t> for me!</a:t>
            </a:r>
          </a:p>
        </p:txBody>
      </p:sp>
      <p:pic>
        <p:nvPicPr>
          <p:cNvPr id="38" name="Picture 11" descr="http://thumbs.dreamstime.com/z/%C6%BB%B9%FB%BF%AA%B7%C5%BC%F4%C7%D0%B5%C4%D2%BB%B0%EB-177588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4918075"/>
            <a:ext cx="2667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486400" y="39624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/>
      <p:bldP spid="37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029200"/>
            <a:ext cx="9753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What time does he brush 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r>
              <a:rPr lang="en-US" altLang="zh-CN" b="1">
                <a:latin typeface="Comic Sans MS" panose="030F0702030302020204" pitchFamily="66" charset="0"/>
              </a:rPr>
              <a:t> teeth?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He brush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b="1">
                <a:latin typeface="Comic Sans MS" panose="030F0702030302020204" pitchFamily="66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r>
              <a:rPr lang="en-US" altLang="zh-CN" b="1">
                <a:latin typeface="Comic Sans MS" panose="030F0702030302020204" pitchFamily="66" charset="0"/>
              </a:rPr>
              <a:t> teeth at ______ past _____.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" name="组合 16"/>
          <p:cNvGrpSpPr/>
          <p:nvPr/>
        </p:nvGrpSpPr>
        <p:grpSpPr bwMode="auto">
          <a:xfrm>
            <a:off x="5257800" y="1524000"/>
            <a:ext cx="2667000" cy="2668588"/>
            <a:chOff x="5257800" y="1524000"/>
            <a:chExt cx="2667000" cy="2668588"/>
          </a:xfrm>
        </p:grpSpPr>
        <p:grpSp>
          <p:nvGrpSpPr>
            <p:cNvPr id="18440" name="组合 22"/>
            <p:cNvGrpSpPr/>
            <p:nvPr/>
          </p:nvGrpSpPr>
          <p:grpSpPr bwMode="auto">
            <a:xfrm>
              <a:off x="5257800" y="1524000"/>
              <a:ext cx="2667000" cy="2668588"/>
              <a:chOff x="4648200" y="1752600"/>
              <a:chExt cx="3886200" cy="3812758"/>
            </a:xfrm>
          </p:grpSpPr>
          <p:pic>
            <p:nvPicPr>
              <p:cNvPr id="18444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椭圆 10"/>
              <p:cNvSpPr/>
              <p:nvPr/>
            </p:nvSpPr>
            <p:spPr>
              <a:xfrm>
                <a:off x="4648200" y="1752600"/>
                <a:ext cx="3886200" cy="3810489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7" name="直接箭头连接符 6"/>
            <p:cNvCxnSpPr/>
            <p:nvPr/>
          </p:nvCxnSpPr>
          <p:spPr bwMode="auto">
            <a:xfrm>
              <a:off x="6629400" y="2895600"/>
              <a:ext cx="1143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 flipH="1">
              <a:off x="6324600" y="2895424"/>
              <a:ext cx="304800" cy="5333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65532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57912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a quarter</a:t>
            </a:r>
            <a:endParaRPr lang="zh-CN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43800" y="5867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seven</a:t>
            </a:r>
            <a:endParaRPr lang="zh-CN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9" name="Picture 15" descr="古刷牙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20823">
            <a:off x="2057400" y="914400"/>
            <a:ext cx="266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304800" y="55626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latin typeface="Comic Sans MS" panose="030F0702030302020204" pitchFamily="66" charset="0"/>
              </a:rPr>
              <a:t>He wash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200" b="1">
                <a:latin typeface="Comic Sans MS" panose="030F0702030302020204" pitchFamily="66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r>
              <a:rPr lang="en-US" altLang="zh-CN" sz="3200" b="1">
                <a:latin typeface="Comic Sans MS" panose="030F0702030302020204" pitchFamily="66" charset="0"/>
              </a:rPr>
              <a:t> face at __________, too.</a:t>
            </a:r>
            <a:endParaRPr lang="zh-CN" altLang="en-US" sz="3200" b="1">
              <a:latin typeface="Comic Sans MS" panose="030F0702030302020204" pitchFamily="66" charset="0"/>
            </a:endParaRPr>
          </a:p>
        </p:txBody>
      </p:sp>
      <p:grpSp>
        <p:nvGrpSpPr>
          <p:cNvPr id="20484" name="组合 16"/>
          <p:cNvGrpSpPr/>
          <p:nvPr/>
        </p:nvGrpSpPr>
        <p:grpSpPr bwMode="auto">
          <a:xfrm>
            <a:off x="5257800" y="1524000"/>
            <a:ext cx="2667000" cy="2668588"/>
            <a:chOff x="5257800" y="1524000"/>
            <a:chExt cx="2667000" cy="2668588"/>
          </a:xfrm>
        </p:grpSpPr>
        <p:grpSp>
          <p:nvGrpSpPr>
            <p:cNvPr id="20487" name="组合 22"/>
            <p:cNvGrpSpPr/>
            <p:nvPr/>
          </p:nvGrpSpPr>
          <p:grpSpPr bwMode="auto">
            <a:xfrm>
              <a:off x="5257800" y="1524000"/>
              <a:ext cx="2667000" cy="2668588"/>
              <a:chOff x="4648200" y="1752600"/>
              <a:chExt cx="3886200" cy="3812758"/>
            </a:xfrm>
          </p:grpSpPr>
          <p:pic>
            <p:nvPicPr>
              <p:cNvPr id="20491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椭圆 10"/>
              <p:cNvSpPr/>
              <p:nvPr/>
            </p:nvSpPr>
            <p:spPr>
              <a:xfrm>
                <a:off x="4648200" y="1752600"/>
                <a:ext cx="3886200" cy="3810489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7" name="直接箭头连接符 6"/>
            <p:cNvCxnSpPr/>
            <p:nvPr/>
          </p:nvCxnSpPr>
          <p:spPr bwMode="auto">
            <a:xfrm>
              <a:off x="6629400" y="2895600"/>
              <a:ext cx="1143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9" name="Line 14"/>
            <p:cNvSpPr>
              <a:spLocks noChangeShapeType="1"/>
            </p:cNvSpPr>
            <p:nvPr/>
          </p:nvSpPr>
          <p:spPr bwMode="auto">
            <a:xfrm flipH="1">
              <a:off x="6324600" y="2895424"/>
              <a:ext cx="304800" cy="5333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65532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5551488"/>
            <a:ext cx="3886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a quarter past seven</a:t>
            </a:r>
            <a:endParaRPr lang="zh-CN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6" name="Picture 14" descr="古洗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07605">
            <a:off x="1752600" y="1066800"/>
            <a:ext cx="28321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5029200"/>
            <a:ext cx="8686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What time does he have breakfast?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Comic Sans MS" panose="030F0702030302020204" pitchFamily="66" charset="0"/>
              </a:rPr>
              <a:t>He 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r>
              <a:rPr lang="en-US" altLang="zh-CN" b="1">
                <a:latin typeface="Comic Sans MS" panose="030F0702030302020204" pitchFamily="66" charset="0"/>
              </a:rPr>
              <a:t> breakfast at ________________.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3305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5257800" y="1524000"/>
            <a:ext cx="2667000" cy="2668588"/>
            <a:chOff x="5257800" y="1524000"/>
            <a:chExt cx="2667000" cy="2668588"/>
          </a:xfrm>
        </p:grpSpPr>
        <p:grpSp>
          <p:nvGrpSpPr>
            <p:cNvPr id="21511" name="组合 22"/>
            <p:cNvGrpSpPr/>
            <p:nvPr/>
          </p:nvGrpSpPr>
          <p:grpSpPr bwMode="auto">
            <a:xfrm>
              <a:off x="5257800" y="1524000"/>
              <a:ext cx="2667000" cy="2668588"/>
              <a:chOff x="4648200" y="1752600"/>
              <a:chExt cx="3886200" cy="3812758"/>
            </a:xfrm>
          </p:grpSpPr>
          <p:pic>
            <p:nvPicPr>
              <p:cNvPr id="21515" name="Picture 6" descr="http://thumbs.dreamstime.com/t/%D6%D3%C5%CC%C4%A3%B0%E5-4223528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0269" y="1861457"/>
                <a:ext cx="3657601" cy="370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椭圆 10"/>
              <p:cNvSpPr/>
              <p:nvPr/>
            </p:nvSpPr>
            <p:spPr>
              <a:xfrm>
                <a:off x="4648200" y="1752600"/>
                <a:ext cx="3886200" cy="3810489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cxnSp>
          <p:nvCxnSpPr>
            <p:cNvPr id="7" name="直接箭头连接符 6"/>
            <p:cNvCxnSpPr/>
            <p:nvPr/>
          </p:nvCxnSpPr>
          <p:spPr bwMode="auto">
            <a:xfrm rot="5400000">
              <a:off x="6097588" y="3429000"/>
              <a:ext cx="1065212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3" name="Line 14"/>
            <p:cNvSpPr>
              <a:spLocks noChangeShapeType="1"/>
            </p:cNvSpPr>
            <p:nvPr/>
          </p:nvSpPr>
          <p:spPr bwMode="auto">
            <a:xfrm flipH="1">
              <a:off x="6172200" y="2895600"/>
              <a:ext cx="4572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65532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600" y="57912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half past seven</a:t>
            </a:r>
            <a:endParaRPr lang="zh-CN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10" name="Picture 14" descr="古早餐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69767">
            <a:off x="1447800" y="990600"/>
            <a:ext cx="320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全屏显示(4:3)</PresentationFormat>
  <Paragraphs>138</Paragraphs>
  <Slides>23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Arno Pro Smbd</vt:lpstr>
      <vt:lpstr>EucrosiaUPC</vt:lpstr>
      <vt:lpstr>黑体</vt:lpstr>
      <vt:lpstr>宋体</vt:lpstr>
      <vt:lpstr>微软雅黑</vt:lpstr>
      <vt:lpstr>幼圆</vt:lpstr>
      <vt:lpstr>Arial</vt:lpstr>
      <vt:lpstr>Arial Black</vt:lpstr>
      <vt:lpstr>Cambria Math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2017-03-07T02:30:00Z</dcterms:created>
  <dcterms:modified xsi:type="dcterms:W3CDTF">2023-01-17T00:11:22Z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E8C6358C3EBB49E2B4AC26CCE98FBA14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