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4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201A"/>
    <a:srgbClr val="5F5F5F"/>
    <a:srgbClr val="4872D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72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15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5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8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9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5987810" y="10139509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30.jpeg"/><Relationship Id="rId5" Type="http://schemas.microsoft.com/office/2007/relationships/hdphoto" Target="../media/hdphoto1.wdp"/><Relationship Id="rId10" Type="http://schemas.openxmlformats.org/officeDocument/2006/relationships/image" Target="../media/image29.jpe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6.xml"/><Relationship Id="rId3" Type="http://schemas.openxmlformats.org/officeDocument/2006/relationships/tags" Target="../tags/tag4.xml"/><Relationship Id="rId21" Type="http://schemas.openxmlformats.org/officeDocument/2006/relationships/image" Target="../media/image10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9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8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19373" y="1103600"/>
            <a:ext cx="8553254" cy="49345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18271" y="4903857"/>
            <a:ext cx="6155458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chemeClr val="accent1"/>
                </a:solidFill>
                <a:cs typeface="+mn-ea"/>
                <a:sym typeface="+mn-lt"/>
              </a:rPr>
              <a:t>时</a:t>
            </a: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间</a:t>
            </a:r>
            <a:r>
              <a:rPr lang="zh-CN" altLang="en-US" sz="2000" dirty="0" smtClean="0">
                <a:solidFill>
                  <a:schemeClr val="accent1"/>
                </a:solidFill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schemeClr val="accent1"/>
                </a:solidFill>
                <a:cs typeface="+mn-ea"/>
                <a:sym typeface="+mn-lt"/>
              </a:rPr>
              <a:t>2030</a:t>
            </a:r>
            <a:r>
              <a:rPr lang="zh-CN" altLang="en-US" sz="2000" dirty="0" smtClean="0">
                <a:solidFill>
                  <a:schemeClr val="accent1"/>
                </a:solidFill>
                <a:cs typeface="+mn-ea"/>
                <a:sym typeface="+mn-lt"/>
              </a:rPr>
              <a:t>年</a:t>
            </a:r>
            <a:r>
              <a:rPr lang="en-US" altLang="zh-CN" sz="2000" dirty="0" smtClean="0">
                <a:solidFill>
                  <a:schemeClr val="accent1"/>
                </a:solidFill>
                <a:cs typeface="+mn-ea"/>
                <a:sym typeface="+mn-lt"/>
              </a:rPr>
              <a:t>12</a:t>
            </a:r>
            <a:r>
              <a:rPr lang="zh-CN" altLang="en-US" sz="2000" dirty="0" smtClean="0">
                <a:solidFill>
                  <a:schemeClr val="accent1"/>
                </a:solidFill>
                <a:cs typeface="+mn-ea"/>
                <a:sym typeface="+mn-lt"/>
              </a:rPr>
              <a:t>月</a:t>
            </a: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　  汇报人</a:t>
            </a:r>
            <a:r>
              <a:rPr lang="zh-CN" altLang="en-US" sz="2000" dirty="0" smtClean="0">
                <a:solidFill>
                  <a:schemeClr val="accent1"/>
                </a:solidFill>
                <a:cs typeface="+mn-ea"/>
                <a:sym typeface="+mn-lt"/>
              </a:rPr>
              <a:t>：</a:t>
            </a:r>
            <a:r>
              <a:rPr lang="en-US" sz="2000" dirty="0" smtClean="0">
                <a:solidFill>
                  <a:schemeClr val="accent1"/>
                </a:solidFill>
                <a:cs typeface="+mn-ea"/>
                <a:sym typeface="+mn-lt"/>
              </a:rPr>
              <a:t>xxx</a:t>
            </a:r>
            <a:endParaRPr 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61398" y="4114584"/>
            <a:ext cx="773040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适用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于企业年会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颁奖盛典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表彰大会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活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动策划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4066552" y="2553395"/>
            <a:ext cx="4052549" cy="2229094"/>
            <a:chOff x="3051503" y="2058720"/>
            <a:chExt cx="3040995" cy="1672691"/>
          </a:xfrm>
        </p:grpSpPr>
        <p:sp>
          <p:nvSpPr>
            <p:cNvPr id="62" name="Line 26"/>
            <p:cNvSpPr>
              <a:spLocks noChangeShapeType="1"/>
            </p:cNvSpPr>
            <p:nvPr/>
          </p:nvSpPr>
          <p:spPr bwMode="auto">
            <a:xfrm flipH="1">
              <a:off x="3122760" y="2515574"/>
              <a:ext cx="645051" cy="2121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 rot="5400000">
              <a:off x="3414431" y="1695792"/>
              <a:ext cx="0" cy="72585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 flipH="1">
              <a:off x="3581086" y="2883717"/>
              <a:ext cx="510312" cy="52622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 flipH="1">
              <a:off x="4527557" y="3020581"/>
              <a:ext cx="11670" cy="71083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 rot="16200000" flipH="1">
              <a:off x="5729571" y="1695793"/>
              <a:ext cx="0" cy="72585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Line 26"/>
            <p:cNvSpPr>
              <a:spLocks noChangeShapeType="1"/>
            </p:cNvSpPr>
            <p:nvPr/>
          </p:nvSpPr>
          <p:spPr bwMode="auto">
            <a:xfrm>
              <a:off x="5334336" y="2515574"/>
              <a:ext cx="645051" cy="2121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5043283" y="2883717"/>
              <a:ext cx="510312" cy="52622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3" name="椭圆 102"/>
          <p:cNvSpPr/>
          <p:nvPr/>
        </p:nvSpPr>
        <p:spPr>
          <a:xfrm flipH="1">
            <a:off x="7747054" y="2107084"/>
            <a:ext cx="637743" cy="637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 flipH="1">
            <a:off x="7649744" y="3131268"/>
            <a:ext cx="637743" cy="637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4393197" y="4104729"/>
            <a:ext cx="637743" cy="637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完成项目汇总</a:t>
            </a:r>
          </a:p>
        </p:txBody>
      </p:sp>
      <p:sp>
        <p:nvSpPr>
          <p:cNvPr id="59" name="Freeform 42"/>
          <p:cNvSpPr/>
          <p:nvPr/>
        </p:nvSpPr>
        <p:spPr bwMode="auto">
          <a:xfrm>
            <a:off x="5019009" y="1701708"/>
            <a:ext cx="2147635" cy="2146223"/>
          </a:xfrm>
          <a:custGeom>
            <a:avLst/>
            <a:gdLst>
              <a:gd name="T0" fmla="*/ 720 w 720"/>
              <a:gd name="T1" fmla="*/ 360 h 720"/>
              <a:gd name="T2" fmla="*/ 712 w 720"/>
              <a:gd name="T3" fmla="*/ 432 h 720"/>
              <a:gd name="T4" fmla="*/ 691 w 720"/>
              <a:gd name="T5" fmla="*/ 500 h 720"/>
              <a:gd name="T6" fmla="*/ 659 w 720"/>
              <a:gd name="T7" fmla="*/ 561 h 720"/>
              <a:gd name="T8" fmla="*/ 614 w 720"/>
              <a:gd name="T9" fmla="*/ 614 h 720"/>
              <a:gd name="T10" fmla="*/ 561 w 720"/>
              <a:gd name="T11" fmla="*/ 659 h 720"/>
              <a:gd name="T12" fmla="*/ 500 w 720"/>
              <a:gd name="T13" fmla="*/ 691 h 720"/>
              <a:gd name="T14" fmla="*/ 432 w 720"/>
              <a:gd name="T15" fmla="*/ 712 h 720"/>
              <a:gd name="T16" fmla="*/ 360 w 720"/>
              <a:gd name="T17" fmla="*/ 720 h 720"/>
              <a:gd name="T18" fmla="*/ 323 w 720"/>
              <a:gd name="T19" fmla="*/ 718 h 720"/>
              <a:gd name="T20" fmla="*/ 253 w 720"/>
              <a:gd name="T21" fmla="*/ 704 h 720"/>
              <a:gd name="T22" fmla="*/ 188 w 720"/>
              <a:gd name="T23" fmla="*/ 676 h 720"/>
              <a:gd name="T24" fmla="*/ 132 w 720"/>
              <a:gd name="T25" fmla="*/ 638 h 720"/>
              <a:gd name="T26" fmla="*/ 82 w 720"/>
              <a:gd name="T27" fmla="*/ 588 h 720"/>
              <a:gd name="T28" fmla="*/ 44 w 720"/>
              <a:gd name="T29" fmla="*/ 532 h 720"/>
              <a:gd name="T30" fmla="*/ 16 w 720"/>
              <a:gd name="T31" fmla="*/ 468 h 720"/>
              <a:gd name="T32" fmla="*/ 2 w 720"/>
              <a:gd name="T33" fmla="*/ 397 h 720"/>
              <a:gd name="T34" fmla="*/ 0 w 720"/>
              <a:gd name="T35" fmla="*/ 360 h 720"/>
              <a:gd name="T36" fmla="*/ 8 w 720"/>
              <a:gd name="T37" fmla="*/ 288 h 720"/>
              <a:gd name="T38" fmla="*/ 29 w 720"/>
              <a:gd name="T39" fmla="*/ 220 h 720"/>
              <a:gd name="T40" fmla="*/ 61 w 720"/>
              <a:gd name="T41" fmla="*/ 159 h 720"/>
              <a:gd name="T42" fmla="*/ 106 w 720"/>
              <a:gd name="T43" fmla="*/ 106 h 720"/>
              <a:gd name="T44" fmla="*/ 159 w 720"/>
              <a:gd name="T45" fmla="*/ 61 h 720"/>
              <a:gd name="T46" fmla="*/ 220 w 720"/>
              <a:gd name="T47" fmla="*/ 29 h 720"/>
              <a:gd name="T48" fmla="*/ 288 w 720"/>
              <a:gd name="T49" fmla="*/ 8 h 720"/>
              <a:gd name="T50" fmla="*/ 360 w 720"/>
              <a:gd name="T51" fmla="*/ 0 h 720"/>
              <a:gd name="T52" fmla="*/ 397 w 720"/>
              <a:gd name="T53" fmla="*/ 2 h 720"/>
              <a:gd name="T54" fmla="*/ 468 w 720"/>
              <a:gd name="T55" fmla="*/ 16 h 720"/>
              <a:gd name="T56" fmla="*/ 532 w 720"/>
              <a:gd name="T57" fmla="*/ 44 h 720"/>
              <a:gd name="T58" fmla="*/ 588 w 720"/>
              <a:gd name="T59" fmla="*/ 82 h 720"/>
              <a:gd name="T60" fmla="*/ 638 w 720"/>
              <a:gd name="T61" fmla="*/ 132 h 720"/>
              <a:gd name="T62" fmla="*/ 676 w 720"/>
              <a:gd name="T63" fmla="*/ 188 h 720"/>
              <a:gd name="T64" fmla="*/ 704 w 720"/>
              <a:gd name="T65" fmla="*/ 252 h 720"/>
              <a:gd name="T66" fmla="*/ 718 w 720"/>
              <a:gd name="T67" fmla="*/ 323 h 720"/>
              <a:gd name="T68" fmla="*/ 720 w 720"/>
              <a:gd name="T69" fmla="*/ 360 h 7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0"/>
              <a:gd name="T106" fmla="*/ 0 h 720"/>
              <a:gd name="T107" fmla="*/ 720 w 720"/>
              <a:gd name="T108" fmla="*/ 720 h 7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0" h="720">
                <a:moveTo>
                  <a:pt x="720" y="360"/>
                </a:moveTo>
                <a:lnTo>
                  <a:pt x="720" y="360"/>
                </a:lnTo>
                <a:lnTo>
                  <a:pt x="718" y="397"/>
                </a:lnTo>
                <a:lnTo>
                  <a:pt x="712" y="432"/>
                </a:lnTo>
                <a:lnTo>
                  <a:pt x="704" y="468"/>
                </a:lnTo>
                <a:lnTo>
                  <a:pt x="691" y="500"/>
                </a:lnTo>
                <a:lnTo>
                  <a:pt x="676" y="532"/>
                </a:lnTo>
                <a:lnTo>
                  <a:pt x="659" y="561"/>
                </a:lnTo>
                <a:lnTo>
                  <a:pt x="638" y="588"/>
                </a:lnTo>
                <a:lnTo>
                  <a:pt x="614" y="614"/>
                </a:lnTo>
                <a:lnTo>
                  <a:pt x="588" y="638"/>
                </a:lnTo>
                <a:lnTo>
                  <a:pt x="561" y="659"/>
                </a:lnTo>
                <a:lnTo>
                  <a:pt x="532" y="676"/>
                </a:lnTo>
                <a:lnTo>
                  <a:pt x="500" y="691"/>
                </a:lnTo>
                <a:lnTo>
                  <a:pt x="468" y="704"/>
                </a:lnTo>
                <a:lnTo>
                  <a:pt x="432" y="712"/>
                </a:lnTo>
                <a:lnTo>
                  <a:pt x="397" y="718"/>
                </a:lnTo>
                <a:lnTo>
                  <a:pt x="360" y="720"/>
                </a:lnTo>
                <a:lnTo>
                  <a:pt x="323" y="718"/>
                </a:lnTo>
                <a:lnTo>
                  <a:pt x="288" y="712"/>
                </a:lnTo>
                <a:lnTo>
                  <a:pt x="253" y="704"/>
                </a:lnTo>
                <a:lnTo>
                  <a:pt x="220" y="691"/>
                </a:lnTo>
                <a:lnTo>
                  <a:pt x="188" y="676"/>
                </a:lnTo>
                <a:lnTo>
                  <a:pt x="159" y="659"/>
                </a:lnTo>
                <a:lnTo>
                  <a:pt x="132" y="638"/>
                </a:lnTo>
                <a:lnTo>
                  <a:pt x="106" y="614"/>
                </a:lnTo>
                <a:lnTo>
                  <a:pt x="82" y="588"/>
                </a:lnTo>
                <a:lnTo>
                  <a:pt x="61" y="561"/>
                </a:lnTo>
                <a:lnTo>
                  <a:pt x="44" y="532"/>
                </a:lnTo>
                <a:lnTo>
                  <a:pt x="29" y="500"/>
                </a:lnTo>
                <a:lnTo>
                  <a:pt x="16" y="468"/>
                </a:lnTo>
                <a:lnTo>
                  <a:pt x="8" y="432"/>
                </a:lnTo>
                <a:lnTo>
                  <a:pt x="2" y="397"/>
                </a:lnTo>
                <a:lnTo>
                  <a:pt x="0" y="360"/>
                </a:lnTo>
                <a:lnTo>
                  <a:pt x="2" y="323"/>
                </a:lnTo>
                <a:lnTo>
                  <a:pt x="8" y="288"/>
                </a:lnTo>
                <a:lnTo>
                  <a:pt x="16" y="252"/>
                </a:lnTo>
                <a:lnTo>
                  <a:pt x="29" y="220"/>
                </a:lnTo>
                <a:lnTo>
                  <a:pt x="44" y="188"/>
                </a:lnTo>
                <a:lnTo>
                  <a:pt x="61" y="159"/>
                </a:lnTo>
                <a:lnTo>
                  <a:pt x="82" y="132"/>
                </a:lnTo>
                <a:lnTo>
                  <a:pt x="106" y="106"/>
                </a:lnTo>
                <a:lnTo>
                  <a:pt x="132" y="82"/>
                </a:lnTo>
                <a:lnTo>
                  <a:pt x="159" y="61"/>
                </a:lnTo>
                <a:lnTo>
                  <a:pt x="188" y="44"/>
                </a:lnTo>
                <a:lnTo>
                  <a:pt x="220" y="29"/>
                </a:lnTo>
                <a:lnTo>
                  <a:pt x="253" y="16"/>
                </a:lnTo>
                <a:lnTo>
                  <a:pt x="288" y="8"/>
                </a:lnTo>
                <a:lnTo>
                  <a:pt x="323" y="2"/>
                </a:lnTo>
                <a:lnTo>
                  <a:pt x="360" y="0"/>
                </a:lnTo>
                <a:lnTo>
                  <a:pt x="397" y="2"/>
                </a:lnTo>
                <a:lnTo>
                  <a:pt x="432" y="8"/>
                </a:lnTo>
                <a:lnTo>
                  <a:pt x="468" y="16"/>
                </a:lnTo>
                <a:lnTo>
                  <a:pt x="500" y="29"/>
                </a:lnTo>
                <a:lnTo>
                  <a:pt x="532" y="44"/>
                </a:lnTo>
                <a:lnTo>
                  <a:pt x="561" y="61"/>
                </a:lnTo>
                <a:lnTo>
                  <a:pt x="588" y="82"/>
                </a:lnTo>
                <a:lnTo>
                  <a:pt x="614" y="106"/>
                </a:lnTo>
                <a:lnTo>
                  <a:pt x="638" y="132"/>
                </a:lnTo>
                <a:lnTo>
                  <a:pt x="659" y="159"/>
                </a:lnTo>
                <a:lnTo>
                  <a:pt x="676" y="188"/>
                </a:lnTo>
                <a:lnTo>
                  <a:pt x="691" y="220"/>
                </a:lnTo>
                <a:lnTo>
                  <a:pt x="704" y="252"/>
                </a:lnTo>
                <a:lnTo>
                  <a:pt x="712" y="288"/>
                </a:lnTo>
                <a:lnTo>
                  <a:pt x="718" y="323"/>
                </a:lnTo>
                <a:lnTo>
                  <a:pt x="720" y="36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</a:ln>
        </p:spPr>
        <p:txBody>
          <a:bodyPr/>
          <a:lstStyle/>
          <a:p>
            <a:pPr>
              <a:defRPr/>
            </a:pPr>
            <a:endParaRPr lang="en-US" sz="2485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3802203" y="3131268"/>
            <a:ext cx="637743" cy="637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704895" y="2107084"/>
            <a:ext cx="637743" cy="637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864672" y="2270971"/>
            <a:ext cx="325053" cy="282423"/>
            <a:chOff x="2601913" y="584200"/>
            <a:chExt cx="581025" cy="504825"/>
          </a:xfrm>
          <a:solidFill>
            <a:srgbClr val="FFFFFF"/>
          </a:solidFill>
        </p:grpSpPr>
        <p:sp>
          <p:nvSpPr>
            <p:cNvPr id="71" name="Freeform 21"/>
            <p:cNvSpPr/>
            <p:nvPr/>
          </p:nvSpPr>
          <p:spPr bwMode="auto">
            <a:xfrm>
              <a:off x="2601913" y="1054100"/>
              <a:ext cx="581025" cy="34925"/>
            </a:xfrm>
            <a:custGeom>
              <a:avLst/>
              <a:gdLst>
                <a:gd name="T0" fmla="*/ 352 w 366"/>
                <a:gd name="T1" fmla="*/ 0 h 22"/>
                <a:gd name="T2" fmla="*/ 14 w 366"/>
                <a:gd name="T3" fmla="*/ 0 h 22"/>
                <a:gd name="T4" fmla="*/ 14 w 366"/>
                <a:gd name="T5" fmla="*/ 0 h 22"/>
                <a:gd name="T6" fmla="*/ 8 w 366"/>
                <a:gd name="T7" fmla="*/ 0 h 22"/>
                <a:gd name="T8" fmla="*/ 4 w 366"/>
                <a:gd name="T9" fmla="*/ 2 h 22"/>
                <a:gd name="T10" fmla="*/ 0 w 366"/>
                <a:gd name="T11" fmla="*/ 6 h 22"/>
                <a:gd name="T12" fmla="*/ 0 w 366"/>
                <a:gd name="T13" fmla="*/ 10 h 22"/>
                <a:gd name="T14" fmla="*/ 0 w 366"/>
                <a:gd name="T15" fmla="*/ 12 h 22"/>
                <a:gd name="T16" fmla="*/ 0 w 366"/>
                <a:gd name="T17" fmla="*/ 12 h 22"/>
                <a:gd name="T18" fmla="*/ 0 w 366"/>
                <a:gd name="T19" fmla="*/ 16 h 22"/>
                <a:gd name="T20" fmla="*/ 4 w 366"/>
                <a:gd name="T21" fmla="*/ 20 h 22"/>
                <a:gd name="T22" fmla="*/ 8 w 366"/>
                <a:gd name="T23" fmla="*/ 22 h 22"/>
                <a:gd name="T24" fmla="*/ 14 w 366"/>
                <a:gd name="T25" fmla="*/ 22 h 22"/>
                <a:gd name="T26" fmla="*/ 352 w 366"/>
                <a:gd name="T27" fmla="*/ 22 h 22"/>
                <a:gd name="T28" fmla="*/ 352 w 366"/>
                <a:gd name="T29" fmla="*/ 22 h 22"/>
                <a:gd name="T30" fmla="*/ 358 w 366"/>
                <a:gd name="T31" fmla="*/ 22 h 22"/>
                <a:gd name="T32" fmla="*/ 362 w 366"/>
                <a:gd name="T33" fmla="*/ 20 h 22"/>
                <a:gd name="T34" fmla="*/ 366 w 366"/>
                <a:gd name="T35" fmla="*/ 16 h 22"/>
                <a:gd name="T36" fmla="*/ 366 w 366"/>
                <a:gd name="T37" fmla="*/ 12 h 22"/>
                <a:gd name="T38" fmla="*/ 366 w 366"/>
                <a:gd name="T39" fmla="*/ 10 h 22"/>
                <a:gd name="T40" fmla="*/ 366 w 366"/>
                <a:gd name="T41" fmla="*/ 10 h 22"/>
                <a:gd name="T42" fmla="*/ 366 w 366"/>
                <a:gd name="T43" fmla="*/ 6 h 22"/>
                <a:gd name="T44" fmla="*/ 362 w 366"/>
                <a:gd name="T45" fmla="*/ 2 h 22"/>
                <a:gd name="T46" fmla="*/ 358 w 366"/>
                <a:gd name="T47" fmla="*/ 0 h 22"/>
                <a:gd name="T48" fmla="*/ 352 w 366"/>
                <a:gd name="T49" fmla="*/ 0 h 22"/>
                <a:gd name="T50" fmla="*/ 352 w 366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22">
                  <a:moveTo>
                    <a:pt x="352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8" y="22"/>
                  </a:lnTo>
                  <a:lnTo>
                    <a:pt x="362" y="20"/>
                  </a:lnTo>
                  <a:lnTo>
                    <a:pt x="366" y="16"/>
                  </a:lnTo>
                  <a:lnTo>
                    <a:pt x="366" y="12"/>
                  </a:lnTo>
                  <a:lnTo>
                    <a:pt x="366" y="10"/>
                  </a:lnTo>
                  <a:lnTo>
                    <a:pt x="366" y="10"/>
                  </a:lnTo>
                  <a:lnTo>
                    <a:pt x="366" y="6"/>
                  </a:lnTo>
                  <a:lnTo>
                    <a:pt x="362" y="2"/>
                  </a:lnTo>
                  <a:lnTo>
                    <a:pt x="358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2"/>
            <p:cNvSpPr>
              <a:spLocks noEditPoints="1"/>
            </p:cNvSpPr>
            <p:nvPr/>
          </p:nvSpPr>
          <p:spPr bwMode="auto">
            <a:xfrm>
              <a:off x="2687638" y="752475"/>
              <a:ext cx="409575" cy="206375"/>
            </a:xfrm>
            <a:custGeom>
              <a:avLst/>
              <a:gdLst>
                <a:gd name="T0" fmla="*/ 118 w 258"/>
                <a:gd name="T1" fmla="*/ 0 h 130"/>
                <a:gd name="T2" fmla="*/ 112 w 258"/>
                <a:gd name="T3" fmla="*/ 2 h 130"/>
                <a:gd name="T4" fmla="*/ 104 w 258"/>
                <a:gd name="T5" fmla="*/ 8 h 130"/>
                <a:gd name="T6" fmla="*/ 104 w 258"/>
                <a:gd name="T7" fmla="*/ 116 h 130"/>
                <a:gd name="T8" fmla="*/ 104 w 258"/>
                <a:gd name="T9" fmla="*/ 122 h 130"/>
                <a:gd name="T10" fmla="*/ 112 w 258"/>
                <a:gd name="T11" fmla="*/ 128 h 130"/>
                <a:gd name="T12" fmla="*/ 140 w 258"/>
                <a:gd name="T13" fmla="*/ 130 h 130"/>
                <a:gd name="T14" fmla="*/ 146 w 258"/>
                <a:gd name="T15" fmla="*/ 128 h 130"/>
                <a:gd name="T16" fmla="*/ 154 w 258"/>
                <a:gd name="T17" fmla="*/ 122 h 130"/>
                <a:gd name="T18" fmla="*/ 154 w 258"/>
                <a:gd name="T19" fmla="*/ 14 h 130"/>
                <a:gd name="T20" fmla="*/ 154 w 258"/>
                <a:gd name="T21" fmla="*/ 8 h 130"/>
                <a:gd name="T22" fmla="*/ 146 w 258"/>
                <a:gd name="T23" fmla="*/ 2 h 130"/>
                <a:gd name="T24" fmla="*/ 140 w 258"/>
                <a:gd name="T25" fmla="*/ 0 h 130"/>
                <a:gd name="T26" fmla="*/ 14 w 258"/>
                <a:gd name="T27" fmla="*/ 0 h 130"/>
                <a:gd name="T28" fmla="*/ 8 w 258"/>
                <a:gd name="T29" fmla="*/ 2 h 130"/>
                <a:gd name="T30" fmla="*/ 2 w 258"/>
                <a:gd name="T31" fmla="*/ 8 h 130"/>
                <a:gd name="T32" fmla="*/ 0 w 258"/>
                <a:gd name="T33" fmla="*/ 116 h 130"/>
                <a:gd name="T34" fmla="*/ 2 w 258"/>
                <a:gd name="T35" fmla="*/ 122 h 130"/>
                <a:gd name="T36" fmla="*/ 8 w 258"/>
                <a:gd name="T37" fmla="*/ 128 h 130"/>
                <a:gd name="T38" fmla="*/ 38 w 258"/>
                <a:gd name="T39" fmla="*/ 130 h 130"/>
                <a:gd name="T40" fmla="*/ 42 w 258"/>
                <a:gd name="T41" fmla="*/ 128 h 130"/>
                <a:gd name="T42" fmla="*/ 50 w 258"/>
                <a:gd name="T43" fmla="*/ 122 h 130"/>
                <a:gd name="T44" fmla="*/ 52 w 258"/>
                <a:gd name="T45" fmla="*/ 14 h 130"/>
                <a:gd name="T46" fmla="*/ 50 w 258"/>
                <a:gd name="T47" fmla="*/ 8 h 130"/>
                <a:gd name="T48" fmla="*/ 42 w 258"/>
                <a:gd name="T49" fmla="*/ 2 h 130"/>
                <a:gd name="T50" fmla="*/ 38 w 258"/>
                <a:gd name="T51" fmla="*/ 0 h 130"/>
                <a:gd name="T52" fmla="*/ 220 w 258"/>
                <a:gd name="T53" fmla="*/ 0 h 130"/>
                <a:gd name="T54" fmla="*/ 216 w 258"/>
                <a:gd name="T55" fmla="*/ 2 h 130"/>
                <a:gd name="T56" fmla="*/ 208 w 258"/>
                <a:gd name="T57" fmla="*/ 8 h 130"/>
                <a:gd name="T58" fmla="*/ 206 w 258"/>
                <a:gd name="T59" fmla="*/ 116 h 130"/>
                <a:gd name="T60" fmla="*/ 208 w 258"/>
                <a:gd name="T61" fmla="*/ 122 h 130"/>
                <a:gd name="T62" fmla="*/ 216 w 258"/>
                <a:gd name="T63" fmla="*/ 128 h 130"/>
                <a:gd name="T64" fmla="*/ 244 w 258"/>
                <a:gd name="T65" fmla="*/ 130 h 130"/>
                <a:gd name="T66" fmla="*/ 250 w 258"/>
                <a:gd name="T67" fmla="*/ 128 h 130"/>
                <a:gd name="T68" fmla="*/ 256 w 258"/>
                <a:gd name="T69" fmla="*/ 122 h 130"/>
                <a:gd name="T70" fmla="*/ 258 w 258"/>
                <a:gd name="T71" fmla="*/ 14 h 130"/>
                <a:gd name="T72" fmla="*/ 256 w 258"/>
                <a:gd name="T73" fmla="*/ 8 h 130"/>
                <a:gd name="T74" fmla="*/ 250 w 258"/>
                <a:gd name="T75" fmla="*/ 2 h 130"/>
                <a:gd name="T76" fmla="*/ 244 w 258"/>
                <a:gd name="T7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130">
                  <a:moveTo>
                    <a:pt x="140" y="0"/>
                  </a:moveTo>
                  <a:lnTo>
                    <a:pt x="118" y="0"/>
                  </a:lnTo>
                  <a:lnTo>
                    <a:pt x="118" y="0"/>
                  </a:lnTo>
                  <a:lnTo>
                    <a:pt x="112" y="2"/>
                  </a:lnTo>
                  <a:lnTo>
                    <a:pt x="108" y="4"/>
                  </a:lnTo>
                  <a:lnTo>
                    <a:pt x="104" y="8"/>
                  </a:lnTo>
                  <a:lnTo>
                    <a:pt x="104" y="14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4" y="122"/>
                  </a:lnTo>
                  <a:lnTo>
                    <a:pt x="108" y="126"/>
                  </a:lnTo>
                  <a:lnTo>
                    <a:pt x="112" y="128"/>
                  </a:lnTo>
                  <a:lnTo>
                    <a:pt x="118" y="130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6" y="128"/>
                  </a:lnTo>
                  <a:lnTo>
                    <a:pt x="150" y="126"/>
                  </a:lnTo>
                  <a:lnTo>
                    <a:pt x="154" y="122"/>
                  </a:lnTo>
                  <a:lnTo>
                    <a:pt x="154" y="116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8"/>
                  </a:lnTo>
                  <a:lnTo>
                    <a:pt x="150" y="4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close/>
                  <a:moveTo>
                    <a:pt x="3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22"/>
                  </a:lnTo>
                  <a:lnTo>
                    <a:pt x="4" y="126"/>
                  </a:lnTo>
                  <a:lnTo>
                    <a:pt x="8" y="128"/>
                  </a:lnTo>
                  <a:lnTo>
                    <a:pt x="14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2" y="128"/>
                  </a:lnTo>
                  <a:lnTo>
                    <a:pt x="48" y="126"/>
                  </a:lnTo>
                  <a:lnTo>
                    <a:pt x="50" y="122"/>
                  </a:lnTo>
                  <a:lnTo>
                    <a:pt x="52" y="1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8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4" y="0"/>
                  </a:moveTo>
                  <a:lnTo>
                    <a:pt x="220" y="0"/>
                  </a:lnTo>
                  <a:lnTo>
                    <a:pt x="220" y="0"/>
                  </a:lnTo>
                  <a:lnTo>
                    <a:pt x="216" y="2"/>
                  </a:lnTo>
                  <a:lnTo>
                    <a:pt x="210" y="4"/>
                  </a:lnTo>
                  <a:lnTo>
                    <a:pt x="208" y="8"/>
                  </a:lnTo>
                  <a:lnTo>
                    <a:pt x="206" y="14"/>
                  </a:lnTo>
                  <a:lnTo>
                    <a:pt x="206" y="116"/>
                  </a:lnTo>
                  <a:lnTo>
                    <a:pt x="206" y="116"/>
                  </a:lnTo>
                  <a:lnTo>
                    <a:pt x="208" y="122"/>
                  </a:lnTo>
                  <a:lnTo>
                    <a:pt x="210" y="126"/>
                  </a:lnTo>
                  <a:lnTo>
                    <a:pt x="216" y="128"/>
                  </a:lnTo>
                  <a:lnTo>
                    <a:pt x="220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50" y="128"/>
                  </a:lnTo>
                  <a:lnTo>
                    <a:pt x="254" y="126"/>
                  </a:lnTo>
                  <a:lnTo>
                    <a:pt x="256" y="122"/>
                  </a:lnTo>
                  <a:lnTo>
                    <a:pt x="258" y="116"/>
                  </a:lnTo>
                  <a:lnTo>
                    <a:pt x="258" y="14"/>
                  </a:lnTo>
                  <a:lnTo>
                    <a:pt x="258" y="14"/>
                  </a:lnTo>
                  <a:lnTo>
                    <a:pt x="256" y="8"/>
                  </a:lnTo>
                  <a:lnTo>
                    <a:pt x="254" y="4"/>
                  </a:lnTo>
                  <a:lnTo>
                    <a:pt x="250" y="2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3"/>
            <p:cNvSpPr/>
            <p:nvPr/>
          </p:nvSpPr>
          <p:spPr bwMode="auto">
            <a:xfrm>
              <a:off x="2601913" y="584200"/>
              <a:ext cx="581025" cy="136525"/>
            </a:xfrm>
            <a:custGeom>
              <a:avLst/>
              <a:gdLst>
                <a:gd name="T0" fmla="*/ 358 w 366"/>
                <a:gd name="T1" fmla="*/ 66 h 86"/>
                <a:gd name="T2" fmla="*/ 186 w 366"/>
                <a:gd name="T3" fmla="*/ 0 h 86"/>
                <a:gd name="T4" fmla="*/ 186 w 366"/>
                <a:gd name="T5" fmla="*/ 0 h 86"/>
                <a:gd name="T6" fmla="*/ 180 w 366"/>
                <a:gd name="T7" fmla="*/ 0 h 86"/>
                <a:gd name="T8" fmla="*/ 8 w 366"/>
                <a:gd name="T9" fmla="*/ 66 h 86"/>
                <a:gd name="T10" fmla="*/ 8 w 366"/>
                <a:gd name="T11" fmla="*/ 66 h 86"/>
                <a:gd name="T12" fmla="*/ 4 w 366"/>
                <a:gd name="T13" fmla="*/ 68 h 86"/>
                <a:gd name="T14" fmla="*/ 2 w 366"/>
                <a:gd name="T15" fmla="*/ 70 h 86"/>
                <a:gd name="T16" fmla="*/ 0 w 366"/>
                <a:gd name="T17" fmla="*/ 74 h 86"/>
                <a:gd name="T18" fmla="*/ 0 w 366"/>
                <a:gd name="T19" fmla="*/ 78 h 86"/>
                <a:gd name="T20" fmla="*/ 0 w 366"/>
                <a:gd name="T21" fmla="*/ 78 h 86"/>
                <a:gd name="T22" fmla="*/ 2 w 366"/>
                <a:gd name="T23" fmla="*/ 80 h 86"/>
                <a:gd name="T24" fmla="*/ 4 w 366"/>
                <a:gd name="T25" fmla="*/ 82 h 86"/>
                <a:gd name="T26" fmla="*/ 6 w 366"/>
                <a:gd name="T27" fmla="*/ 84 h 86"/>
                <a:gd name="T28" fmla="*/ 10 w 366"/>
                <a:gd name="T29" fmla="*/ 86 h 86"/>
                <a:gd name="T30" fmla="*/ 356 w 366"/>
                <a:gd name="T31" fmla="*/ 86 h 86"/>
                <a:gd name="T32" fmla="*/ 356 w 366"/>
                <a:gd name="T33" fmla="*/ 86 h 86"/>
                <a:gd name="T34" fmla="*/ 360 w 366"/>
                <a:gd name="T35" fmla="*/ 84 h 86"/>
                <a:gd name="T36" fmla="*/ 362 w 366"/>
                <a:gd name="T37" fmla="*/ 82 h 86"/>
                <a:gd name="T38" fmla="*/ 364 w 366"/>
                <a:gd name="T39" fmla="*/ 80 h 86"/>
                <a:gd name="T40" fmla="*/ 366 w 366"/>
                <a:gd name="T41" fmla="*/ 78 h 86"/>
                <a:gd name="T42" fmla="*/ 366 w 366"/>
                <a:gd name="T43" fmla="*/ 78 h 86"/>
                <a:gd name="T44" fmla="*/ 366 w 366"/>
                <a:gd name="T45" fmla="*/ 74 h 86"/>
                <a:gd name="T46" fmla="*/ 364 w 366"/>
                <a:gd name="T47" fmla="*/ 70 h 86"/>
                <a:gd name="T48" fmla="*/ 362 w 366"/>
                <a:gd name="T49" fmla="*/ 68 h 86"/>
                <a:gd name="T50" fmla="*/ 358 w 366"/>
                <a:gd name="T51" fmla="*/ 66 h 86"/>
                <a:gd name="T52" fmla="*/ 358 w 366"/>
                <a:gd name="T53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6" h="86">
                  <a:moveTo>
                    <a:pt x="358" y="66"/>
                  </a:moveTo>
                  <a:lnTo>
                    <a:pt x="186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0"/>
                  </a:lnTo>
                  <a:lnTo>
                    <a:pt x="4" y="82"/>
                  </a:lnTo>
                  <a:lnTo>
                    <a:pt x="6" y="84"/>
                  </a:lnTo>
                  <a:lnTo>
                    <a:pt x="10" y="86"/>
                  </a:lnTo>
                  <a:lnTo>
                    <a:pt x="356" y="86"/>
                  </a:lnTo>
                  <a:lnTo>
                    <a:pt x="356" y="86"/>
                  </a:lnTo>
                  <a:lnTo>
                    <a:pt x="360" y="84"/>
                  </a:lnTo>
                  <a:lnTo>
                    <a:pt x="362" y="82"/>
                  </a:lnTo>
                  <a:lnTo>
                    <a:pt x="364" y="80"/>
                  </a:lnTo>
                  <a:lnTo>
                    <a:pt x="366" y="78"/>
                  </a:lnTo>
                  <a:lnTo>
                    <a:pt x="366" y="78"/>
                  </a:lnTo>
                  <a:lnTo>
                    <a:pt x="366" y="74"/>
                  </a:lnTo>
                  <a:lnTo>
                    <a:pt x="364" y="70"/>
                  </a:lnTo>
                  <a:lnTo>
                    <a:pt x="362" y="68"/>
                  </a:lnTo>
                  <a:lnTo>
                    <a:pt x="358" y="66"/>
                  </a:lnTo>
                  <a:lnTo>
                    <a:pt x="35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4"/>
            <p:cNvSpPr/>
            <p:nvPr/>
          </p:nvSpPr>
          <p:spPr bwMode="auto">
            <a:xfrm>
              <a:off x="2630488" y="987425"/>
              <a:ext cx="523875" cy="38100"/>
            </a:xfrm>
            <a:custGeom>
              <a:avLst/>
              <a:gdLst>
                <a:gd name="T0" fmla="*/ 330 w 330"/>
                <a:gd name="T1" fmla="*/ 12 h 24"/>
                <a:gd name="T2" fmla="*/ 330 w 330"/>
                <a:gd name="T3" fmla="*/ 12 h 24"/>
                <a:gd name="T4" fmla="*/ 330 w 330"/>
                <a:gd name="T5" fmla="*/ 12 h 24"/>
                <a:gd name="T6" fmla="*/ 330 w 330"/>
                <a:gd name="T7" fmla="*/ 18 h 24"/>
                <a:gd name="T8" fmla="*/ 326 w 330"/>
                <a:gd name="T9" fmla="*/ 20 h 24"/>
                <a:gd name="T10" fmla="*/ 322 w 330"/>
                <a:gd name="T11" fmla="*/ 24 h 24"/>
                <a:gd name="T12" fmla="*/ 316 w 330"/>
                <a:gd name="T13" fmla="*/ 24 h 24"/>
                <a:gd name="T14" fmla="*/ 14 w 330"/>
                <a:gd name="T15" fmla="*/ 24 h 24"/>
                <a:gd name="T16" fmla="*/ 14 w 330"/>
                <a:gd name="T17" fmla="*/ 24 h 24"/>
                <a:gd name="T18" fmla="*/ 8 w 330"/>
                <a:gd name="T19" fmla="*/ 24 h 24"/>
                <a:gd name="T20" fmla="*/ 4 w 330"/>
                <a:gd name="T21" fmla="*/ 20 h 24"/>
                <a:gd name="T22" fmla="*/ 0 w 330"/>
                <a:gd name="T23" fmla="*/ 18 h 24"/>
                <a:gd name="T24" fmla="*/ 0 w 330"/>
                <a:gd name="T25" fmla="*/ 12 h 24"/>
                <a:gd name="T26" fmla="*/ 0 w 330"/>
                <a:gd name="T27" fmla="*/ 12 h 24"/>
                <a:gd name="T28" fmla="*/ 0 w 330"/>
                <a:gd name="T29" fmla="*/ 12 h 24"/>
                <a:gd name="T30" fmla="*/ 0 w 330"/>
                <a:gd name="T31" fmla="*/ 8 h 24"/>
                <a:gd name="T32" fmla="*/ 4 w 330"/>
                <a:gd name="T33" fmla="*/ 4 h 24"/>
                <a:gd name="T34" fmla="*/ 8 w 330"/>
                <a:gd name="T35" fmla="*/ 2 h 24"/>
                <a:gd name="T36" fmla="*/ 14 w 330"/>
                <a:gd name="T37" fmla="*/ 0 h 24"/>
                <a:gd name="T38" fmla="*/ 316 w 330"/>
                <a:gd name="T39" fmla="*/ 0 h 24"/>
                <a:gd name="T40" fmla="*/ 316 w 330"/>
                <a:gd name="T41" fmla="*/ 0 h 24"/>
                <a:gd name="T42" fmla="*/ 322 w 330"/>
                <a:gd name="T43" fmla="*/ 2 h 24"/>
                <a:gd name="T44" fmla="*/ 326 w 330"/>
                <a:gd name="T45" fmla="*/ 4 h 24"/>
                <a:gd name="T46" fmla="*/ 330 w 330"/>
                <a:gd name="T47" fmla="*/ 8 h 24"/>
                <a:gd name="T48" fmla="*/ 330 w 330"/>
                <a:gd name="T49" fmla="*/ 12 h 24"/>
                <a:gd name="T50" fmla="*/ 330 w 330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24">
                  <a:moveTo>
                    <a:pt x="330" y="12"/>
                  </a:moveTo>
                  <a:lnTo>
                    <a:pt x="330" y="12"/>
                  </a:lnTo>
                  <a:lnTo>
                    <a:pt x="330" y="12"/>
                  </a:lnTo>
                  <a:lnTo>
                    <a:pt x="330" y="18"/>
                  </a:lnTo>
                  <a:lnTo>
                    <a:pt x="326" y="20"/>
                  </a:lnTo>
                  <a:lnTo>
                    <a:pt x="322" y="24"/>
                  </a:lnTo>
                  <a:lnTo>
                    <a:pt x="316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22" y="2"/>
                  </a:lnTo>
                  <a:lnTo>
                    <a:pt x="326" y="4"/>
                  </a:lnTo>
                  <a:lnTo>
                    <a:pt x="330" y="8"/>
                  </a:lnTo>
                  <a:lnTo>
                    <a:pt x="330" y="12"/>
                  </a:lnTo>
                  <a:lnTo>
                    <a:pt x="3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986709" y="3301513"/>
            <a:ext cx="287604" cy="297253"/>
            <a:chOff x="2649538" y="2673350"/>
            <a:chExt cx="473075" cy="488950"/>
          </a:xfrm>
          <a:solidFill>
            <a:srgbClr val="FFFFFF"/>
          </a:solidFill>
        </p:grpSpPr>
        <p:sp>
          <p:nvSpPr>
            <p:cNvPr id="80" name="Freeform 64"/>
            <p:cNvSpPr>
              <a:spLocks noEditPoints="1"/>
            </p:cNvSpPr>
            <p:nvPr/>
          </p:nvSpPr>
          <p:spPr bwMode="auto">
            <a:xfrm>
              <a:off x="2887663" y="2673350"/>
              <a:ext cx="234950" cy="488950"/>
            </a:xfrm>
            <a:custGeom>
              <a:avLst/>
              <a:gdLst>
                <a:gd name="T0" fmla="*/ 148 w 148"/>
                <a:gd name="T1" fmla="*/ 146 h 308"/>
                <a:gd name="T2" fmla="*/ 146 w 148"/>
                <a:gd name="T3" fmla="*/ 132 h 308"/>
                <a:gd name="T4" fmla="*/ 140 w 148"/>
                <a:gd name="T5" fmla="*/ 102 h 308"/>
                <a:gd name="T6" fmla="*/ 80 w 148"/>
                <a:gd name="T7" fmla="*/ 86 h 308"/>
                <a:gd name="T8" fmla="*/ 86 w 148"/>
                <a:gd name="T9" fmla="*/ 116 h 308"/>
                <a:gd name="T10" fmla="*/ 88 w 148"/>
                <a:gd name="T11" fmla="*/ 146 h 308"/>
                <a:gd name="T12" fmla="*/ 48 w 148"/>
                <a:gd name="T13" fmla="*/ 42 h 308"/>
                <a:gd name="T14" fmla="*/ 26 w 148"/>
                <a:gd name="T15" fmla="*/ 12 h 308"/>
                <a:gd name="T16" fmla="*/ 0 w 148"/>
                <a:gd name="T17" fmla="*/ 0 h 308"/>
                <a:gd name="T18" fmla="*/ 62 w 148"/>
                <a:gd name="T19" fmla="*/ 74 h 308"/>
                <a:gd name="T20" fmla="*/ 56 w 148"/>
                <a:gd name="T21" fmla="*/ 58 h 308"/>
                <a:gd name="T22" fmla="*/ 48 w 148"/>
                <a:gd name="T23" fmla="*/ 42 h 308"/>
                <a:gd name="T24" fmla="*/ 0 w 148"/>
                <a:gd name="T25" fmla="*/ 86 h 308"/>
                <a:gd name="T26" fmla="*/ 72 w 148"/>
                <a:gd name="T27" fmla="*/ 146 h 308"/>
                <a:gd name="T28" fmla="*/ 70 w 148"/>
                <a:gd name="T29" fmla="*/ 116 h 308"/>
                <a:gd name="T30" fmla="*/ 64 w 148"/>
                <a:gd name="T31" fmla="*/ 86 h 308"/>
                <a:gd name="T32" fmla="*/ 126 w 148"/>
                <a:gd name="T33" fmla="*/ 74 h 308"/>
                <a:gd name="T34" fmla="*/ 120 w 148"/>
                <a:gd name="T35" fmla="*/ 64 h 308"/>
                <a:gd name="T36" fmla="*/ 100 w 148"/>
                <a:gd name="T37" fmla="*/ 42 h 308"/>
                <a:gd name="T38" fmla="*/ 80 w 148"/>
                <a:gd name="T39" fmla="*/ 24 h 308"/>
                <a:gd name="T40" fmla="*/ 54 w 148"/>
                <a:gd name="T41" fmla="*/ 12 h 308"/>
                <a:gd name="T42" fmla="*/ 42 w 148"/>
                <a:gd name="T43" fmla="*/ 6 h 308"/>
                <a:gd name="T44" fmla="*/ 62 w 148"/>
                <a:gd name="T45" fmla="*/ 36 h 308"/>
                <a:gd name="T46" fmla="*/ 70 w 148"/>
                <a:gd name="T47" fmla="*/ 54 h 308"/>
                <a:gd name="T48" fmla="*/ 78 w 148"/>
                <a:gd name="T49" fmla="*/ 74 h 308"/>
                <a:gd name="T50" fmla="*/ 62 w 148"/>
                <a:gd name="T51" fmla="*/ 272 h 308"/>
                <a:gd name="T52" fmla="*/ 42 w 148"/>
                <a:gd name="T53" fmla="*/ 302 h 308"/>
                <a:gd name="T54" fmla="*/ 54 w 148"/>
                <a:gd name="T55" fmla="*/ 296 h 308"/>
                <a:gd name="T56" fmla="*/ 80 w 148"/>
                <a:gd name="T57" fmla="*/ 282 h 308"/>
                <a:gd name="T58" fmla="*/ 102 w 148"/>
                <a:gd name="T59" fmla="*/ 264 h 308"/>
                <a:gd name="T60" fmla="*/ 120 w 148"/>
                <a:gd name="T61" fmla="*/ 242 h 308"/>
                <a:gd name="T62" fmla="*/ 78 w 148"/>
                <a:gd name="T63" fmla="*/ 230 h 308"/>
                <a:gd name="T64" fmla="*/ 70 w 148"/>
                <a:gd name="T65" fmla="*/ 252 h 308"/>
                <a:gd name="T66" fmla="*/ 62 w 148"/>
                <a:gd name="T67" fmla="*/ 272 h 308"/>
                <a:gd name="T68" fmla="*/ 88 w 148"/>
                <a:gd name="T69" fmla="*/ 158 h 308"/>
                <a:gd name="T70" fmla="*/ 80 w 148"/>
                <a:gd name="T71" fmla="*/ 218 h 308"/>
                <a:gd name="T72" fmla="*/ 134 w 148"/>
                <a:gd name="T73" fmla="*/ 218 h 308"/>
                <a:gd name="T74" fmla="*/ 144 w 148"/>
                <a:gd name="T75" fmla="*/ 190 h 308"/>
                <a:gd name="T76" fmla="*/ 148 w 148"/>
                <a:gd name="T77" fmla="*/ 158 h 308"/>
                <a:gd name="T78" fmla="*/ 72 w 148"/>
                <a:gd name="T79" fmla="*/ 158 h 308"/>
                <a:gd name="T80" fmla="*/ 0 w 148"/>
                <a:gd name="T81" fmla="*/ 218 h 308"/>
                <a:gd name="T82" fmla="*/ 66 w 148"/>
                <a:gd name="T83" fmla="*/ 218 h 308"/>
                <a:gd name="T84" fmla="*/ 72 w 148"/>
                <a:gd name="T85" fmla="*/ 158 h 308"/>
                <a:gd name="T86" fmla="*/ 62 w 148"/>
                <a:gd name="T87" fmla="*/ 230 h 308"/>
                <a:gd name="T88" fmla="*/ 0 w 148"/>
                <a:gd name="T89" fmla="*/ 308 h 308"/>
                <a:gd name="T90" fmla="*/ 14 w 148"/>
                <a:gd name="T91" fmla="*/ 304 h 308"/>
                <a:gd name="T92" fmla="*/ 38 w 148"/>
                <a:gd name="T93" fmla="*/ 282 h 308"/>
                <a:gd name="T94" fmla="*/ 48 w 148"/>
                <a:gd name="T95" fmla="*/ 266 h 308"/>
                <a:gd name="T96" fmla="*/ 62 w 148"/>
                <a:gd name="T97" fmla="*/ 23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308">
                  <a:moveTo>
                    <a:pt x="88" y="146"/>
                  </a:moveTo>
                  <a:lnTo>
                    <a:pt x="148" y="146"/>
                  </a:lnTo>
                  <a:lnTo>
                    <a:pt x="148" y="146"/>
                  </a:lnTo>
                  <a:lnTo>
                    <a:pt x="146" y="132"/>
                  </a:lnTo>
                  <a:lnTo>
                    <a:pt x="144" y="116"/>
                  </a:lnTo>
                  <a:lnTo>
                    <a:pt x="140" y="102"/>
                  </a:lnTo>
                  <a:lnTo>
                    <a:pt x="134" y="86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6" y="116"/>
                  </a:lnTo>
                  <a:lnTo>
                    <a:pt x="88" y="146"/>
                  </a:lnTo>
                  <a:lnTo>
                    <a:pt x="88" y="146"/>
                  </a:lnTo>
                  <a:close/>
                  <a:moveTo>
                    <a:pt x="48" y="42"/>
                  </a:moveTo>
                  <a:lnTo>
                    <a:pt x="48" y="42"/>
                  </a:lnTo>
                  <a:lnTo>
                    <a:pt x="38" y="26"/>
                  </a:lnTo>
                  <a:lnTo>
                    <a:pt x="26" y="12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74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56" y="58"/>
                  </a:lnTo>
                  <a:lnTo>
                    <a:pt x="48" y="42"/>
                  </a:lnTo>
                  <a:lnTo>
                    <a:pt x="48" y="42"/>
                  </a:lnTo>
                  <a:close/>
                  <a:moveTo>
                    <a:pt x="64" y="86"/>
                  </a:moveTo>
                  <a:lnTo>
                    <a:pt x="0" y="86"/>
                  </a:lnTo>
                  <a:lnTo>
                    <a:pt x="0" y="146"/>
                  </a:lnTo>
                  <a:lnTo>
                    <a:pt x="72" y="146"/>
                  </a:lnTo>
                  <a:lnTo>
                    <a:pt x="72" y="146"/>
                  </a:lnTo>
                  <a:lnTo>
                    <a:pt x="70" y="116"/>
                  </a:lnTo>
                  <a:lnTo>
                    <a:pt x="64" y="86"/>
                  </a:lnTo>
                  <a:lnTo>
                    <a:pt x="64" y="86"/>
                  </a:lnTo>
                  <a:close/>
                  <a:moveTo>
                    <a:pt x="78" y="74"/>
                  </a:moveTo>
                  <a:lnTo>
                    <a:pt x="126" y="74"/>
                  </a:lnTo>
                  <a:lnTo>
                    <a:pt x="126" y="74"/>
                  </a:lnTo>
                  <a:lnTo>
                    <a:pt x="120" y="64"/>
                  </a:lnTo>
                  <a:lnTo>
                    <a:pt x="110" y="52"/>
                  </a:lnTo>
                  <a:lnTo>
                    <a:pt x="100" y="42"/>
                  </a:lnTo>
                  <a:lnTo>
                    <a:pt x="90" y="32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20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70" y="54"/>
                  </a:lnTo>
                  <a:lnTo>
                    <a:pt x="78" y="74"/>
                  </a:lnTo>
                  <a:lnTo>
                    <a:pt x="78" y="74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88"/>
                  </a:lnTo>
                  <a:lnTo>
                    <a:pt x="42" y="302"/>
                  </a:lnTo>
                  <a:lnTo>
                    <a:pt x="42" y="302"/>
                  </a:lnTo>
                  <a:lnTo>
                    <a:pt x="54" y="296"/>
                  </a:lnTo>
                  <a:lnTo>
                    <a:pt x="68" y="290"/>
                  </a:lnTo>
                  <a:lnTo>
                    <a:pt x="80" y="282"/>
                  </a:lnTo>
                  <a:lnTo>
                    <a:pt x="92" y="274"/>
                  </a:lnTo>
                  <a:lnTo>
                    <a:pt x="102" y="264"/>
                  </a:lnTo>
                  <a:lnTo>
                    <a:pt x="112" y="254"/>
                  </a:lnTo>
                  <a:lnTo>
                    <a:pt x="120" y="242"/>
                  </a:lnTo>
                  <a:lnTo>
                    <a:pt x="128" y="230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0" y="252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88" y="158"/>
                  </a:moveTo>
                  <a:lnTo>
                    <a:pt x="88" y="158"/>
                  </a:lnTo>
                  <a:lnTo>
                    <a:pt x="86" y="190"/>
                  </a:lnTo>
                  <a:lnTo>
                    <a:pt x="80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40" y="204"/>
                  </a:lnTo>
                  <a:lnTo>
                    <a:pt x="144" y="190"/>
                  </a:lnTo>
                  <a:lnTo>
                    <a:pt x="148" y="174"/>
                  </a:lnTo>
                  <a:lnTo>
                    <a:pt x="148" y="158"/>
                  </a:lnTo>
                  <a:lnTo>
                    <a:pt x="88" y="158"/>
                  </a:lnTo>
                  <a:close/>
                  <a:moveTo>
                    <a:pt x="72" y="158"/>
                  </a:moveTo>
                  <a:lnTo>
                    <a:pt x="0" y="158"/>
                  </a:lnTo>
                  <a:lnTo>
                    <a:pt x="0" y="218"/>
                  </a:lnTo>
                  <a:lnTo>
                    <a:pt x="66" y="218"/>
                  </a:lnTo>
                  <a:lnTo>
                    <a:pt x="66" y="218"/>
                  </a:lnTo>
                  <a:lnTo>
                    <a:pt x="70" y="190"/>
                  </a:lnTo>
                  <a:lnTo>
                    <a:pt x="72" y="158"/>
                  </a:lnTo>
                  <a:lnTo>
                    <a:pt x="72" y="158"/>
                  </a:lnTo>
                  <a:close/>
                  <a:moveTo>
                    <a:pt x="62" y="230"/>
                  </a:moveTo>
                  <a:lnTo>
                    <a:pt x="0" y="23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4" y="304"/>
                  </a:lnTo>
                  <a:lnTo>
                    <a:pt x="26" y="296"/>
                  </a:lnTo>
                  <a:lnTo>
                    <a:pt x="38" y="282"/>
                  </a:lnTo>
                  <a:lnTo>
                    <a:pt x="48" y="266"/>
                  </a:lnTo>
                  <a:lnTo>
                    <a:pt x="48" y="266"/>
                  </a:lnTo>
                  <a:lnTo>
                    <a:pt x="56" y="25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65"/>
            <p:cNvSpPr>
              <a:spLocks noEditPoints="1"/>
            </p:cNvSpPr>
            <p:nvPr/>
          </p:nvSpPr>
          <p:spPr bwMode="auto">
            <a:xfrm>
              <a:off x="2649538" y="2673350"/>
              <a:ext cx="203200" cy="488950"/>
            </a:xfrm>
            <a:custGeom>
              <a:avLst/>
              <a:gdLst>
                <a:gd name="T0" fmla="*/ 128 w 128"/>
                <a:gd name="T1" fmla="*/ 308 h 308"/>
                <a:gd name="T2" fmla="*/ 128 w 128"/>
                <a:gd name="T3" fmla="*/ 0 h 308"/>
                <a:gd name="T4" fmla="*/ 102 w 128"/>
                <a:gd name="T5" fmla="*/ 0 h 308"/>
                <a:gd name="T6" fmla="*/ 102 w 128"/>
                <a:gd name="T7" fmla="*/ 14 h 308"/>
                <a:gd name="T8" fmla="*/ 102 w 128"/>
                <a:gd name="T9" fmla="*/ 14 h 308"/>
                <a:gd name="T10" fmla="*/ 80 w 128"/>
                <a:gd name="T11" fmla="*/ 16 h 308"/>
                <a:gd name="T12" fmla="*/ 62 w 128"/>
                <a:gd name="T13" fmla="*/ 22 h 308"/>
                <a:gd name="T14" fmla="*/ 46 w 128"/>
                <a:gd name="T15" fmla="*/ 30 h 308"/>
                <a:gd name="T16" fmla="*/ 34 w 128"/>
                <a:gd name="T17" fmla="*/ 40 h 308"/>
                <a:gd name="T18" fmla="*/ 34 w 128"/>
                <a:gd name="T19" fmla="*/ 40 h 308"/>
                <a:gd name="T20" fmla="*/ 24 w 128"/>
                <a:gd name="T21" fmla="*/ 50 h 308"/>
                <a:gd name="T22" fmla="*/ 16 w 128"/>
                <a:gd name="T23" fmla="*/ 64 h 308"/>
                <a:gd name="T24" fmla="*/ 12 w 128"/>
                <a:gd name="T25" fmla="*/ 78 h 308"/>
                <a:gd name="T26" fmla="*/ 10 w 128"/>
                <a:gd name="T27" fmla="*/ 94 h 308"/>
                <a:gd name="T28" fmla="*/ 10 w 128"/>
                <a:gd name="T29" fmla="*/ 94 h 308"/>
                <a:gd name="T30" fmla="*/ 12 w 128"/>
                <a:gd name="T31" fmla="*/ 106 h 308"/>
                <a:gd name="T32" fmla="*/ 14 w 128"/>
                <a:gd name="T33" fmla="*/ 116 h 308"/>
                <a:gd name="T34" fmla="*/ 18 w 128"/>
                <a:gd name="T35" fmla="*/ 126 h 308"/>
                <a:gd name="T36" fmla="*/ 22 w 128"/>
                <a:gd name="T37" fmla="*/ 134 h 308"/>
                <a:gd name="T38" fmla="*/ 22 w 128"/>
                <a:gd name="T39" fmla="*/ 134 h 308"/>
                <a:gd name="T40" fmla="*/ 34 w 128"/>
                <a:gd name="T41" fmla="*/ 150 h 308"/>
                <a:gd name="T42" fmla="*/ 42 w 128"/>
                <a:gd name="T43" fmla="*/ 154 h 308"/>
                <a:gd name="T44" fmla="*/ 50 w 128"/>
                <a:gd name="T45" fmla="*/ 158 h 308"/>
                <a:gd name="T46" fmla="*/ 50 w 128"/>
                <a:gd name="T47" fmla="*/ 158 h 308"/>
                <a:gd name="T48" fmla="*/ 70 w 128"/>
                <a:gd name="T49" fmla="*/ 168 h 308"/>
                <a:gd name="T50" fmla="*/ 102 w 128"/>
                <a:gd name="T51" fmla="*/ 176 h 308"/>
                <a:gd name="T52" fmla="*/ 102 w 128"/>
                <a:gd name="T53" fmla="*/ 242 h 308"/>
                <a:gd name="T54" fmla="*/ 102 w 128"/>
                <a:gd name="T55" fmla="*/ 242 h 308"/>
                <a:gd name="T56" fmla="*/ 90 w 128"/>
                <a:gd name="T57" fmla="*/ 236 h 308"/>
                <a:gd name="T58" fmla="*/ 84 w 128"/>
                <a:gd name="T59" fmla="*/ 228 h 308"/>
                <a:gd name="T60" fmla="*/ 84 w 128"/>
                <a:gd name="T61" fmla="*/ 228 h 308"/>
                <a:gd name="T62" fmla="*/ 78 w 128"/>
                <a:gd name="T63" fmla="*/ 218 h 308"/>
                <a:gd name="T64" fmla="*/ 74 w 128"/>
                <a:gd name="T65" fmla="*/ 202 h 308"/>
                <a:gd name="T66" fmla="*/ 0 w 128"/>
                <a:gd name="T67" fmla="*/ 210 h 308"/>
                <a:gd name="T68" fmla="*/ 0 w 128"/>
                <a:gd name="T69" fmla="*/ 210 h 308"/>
                <a:gd name="T70" fmla="*/ 4 w 128"/>
                <a:gd name="T71" fmla="*/ 228 h 308"/>
                <a:gd name="T72" fmla="*/ 10 w 128"/>
                <a:gd name="T73" fmla="*/ 242 h 308"/>
                <a:gd name="T74" fmla="*/ 10 w 128"/>
                <a:gd name="T75" fmla="*/ 242 h 308"/>
                <a:gd name="T76" fmla="*/ 18 w 128"/>
                <a:gd name="T77" fmla="*/ 254 h 308"/>
                <a:gd name="T78" fmla="*/ 28 w 128"/>
                <a:gd name="T79" fmla="*/ 266 h 308"/>
                <a:gd name="T80" fmla="*/ 28 w 128"/>
                <a:gd name="T81" fmla="*/ 266 h 308"/>
                <a:gd name="T82" fmla="*/ 42 w 128"/>
                <a:gd name="T83" fmla="*/ 276 h 308"/>
                <a:gd name="T84" fmla="*/ 58 w 128"/>
                <a:gd name="T85" fmla="*/ 284 h 308"/>
                <a:gd name="T86" fmla="*/ 58 w 128"/>
                <a:gd name="T87" fmla="*/ 284 h 308"/>
                <a:gd name="T88" fmla="*/ 78 w 128"/>
                <a:gd name="T89" fmla="*/ 288 h 308"/>
                <a:gd name="T90" fmla="*/ 102 w 128"/>
                <a:gd name="T91" fmla="*/ 292 h 308"/>
                <a:gd name="T92" fmla="*/ 102 w 128"/>
                <a:gd name="T93" fmla="*/ 308 h 308"/>
                <a:gd name="T94" fmla="*/ 128 w 128"/>
                <a:gd name="T95" fmla="*/ 308 h 308"/>
                <a:gd name="T96" fmla="*/ 86 w 128"/>
                <a:gd name="T97" fmla="*/ 100 h 308"/>
                <a:gd name="T98" fmla="*/ 86 w 128"/>
                <a:gd name="T99" fmla="*/ 100 h 308"/>
                <a:gd name="T100" fmla="*/ 82 w 128"/>
                <a:gd name="T101" fmla="*/ 92 h 308"/>
                <a:gd name="T102" fmla="*/ 80 w 128"/>
                <a:gd name="T103" fmla="*/ 86 h 308"/>
                <a:gd name="T104" fmla="*/ 80 w 128"/>
                <a:gd name="T105" fmla="*/ 86 h 308"/>
                <a:gd name="T106" fmla="*/ 82 w 128"/>
                <a:gd name="T107" fmla="*/ 78 h 308"/>
                <a:gd name="T108" fmla="*/ 86 w 128"/>
                <a:gd name="T109" fmla="*/ 72 h 308"/>
                <a:gd name="T110" fmla="*/ 86 w 128"/>
                <a:gd name="T111" fmla="*/ 72 h 308"/>
                <a:gd name="T112" fmla="*/ 92 w 128"/>
                <a:gd name="T113" fmla="*/ 66 h 308"/>
                <a:gd name="T114" fmla="*/ 102 w 128"/>
                <a:gd name="T115" fmla="*/ 62 h 308"/>
                <a:gd name="T116" fmla="*/ 102 w 128"/>
                <a:gd name="T117" fmla="*/ 110 h 308"/>
                <a:gd name="T118" fmla="*/ 102 w 128"/>
                <a:gd name="T119" fmla="*/ 110 h 308"/>
                <a:gd name="T120" fmla="*/ 92 w 128"/>
                <a:gd name="T121" fmla="*/ 106 h 308"/>
                <a:gd name="T122" fmla="*/ 86 w 128"/>
                <a:gd name="T123" fmla="*/ 100 h 308"/>
                <a:gd name="T124" fmla="*/ 86 w 128"/>
                <a:gd name="T125" fmla="*/ 10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308">
                  <a:moveTo>
                    <a:pt x="128" y="308"/>
                  </a:moveTo>
                  <a:lnTo>
                    <a:pt x="128" y="0"/>
                  </a:lnTo>
                  <a:lnTo>
                    <a:pt x="102" y="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80" y="16"/>
                  </a:lnTo>
                  <a:lnTo>
                    <a:pt x="62" y="22"/>
                  </a:lnTo>
                  <a:lnTo>
                    <a:pt x="46" y="3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24" y="50"/>
                  </a:lnTo>
                  <a:lnTo>
                    <a:pt x="16" y="64"/>
                  </a:lnTo>
                  <a:lnTo>
                    <a:pt x="12" y="78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106"/>
                  </a:lnTo>
                  <a:lnTo>
                    <a:pt x="14" y="116"/>
                  </a:lnTo>
                  <a:lnTo>
                    <a:pt x="18" y="126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34" y="150"/>
                  </a:lnTo>
                  <a:lnTo>
                    <a:pt x="42" y="154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70" y="168"/>
                  </a:lnTo>
                  <a:lnTo>
                    <a:pt x="102" y="176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90" y="236"/>
                  </a:lnTo>
                  <a:lnTo>
                    <a:pt x="84" y="228"/>
                  </a:lnTo>
                  <a:lnTo>
                    <a:pt x="84" y="228"/>
                  </a:lnTo>
                  <a:lnTo>
                    <a:pt x="78" y="218"/>
                  </a:lnTo>
                  <a:lnTo>
                    <a:pt x="74" y="202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4" y="228"/>
                  </a:lnTo>
                  <a:lnTo>
                    <a:pt x="10" y="242"/>
                  </a:lnTo>
                  <a:lnTo>
                    <a:pt x="10" y="242"/>
                  </a:lnTo>
                  <a:lnTo>
                    <a:pt x="18" y="254"/>
                  </a:lnTo>
                  <a:lnTo>
                    <a:pt x="28" y="266"/>
                  </a:lnTo>
                  <a:lnTo>
                    <a:pt x="28" y="266"/>
                  </a:lnTo>
                  <a:lnTo>
                    <a:pt x="42" y="276"/>
                  </a:lnTo>
                  <a:lnTo>
                    <a:pt x="58" y="284"/>
                  </a:lnTo>
                  <a:lnTo>
                    <a:pt x="58" y="284"/>
                  </a:lnTo>
                  <a:lnTo>
                    <a:pt x="78" y="288"/>
                  </a:lnTo>
                  <a:lnTo>
                    <a:pt x="102" y="292"/>
                  </a:lnTo>
                  <a:lnTo>
                    <a:pt x="102" y="308"/>
                  </a:lnTo>
                  <a:lnTo>
                    <a:pt x="128" y="308"/>
                  </a:lnTo>
                  <a:close/>
                  <a:moveTo>
                    <a:pt x="86" y="100"/>
                  </a:moveTo>
                  <a:lnTo>
                    <a:pt x="86" y="100"/>
                  </a:lnTo>
                  <a:lnTo>
                    <a:pt x="82" y="92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92" y="66"/>
                  </a:lnTo>
                  <a:lnTo>
                    <a:pt x="102" y="62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92" y="106"/>
                  </a:lnTo>
                  <a:lnTo>
                    <a:pt x="86" y="100"/>
                  </a:lnTo>
                  <a:lnTo>
                    <a:pt x="86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547748" y="4261763"/>
            <a:ext cx="328640" cy="332529"/>
            <a:chOff x="2627313" y="1546225"/>
            <a:chExt cx="536575" cy="542925"/>
          </a:xfrm>
          <a:solidFill>
            <a:srgbClr val="FFFFFF"/>
          </a:solidFill>
        </p:grpSpPr>
        <p:sp>
          <p:nvSpPr>
            <p:cNvPr id="87" name="Freeform 30"/>
            <p:cNvSpPr>
              <a:spLocks noEditPoints="1"/>
            </p:cNvSpPr>
            <p:nvPr/>
          </p:nvSpPr>
          <p:spPr bwMode="auto">
            <a:xfrm>
              <a:off x="2627313" y="1616075"/>
              <a:ext cx="536575" cy="473075"/>
            </a:xfrm>
            <a:custGeom>
              <a:avLst/>
              <a:gdLst>
                <a:gd name="T0" fmla="*/ 310 w 338"/>
                <a:gd name="T1" fmla="*/ 134 h 298"/>
                <a:gd name="T2" fmla="*/ 296 w 338"/>
                <a:gd name="T3" fmla="*/ 94 h 298"/>
                <a:gd name="T4" fmla="*/ 270 w 338"/>
                <a:gd name="T5" fmla="*/ 62 h 298"/>
                <a:gd name="T6" fmla="*/ 248 w 338"/>
                <a:gd name="T7" fmla="*/ 46 h 298"/>
                <a:gd name="T8" fmla="*/ 208 w 338"/>
                <a:gd name="T9" fmla="*/ 72 h 298"/>
                <a:gd name="T10" fmla="*/ 182 w 338"/>
                <a:gd name="T11" fmla="*/ 72 h 298"/>
                <a:gd name="T12" fmla="*/ 152 w 338"/>
                <a:gd name="T13" fmla="*/ 60 h 298"/>
                <a:gd name="T14" fmla="*/ 132 w 338"/>
                <a:gd name="T15" fmla="*/ 36 h 298"/>
                <a:gd name="T16" fmla="*/ 94 w 338"/>
                <a:gd name="T17" fmla="*/ 2 h 298"/>
                <a:gd name="T18" fmla="*/ 86 w 338"/>
                <a:gd name="T19" fmla="*/ 2 h 298"/>
                <a:gd name="T20" fmla="*/ 80 w 338"/>
                <a:gd name="T21" fmla="*/ 56 h 298"/>
                <a:gd name="T22" fmla="*/ 48 w 338"/>
                <a:gd name="T23" fmla="*/ 92 h 298"/>
                <a:gd name="T24" fmla="*/ 18 w 338"/>
                <a:gd name="T25" fmla="*/ 108 h 298"/>
                <a:gd name="T26" fmla="*/ 2 w 338"/>
                <a:gd name="T27" fmla="*/ 118 h 298"/>
                <a:gd name="T28" fmla="*/ 0 w 338"/>
                <a:gd name="T29" fmla="*/ 174 h 298"/>
                <a:gd name="T30" fmla="*/ 10 w 338"/>
                <a:gd name="T31" fmla="*/ 188 h 298"/>
                <a:gd name="T32" fmla="*/ 36 w 338"/>
                <a:gd name="T33" fmla="*/ 190 h 298"/>
                <a:gd name="T34" fmla="*/ 74 w 338"/>
                <a:gd name="T35" fmla="*/ 246 h 298"/>
                <a:gd name="T36" fmla="*/ 92 w 338"/>
                <a:gd name="T37" fmla="*/ 290 h 298"/>
                <a:gd name="T38" fmla="*/ 136 w 338"/>
                <a:gd name="T39" fmla="*/ 298 h 298"/>
                <a:gd name="T40" fmla="*/ 144 w 338"/>
                <a:gd name="T41" fmla="*/ 290 h 298"/>
                <a:gd name="T42" fmla="*/ 156 w 338"/>
                <a:gd name="T43" fmla="*/ 280 h 298"/>
                <a:gd name="T44" fmla="*/ 184 w 338"/>
                <a:gd name="T45" fmla="*/ 280 h 298"/>
                <a:gd name="T46" fmla="*/ 198 w 338"/>
                <a:gd name="T47" fmla="*/ 290 h 298"/>
                <a:gd name="T48" fmla="*/ 242 w 338"/>
                <a:gd name="T49" fmla="*/ 298 h 298"/>
                <a:gd name="T50" fmla="*/ 248 w 338"/>
                <a:gd name="T51" fmla="*/ 290 h 298"/>
                <a:gd name="T52" fmla="*/ 262 w 338"/>
                <a:gd name="T53" fmla="*/ 250 h 298"/>
                <a:gd name="T54" fmla="*/ 290 w 338"/>
                <a:gd name="T55" fmla="*/ 220 h 298"/>
                <a:gd name="T56" fmla="*/ 308 w 338"/>
                <a:gd name="T57" fmla="*/ 180 h 298"/>
                <a:gd name="T58" fmla="*/ 322 w 338"/>
                <a:gd name="T59" fmla="*/ 166 h 298"/>
                <a:gd name="T60" fmla="*/ 336 w 338"/>
                <a:gd name="T61" fmla="*/ 156 h 298"/>
                <a:gd name="T62" fmla="*/ 336 w 338"/>
                <a:gd name="T63" fmla="*/ 144 h 298"/>
                <a:gd name="T64" fmla="*/ 322 w 338"/>
                <a:gd name="T65" fmla="*/ 134 h 298"/>
                <a:gd name="T66" fmla="*/ 96 w 338"/>
                <a:gd name="T67" fmla="*/ 120 h 298"/>
                <a:gd name="T68" fmla="*/ 78 w 338"/>
                <a:gd name="T69" fmla="*/ 110 h 298"/>
                <a:gd name="T70" fmla="*/ 80 w 338"/>
                <a:gd name="T71" fmla="*/ 108 h 298"/>
                <a:gd name="T72" fmla="*/ 92 w 338"/>
                <a:gd name="T73" fmla="*/ 108 h 298"/>
                <a:gd name="T74" fmla="*/ 102 w 338"/>
                <a:gd name="T75" fmla="*/ 94 h 298"/>
                <a:gd name="T76" fmla="*/ 98 w 338"/>
                <a:gd name="T77" fmla="*/ 84 h 298"/>
                <a:gd name="T78" fmla="*/ 88 w 338"/>
                <a:gd name="T79" fmla="*/ 80 h 298"/>
                <a:gd name="T80" fmla="*/ 90 w 338"/>
                <a:gd name="T81" fmla="*/ 78 h 298"/>
                <a:gd name="T82" fmla="*/ 104 w 338"/>
                <a:gd name="T83" fmla="*/ 78 h 298"/>
                <a:gd name="T84" fmla="*/ 116 w 338"/>
                <a:gd name="T85" fmla="*/ 98 h 298"/>
                <a:gd name="T86" fmla="*/ 110 w 338"/>
                <a:gd name="T87" fmla="*/ 114 h 298"/>
                <a:gd name="T88" fmla="*/ 96 w 338"/>
                <a:gd name="T89" fmla="*/ 12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8" h="298">
                  <a:moveTo>
                    <a:pt x="322" y="134"/>
                  </a:moveTo>
                  <a:lnTo>
                    <a:pt x="310" y="134"/>
                  </a:lnTo>
                  <a:lnTo>
                    <a:pt x="310" y="134"/>
                  </a:lnTo>
                  <a:lnTo>
                    <a:pt x="306" y="120"/>
                  </a:lnTo>
                  <a:lnTo>
                    <a:pt x="302" y="108"/>
                  </a:lnTo>
                  <a:lnTo>
                    <a:pt x="296" y="94"/>
                  </a:lnTo>
                  <a:lnTo>
                    <a:pt x="288" y="84"/>
                  </a:lnTo>
                  <a:lnTo>
                    <a:pt x="280" y="72"/>
                  </a:lnTo>
                  <a:lnTo>
                    <a:pt x="270" y="62"/>
                  </a:lnTo>
                  <a:lnTo>
                    <a:pt x="260" y="54"/>
                  </a:lnTo>
                  <a:lnTo>
                    <a:pt x="248" y="46"/>
                  </a:lnTo>
                  <a:lnTo>
                    <a:pt x="248" y="46"/>
                  </a:lnTo>
                  <a:lnTo>
                    <a:pt x="236" y="58"/>
                  </a:lnTo>
                  <a:lnTo>
                    <a:pt x="224" y="66"/>
                  </a:lnTo>
                  <a:lnTo>
                    <a:pt x="208" y="72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82" y="72"/>
                  </a:lnTo>
                  <a:lnTo>
                    <a:pt x="172" y="70"/>
                  </a:lnTo>
                  <a:lnTo>
                    <a:pt x="162" y="66"/>
                  </a:lnTo>
                  <a:lnTo>
                    <a:pt x="152" y="60"/>
                  </a:lnTo>
                  <a:lnTo>
                    <a:pt x="144" y="54"/>
                  </a:lnTo>
                  <a:lnTo>
                    <a:pt x="138" y="46"/>
                  </a:lnTo>
                  <a:lnTo>
                    <a:pt x="132" y="36"/>
                  </a:lnTo>
                  <a:lnTo>
                    <a:pt x="128" y="28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2"/>
                  </a:lnTo>
                  <a:lnTo>
                    <a:pt x="86" y="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68" y="66"/>
                  </a:lnTo>
                  <a:lnTo>
                    <a:pt x="56" y="80"/>
                  </a:lnTo>
                  <a:lnTo>
                    <a:pt x="48" y="92"/>
                  </a:lnTo>
                  <a:lnTo>
                    <a:pt x="40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0" y="108"/>
                  </a:lnTo>
                  <a:lnTo>
                    <a:pt x="6" y="112"/>
                  </a:lnTo>
                  <a:lnTo>
                    <a:pt x="2" y="118"/>
                  </a:lnTo>
                  <a:lnTo>
                    <a:pt x="0" y="12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80"/>
                  </a:lnTo>
                  <a:lnTo>
                    <a:pt x="6" y="184"/>
                  </a:lnTo>
                  <a:lnTo>
                    <a:pt x="10" y="188"/>
                  </a:lnTo>
                  <a:lnTo>
                    <a:pt x="18" y="190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46" y="210"/>
                  </a:lnTo>
                  <a:lnTo>
                    <a:pt x="58" y="228"/>
                  </a:lnTo>
                  <a:lnTo>
                    <a:pt x="74" y="246"/>
                  </a:lnTo>
                  <a:lnTo>
                    <a:pt x="92" y="258"/>
                  </a:lnTo>
                  <a:lnTo>
                    <a:pt x="92" y="290"/>
                  </a:lnTo>
                  <a:lnTo>
                    <a:pt x="92" y="290"/>
                  </a:lnTo>
                  <a:lnTo>
                    <a:pt x="96" y="296"/>
                  </a:lnTo>
                  <a:lnTo>
                    <a:pt x="100" y="298"/>
                  </a:lnTo>
                  <a:lnTo>
                    <a:pt x="136" y="298"/>
                  </a:lnTo>
                  <a:lnTo>
                    <a:pt x="136" y="298"/>
                  </a:lnTo>
                  <a:lnTo>
                    <a:pt x="142" y="296"/>
                  </a:lnTo>
                  <a:lnTo>
                    <a:pt x="144" y="290"/>
                  </a:lnTo>
                  <a:lnTo>
                    <a:pt x="144" y="278"/>
                  </a:lnTo>
                  <a:lnTo>
                    <a:pt x="144" y="278"/>
                  </a:lnTo>
                  <a:lnTo>
                    <a:pt x="156" y="280"/>
                  </a:lnTo>
                  <a:lnTo>
                    <a:pt x="170" y="280"/>
                  </a:lnTo>
                  <a:lnTo>
                    <a:pt x="170" y="280"/>
                  </a:lnTo>
                  <a:lnTo>
                    <a:pt x="184" y="280"/>
                  </a:lnTo>
                  <a:lnTo>
                    <a:pt x="198" y="278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200" y="296"/>
                  </a:lnTo>
                  <a:lnTo>
                    <a:pt x="206" y="298"/>
                  </a:lnTo>
                  <a:lnTo>
                    <a:pt x="242" y="298"/>
                  </a:lnTo>
                  <a:lnTo>
                    <a:pt x="242" y="298"/>
                  </a:lnTo>
                  <a:lnTo>
                    <a:pt x="246" y="296"/>
                  </a:lnTo>
                  <a:lnTo>
                    <a:pt x="248" y="290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62" y="250"/>
                  </a:lnTo>
                  <a:lnTo>
                    <a:pt x="272" y="242"/>
                  </a:lnTo>
                  <a:lnTo>
                    <a:pt x="282" y="230"/>
                  </a:lnTo>
                  <a:lnTo>
                    <a:pt x="290" y="220"/>
                  </a:lnTo>
                  <a:lnTo>
                    <a:pt x="298" y="208"/>
                  </a:lnTo>
                  <a:lnTo>
                    <a:pt x="304" y="194"/>
                  </a:lnTo>
                  <a:lnTo>
                    <a:pt x="308" y="180"/>
                  </a:lnTo>
                  <a:lnTo>
                    <a:pt x="310" y="166"/>
                  </a:lnTo>
                  <a:lnTo>
                    <a:pt x="322" y="166"/>
                  </a:lnTo>
                  <a:lnTo>
                    <a:pt x="322" y="166"/>
                  </a:lnTo>
                  <a:lnTo>
                    <a:pt x="328" y="166"/>
                  </a:lnTo>
                  <a:lnTo>
                    <a:pt x="332" y="162"/>
                  </a:lnTo>
                  <a:lnTo>
                    <a:pt x="336" y="156"/>
                  </a:lnTo>
                  <a:lnTo>
                    <a:pt x="338" y="150"/>
                  </a:lnTo>
                  <a:lnTo>
                    <a:pt x="338" y="150"/>
                  </a:lnTo>
                  <a:lnTo>
                    <a:pt x="336" y="144"/>
                  </a:lnTo>
                  <a:lnTo>
                    <a:pt x="332" y="138"/>
                  </a:lnTo>
                  <a:lnTo>
                    <a:pt x="328" y="136"/>
                  </a:lnTo>
                  <a:lnTo>
                    <a:pt x="322" y="134"/>
                  </a:lnTo>
                  <a:lnTo>
                    <a:pt x="322" y="134"/>
                  </a:lnTo>
                  <a:close/>
                  <a:moveTo>
                    <a:pt x="96" y="120"/>
                  </a:moveTo>
                  <a:lnTo>
                    <a:pt x="96" y="120"/>
                  </a:lnTo>
                  <a:lnTo>
                    <a:pt x="88" y="118"/>
                  </a:lnTo>
                  <a:lnTo>
                    <a:pt x="82" y="114"/>
                  </a:lnTo>
                  <a:lnTo>
                    <a:pt x="78" y="110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80" y="108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2" y="108"/>
                  </a:lnTo>
                  <a:lnTo>
                    <a:pt x="98" y="106"/>
                  </a:lnTo>
                  <a:lnTo>
                    <a:pt x="100" y="10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88"/>
                  </a:lnTo>
                  <a:lnTo>
                    <a:pt x="98" y="84"/>
                  </a:lnTo>
                  <a:lnTo>
                    <a:pt x="92" y="8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4" y="78"/>
                  </a:lnTo>
                  <a:lnTo>
                    <a:pt x="110" y="84"/>
                  </a:lnTo>
                  <a:lnTo>
                    <a:pt x="116" y="90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106"/>
                  </a:lnTo>
                  <a:lnTo>
                    <a:pt x="110" y="114"/>
                  </a:lnTo>
                  <a:lnTo>
                    <a:pt x="104" y="118"/>
                  </a:lnTo>
                  <a:lnTo>
                    <a:pt x="96" y="120"/>
                  </a:lnTo>
                  <a:lnTo>
                    <a:pt x="9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31"/>
            <p:cNvSpPr>
              <a:spLocks noEditPoints="1"/>
            </p:cNvSpPr>
            <p:nvPr/>
          </p:nvSpPr>
          <p:spPr bwMode="auto">
            <a:xfrm>
              <a:off x="2855913" y="1546225"/>
              <a:ext cx="155575" cy="155575"/>
            </a:xfrm>
            <a:custGeom>
              <a:avLst/>
              <a:gdLst>
                <a:gd name="T0" fmla="*/ 48 w 98"/>
                <a:gd name="T1" fmla="*/ 0 h 98"/>
                <a:gd name="T2" fmla="*/ 30 w 98"/>
                <a:gd name="T3" fmla="*/ 4 h 98"/>
                <a:gd name="T4" fmla="*/ 14 w 98"/>
                <a:gd name="T5" fmla="*/ 16 h 98"/>
                <a:gd name="T6" fmla="*/ 4 w 98"/>
                <a:gd name="T7" fmla="*/ 30 h 98"/>
                <a:gd name="T8" fmla="*/ 0 w 98"/>
                <a:gd name="T9" fmla="*/ 50 h 98"/>
                <a:gd name="T10" fmla="*/ 0 w 98"/>
                <a:gd name="T11" fmla="*/ 60 h 98"/>
                <a:gd name="T12" fmla="*/ 8 w 98"/>
                <a:gd name="T13" fmla="*/ 78 h 98"/>
                <a:gd name="T14" fmla="*/ 22 w 98"/>
                <a:gd name="T15" fmla="*/ 90 h 98"/>
                <a:gd name="T16" fmla="*/ 38 w 98"/>
                <a:gd name="T17" fmla="*/ 98 h 98"/>
                <a:gd name="T18" fmla="*/ 48 w 98"/>
                <a:gd name="T19" fmla="*/ 98 h 98"/>
                <a:gd name="T20" fmla="*/ 68 w 98"/>
                <a:gd name="T21" fmla="*/ 94 h 98"/>
                <a:gd name="T22" fmla="*/ 84 w 98"/>
                <a:gd name="T23" fmla="*/ 84 h 98"/>
                <a:gd name="T24" fmla="*/ 94 w 98"/>
                <a:gd name="T25" fmla="*/ 68 h 98"/>
                <a:gd name="T26" fmla="*/ 98 w 98"/>
                <a:gd name="T27" fmla="*/ 50 h 98"/>
                <a:gd name="T28" fmla="*/ 96 w 98"/>
                <a:gd name="T29" fmla="*/ 40 h 98"/>
                <a:gd name="T30" fmla="*/ 90 w 98"/>
                <a:gd name="T31" fmla="*/ 22 h 98"/>
                <a:gd name="T32" fmla="*/ 76 w 98"/>
                <a:gd name="T33" fmla="*/ 10 h 98"/>
                <a:gd name="T34" fmla="*/ 58 w 98"/>
                <a:gd name="T35" fmla="*/ 2 h 98"/>
                <a:gd name="T36" fmla="*/ 48 w 98"/>
                <a:gd name="T37" fmla="*/ 0 h 98"/>
                <a:gd name="T38" fmla="*/ 52 w 98"/>
                <a:gd name="T39" fmla="*/ 82 h 98"/>
                <a:gd name="T40" fmla="*/ 42 w 98"/>
                <a:gd name="T41" fmla="*/ 74 h 98"/>
                <a:gd name="T42" fmla="*/ 34 w 98"/>
                <a:gd name="T43" fmla="*/ 74 h 98"/>
                <a:gd name="T44" fmla="*/ 30 w 98"/>
                <a:gd name="T45" fmla="*/ 60 h 98"/>
                <a:gd name="T46" fmla="*/ 36 w 98"/>
                <a:gd name="T47" fmla="*/ 62 h 98"/>
                <a:gd name="T48" fmla="*/ 46 w 98"/>
                <a:gd name="T49" fmla="*/ 64 h 98"/>
                <a:gd name="T50" fmla="*/ 52 w 98"/>
                <a:gd name="T51" fmla="*/ 60 h 98"/>
                <a:gd name="T52" fmla="*/ 50 w 98"/>
                <a:gd name="T53" fmla="*/ 56 h 98"/>
                <a:gd name="T54" fmla="*/ 44 w 98"/>
                <a:gd name="T55" fmla="*/ 54 h 98"/>
                <a:gd name="T56" fmla="*/ 32 w 98"/>
                <a:gd name="T57" fmla="*/ 48 h 98"/>
                <a:gd name="T58" fmla="*/ 28 w 98"/>
                <a:gd name="T59" fmla="*/ 38 h 98"/>
                <a:gd name="T60" fmla="*/ 28 w 98"/>
                <a:gd name="T61" fmla="*/ 34 h 98"/>
                <a:gd name="T62" fmla="*/ 36 w 98"/>
                <a:gd name="T63" fmla="*/ 26 h 98"/>
                <a:gd name="T64" fmla="*/ 42 w 98"/>
                <a:gd name="T65" fmla="*/ 16 h 98"/>
                <a:gd name="T66" fmla="*/ 52 w 98"/>
                <a:gd name="T67" fmla="*/ 22 h 98"/>
                <a:gd name="T68" fmla="*/ 60 w 98"/>
                <a:gd name="T69" fmla="*/ 24 h 98"/>
                <a:gd name="T70" fmla="*/ 64 w 98"/>
                <a:gd name="T71" fmla="*/ 36 h 98"/>
                <a:gd name="T72" fmla="*/ 58 w 98"/>
                <a:gd name="T73" fmla="*/ 34 h 98"/>
                <a:gd name="T74" fmla="*/ 50 w 98"/>
                <a:gd name="T75" fmla="*/ 34 h 98"/>
                <a:gd name="T76" fmla="*/ 44 w 98"/>
                <a:gd name="T77" fmla="*/ 38 h 98"/>
                <a:gd name="T78" fmla="*/ 46 w 98"/>
                <a:gd name="T79" fmla="*/ 40 h 98"/>
                <a:gd name="T80" fmla="*/ 54 w 98"/>
                <a:gd name="T81" fmla="*/ 44 h 98"/>
                <a:gd name="T82" fmla="*/ 66 w 98"/>
                <a:gd name="T83" fmla="*/ 50 h 98"/>
                <a:gd name="T84" fmla="*/ 70 w 98"/>
                <a:gd name="T85" fmla="*/ 58 h 98"/>
                <a:gd name="T86" fmla="*/ 68 w 98"/>
                <a:gd name="T87" fmla="*/ 64 h 98"/>
                <a:gd name="T88" fmla="*/ 60 w 98"/>
                <a:gd name="T89" fmla="*/ 72 h 98"/>
                <a:gd name="T90" fmla="*/ 52 w 98"/>
                <a:gd name="T91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8" y="78"/>
                  </a:lnTo>
                  <a:lnTo>
                    <a:pt x="14" y="84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8" y="98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4"/>
                  </a:lnTo>
                  <a:lnTo>
                    <a:pt x="90" y="78"/>
                  </a:lnTo>
                  <a:lnTo>
                    <a:pt x="94" y="68"/>
                  </a:lnTo>
                  <a:lnTo>
                    <a:pt x="96" y="6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40"/>
                  </a:lnTo>
                  <a:lnTo>
                    <a:pt x="94" y="30"/>
                  </a:lnTo>
                  <a:lnTo>
                    <a:pt x="90" y="22"/>
                  </a:lnTo>
                  <a:lnTo>
                    <a:pt x="84" y="16"/>
                  </a:lnTo>
                  <a:lnTo>
                    <a:pt x="76" y="10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52" y="74"/>
                  </a:moveTo>
                  <a:lnTo>
                    <a:pt x="52" y="82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4" y="74"/>
                  </a:lnTo>
                  <a:lnTo>
                    <a:pt x="26" y="72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0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38" y="52"/>
                  </a:lnTo>
                  <a:lnTo>
                    <a:pt x="32" y="48"/>
                  </a:lnTo>
                  <a:lnTo>
                    <a:pt x="28" y="4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42" y="16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60" y="24"/>
                  </a:lnTo>
                  <a:lnTo>
                    <a:pt x="66" y="2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8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6" y="40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6" y="50"/>
                  </a:lnTo>
                  <a:lnTo>
                    <a:pt x="68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68" y="64"/>
                  </a:lnTo>
                  <a:lnTo>
                    <a:pt x="64" y="68"/>
                  </a:lnTo>
                  <a:lnTo>
                    <a:pt x="6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0" name="椭圆 109"/>
          <p:cNvSpPr/>
          <p:nvPr/>
        </p:nvSpPr>
        <p:spPr>
          <a:xfrm>
            <a:off x="5728410" y="4594394"/>
            <a:ext cx="637743" cy="637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5856954" y="4776505"/>
            <a:ext cx="380654" cy="324120"/>
            <a:chOff x="2570163" y="3632200"/>
            <a:chExt cx="641350" cy="546100"/>
          </a:xfrm>
          <a:solidFill>
            <a:srgbClr val="FFFFFF"/>
          </a:solidFill>
        </p:grpSpPr>
        <p:sp>
          <p:nvSpPr>
            <p:cNvPr id="94" name="Freeform 80"/>
            <p:cNvSpPr/>
            <p:nvPr/>
          </p:nvSpPr>
          <p:spPr bwMode="auto">
            <a:xfrm>
              <a:off x="2970213" y="3632200"/>
              <a:ext cx="241300" cy="241300"/>
            </a:xfrm>
            <a:custGeom>
              <a:avLst/>
              <a:gdLst>
                <a:gd name="T0" fmla="*/ 122 w 152"/>
                <a:gd name="T1" fmla="*/ 148 h 152"/>
                <a:gd name="T2" fmla="*/ 122 w 152"/>
                <a:gd name="T3" fmla="*/ 148 h 152"/>
                <a:gd name="T4" fmla="*/ 120 w 152"/>
                <a:gd name="T5" fmla="*/ 150 h 152"/>
                <a:gd name="T6" fmla="*/ 116 w 152"/>
                <a:gd name="T7" fmla="*/ 152 h 152"/>
                <a:gd name="T8" fmla="*/ 112 w 152"/>
                <a:gd name="T9" fmla="*/ 150 h 152"/>
                <a:gd name="T10" fmla="*/ 108 w 152"/>
                <a:gd name="T11" fmla="*/ 148 h 152"/>
                <a:gd name="T12" fmla="*/ 2 w 152"/>
                <a:gd name="T13" fmla="*/ 42 h 152"/>
                <a:gd name="T14" fmla="*/ 2 w 152"/>
                <a:gd name="T15" fmla="*/ 42 h 152"/>
                <a:gd name="T16" fmla="*/ 0 w 152"/>
                <a:gd name="T17" fmla="*/ 40 h 152"/>
                <a:gd name="T18" fmla="*/ 0 w 152"/>
                <a:gd name="T19" fmla="*/ 36 h 152"/>
                <a:gd name="T20" fmla="*/ 0 w 152"/>
                <a:gd name="T21" fmla="*/ 32 h 152"/>
                <a:gd name="T22" fmla="*/ 2 w 152"/>
                <a:gd name="T23" fmla="*/ 28 h 152"/>
                <a:gd name="T24" fmla="*/ 28 w 152"/>
                <a:gd name="T25" fmla="*/ 2 h 152"/>
                <a:gd name="T26" fmla="*/ 28 w 152"/>
                <a:gd name="T27" fmla="*/ 2 h 152"/>
                <a:gd name="T28" fmla="*/ 32 w 152"/>
                <a:gd name="T29" fmla="*/ 0 h 152"/>
                <a:gd name="T30" fmla="*/ 36 w 152"/>
                <a:gd name="T31" fmla="*/ 0 h 152"/>
                <a:gd name="T32" fmla="*/ 40 w 152"/>
                <a:gd name="T33" fmla="*/ 0 h 152"/>
                <a:gd name="T34" fmla="*/ 42 w 152"/>
                <a:gd name="T35" fmla="*/ 2 h 152"/>
                <a:gd name="T36" fmla="*/ 148 w 152"/>
                <a:gd name="T37" fmla="*/ 108 h 152"/>
                <a:gd name="T38" fmla="*/ 148 w 152"/>
                <a:gd name="T39" fmla="*/ 108 h 152"/>
                <a:gd name="T40" fmla="*/ 152 w 152"/>
                <a:gd name="T41" fmla="*/ 112 h 152"/>
                <a:gd name="T42" fmla="*/ 152 w 152"/>
                <a:gd name="T43" fmla="*/ 116 h 152"/>
                <a:gd name="T44" fmla="*/ 152 w 152"/>
                <a:gd name="T45" fmla="*/ 118 h 152"/>
                <a:gd name="T46" fmla="*/ 148 w 152"/>
                <a:gd name="T47" fmla="*/ 122 h 152"/>
                <a:gd name="T48" fmla="*/ 122 w 152"/>
                <a:gd name="T49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52">
                  <a:moveTo>
                    <a:pt x="122" y="148"/>
                  </a:moveTo>
                  <a:lnTo>
                    <a:pt x="122" y="148"/>
                  </a:lnTo>
                  <a:lnTo>
                    <a:pt x="120" y="150"/>
                  </a:lnTo>
                  <a:lnTo>
                    <a:pt x="116" y="152"/>
                  </a:lnTo>
                  <a:lnTo>
                    <a:pt x="112" y="150"/>
                  </a:lnTo>
                  <a:lnTo>
                    <a:pt x="108" y="14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2" y="118"/>
                  </a:lnTo>
                  <a:lnTo>
                    <a:pt x="148" y="122"/>
                  </a:lnTo>
                  <a:lnTo>
                    <a:pt x="122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81"/>
            <p:cNvSpPr/>
            <p:nvPr/>
          </p:nvSpPr>
          <p:spPr bwMode="auto">
            <a:xfrm>
              <a:off x="2671763" y="3794125"/>
              <a:ext cx="428625" cy="384175"/>
            </a:xfrm>
            <a:custGeom>
              <a:avLst/>
              <a:gdLst>
                <a:gd name="T0" fmla="*/ 168 w 270"/>
                <a:gd name="T1" fmla="*/ 24 h 242"/>
                <a:gd name="T2" fmla="*/ 136 w 270"/>
                <a:gd name="T3" fmla="*/ 54 h 242"/>
                <a:gd name="T4" fmla="*/ 134 w 270"/>
                <a:gd name="T5" fmla="*/ 60 h 242"/>
                <a:gd name="T6" fmla="*/ 124 w 270"/>
                <a:gd name="T7" fmla="*/ 70 h 242"/>
                <a:gd name="T8" fmla="*/ 118 w 270"/>
                <a:gd name="T9" fmla="*/ 74 h 242"/>
                <a:gd name="T10" fmla="*/ 106 w 270"/>
                <a:gd name="T11" fmla="*/ 78 h 242"/>
                <a:gd name="T12" fmla="*/ 92 w 270"/>
                <a:gd name="T13" fmla="*/ 76 h 242"/>
                <a:gd name="T14" fmla="*/ 84 w 270"/>
                <a:gd name="T15" fmla="*/ 72 h 242"/>
                <a:gd name="T16" fmla="*/ 78 w 270"/>
                <a:gd name="T17" fmla="*/ 68 h 242"/>
                <a:gd name="T18" fmla="*/ 70 w 270"/>
                <a:gd name="T19" fmla="*/ 50 h 242"/>
                <a:gd name="T20" fmla="*/ 70 w 270"/>
                <a:gd name="T21" fmla="*/ 32 h 242"/>
                <a:gd name="T22" fmla="*/ 4 w 270"/>
                <a:gd name="T23" fmla="*/ 78 h 242"/>
                <a:gd name="T24" fmla="*/ 2 w 270"/>
                <a:gd name="T25" fmla="*/ 80 h 242"/>
                <a:gd name="T26" fmla="*/ 2 w 270"/>
                <a:gd name="T27" fmla="*/ 86 h 242"/>
                <a:gd name="T28" fmla="*/ 10 w 270"/>
                <a:gd name="T29" fmla="*/ 98 h 242"/>
                <a:gd name="T30" fmla="*/ 26 w 270"/>
                <a:gd name="T31" fmla="*/ 82 h 242"/>
                <a:gd name="T32" fmla="*/ 42 w 270"/>
                <a:gd name="T33" fmla="*/ 76 h 242"/>
                <a:gd name="T34" fmla="*/ 60 w 270"/>
                <a:gd name="T35" fmla="*/ 82 h 242"/>
                <a:gd name="T36" fmla="*/ 66 w 270"/>
                <a:gd name="T37" fmla="*/ 90 h 242"/>
                <a:gd name="T38" fmla="*/ 66 w 270"/>
                <a:gd name="T39" fmla="*/ 100 h 242"/>
                <a:gd name="T40" fmla="*/ 84 w 270"/>
                <a:gd name="T41" fmla="*/ 108 h 242"/>
                <a:gd name="T42" fmla="*/ 90 w 270"/>
                <a:gd name="T43" fmla="*/ 116 h 242"/>
                <a:gd name="T44" fmla="*/ 92 w 270"/>
                <a:gd name="T45" fmla="*/ 124 h 242"/>
                <a:gd name="T46" fmla="*/ 108 w 270"/>
                <a:gd name="T47" fmla="*/ 132 h 242"/>
                <a:gd name="T48" fmla="*/ 114 w 270"/>
                <a:gd name="T49" fmla="*/ 140 h 242"/>
                <a:gd name="T50" fmla="*/ 116 w 270"/>
                <a:gd name="T51" fmla="*/ 148 h 242"/>
                <a:gd name="T52" fmla="*/ 132 w 270"/>
                <a:gd name="T53" fmla="*/ 156 h 242"/>
                <a:gd name="T54" fmla="*/ 138 w 270"/>
                <a:gd name="T55" fmla="*/ 164 h 242"/>
                <a:gd name="T56" fmla="*/ 138 w 270"/>
                <a:gd name="T57" fmla="*/ 182 h 242"/>
                <a:gd name="T58" fmla="*/ 118 w 270"/>
                <a:gd name="T59" fmla="*/ 204 h 242"/>
                <a:gd name="T60" fmla="*/ 150 w 270"/>
                <a:gd name="T61" fmla="*/ 236 h 242"/>
                <a:gd name="T62" fmla="*/ 162 w 270"/>
                <a:gd name="T63" fmla="*/ 242 h 242"/>
                <a:gd name="T64" fmla="*/ 172 w 270"/>
                <a:gd name="T65" fmla="*/ 236 h 242"/>
                <a:gd name="T66" fmla="*/ 176 w 270"/>
                <a:gd name="T67" fmla="*/ 232 h 242"/>
                <a:gd name="T68" fmla="*/ 176 w 270"/>
                <a:gd name="T69" fmla="*/ 218 h 242"/>
                <a:gd name="T70" fmla="*/ 148 w 270"/>
                <a:gd name="T71" fmla="*/ 188 h 242"/>
                <a:gd name="T72" fmla="*/ 146 w 270"/>
                <a:gd name="T73" fmla="*/ 184 h 242"/>
                <a:gd name="T74" fmla="*/ 148 w 270"/>
                <a:gd name="T75" fmla="*/ 180 h 242"/>
                <a:gd name="T76" fmla="*/ 156 w 270"/>
                <a:gd name="T77" fmla="*/ 180 h 242"/>
                <a:gd name="T78" fmla="*/ 180 w 270"/>
                <a:gd name="T79" fmla="*/ 206 h 242"/>
                <a:gd name="T80" fmla="*/ 192 w 270"/>
                <a:gd name="T81" fmla="*/ 210 h 242"/>
                <a:gd name="T82" fmla="*/ 204 w 270"/>
                <a:gd name="T83" fmla="*/ 206 h 242"/>
                <a:gd name="T84" fmla="*/ 208 w 270"/>
                <a:gd name="T85" fmla="*/ 200 h 242"/>
                <a:gd name="T86" fmla="*/ 208 w 270"/>
                <a:gd name="T87" fmla="*/ 188 h 242"/>
                <a:gd name="T88" fmla="*/ 178 w 270"/>
                <a:gd name="T89" fmla="*/ 158 h 242"/>
                <a:gd name="T90" fmla="*/ 176 w 270"/>
                <a:gd name="T91" fmla="*/ 154 h 242"/>
                <a:gd name="T92" fmla="*/ 178 w 270"/>
                <a:gd name="T93" fmla="*/ 150 h 242"/>
                <a:gd name="T94" fmla="*/ 186 w 270"/>
                <a:gd name="T95" fmla="*/ 150 h 242"/>
                <a:gd name="T96" fmla="*/ 212 w 270"/>
                <a:gd name="T97" fmla="*/ 174 h 242"/>
                <a:gd name="T98" fmla="*/ 224 w 270"/>
                <a:gd name="T99" fmla="*/ 180 h 242"/>
                <a:gd name="T100" fmla="*/ 234 w 270"/>
                <a:gd name="T101" fmla="*/ 174 h 242"/>
                <a:gd name="T102" fmla="*/ 238 w 270"/>
                <a:gd name="T103" fmla="*/ 170 h 242"/>
                <a:gd name="T104" fmla="*/ 238 w 270"/>
                <a:gd name="T105" fmla="*/ 158 h 242"/>
                <a:gd name="T106" fmla="*/ 210 w 270"/>
                <a:gd name="T107" fmla="*/ 126 h 242"/>
                <a:gd name="T108" fmla="*/ 208 w 270"/>
                <a:gd name="T109" fmla="*/ 122 h 242"/>
                <a:gd name="T110" fmla="*/ 210 w 270"/>
                <a:gd name="T111" fmla="*/ 118 h 242"/>
                <a:gd name="T112" fmla="*/ 218 w 270"/>
                <a:gd name="T113" fmla="*/ 118 h 242"/>
                <a:gd name="T114" fmla="*/ 242 w 270"/>
                <a:gd name="T115" fmla="*/ 144 h 242"/>
                <a:gd name="T116" fmla="*/ 254 w 270"/>
                <a:gd name="T117" fmla="*/ 148 h 242"/>
                <a:gd name="T118" fmla="*/ 266 w 270"/>
                <a:gd name="T119" fmla="*/ 144 h 242"/>
                <a:gd name="T120" fmla="*/ 270 w 270"/>
                <a:gd name="T121" fmla="*/ 138 h 242"/>
                <a:gd name="T122" fmla="*/ 270 w 270"/>
                <a:gd name="T123" fmla="*/ 126 h 242"/>
                <a:gd name="T124" fmla="*/ 266 w 270"/>
                <a:gd name="T125" fmla="*/ 12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0" h="242">
                  <a:moveTo>
                    <a:pt x="266" y="120"/>
                  </a:moveTo>
                  <a:lnTo>
                    <a:pt x="168" y="24"/>
                  </a:lnTo>
                  <a:lnTo>
                    <a:pt x="144" y="34"/>
                  </a:lnTo>
                  <a:lnTo>
                    <a:pt x="136" y="54"/>
                  </a:lnTo>
                  <a:lnTo>
                    <a:pt x="136" y="54"/>
                  </a:lnTo>
                  <a:lnTo>
                    <a:pt x="134" y="60"/>
                  </a:lnTo>
                  <a:lnTo>
                    <a:pt x="130" y="66"/>
                  </a:lnTo>
                  <a:lnTo>
                    <a:pt x="124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2" y="76"/>
                  </a:lnTo>
                  <a:lnTo>
                    <a:pt x="106" y="78"/>
                  </a:lnTo>
                  <a:lnTo>
                    <a:pt x="98" y="78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4" y="72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2" y="60"/>
                  </a:lnTo>
                  <a:lnTo>
                    <a:pt x="70" y="50"/>
                  </a:lnTo>
                  <a:lnTo>
                    <a:pt x="68" y="42"/>
                  </a:lnTo>
                  <a:lnTo>
                    <a:pt x="70" y="32"/>
                  </a:lnTo>
                  <a:lnTo>
                    <a:pt x="82" y="0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10" y="9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34" y="78"/>
                  </a:lnTo>
                  <a:lnTo>
                    <a:pt x="42" y="76"/>
                  </a:lnTo>
                  <a:lnTo>
                    <a:pt x="52" y="78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6" y="9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6" y="102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90" y="11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100" y="126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4" y="140"/>
                  </a:lnTo>
                  <a:lnTo>
                    <a:pt x="116" y="148"/>
                  </a:lnTo>
                  <a:lnTo>
                    <a:pt x="116" y="148"/>
                  </a:lnTo>
                  <a:lnTo>
                    <a:pt x="124" y="150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8" y="164"/>
                  </a:lnTo>
                  <a:lnTo>
                    <a:pt x="140" y="174"/>
                  </a:lnTo>
                  <a:lnTo>
                    <a:pt x="138" y="182"/>
                  </a:lnTo>
                  <a:lnTo>
                    <a:pt x="132" y="190"/>
                  </a:lnTo>
                  <a:lnTo>
                    <a:pt x="118" y="204"/>
                  </a:lnTo>
                  <a:lnTo>
                    <a:pt x="150" y="236"/>
                  </a:lnTo>
                  <a:lnTo>
                    <a:pt x="150" y="236"/>
                  </a:lnTo>
                  <a:lnTo>
                    <a:pt x="156" y="240"/>
                  </a:lnTo>
                  <a:lnTo>
                    <a:pt x="162" y="242"/>
                  </a:lnTo>
                  <a:lnTo>
                    <a:pt x="168" y="240"/>
                  </a:lnTo>
                  <a:lnTo>
                    <a:pt x="172" y="236"/>
                  </a:lnTo>
                  <a:lnTo>
                    <a:pt x="172" y="236"/>
                  </a:lnTo>
                  <a:lnTo>
                    <a:pt x="176" y="232"/>
                  </a:lnTo>
                  <a:lnTo>
                    <a:pt x="178" y="224"/>
                  </a:lnTo>
                  <a:lnTo>
                    <a:pt x="176" y="218"/>
                  </a:lnTo>
                  <a:lnTo>
                    <a:pt x="172" y="214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6" y="184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2" y="178"/>
                  </a:lnTo>
                  <a:lnTo>
                    <a:pt x="156" y="180"/>
                  </a:lnTo>
                  <a:lnTo>
                    <a:pt x="180" y="206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4" y="206"/>
                  </a:lnTo>
                  <a:lnTo>
                    <a:pt x="208" y="200"/>
                  </a:lnTo>
                  <a:lnTo>
                    <a:pt x="208" y="194"/>
                  </a:lnTo>
                  <a:lnTo>
                    <a:pt x="208" y="188"/>
                  </a:lnTo>
                  <a:lnTo>
                    <a:pt x="204" y="182"/>
                  </a:lnTo>
                  <a:lnTo>
                    <a:pt x="178" y="158"/>
                  </a:lnTo>
                  <a:lnTo>
                    <a:pt x="178" y="158"/>
                  </a:lnTo>
                  <a:lnTo>
                    <a:pt x="176" y="154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82" y="148"/>
                  </a:lnTo>
                  <a:lnTo>
                    <a:pt x="186" y="150"/>
                  </a:lnTo>
                  <a:lnTo>
                    <a:pt x="212" y="174"/>
                  </a:lnTo>
                  <a:lnTo>
                    <a:pt x="212" y="174"/>
                  </a:lnTo>
                  <a:lnTo>
                    <a:pt x="218" y="178"/>
                  </a:lnTo>
                  <a:lnTo>
                    <a:pt x="224" y="180"/>
                  </a:lnTo>
                  <a:lnTo>
                    <a:pt x="230" y="178"/>
                  </a:lnTo>
                  <a:lnTo>
                    <a:pt x="234" y="174"/>
                  </a:lnTo>
                  <a:lnTo>
                    <a:pt x="234" y="174"/>
                  </a:lnTo>
                  <a:lnTo>
                    <a:pt x="238" y="170"/>
                  </a:lnTo>
                  <a:lnTo>
                    <a:pt x="240" y="164"/>
                  </a:lnTo>
                  <a:lnTo>
                    <a:pt x="238" y="158"/>
                  </a:lnTo>
                  <a:lnTo>
                    <a:pt x="234" y="152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08" y="122"/>
                  </a:lnTo>
                  <a:lnTo>
                    <a:pt x="210" y="118"/>
                  </a:lnTo>
                  <a:lnTo>
                    <a:pt x="210" y="118"/>
                  </a:lnTo>
                  <a:lnTo>
                    <a:pt x="214" y="116"/>
                  </a:lnTo>
                  <a:lnTo>
                    <a:pt x="218" y="118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8" y="148"/>
                  </a:lnTo>
                  <a:lnTo>
                    <a:pt x="254" y="148"/>
                  </a:lnTo>
                  <a:lnTo>
                    <a:pt x="260" y="148"/>
                  </a:lnTo>
                  <a:lnTo>
                    <a:pt x="266" y="144"/>
                  </a:lnTo>
                  <a:lnTo>
                    <a:pt x="266" y="144"/>
                  </a:lnTo>
                  <a:lnTo>
                    <a:pt x="270" y="138"/>
                  </a:lnTo>
                  <a:lnTo>
                    <a:pt x="270" y="132"/>
                  </a:lnTo>
                  <a:lnTo>
                    <a:pt x="270" y="126"/>
                  </a:lnTo>
                  <a:lnTo>
                    <a:pt x="266" y="120"/>
                  </a:lnTo>
                  <a:lnTo>
                    <a:pt x="2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82"/>
            <p:cNvSpPr/>
            <p:nvPr/>
          </p:nvSpPr>
          <p:spPr bwMode="auto">
            <a:xfrm>
              <a:off x="2570163" y="3663950"/>
              <a:ext cx="260350" cy="260350"/>
            </a:xfrm>
            <a:custGeom>
              <a:avLst/>
              <a:gdLst>
                <a:gd name="T0" fmla="*/ 160 w 164"/>
                <a:gd name="T1" fmla="*/ 32 h 164"/>
                <a:gd name="T2" fmla="*/ 160 w 164"/>
                <a:gd name="T3" fmla="*/ 32 h 164"/>
                <a:gd name="T4" fmla="*/ 162 w 164"/>
                <a:gd name="T5" fmla="*/ 34 h 164"/>
                <a:gd name="T6" fmla="*/ 164 w 164"/>
                <a:gd name="T7" fmla="*/ 38 h 164"/>
                <a:gd name="T8" fmla="*/ 162 w 164"/>
                <a:gd name="T9" fmla="*/ 42 h 164"/>
                <a:gd name="T10" fmla="*/ 160 w 164"/>
                <a:gd name="T11" fmla="*/ 46 h 164"/>
                <a:gd name="T12" fmla="*/ 44 w 164"/>
                <a:gd name="T13" fmla="*/ 162 h 164"/>
                <a:gd name="T14" fmla="*/ 44 w 164"/>
                <a:gd name="T15" fmla="*/ 162 h 164"/>
                <a:gd name="T16" fmla="*/ 42 w 164"/>
                <a:gd name="T17" fmla="*/ 164 h 164"/>
                <a:gd name="T18" fmla="*/ 38 w 164"/>
                <a:gd name="T19" fmla="*/ 164 h 164"/>
                <a:gd name="T20" fmla="*/ 34 w 164"/>
                <a:gd name="T21" fmla="*/ 164 h 164"/>
                <a:gd name="T22" fmla="*/ 30 w 164"/>
                <a:gd name="T23" fmla="*/ 162 h 164"/>
                <a:gd name="T24" fmla="*/ 2 w 164"/>
                <a:gd name="T25" fmla="*/ 132 h 164"/>
                <a:gd name="T26" fmla="*/ 2 w 164"/>
                <a:gd name="T27" fmla="*/ 132 h 164"/>
                <a:gd name="T28" fmla="*/ 0 w 164"/>
                <a:gd name="T29" fmla="*/ 130 h 164"/>
                <a:gd name="T30" fmla="*/ 0 w 164"/>
                <a:gd name="T31" fmla="*/ 126 h 164"/>
                <a:gd name="T32" fmla="*/ 0 w 164"/>
                <a:gd name="T33" fmla="*/ 122 h 164"/>
                <a:gd name="T34" fmla="*/ 2 w 164"/>
                <a:gd name="T35" fmla="*/ 118 h 164"/>
                <a:gd name="T36" fmla="*/ 118 w 164"/>
                <a:gd name="T37" fmla="*/ 2 h 164"/>
                <a:gd name="T38" fmla="*/ 118 w 164"/>
                <a:gd name="T39" fmla="*/ 2 h 164"/>
                <a:gd name="T40" fmla="*/ 122 w 164"/>
                <a:gd name="T41" fmla="*/ 0 h 164"/>
                <a:gd name="T42" fmla="*/ 124 w 164"/>
                <a:gd name="T43" fmla="*/ 0 h 164"/>
                <a:gd name="T44" fmla="*/ 128 w 164"/>
                <a:gd name="T45" fmla="*/ 0 h 164"/>
                <a:gd name="T46" fmla="*/ 132 w 164"/>
                <a:gd name="T47" fmla="*/ 2 h 164"/>
                <a:gd name="T48" fmla="*/ 160 w 164"/>
                <a:gd name="T49" fmla="*/ 3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164">
                  <a:moveTo>
                    <a:pt x="160" y="32"/>
                  </a:moveTo>
                  <a:lnTo>
                    <a:pt x="160" y="32"/>
                  </a:lnTo>
                  <a:lnTo>
                    <a:pt x="162" y="34"/>
                  </a:lnTo>
                  <a:lnTo>
                    <a:pt x="164" y="38"/>
                  </a:lnTo>
                  <a:lnTo>
                    <a:pt x="162" y="42"/>
                  </a:lnTo>
                  <a:lnTo>
                    <a:pt x="160" y="46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2" y="164"/>
                  </a:lnTo>
                  <a:lnTo>
                    <a:pt x="38" y="164"/>
                  </a:lnTo>
                  <a:lnTo>
                    <a:pt x="34" y="164"/>
                  </a:lnTo>
                  <a:lnTo>
                    <a:pt x="30" y="162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2" y="118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6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2687638" y="3724275"/>
              <a:ext cx="406400" cy="396875"/>
            </a:xfrm>
            <a:custGeom>
              <a:avLst/>
              <a:gdLst>
                <a:gd name="T0" fmla="*/ 186 w 256"/>
                <a:gd name="T1" fmla="*/ 8 h 250"/>
                <a:gd name="T2" fmla="*/ 166 w 256"/>
                <a:gd name="T3" fmla="*/ 0 h 250"/>
                <a:gd name="T4" fmla="*/ 100 w 256"/>
                <a:gd name="T5" fmla="*/ 30 h 250"/>
                <a:gd name="T6" fmla="*/ 86 w 256"/>
                <a:gd name="T7" fmla="*/ 44 h 250"/>
                <a:gd name="T8" fmla="*/ 72 w 256"/>
                <a:gd name="T9" fmla="*/ 86 h 250"/>
                <a:gd name="T10" fmla="*/ 80 w 256"/>
                <a:gd name="T11" fmla="*/ 104 h 250"/>
                <a:gd name="T12" fmla="*/ 88 w 256"/>
                <a:gd name="T13" fmla="*/ 108 h 250"/>
                <a:gd name="T14" fmla="*/ 112 w 256"/>
                <a:gd name="T15" fmla="*/ 102 h 250"/>
                <a:gd name="T16" fmla="*/ 162 w 256"/>
                <a:gd name="T17" fmla="*/ 56 h 250"/>
                <a:gd name="T18" fmla="*/ 250 w 256"/>
                <a:gd name="T19" fmla="*/ 106 h 250"/>
                <a:gd name="T20" fmla="*/ 254 w 256"/>
                <a:gd name="T21" fmla="*/ 78 h 250"/>
                <a:gd name="T22" fmla="*/ 42 w 256"/>
                <a:gd name="T23" fmla="*/ 136 h 250"/>
                <a:gd name="T24" fmla="*/ 32 w 256"/>
                <a:gd name="T25" fmla="*/ 132 h 250"/>
                <a:gd name="T26" fmla="*/ 4 w 256"/>
                <a:gd name="T27" fmla="*/ 156 h 250"/>
                <a:gd name="T28" fmla="*/ 0 w 256"/>
                <a:gd name="T29" fmla="*/ 164 h 250"/>
                <a:gd name="T30" fmla="*/ 4 w 256"/>
                <a:gd name="T31" fmla="*/ 174 h 250"/>
                <a:gd name="T32" fmla="*/ 18 w 256"/>
                <a:gd name="T33" fmla="*/ 176 h 250"/>
                <a:gd name="T34" fmla="*/ 42 w 256"/>
                <a:gd name="T35" fmla="*/ 154 h 250"/>
                <a:gd name="T36" fmla="*/ 44 w 256"/>
                <a:gd name="T37" fmla="*/ 140 h 250"/>
                <a:gd name="T38" fmla="*/ 66 w 256"/>
                <a:gd name="T39" fmla="*/ 160 h 250"/>
                <a:gd name="T40" fmla="*/ 56 w 256"/>
                <a:gd name="T41" fmla="*/ 156 h 250"/>
                <a:gd name="T42" fmla="*/ 28 w 256"/>
                <a:gd name="T43" fmla="*/ 180 h 250"/>
                <a:gd name="T44" fmla="*/ 24 w 256"/>
                <a:gd name="T45" fmla="*/ 188 h 250"/>
                <a:gd name="T46" fmla="*/ 28 w 256"/>
                <a:gd name="T47" fmla="*/ 198 h 250"/>
                <a:gd name="T48" fmla="*/ 42 w 256"/>
                <a:gd name="T49" fmla="*/ 200 h 250"/>
                <a:gd name="T50" fmla="*/ 66 w 256"/>
                <a:gd name="T51" fmla="*/ 178 h 250"/>
                <a:gd name="T52" fmla="*/ 68 w 256"/>
                <a:gd name="T53" fmla="*/ 164 h 250"/>
                <a:gd name="T54" fmla="*/ 96 w 256"/>
                <a:gd name="T55" fmla="*/ 208 h 250"/>
                <a:gd name="T56" fmla="*/ 74 w 256"/>
                <a:gd name="T57" fmla="*/ 232 h 250"/>
                <a:gd name="T58" fmla="*/ 76 w 256"/>
                <a:gd name="T59" fmla="*/ 246 h 250"/>
                <a:gd name="T60" fmla="*/ 86 w 256"/>
                <a:gd name="T61" fmla="*/ 250 h 250"/>
                <a:gd name="T62" fmla="*/ 114 w 256"/>
                <a:gd name="T63" fmla="*/ 226 h 250"/>
                <a:gd name="T64" fmla="*/ 118 w 256"/>
                <a:gd name="T65" fmla="*/ 218 h 250"/>
                <a:gd name="T66" fmla="*/ 114 w 256"/>
                <a:gd name="T67" fmla="*/ 208 h 250"/>
                <a:gd name="T68" fmla="*/ 100 w 256"/>
                <a:gd name="T69" fmla="*/ 206 h 250"/>
                <a:gd name="T70" fmla="*/ 90 w 256"/>
                <a:gd name="T71" fmla="*/ 184 h 250"/>
                <a:gd name="T72" fmla="*/ 82 w 256"/>
                <a:gd name="T73" fmla="*/ 180 h 250"/>
                <a:gd name="T74" fmla="*/ 52 w 256"/>
                <a:gd name="T75" fmla="*/ 204 h 250"/>
                <a:gd name="T76" fmla="*/ 48 w 256"/>
                <a:gd name="T77" fmla="*/ 212 h 250"/>
                <a:gd name="T78" fmla="*/ 52 w 256"/>
                <a:gd name="T79" fmla="*/ 222 h 250"/>
                <a:gd name="T80" fmla="*/ 66 w 256"/>
                <a:gd name="T81" fmla="*/ 224 h 250"/>
                <a:gd name="T82" fmla="*/ 90 w 256"/>
                <a:gd name="T83" fmla="*/ 202 h 250"/>
                <a:gd name="T84" fmla="*/ 92 w 256"/>
                <a:gd name="T85" fmla="*/ 18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250">
                  <a:moveTo>
                    <a:pt x="250" y="70"/>
                  </a:moveTo>
                  <a:lnTo>
                    <a:pt x="186" y="8"/>
                  </a:lnTo>
                  <a:lnTo>
                    <a:pt x="186" y="8"/>
                  </a:lnTo>
                  <a:lnTo>
                    <a:pt x="180" y="4"/>
                  </a:lnTo>
                  <a:lnTo>
                    <a:pt x="174" y="0"/>
                  </a:lnTo>
                  <a:lnTo>
                    <a:pt x="166" y="0"/>
                  </a:lnTo>
                  <a:lnTo>
                    <a:pt x="158" y="4"/>
                  </a:lnTo>
                  <a:lnTo>
                    <a:pt x="158" y="4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92" y="36"/>
                  </a:lnTo>
                  <a:lnTo>
                    <a:pt x="86" y="44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2" y="86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4" y="108"/>
                  </a:lnTo>
                  <a:lnTo>
                    <a:pt x="112" y="102"/>
                  </a:lnTo>
                  <a:lnTo>
                    <a:pt x="116" y="94"/>
                  </a:lnTo>
                  <a:lnTo>
                    <a:pt x="126" y="68"/>
                  </a:lnTo>
                  <a:lnTo>
                    <a:pt x="162" y="56"/>
                  </a:lnTo>
                  <a:lnTo>
                    <a:pt x="232" y="124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54" y="98"/>
                  </a:lnTo>
                  <a:lnTo>
                    <a:pt x="256" y="88"/>
                  </a:lnTo>
                  <a:lnTo>
                    <a:pt x="254" y="78"/>
                  </a:lnTo>
                  <a:lnTo>
                    <a:pt x="250" y="70"/>
                  </a:lnTo>
                  <a:lnTo>
                    <a:pt x="250" y="70"/>
                  </a:lnTo>
                  <a:close/>
                  <a:moveTo>
                    <a:pt x="42" y="136"/>
                  </a:moveTo>
                  <a:lnTo>
                    <a:pt x="42" y="136"/>
                  </a:lnTo>
                  <a:lnTo>
                    <a:pt x="38" y="132"/>
                  </a:lnTo>
                  <a:lnTo>
                    <a:pt x="32" y="132"/>
                  </a:lnTo>
                  <a:lnTo>
                    <a:pt x="28" y="132"/>
                  </a:lnTo>
                  <a:lnTo>
                    <a:pt x="24" y="13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8" y="176"/>
                  </a:lnTo>
                  <a:lnTo>
                    <a:pt x="12" y="178"/>
                  </a:lnTo>
                  <a:lnTo>
                    <a:pt x="18" y="176"/>
                  </a:lnTo>
                  <a:lnTo>
                    <a:pt x="22" y="17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0"/>
                  </a:lnTo>
                  <a:lnTo>
                    <a:pt x="46" y="144"/>
                  </a:lnTo>
                  <a:lnTo>
                    <a:pt x="44" y="140"/>
                  </a:lnTo>
                  <a:lnTo>
                    <a:pt x="42" y="136"/>
                  </a:lnTo>
                  <a:lnTo>
                    <a:pt x="42" y="136"/>
                  </a:lnTo>
                  <a:close/>
                  <a:moveTo>
                    <a:pt x="66" y="160"/>
                  </a:moveTo>
                  <a:lnTo>
                    <a:pt x="66" y="160"/>
                  </a:lnTo>
                  <a:lnTo>
                    <a:pt x="62" y="156"/>
                  </a:lnTo>
                  <a:lnTo>
                    <a:pt x="56" y="156"/>
                  </a:lnTo>
                  <a:lnTo>
                    <a:pt x="52" y="156"/>
                  </a:lnTo>
                  <a:lnTo>
                    <a:pt x="48" y="160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4" y="188"/>
                  </a:lnTo>
                  <a:lnTo>
                    <a:pt x="24" y="19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32" y="200"/>
                  </a:lnTo>
                  <a:lnTo>
                    <a:pt x="36" y="202"/>
                  </a:lnTo>
                  <a:lnTo>
                    <a:pt x="42" y="200"/>
                  </a:lnTo>
                  <a:lnTo>
                    <a:pt x="46" y="19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8" y="174"/>
                  </a:lnTo>
                  <a:lnTo>
                    <a:pt x="70" y="168"/>
                  </a:lnTo>
                  <a:lnTo>
                    <a:pt x="68" y="164"/>
                  </a:lnTo>
                  <a:lnTo>
                    <a:pt x="66" y="160"/>
                  </a:lnTo>
                  <a:lnTo>
                    <a:pt x="66" y="160"/>
                  </a:lnTo>
                  <a:close/>
                  <a:moveTo>
                    <a:pt x="96" y="208"/>
                  </a:moveTo>
                  <a:lnTo>
                    <a:pt x="76" y="228"/>
                  </a:lnTo>
                  <a:lnTo>
                    <a:pt x="76" y="228"/>
                  </a:lnTo>
                  <a:lnTo>
                    <a:pt x="74" y="232"/>
                  </a:lnTo>
                  <a:lnTo>
                    <a:pt x="72" y="238"/>
                  </a:lnTo>
                  <a:lnTo>
                    <a:pt x="74" y="242"/>
                  </a:lnTo>
                  <a:lnTo>
                    <a:pt x="76" y="246"/>
                  </a:lnTo>
                  <a:lnTo>
                    <a:pt x="76" y="246"/>
                  </a:lnTo>
                  <a:lnTo>
                    <a:pt x="80" y="250"/>
                  </a:lnTo>
                  <a:lnTo>
                    <a:pt x="86" y="250"/>
                  </a:lnTo>
                  <a:lnTo>
                    <a:pt x="90" y="250"/>
                  </a:lnTo>
                  <a:lnTo>
                    <a:pt x="94" y="24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8" y="212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0" y="206"/>
                  </a:lnTo>
                  <a:lnTo>
                    <a:pt x="106" y="204"/>
                  </a:lnTo>
                  <a:lnTo>
                    <a:pt x="100" y="206"/>
                  </a:lnTo>
                  <a:lnTo>
                    <a:pt x="96" y="208"/>
                  </a:lnTo>
                  <a:lnTo>
                    <a:pt x="96" y="208"/>
                  </a:lnTo>
                  <a:close/>
                  <a:moveTo>
                    <a:pt x="90" y="184"/>
                  </a:moveTo>
                  <a:lnTo>
                    <a:pt x="90" y="184"/>
                  </a:lnTo>
                  <a:lnTo>
                    <a:pt x="86" y="180"/>
                  </a:lnTo>
                  <a:lnTo>
                    <a:pt x="82" y="180"/>
                  </a:lnTo>
                  <a:lnTo>
                    <a:pt x="76" y="180"/>
                  </a:lnTo>
                  <a:lnTo>
                    <a:pt x="72" y="184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0" y="208"/>
                  </a:lnTo>
                  <a:lnTo>
                    <a:pt x="48" y="212"/>
                  </a:lnTo>
                  <a:lnTo>
                    <a:pt x="50" y="218"/>
                  </a:lnTo>
                  <a:lnTo>
                    <a:pt x="52" y="222"/>
                  </a:lnTo>
                  <a:lnTo>
                    <a:pt x="52" y="222"/>
                  </a:lnTo>
                  <a:lnTo>
                    <a:pt x="56" y="224"/>
                  </a:lnTo>
                  <a:lnTo>
                    <a:pt x="60" y="226"/>
                  </a:lnTo>
                  <a:lnTo>
                    <a:pt x="66" y="224"/>
                  </a:lnTo>
                  <a:lnTo>
                    <a:pt x="70" y="22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2" y="198"/>
                  </a:lnTo>
                  <a:lnTo>
                    <a:pt x="94" y="192"/>
                  </a:lnTo>
                  <a:lnTo>
                    <a:pt x="92" y="188"/>
                  </a:lnTo>
                  <a:lnTo>
                    <a:pt x="90" y="184"/>
                  </a:lnTo>
                  <a:lnTo>
                    <a:pt x="9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0" name="同心圆 119"/>
          <p:cNvSpPr/>
          <p:nvPr/>
        </p:nvSpPr>
        <p:spPr>
          <a:xfrm flipH="1">
            <a:off x="7044196" y="4090175"/>
            <a:ext cx="666852" cy="666852"/>
          </a:xfrm>
          <a:prstGeom prst="donut">
            <a:avLst>
              <a:gd name="adj" fmla="val 48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 flipH="1">
            <a:off x="7058751" y="4104729"/>
            <a:ext cx="637743" cy="637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7192433" y="4274629"/>
            <a:ext cx="369043" cy="254018"/>
            <a:chOff x="5840413" y="590550"/>
            <a:chExt cx="733425" cy="504825"/>
          </a:xfrm>
          <a:solidFill>
            <a:srgbClr val="FFFFFF"/>
          </a:solidFill>
        </p:grpSpPr>
        <p:sp>
          <p:nvSpPr>
            <p:cNvPr id="114" name="Freeform 24"/>
            <p:cNvSpPr>
              <a:spLocks noEditPoints="1"/>
            </p:cNvSpPr>
            <p:nvPr/>
          </p:nvSpPr>
          <p:spPr bwMode="auto">
            <a:xfrm>
              <a:off x="5840413" y="590550"/>
              <a:ext cx="568325" cy="438150"/>
            </a:xfrm>
            <a:custGeom>
              <a:avLst/>
              <a:gdLst>
                <a:gd name="T0" fmla="*/ 334 w 358"/>
                <a:gd name="T1" fmla="*/ 8 h 276"/>
                <a:gd name="T2" fmla="*/ 334 w 358"/>
                <a:gd name="T3" fmla="*/ 8 h 276"/>
                <a:gd name="T4" fmla="*/ 332 w 358"/>
                <a:gd name="T5" fmla="*/ 4 h 276"/>
                <a:gd name="T6" fmla="*/ 328 w 358"/>
                <a:gd name="T7" fmla="*/ 0 h 276"/>
                <a:gd name="T8" fmla="*/ 324 w 358"/>
                <a:gd name="T9" fmla="*/ 0 h 276"/>
                <a:gd name="T10" fmla="*/ 320 w 358"/>
                <a:gd name="T11" fmla="*/ 0 h 276"/>
                <a:gd name="T12" fmla="*/ 84 w 358"/>
                <a:gd name="T13" fmla="*/ 78 h 276"/>
                <a:gd name="T14" fmla="*/ 154 w 358"/>
                <a:gd name="T15" fmla="*/ 78 h 276"/>
                <a:gd name="T16" fmla="*/ 284 w 358"/>
                <a:gd name="T17" fmla="*/ 34 h 276"/>
                <a:gd name="T18" fmla="*/ 284 w 358"/>
                <a:gd name="T19" fmla="*/ 34 h 276"/>
                <a:gd name="T20" fmla="*/ 292 w 358"/>
                <a:gd name="T21" fmla="*/ 44 h 276"/>
                <a:gd name="T22" fmla="*/ 302 w 358"/>
                <a:gd name="T23" fmla="*/ 52 h 276"/>
                <a:gd name="T24" fmla="*/ 314 w 358"/>
                <a:gd name="T25" fmla="*/ 56 h 276"/>
                <a:gd name="T26" fmla="*/ 328 w 358"/>
                <a:gd name="T27" fmla="*/ 56 h 276"/>
                <a:gd name="T28" fmla="*/ 334 w 358"/>
                <a:gd name="T29" fmla="*/ 78 h 276"/>
                <a:gd name="T30" fmla="*/ 358 w 358"/>
                <a:gd name="T31" fmla="*/ 78 h 276"/>
                <a:gd name="T32" fmla="*/ 334 w 358"/>
                <a:gd name="T33" fmla="*/ 8 h 276"/>
                <a:gd name="T34" fmla="*/ 2 w 358"/>
                <a:gd name="T35" fmla="*/ 118 h 276"/>
                <a:gd name="T36" fmla="*/ 54 w 358"/>
                <a:gd name="T37" fmla="*/ 276 h 276"/>
                <a:gd name="T38" fmla="*/ 54 w 358"/>
                <a:gd name="T39" fmla="*/ 208 h 276"/>
                <a:gd name="T40" fmla="*/ 36 w 358"/>
                <a:gd name="T41" fmla="*/ 152 h 276"/>
                <a:gd name="T42" fmla="*/ 36 w 358"/>
                <a:gd name="T43" fmla="*/ 152 h 276"/>
                <a:gd name="T44" fmla="*/ 42 w 358"/>
                <a:gd name="T45" fmla="*/ 148 h 276"/>
                <a:gd name="T46" fmla="*/ 46 w 358"/>
                <a:gd name="T47" fmla="*/ 142 h 276"/>
                <a:gd name="T48" fmla="*/ 50 w 358"/>
                <a:gd name="T49" fmla="*/ 136 h 276"/>
                <a:gd name="T50" fmla="*/ 54 w 358"/>
                <a:gd name="T51" fmla="*/ 130 h 276"/>
                <a:gd name="T52" fmla="*/ 54 w 358"/>
                <a:gd name="T53" fmla="*/ 102 h 276"/>
                <a:gd name="T54" fmla="*/ 54 w 358"/>
                <a:gd name="T55" fmla="*/ 102 h 276"/>
                <a:gd name="T56" fmla="*/ 56 w 358"/>
                <a:gd name="T57" fmla="*/ 92 h 276"/>
                <a:gd name="T58" fmla="*/ 62 w 358"/>
                <a:gd name="T59" fmla="*/ 84 h 276"/>
                <a:gd name="T60" fmla="*/ 10 w 358"/>
                <a:gd name="T61" fmla="*/ 102 h 276"/>
                <a:gd name="T62" fmla="*/ 10 w 358"/>
                <a:gd name="T63" fmla="*/ 102 h 276"/>
                <a:gd name="T64" fmla="*/ 4 w 358"/>
                <a:gd name="T65" fmla="*/ 104 h 276"/>
                <a:gd name="T66" fmla="*/ 2 w 358"/>
                <a:gd name="T67" fmla="*/ 108 h 276"/>
                <a:gd name="T68" fmla="*/ 0 w 358"/>
                <a:gd name="T69" fmla="*/ 112 h 276"/>
                <a:gd name="T70" fmla="*/ 2 w 358"/>
                <a:gd name="T71" fmla="*/ 118 h 276"/>
                <a:gd name="T72" fmla="*/ 2 w 358"/>
                <a:gd name="T73" fmla="*/ 11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" h="276">
                  <a:moveTo>
                    <a:pt x="334" y="8"/>
                  </a:moveTo>
                  <a:lnTo>
                    <a:pt x="334" y="8"/>
                  </a:lnTo>
                  <a:lnTo>
                    <a:pt x="332" y="4"/>
                  </a:lnTo>
                  <a:lnTo>
                    <a:pt x="328" y="0"/>
                  </a:lnTo>
                  <a:lnTo>
                    <a:pt x="324" y="0"/>
                  </a:lnTo>
                  <a:lnTo>
                    <a:pt x="320" y="0"/>
                  </a:lnTo>
                  <a:lnTo>
                    <a:pt x="84" y="78"/>
                  </a:lnTo>
                  <a:lnTo>
                    <a:pt x="154" y="78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92" y="44"/>
                  </a:lnTo>
                  <a:lnTo>
                    <a:pt x="302" y="52"/>
                  </a:lnTo>
                  <a:lnTo>
                    <a:pt x="314" y="56"/>
                  </a:lnTo>
                  <a:lnTo>
                    <a:pt x="328" y="56"/>
                  </a:lnTo>
                  <a:lnTo>
                    <a:pt x="334" y="78"/>
                  </a:lnTo>
                  <a:lnTo>
                    <a:pt x="358" y="78"/>
                  </a:lnTo>
                  <a:lnTo>
                    <a:pt x="334" y="8"/>
                  </a:lnTo>
                  <a:close/>
                  <a:moveTo>
                    <a:pt x="2" y="118"/>
                  </a:moveTo>
                  <a:lnTo>
                    <a:pt x="54" y="276"/>
                  </a:lnTo>
                  <a:lnTo>
                    <a:pt x="54" y="20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2" y="148"/>
                  </a:lnTo>
                  <a:lnTo>
                    <a:pt x="46" y="142"/>
                  </a:lnTo>
                  <a:lnTo>
                    <a:pt x="50" y="136"/>
                  </a:lnTo>
                  <a:lnTo>
                    <a:pt x="54" y="13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6" y="92"/>
                  </a:lnTo>
                  <a:lnTo>
                    <a:pt x="62" y="8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4" y="104"/>
                  </a:lnTo>
                  <a:lnTo>
                    <a:pt x="2" y="108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25"/>
            <p:cNvSpPr>
              <a:spLocks noEditPoints="1"/>
            </p:cNvSpPr>
            <p:nvPr/>
          </p:nvSpPr>
          <p:spPr bwMode="auto">
            <a:xfrm>
              <a:off x="6024563" y="793750"/>
              <a:ext cx="403225" cy="234950"/>
            </a:xfrm>
            <a:custGeom>
              <a:avLst/>
              <a:gdLst>
                <a:gd name="T0" fmla="*/ 226 w 254"/>
                <a:gd name="T1" fmla="*/ 56 h 148"/>
                <a:gd name="T2" fmla="*/ 214 w 254"/>
                <a:gd name="T3" fmla="*/ 74 h 148"/>
                <a:gd name="T4" fmla="*/ 220 w 254"/>
                <a:gd name="T5" fmla="*/ 88 h 148"/>
                <a:gd name="T6" fmla="*/ 234 w 254"/>
                <a:gd name="T7" fmla="*/ 94 h 148"/>
                <a:gd name="T8" fmla="*/ 252 w 254"/>
                <a:gd name="T9" fmla="*/ 82 h 148"/>
                <a:gd name="T10" fmla="*/ 252 w 254"/>
                <a:gd name="T11" fmla="*/ 66 h 148"/>
                <a:gd name="T12" fmla="*/ 234 w 254"/>
                <a:gd name="T13" fmla="*/ 54 h 148"/>
                <a:gd name="T14" fmla="*/ 20 w 254"/>
                <a:gd name="T15" fmla="*/ 54 h 148"/>
                <a:gd name="T16" fmla="*/ 2 w 254"/>
                <a:gd name="T17" fmla="*/ 66 h 148"/>
                <a:gd name="T18" fmla="*/ 2 w 254"/>
                <a:gd name="T19" fmla="*/ 82 h 148"/>
                <a:gd name="T20" fmla="*/ 20 w 254"/>
                <a:gd name="T21" fmla="*/ 94 h 148"/>
                <a:gd name="T22" fmla="*/ 34 w 254"/>
                <a:gd name="T23" fmla="*/ 88 h 148"/>
                <a:gd name="T24" fmla="*/ 40 w 254"/>
                <a:gd name="T25" fmla="*/ 74 h 148"/>
                <a:gd name="T26" fmla="*/ 28 w 254"/>
                <a:gd name="T27" fmla="*/ 56 h 148"/>
                <a:gd name="T28" fmla="*/ 126 w 254"/>
                <a:gd name="T29" fmla="*/ 0 h 148"/>
                <a:gd name="T30" fmla="*/ 102 w 254"/>
                <a:gd name="T31" fmla="*/ 6 h 148"/>
                <a:gd name="T32" fmla="*/ 72 w 254"/>
                <a:gd name="T33" fmla="*/ 32 h 148"/>
                <a:gd name="T34" fmla="*/ 62 w 254"/>
                <a:gd name="T35" fmla="*/ 74 h 148"/>
                <a:gd name="T36" fmla="*/ 66 w 254"/>
                <a:gd name="T37" fmla="*/ 104 h 148"/>
                <a:gd name="T38" fmla="*/ 90 w 254"/>
                <a:gd name="T39" fmla="*/ 136 h 148"/>
                <a:gd name="T40" fmla="*/ 126 w 254"/>
                <a:gd name="T41" fmla="*/ 148 h 148"/>
                <a:gd name="T42" fmla="*/ 152 w 254"/>
                <a:gd name="T43" fmla="*/ 142 h 148"/>
                <a:gd name="T44" fmla="*/ 182 w 254"/>
                <a:gd name="T45" fmla="*/ 116 h 148"/>
                <a:gd name="T46" fmla="*/ 192 w 254"/>
                <a:gd name="T47" fmla="*/ 74 h 148"/>
                <a:gd name="T48" fmla="*/ 188 w 254"/>
                <a:gd name="T49" fmla="*/ 46 h 148"/>
                <a:gd name="T50" fmla="*/ 164 w 254"/>
                <a:gd name="T51" fmla="*/ 12 h 148"/>
                <a:gd name="T52" fmla="*/ 126 w 254"/>
                <a:gd name="T53" fmla="*/ 0 h 148"/>
                <a:gd name="T54" fmla="*/ 134 w 254"/>
                <a:gd name="T55" fmla="*/ 118 h 148"/>
                <a:gd name="T56" fmla="*/ 120 w 254"/>
                <a:gd name="T57" fmla="*/ 108 h 148"/>
                <a:gd name="T58" fmla="*/ 102 w 254"/>
                <a:gd name="T59" fmla="*/ 88 h 148"/>
                <a:gd name="T60" fmla="*/ 122 w 254"/>
                <a:gd name="T61" fmla="*/ 94 h 148"/>
                <a:gd name="T62" fmla="*/ 132 w 254"/>
                <a:gd name="T63" fmla="*/ 90 h 148"/>
                <a:gd name="T64" fmla="*/ 132 w 254"/>
                <a:gd name="T65" fmla="*/ 86 h 148"/>
                <a:gd name="T66" fmla="*/ 120 w 254"/>
                <a:gd name="T67" fmla="*/ 80 h 148"/>
                <a:gd name="T68" fmla="*/ 100 w 254"/>
                <a:gd name="T69" fmla="*/ 68 h 148"/>
                <a:gd name="T70" fmla="*/ 100 w 254"/>
                <a:gd name="T71" fmla="*/ 54 h 148"/>
                <a:gd name="T72" fmla="*/ 120 w 254"/>
                <a:gd name="T73" fmla="*/ 40 h 148"/>
                <a:gd name="T74" fmla="*/ 134 w 254"/>
                <a:gd name="T75" fmla="*/ 40 h 148"/>
                <a:gd name="T76" fmla="*/ 152 w 254"/>
                <a:gd name="T77" fmla="*/ 42 h 148"/>
                <a:gd name="T78" fmla="*/ 142 w 254"/>
                <a:gd name="T79" fmla="*/ 54 h 148"/>
                <a:gd name="T80" fmla="*/ 122 w 254"/>
                <a:gd name="T81" fmla="*/ 54 h 148"/>
                <a:gd name="T82" fmla="*/ 122 w 254"/>
                <a:gd name="T83" fmla="*/ 60 h 148"/>
                <a:gd name="T84" fmla="*/ 134 w 254"/>
                <a:gd name="T85" fmla="*/ 66 h 148"/>
                <a:gd name="T86" fmla="*/ 154 w 254"/>
                <a:gd name="T87" fmla="*/ 80 h 148"/>
                <a:gd name="T88" fmla="*/ 154 w 254"/>
                <a:gd name="T89" fmla="*/ 94 h 148"/>
                <a:gd name="T90" fmla="*/ 134 w 254"/>
                <a:gd name="T91" fmla="*/ 10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148">
                  <a:moveTo>
                    <a:pt x="234" y="54"/>
                  </a:moveTo>
                  <a:lnTo>
                    <a:pt x="234" y="54"/>
                  </a:lnTo>
                  <a:lnTo>
                    <a:pt x="226" y="56"/>
                  </a:lnTo>
                  <a:lnTo>
                    <a:pt x="220" y="60"/>
                  </a:lnTo>
                  <a:lnTo>
                    <a:pt x="216" y="66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6" y="82"/>
                  </a:lnTo>
                  <a:lnTo>
                    <a:pt x="220" y="88"/>
                  </a:lnTo>
                  <a:lnTo>
                    <a:pt x="226" y="92"/>
                  </a:lnTo>
                  <a:lnTo>
                    <a:pt x="234" y="94"/>
                  </a:lnTo>
                  <a:lnTo>
                    <a:pt x="234" y="94"/>
                  </a:lnTo>
                  <a:lnTo>
                    <a:pt x="242" y="92"/>
                  </a:lnTo>
                  <a:lnTo>
                    <a:pt x="248" y="88"/>
                  </a:lnTo>
                  <a:lnTo>
                    <a:pt x="252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2" y="66"/>
                  </a:lnTo>
                  <a:lnTo>
                    <a:pt x="248" y="60"/>
                  </a:lnTo>
                  <a:lnTo>
                    <a:pt x="242" y="56"/>
                  </a:lnTo>
                  <a:lnTo>
                    <a:pt x="234" y="54"/>
                  </a:lnTo>
                  <a:lnTo>
                    <a:pt x="234" y="54"/>
                  </a:lnTo>
                  <a:close/>
                  <a:moveTo>
                    <a:pt x="20" y="54"/>
                  </a:moveTo>
                  <a:lnTo>
                    <a:pt x="20" y="54"/>
                  </a:lnTo>
                  <a:lnTo>
                    <a:pt x="12" y="56"/>
                  </a:lnTo>
                  <a:lnTo>
                    <a:pt x="6" y="60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88"/>
                  </a:lnTo>
                  <a:lnTo>
                    <a:pt x="12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8" y="92"/>
                  </a:lnTo>
                  <a:lnTo>
                    <a:pt x="34" y="88"/>
                  </a:lnTo>
                  <a:lnTo>
                    <a:pt x="38" y="8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66"/>
                  </a:lnTo>
                  <a:lnTo>
                    <a:pt x="34" y="60"/>
                  </a:lnTo>
                  <a:lnTo>
                    <a:pt x="28" y="56"/>
                  </a:lnTo>
                  <a:lnTo>
                    <a:pt x="20" y="54"/>
                  </a:lnTo>
                  <a:lnTo>
                    <a:pt x="20" y="54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4" y="2"/>
                  </a:lnTo>
                  <a:lnTo>
                    <a:pt x="102" y="6"/>
                  </a:lnTo>
                  <a:lnTo>
                    <a:pt x="90" y="12"/>
                  </a:lnTo>
                  <a:lnTo>
                    <a:pt x="80" y="22"/>
                  </a:lnTo>
                  <a:lnTo>
                    <a:pt x="72" y="32"/>
                  </a:lnTo>
                  <a:lnTo>
                    <a:pt x="66" y="46"/>
                  </a:lnTo>
                  <a:lnTo>
                    <a:pt x="62" y="60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2" y="90"/>
                  </a:lnTo>
                  <a:lnTo>
                    <a:pt x="66" y="104"/>
                  </a:lnTo>
                  <a:lnTo>
                    <a:pt x="72" y="116"/>
                  </a:lnTo>
                  <a:lnTo>
                    <a:pt x="80" y="126"/>
                  </a:lnTo>
                  <a:lnTo>
                    <a:pt x="90" y="136"/>
                  </a:lnTo>
                  <a:lnTo>
                    <a:pt x="102" y="142"/>
                  </a:lnTo>
                  <a:lnTo>
                    <a:pt x="114" y="146"/>
                  </a:lnTo>
                  <a:lnTo>
                    <a:pt x="126" y="148"/>
                  </a:lnTo>
                  <a:lnTo>
                    <a:pt x="126" y="148"/>
                  </a:lnTo>
                  <a:lnTo>
                    <a:pt x="140" y="146"/>
                  </a:lnTo>
                  <a:lnTo>
                    <a:pt x="152" y="142"/>
                  </a:lnTo>
                  <a:lnTo>
                    <a:pt x="164" y="136"/>
                  </a:lnTo>
                  <a:lnTo>
                    <a:pt x="174" y="126"/>
                  </a:lnTo>
                  <a:lnTo>
                    <a:pt x="182" y="116"/>
                  </a:lnTo>
                  <a:lnTo>
                    <a:pt x="188" y="104"/>
                  </a:lnTo>
                  <a:lnTo>
                    <a:pt x="192" y="90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92" y="60"/>
                  </a:lnTo>
                  <a:lnTo>
                    <a:pt x="188" y="46"/>
                  </a:lnTo>
                  <a:lnTo>
                    <a:pt x="182" y="32"/>
                  </a:lnTo>
                  <a:lnTo>
                    <a:pt x="174" y="22"/>
                  </a:lnTo>
                  <a:lnTo>
                    <a:pt x="164" y="12"/>
                  </a:lnTo>
                  <a:lnTo>
                    <a:pt x="152" y="6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134" y="108"/>
                  </a:moveTo>
                  <a:lnTo>
                    <a:pt x="134" y="118"/>
                  </a:lnTo>
                  <a:lnTo>
                    <a:pt x="120" y="11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06" y="106"/>
                  </a:lnTo>
                  <a:lnTo>
                    <a:pt x="98" y="104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12" y="92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30" y="92"/>
                  </a:lnTo>
                  <a:lnTo>
                    <a:pt x="132" y="90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6"/>
                  </a:lnTo>
                  <a:lnTo>
                    <a:pt x="130" y="84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2" y="78"/>
                  </a:lnTo>
                  <a:lnTo>
                    <a:pt x="104" y="74"/>
                  </a:lnTo>
                  <a:lnTo>
                    <a:pt x="100" y="68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100" y="54"/>
                  </a:lnTo>
                  <a:lnTo>
                    <a:pt x="104" y="48"/>
                  </a:lnTo>
                  <a:lnTo>
                    <a:pt x="110" y="42"/>
                  </a:lnTo>
                  <a:lnTo>
                    <a:pt x="120" y="40"/>
                  </a:lnTo>
                  <a:lnTo>
                    <a:pt x="120" y="30"/>
                  </a:lnTo>
                  <a:lnTo>
                    <a:pt x="134" y="3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44" y="40"/>
                  </a:lnTo>
                  <a:lnTo>
                    <a:pt x="152" y="42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42" y="54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2" y="60"/>
                  </a:lnTo>
                  <a:lnTo>
                    <a:pt x="124" y="62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44" y="70"/>
                  </a:lnTo>
                  <a:lnTo>
                    <a:pt x="150" y="74"/>
                  </a:lnTo>
                  <a:lnTo>
                    <a:pt x="154" y="80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4" y="94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4" y="108"/>
                  </a:lnTo>
                  <a:lnTo>
                    <a:pt x="13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5948363" y="733425"/>
              <a:ext cx="555625" cy="358775"/>
            </a:xfrm>
            <a:custGeom>
              <a:avLst/>
              <a:gdLst>
                <a:gd name="T0" fmla="*/ 254 w 350"/>
                <a:gd name="T1" fmla="*/ 218 h 226"/>
                <a:gd name="T2" fmla="*/ 254 w 350"/>
                <a:gd name="T3" fmla="*/ 218 h 226"/>
                <a:gd name="T4" fmla="*/ 254 w 350"/>
                <a:gd name="T5" fmla="*/ 210 h 226"/>
                <a:gd name="T6" fmla="*/ 258 w 350"/>
                <a:gd name="T7" fmla="*/ 204 h 226"/>
                <a:gd name="T8" fmla="*/ 54 w 350"/>
                <a:gd name="T9" fmla="*/ 204 h 226"/>
                <a:gd name="T10" fmla="*/ 54 w 350"/>
                <a:gd name="T11" fmla="*/ 204 h 226"/>
                <a:gd name="T12" fmla="*/ 50 w 350"/>
                <a:gd name="T13" fmla="*/ 192 h 226"/>
                <a:gd name="T14" fmla="*/ 42 w 350"/>
                <a:gd name="T15" fmla="*/ 182 h 226"/>
                <a:gd name="T16" fmla="*/ 34 w 350"/>
                <a:gd name="T17" fmla="*/ 176 h 226"/>
                <a:gd name="T18" fmla="*/ 22 w 350"/>
                <a:gd name="T19" fmla="*/ 172 h 226"/>
                <a:gd name="T20" fmla="*/ 22 w 350"/>
                <a:gd name="T21" fmla="*/ 56 h 226"/>
                <a:gd name="T22" fmla="*/ 22 w 350"/>
                <a:gd name="T23" fmla="*/ 56 h 226"/>
                <a:gd name="T24" fmla="*/ 34 w 350"/>
                <a:gd name="T25" fmla="*/ 52 h 226"/>
                <a:gd name="T26" fmla="*/ 44 w 350"/>
                <a:gd name="T27" fmla="*/ 44 h 226"/>
                <a:gd name="T28" fmla="*/ 50 w 350"/>
                <a:gd name="T29" fmla="*/ 34 h 226"/>
                <a:gd name="T30" fmla="*/ 54 w 350"/>
                <a:gd name="T31" fmla="*/ 22 h 226"/>
                <a:gd name="T32" fmla="*/ 294 w 350"/>
                <a:gd name="T33" fmla="*/ 22 h 226"/>
                <a:gd name="T34" fmla="*/ 294 w 350"/>
                <a:gd name="T35" fmla="*/ 22 h 226"/>
                <a:gd name="T36" fmla="*/ 300 w 350"/>
                <a:gd name="T37" fmla="*/ 34 h 226"/>
                <a:gd name="T38" fmla="*/ 306 w 350"/>
                <a:gd name="T39" fmla="*/ 44 h 226"/>
                <a:gd name="T40" fmla="*/ 316 w 350"/>
                <a:gd name="T41" fmla="*/ 52 h 226"/>
                <a:gd name="T42" fmla="*/ 328 w 350"/>
                <a:gd name="T43" fmla="*/ 56 h 226"/>
                <a:gd name="T44" fmla="*/ 328 w 350"/>
                <a:gd name="T45" fmla="*/ 134 h 226"/>
                <a:gd name="T46" fmla="*/ 350 w 350"/>
                <a:gd name="T47" fmla="*/ 134 h 226"/>
                <a:gd name="T48" fmla="*/ 350 w 350"/>
                <a:gd name="T49" fmla="*/ 12 h 226"/>
                <a:gd name="T50" fmla="*/ 350 w 350"/>
                <a:gd name="T51" fmla="*/ 12 h 226"/>
                <a:gd name="T52" fmla="*/ 350 w 350"/>
                <a:gd name="T53" fmla="*/ 8 h 226"/>
                <a:gd name="T54" fmla="*/ 346 w 350"/>
                <a:gd name="T55" fmla="*/ 4 h 226"/>
                <a:gd name="T56" fmla="*/ 342 w 350"/>
                <a:gd name="T57" fmla="*/ 2 h 226"/>
                <a:gd name="T58" fmla="*/ 338 w 350"/>
                <a:gd name="T59" fmla="*/ 0 h 226"/>
                <a:gd name="T60" fmla="*/ 12 w 350"/>
                <a:gd name="T61" fmla="*/ 0 h 226"/>
                <a:gd name="T62" fmla="*/ 12 w 350"/>
                <a:gd name="T63" fmla="*/ 0 h 226"/>
                <a:gd name="T64" fmla="*/ 8 w 350"/>
                <a:gd name="T65" fmla="*/ 2 h 226"/>
                <a:gd name="T66" fmla="*/ 4 w 350"/>
                <a:gd name="T67" fmla="*/ 4 h 226"/>
                <a:gd name="T68" fmla="*/ 0 w 350"/>
                <a:gd name="T69" fmla="*/ 8 h 226"/>
                <a:gd name="T70" fmla="*/ 0 w 350"/>
                <a:gd name="T71" fmla="*/ 12 h 226"/>
                <a:gd name="T72" fmla="*/ 0 w 350"/>
                <a:gd name="T73" fmla="*/ 214 h 226"/>
                <a:gd name="T74" fmla="*/ 0 w 350"/>
                <a:gd name="T75" fmla="*/ 214 h 226"/>
                <a:gd name="T76" fmla="*/ 0 w 350"/>
                <a:gd name="T77" fmla="*/ 218 h 226"/>
                <a:gd name="T78" fmla="*/ 4 w 350"/>
                <a:gd name="T79" fmla="*/ 222 h 226"/>
                <a:gd name="T80" fmla="*/ 8 w 350"/>
                <a:gd name="T81" fmla="*/ 226 h 226"/>
                <a:gd name="T82" fmla="*/ 12 w 350"/>
                <a:gd name="T83" fmla="*/ 226 h 226"/>
                <a:gd name="T84" fmla="*/ 256 w 350"/>
                <a:gd name="T85" fmla="*/ 226 h 226"/>
                <a:gd name="T86" fmla="*/ 256 w 350"/>
                <a:gd name="T87" fmla="*/ 226 h 226"/>
                <a:gd name="T88" fmla="*/ 254 w 350"/>
                <a:gd name="T89" fmla="*/ 218 h 226"/>
                <a:gd name="T90" fmla="*/ 254 w 350"/>
                <a:gd name="T91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0" h="226">
                  <a:moveTo>
                    <a:pt x="254" y="218"/>
                  </a:moveTo>
                  <a:lnTo>
                    <a:pt x="254" y="218"/>
                  </a:lnTo>
                  <a:lnTo>
                    <a:pt x="254" y="210"/>
                  </a:lnTo>
                  <a:lnTo>
                    <a:pt x="258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0" y="192"/>
                  </a:lnTo>
                  <a:lnTo>
                    <a:pt x="42" y="182"/>
                  </a:lnTo>
                  <a:lnTo>
                    <a:pt x="34" y="176"/>
                  </a:lnTo>
                  <a:lnTo>
                    <a:pt x="22" y="172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34" y="52"/>
                  </a:lnTo>
                  <a:lnTo>
                    <a:pt x="44" y="44"/>
                  </a:lnTo>
                  <a:lnTo>
                    <a:pt x="50" y="34"/>
                  </a:lnTo>
                  <a:lnTo>
                    <a:pt x="54" y="22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300" y="34"/>
                  </a:lnTo>
                  <a:lnTo>
                    <a:pt x="306" y="44"/>
                  </a:lnTo>
                  <a:lnTo>
                    <a:pt x="316" y="52"/>
                  </a:lnTo>
                  <a:lnTo>
                    <a:pt x="328" y="56"/>
                  </a:lnTo>
                  <a:lnTo>
                    <a:pt x="328" y="134"/>
                  </a:lnTo>
                  <a:lnTo>
                    <a:pt x="350" y="134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0" y="8"/>
                  </a:lnTo>
                  <a:lnTo>
                    <a:pt x="346" y="4"/>
                  </a:lnTo>
                  <a:lnTo>
                    <a:pt x="342" y="2"/>
                  </a:lnTo>
                  <a:lnTo>
                    <a:pt x="3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4" y="222"/>
                  </a:lnTo>
                  <a:lnTo>
                    <a:pt x="8" y="226"/>
                  </a:lnTo>
                  <a:lnTo>
                    <a:pt x="12" y="226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54" y="218"/>
                  </a:lnTo>
                  <a:lnTo>
                    <a:pt x="254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6373813" y="965200"/>
              <a:ext cx="200025" cy="34925"/>
            </a:xfrm>
            <a:custGeom>
              <a:avLst/>
              <a:gdLst>
                <a:gd name="T0" fmla="*/ 12 w 126"/>
                <a:gd name="T1" fmla="*/ 22 h 22"/>
                <a:gd name="T2" fmla="*/ 12 w 126"/>
                <a:gd name="T3" fmla="*/ 22 h 22"/>
                <a:gd name="T4" fmla="*/ 8 w 126"/>
                <a:gd name="T5" fmla="*/ 20 h 22"/>
                <a:gd name="T6" fmla="*/ 4 w 126"/>
                <a:gd name="T7" fmla="*/ 18 h 22"/>
                <a:gd name="T8" fmla="*/ 2 w 126"/>
                <a:gd name="T9" fmla="*/ 16 h 22"/>
                <a:gd name="T10" fmla="*/ 0 w 126"/>
                <a:gd name="T11" fmla="*/ 10 h 22"/>
                <a:gd name="T12" fmla="*/ 0 w 126"/>
                <a:gd name="T13" fmla="*/ 10 h 22"/>
                <a:gd name="T14" fmla="*/ 0 w 126"/>
                <a:gd name="T15" fmla="*/ 10 h 22"/>
                <a:gd name="T16" fmla="*/ 2 w 126"/>
                <a:gd name="T17" fmla="*/ 6 h 22"/>
                <a:gd name="T18" fmla="*/ 4 w 126"/>
                <a:gd name="T19" fmla="*/ 4 h 22"/>
                <a:gd name="T20" fmla="*/ 8 w 126"/>
                <a:gd name="T21" fmla="*/ 2 h 22"/>
                <a:gd name="T22" fmla="*/ 12 w 126"/>
                <a:gd name="T23" fmla="*/ 0 h 22"/>
                <a:gd name="T24" fmla="*/ 12 w 126"/>
                <a:gd name="T25" fmla="*/ 0 h 22"/>
                <a:gd name="T26" fmla="*/ 116 w 126"/>
                <a:gd name="T27" fmla="*/ 0 h 22"/>
                <a:gd name="T28" fmla="*/ 116 w 126"/>
                <a:gd name="T29" fmla="*/ 0 h 22"/>
                <a:gd name="T30" fmla="*/ 120 w 126"/>
                <a:gd name="T31" fmla="*/ 2 h 22"/>
                <a:gd name="T32" fmla="*/ 124 w 126"/>
                <a:gd name="T33" fmla="*/ 4 h 22"/>
                <a:gd name="T34" fmla="*/ 126 w 126"/>
                <a:gd name="T35" fmla="*/ 6 h 22"/>
                <a:gd name="T36" fmla="*/ 126 w 126"/>
                <a:gd name="T37" fmla="*/ 10 h 22"/>
                <a:gd name="T38" fmla="*/ 126 w 126"/>
                <a:gd name="T39" fmla="*/ 10 h 22"/>
                <a:gd name="T40" fmla="*/ 126 w 126"/>
                <a:gd name="T41" fmla="*/ 10 h 22"/>
                <a:gd name="T42" fmla="*/ 126 w 126"/>
                <a:gd name="T43" fmla="*/ 16 h 22"/>
                <a:gd name="T44" fmla="*/ 124 w 126"/>
                <a:gd name="T45" fmla="*/ 18 h 22"/>
                <a:gd name="T46" fmla="*/ 120 w 126"/>
                <a:gd name="T47" fmla="*/ 20 h 22"/>
                <a:gd name="T48" fmla="*/ 116 w 126"/>
                <a:gd name="T49" fmla="*/ 22 h 22"/>
                <a:gd name="T50" fmla="*/ 116 w 126"/>
                <a:gd name="T51" fmla="*/ 22 h 22"/>
                <a:gd name="T52" fmla="*/ 12 w 126"/>
                <a:gd name="T53" fmla="*/ 22 h 22"/>
                <a:gd name="T54" fmla="*/ 12 w 12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22">
                  <a:moveTo>
                    <a:pt x="12" y="22"/>
                  </a:move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4"/>
                  </a:lnTo>
                  <a:lnTo>
                    <a:pt x="126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6"/>
                  </a:lnTo>
                  <a:lnTo>
                    <a:pt x="124" y="18"/>
                  </a:lnTo>
                  <a:lnTo>
                    <a:pt x="120" y="20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6367463" y="1012825"/>
              <a:ext cx="200025" cy="34925"/>
            </a:xfrm>
            <a:custGeom>
              <a:avLst/>
              <a:gdLst>
                <a:gd name="T0" fmla="*/ 10 w 126"/>
                <a:gd name="T1" fmla="*/ 22 h 22"/>
                <a:gd name="T2" fmla="*/ 10 w 126"/>
                <a:gd name="T3" fmla="*/ 22 h 22"/>
                <a:gd name="T4" fmla="*/ 6 w 126"/>
                <a:gd name="T5" fmla="*/ 20 h 22"/>
                <a:gd name="T6" fmla="*/ 4 w 126"/>
                <a:gd name="T7" fmla="*/ 18 h 22"/>
                <a:gd name="T8" fmla="*/ 0 w 126"/>
                <a:gd name="T9" fmla="*/ 16 h 22"/>
                <a:gd name="T10" fmla="*/ 0 w 126"/>
                <a:gd name="T11" fmla="*/ 12 h 22"/>
                <a:gd name="T12" fmla="*/ 0 w 126"/>
                <a:gd name="T13" fmla="*/ 12 h 22"/>
                <a:gd name="T14" fmla="*/ 0 w 126"/>
                <a:gd name="T15" fmla="*/ 12 h 22"/>
                <a:gd name="T16" fmla="*/ 0 w 126"/>
                <a:gd name="T17" fmla="*/ 6 h 22"/>
                <a:gd name="T18" fmla="*/ 4 w 126"/>
                <a:gd name="T19" fmla="*/ 4 h 22"/>
                <a:gd name="T20" fmla="*/ 6 w 126"/>
                <a:gd name="T21" fmla="*/ 2 h 22"/>
                <a:gd name="T22" fmla="*/ 10 w 126"/>
                <a:gd name="T23" fmla="*/ 0 h 22"/>
                <a:gd name="T24" fmla="*/ 10 w 126"/>
                <a:gd name="T25" fmla="*/ 0 h 22"/>
                <a:gd name="T26" fmla="*/ 116 w 126"/>
                <a:gd name="T27" fmla="*/ 0 h 22"/>
                <a:gd name="T28" fmla="*/ 116 w 126"/>
                <a:gd name="T29" fmla="*/ 0 h 22"/>
                <a:gd name="T30" fmla="*/ 120 w 126"/>
                <a:gd name="T31" fmla="*/ 2 h 22"/>
                <a:gd name="T32" fmla="*/ 122 w 126"/>
                <a:gd name="T33" fmla="*/ 4 h 22"/>
                <a:gd name="T34" fmla="*/ 124 w 126"/>
                <a:gd name="T35" fmla="*/ 6 h 22"/>
                <a:gd name="T36" fmla="*/ 126 w 126"/>
                <a:gd name="T37" fmla="*/ 12 h 22"/>
                <a:gd name="T38" fmla="*/ 126 w 126"/>
                <a:gd name="T39" fmla="*/ 12 h 22"/>
                <a:gd name="T40" fmla="*/ 126 w 126"/>
                <a:gd name="T41" fmla="*/ 12 h 22"/>
                <a:gd name="T42" fmla="*/ 124 w 126"/>
                <a:gd name="T43" fmla="*/ 16 h 22"/>
                <a:gd name="T44" fmla="*/ 122 w 126"/>
                <a:gd name="T45" fmla="*/ 18 h 22"/>
                <a:gd name="T46" fmla="*/ 120 w 126"/>
                <a:gd name="T47" fmla="*/ 20 h 22"/>
                <a:gd name="T48" fmla="*/ 116 w 126"/>
                <a:gd name="T49" fmla="*/ 22 h 22"/>
                <a:gd name="T50" fmla="*/ 116 w 126"/>
                <a:gd name="T51" fmla="*/ 22 h 22"/>
                <a:gd name="T52" fmla="*/ 10 w 126"/>
                <a:gd name="T53" fmla="*/ 22 h 22"/>
                <a:gd name="T54" fmla="*/ 10 w 12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22">
                  <a:moveTo>
                    <a:pt x="10" y="22"/>
                  </a:moveTo>
                  <a:lnTo>
                    <a:pt x="10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2" y="4"/>
                  </a:lnTo>
                  <a:lnTo>
                    <a:pt x="124" y="6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16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6370638" y="1060450"/>
              <a:ext cx="200025" cy="34925"/>
            </a:xfrm>
            <a:custGeom>
              <a:avLst/>
              <a:gdLst>
                <a:gd name="T0" fmla="*/ 12 w 126"/>
                <a:gd name="T1" fmla="*/ 22 h 22"/>
                <a:gd name="T2" fmla="*/ 12 w 126"/>
                <a:gd name="T3" fmla="*/ 22 h 22"/>
                <a:gd name="T4" fmla="*/ 8 w 126"/>
                <a:gd name="T5" fmla="*/ 20 h 22"/>
                <a:gd name="T6" fmla="*/ 4 w 126"/>
                <a:gd name="T7" fmla="*/ 18 h 22"/>
                <a:gd name="T8" fmla="*/ 2 w 126"/>
                <a:gd name="T9" fmla="*/ 16 h 22"/>
                <a:gd name="T10" fmla="*/ 0 w 126"/>
                <a:gd name="T11" fmla="*/ 12 h 22"/>
                <a:gd name="T12" fmla="*/ 0 w 126"/>
                <a:gd name="T13" fmla="*/ 12 h 22"/>
                <a:gd name="T14" fmla="*/ 0 w 126"/>
                <a:gd name="T15" fmla="*/ 12 h 22"/>
                <a:gd name="T16" fmla="*/ 2 w 126"/>
                <a:gd name="T17" fmla="*/ 8 h 22"/>
                <a:gd name="T18" fmla="*/ 4 w 126"/>
                <a:gd name="T19" fmla="*/ 4 h 22"/>
                <a:gd name="T20" fmla="*/ 8 w 126"/>
                <a:gd name="T21" fmla="*/ 2 h 22"/>
                <a:gd name="T22" fmla="*/ 12 w 126"/>
                <a:gd name="T23" fmla="*/ 0 h 22"/>
                <a:gd name="T24" fmla="*/ 12 w 126"/>
                <a:gd name="T25" fmla="*/ 0 h 22"/>
                <a:gd name="T26" fmla="*/ 116 w 126"/>
                <a:gd name="T27" fmla="*/ 0 h 22"/>
                <a:gd name="T28" fmla="*/ 116 w 126"/>
                <a:gd name="T29" fmla="*/ 0 h 22"/>
                <a:gd name="T30" fmla="*/ 120 w 126"/>
                <a:gd name="T31" fmla="*/ 2 h 22"/>
                <a:gd name="T32" fmla="*/ 124 w 126"/>
                <a:gd name="T33" fmla="*/ 4 h 22"/>
                <a:gd name="T34" fmla="*/ 126 w 126"/>
                <a:gd name="T35" fmla="*/ 8 h 22"/>
                <a:gd name="T36" fmla="*/ 126 w 126"/>
                <a:gd name="T37" fmla="*/ 12 h 22"/>
                <a:gd name="T38" fmla="*/ 126 w 126"/>
                <a:gd name="T39" fmla="*/ 12 h 22"/>
                <a:gd name="T40" fmla="*/ 126 w 126"/>
                <a:gd name="T41" fmla="*/ 12 h 22"/>
                <a:gd name="T42" fmla="*/ 126 w 126"/>
                <a:gd name="T43" fmla="*/ 16 h 22"/>
                <a:gd name="T44" fmla="*/ 124 w 126"/>
                <a:gd name="T45" fmla="*/ 18 h 22"/>
                <a:gd name="T46" fmla="*/ 120 w 126"/>
                <a:gd name="T47" fmla="*/ 20 h 22"/>
                <a:gd name="T48" fmla="*/ 116 w 126"/>
                <a:gd name="T49" fmla="*/ 22 h 22"/>
                <a:gd name="T50" fmla="*/ 116 w 126"/>
                <a:gd name="T51" fmla="*/ 22 h 22"/>
                <a:gd name="T52" fmla="*/ 12 w 126"/>
                <a:gd name="T53" fmla="*/ 22 h 22"/>
                <a:gd name="T54" fmla="*/ 12 w 12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22">
                  <a:moveTo>
                    <a:pt x="12" y="22"/>
                  </a:move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4"/>
                  </a:lnTo>
                  <a:lnTo>
                    <a:pt x="126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24" y="18"/>
                  </a:lnTo>
                  <a:lnTo>
                    <a:pt x="120" y="20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826880" y="3317686"/>
            <a:ext cx="292222" cy="281068"/>
            <a:chOff x="5620785" y="1345778"/>
            <a:chExt cx="207963" cy="200025"/>
          </a:xfrm>
          <a:solidFill>
            <a:srgbClr val="FFFFFF"/>
          </a:solidFill>
        </p:grpSpPr>
        <p:sp>
          <p:nvSpPr>
            <p:cNvPr id="164" name="Freeform 424"/>
            <p:cNvSpPr/>
            <p:nvPr/>
          </p:nvSpPr>
          <p:spPr bwMode="auto">
            <a:xfrm>
              <a:off x="5658885" y="1345778"/>
              <a:ext cx="23813" cy="41275"/>
            </a:xfrm>
            <a:custGeom>
              <a:avLst/>
              <a:gdLst>
                <a:gd name="T0" fmla="*/ 3 w 15"/>
                <a:gd name="T1" fmla="*/ 26 h 26"/>
                <a:gd name="T2" fmla="*/ 12 w 15"/>
                <a:gd name="T3" fmla="*/ 26 h 26"/>
                <a:gd name="T4" fmla="*/ 12 w 15"/>
                <a:gd name="T5" fmla="*/ 26 h 26"/>
                <a:gd name="T6" fmla="*/ 14 w 15"/>
                <a:gd name="T7" fmla="*/ 25 h 26"/>
                <a:gd name="T8" fmla="*/ 15 w 15"/>
                <a:gd name="T9" fmla="*/ 23 h 26"/>
                <a:gd name="T10" fmla="*/ 15 w 15"/>
                <a:gd name="T11" fmla="*/ 2 h 26"/>
                <a:gd name="T12" fmla="*/ 15 w 15"/>
                <a:gd name="T13" fmla="*/ 2 h 26"/>
                <a:gd name="T14" fmla="*/ 14 w 15"/>
                <a:gd name="T15" fmla="*/ 0 h 26"/>
                <a:gd name="T16" fmla="*/ 12 w 15"/>
                <a:gd name="T17" fmla="*/ 0 h 26"/>
                <a:gd name="T18" fmla="*/ 3 w 15"/>
                <a:gd name="T19" fmla="*/ 0 h 26"/>
                <a:gd name="T20" fmla="*/ 3 w 15"/>
                <a:gd name="T21" fmla="*/ 0 h 26"/>
                <a:gd name="T22" fmla="*/ 1 w 15"/>
                <a:gd name="T23" fmla="*/ 0 h 26"/>
                <a:gd name="T24" fmla="*/ 0 w 15"/>
                <a:gd name="T25" fmla="*/ 2 h 26"/>
                <a:gd name="T26" fmla="*/ 0 w 15"/>
                <a:gd name="T27" fmla="*/ 23 h 26"/>
                <a:gd name="T28" fmla="*/ 0 w 15"/>
                <a:gd name="T29" fmla="*/ 23 h 26"/>
                <a:gd name="T30" fmla="*/ 1 w 15"/>
                <a:gd name="T31" fmla="*/ 25 h 26"/>
                <a:gd name="T32" fmla="*/ 3 w 15"/>
                <a:gd name="T33" fmla="*/ 26 h 26"/>
                <a:gd name="T34" fmla="*/ 3 w 15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6">
                  <a:moveTo>
                    <a:pt x="3" y="26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425"/>
            <p:cNvSpPr/>
            <p:nvPr/>
          </p:nvSpPr>
          <p:spPr bwMode="auto">
            <a:xfrm>
              <a:off x="5766835" y="1345778"/>
              <a:ext cx="23813" cy="41275"/>
            </a:xfrm>
            <a:custGeom>
              <a:avLst/>
              <a:gdLst>
                <a:gd name="T0" fmla="*/ 3 w 15"/>
                <a:gd name="T1" fmla="*/ 26 h 26"/>
                <a:gd name="T2" fmla="*/ 12 w 15"/>
                <a:gd name="T3" fmla="*/ 26 h 26"/>
                <a:gd name="T4" fmla="*/ 12 w 15"/>
                <a:gd name="T5" fmla="*/ 26 h 26"/>
                <a:gd name="T6" fmla="*/ 14 w 15"/>
                <a:gd name="T7" fmla="*/ 25 h 26"/>
                <a:gd name="T8" fmla="*/ 15 w 15"/>
                <a:gd name="T9" fmla="*/ 23 h 26"/>
                <a:gd name="T10" fmla="*/ 15 w 15"/>
                <a:gd name="T11" fmla="*/ 2 h 26"/>
                <a:gd name="T12" fmla="*/ 15 w 15"/>
                <a:gd name="T13" fmla="*/ 2 h 26"/>
                <a:gd name="T14" fmla="*/ 14 w 15"/>
                <a:gd name="T15" fmla="*/ 0 h 26"/>
                <a:gd name="T16" fmla="*/ 12 w 15"/>
                <a:gd name="T17" fmla="*/ 0 h 26"/>
                <a:gd name="T18" fmla="*/ 3 w 15"/>
                <a:gd name="T19" fmla="*/ 0 h 26"/>
                <a:gd name="T20" fmla="*/ 3 w 15"/>
                <a:gd name="T21" fmla="*/ 0 h 26"/>
                <a:gd name="T22" fmla="*/ 1 w 15"/>
                <a:gd name="T23" fmla="*/ 0 h 26"/>
                <a:gd name="T24" fmla="*/ 0 w 15"/>
                <a:gd name="T25" fmla="*/ 2 h 26"/>
                <a:gd name="T26" fmla="*/ 0 w 15"/>
                <a:gd name="T27" fmla="*/ 23 h 26"/>
                <a:gd name="T28" fmla="*/ 0 w 15"/>
                <a:gd name="T29" fmla="*/ 23 h 26"/>
                <a:gd name="T30" fmla="*/ 1 w 15"/>
                <a:gd name="T31" fmla="*/ 25 h 26"/>
                <a:gd name="T32" fmla="*/ 3 w 15"/>
                <a:gd name="T33" fmla="*/ 26 h 26"/>
                <a:gd name="T34" fmla="*/ 3 w 15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6">
                  <a:moveTo>
                    <a:pt x="3" y="26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426"/>
            <p:cNvSpPr>
              <a:spLocks noEditPoints="1"/>
            </p:cNvSpPr>
            <p:nvPr/>
          </p:nvSpPr>
          <p:spPr bwMode="auto">
            <a:xfrm>
              <a:off x="5620785" y="1361653"/>
              <a:ext cx="207963" cy="184150"/>
            </a:xfrm>
            <a:custGeom>
              <a:avLst/>
              <a:gdLst>
                <a:gd name="T0" fmla="*/ 112 w 131"/>
                <a:gd name="T1" fmla="*/ 0 h 116"/>
                <a:gd name="T2" fmla="*/ 112 w 131"/>
                <a:gd name="T3" fmla="*/ 13 h 116"/>
                <a:gd name="T4" fmla="*/ 110 w 131"/>
                <a:gd name="T5" fmla="*/ 19 h 116"/>
                <a:gd name="T6" fmla="*/ 104 w 131"/>
                <a:gd name="T7" fmla="*/ 21 h 116"/>
                <a:gd name="T8" fmla="*/ 95 w 131"/>
                <a:gd name="T9" fmla="*/ 21 h 116"/>
                <a:gd name="T10" fmla="*/ 89 w 131"/>
                <a:gd name="T11" fmla="*/ 19 h 116"/>
                <a:gd name="T12" fmla="*/ 87 w 131"/>
                <a:gd name="T13" fmla="*/ 13 h 116"/>
                <a:gd name="T14" fmla="*/ 44 w 131"/>
                <a:gd name="T15" fmla="*/ 0 h 116"/>
                <a:gd name="T16" fmla="*/ 44 w 131"/>
                <a:gd name="T17" fmla="*/ 13 h 116"/>
                <a:gd name="T18" fmla="*/ 42 w 131"/>
                <a:gd name="T19" fmla="*/ 19 h 116"/>
                <a:gd name="T20" fmla="*/ 36 w 131"/>
                <a:gd name="T21" fmla="*/ 21 h 116"/>
                <a:gd name="T22" fmla="*/ 27 w 131"/>
                <a:gd name="T23" fmla="*/ 21 h 116"/>
                <a:gd name="T24" fmla="*/ 21 w 131"/>
                <a:gd name="T25" fmla="*/ 19 h 116"/>
                <a:gd name="T26" fmla="*/ 19 w 131"/>
                <a:gd name="T27" fmla="*/ 13 h 116"/>
                <a:gd name="T28" fmla="*/ 15 w 131"/>
                <a:gd name="T29" fmla="*/ 0 h 116"/>
                <a:gd name="T30" fmla="*/ 12 w 131"/>
                <a:gd name="T31" fmla="*/ 0 h 116"/>
                <a:gd name="T32" fmla="*/ 5 w 131"/>
                <a:gd name="T33" fmla="*/ 4 h 116"/>
                <a:gd name="T34" fmla="*/ 1 w 131"/>
                <a:gd name="T35" fmla="*/ 12 h 116"/>
                <a:gd name="T36" fmla="*/ 0 w 131"/>
                <a:gd name="T37" fmla="*/ 44 h 116"/>
                <a:gd name="T38" fmla="*/ 0 w 131"/>
                <a:gd name="T39" fmla="*/ 101 h 116"/>
                <a:gd name="T40" fmla="*/ 1 w 131"/>
                <a:gd name="T41" fmla="*/ 107 h 116"/>
                <a:gd name="T42" fmla="*/ 10 w 131"/>
                <a:gd name="T43" fmla="*/ 115 h 116"/>
                <a:gd name="T44" fmla="*/ 15 w 131"/>
                <a:gd name="T45" fmla="*/ 116 h 116"/>
                <a:gd name="T46" fmla="*/ 116 w 131"/>
                <a:gd name="T47" fmla="*/ 116 h 116"/>
                <a:gd name="T48" fmla="*/ 121 w 131"/>
                <a:gd name="T49" fmla="*/ 115 h 116"/>
                <a:gd name="T50" fmla="*/ 129 w 131"/>
                <a:gd name="T51" fmla="*/ 107 h 116"/>
                <a:gd name="T52" fmla="*/ 131 w 131"/>
                <a:gd name="T53" fmla="*/ 101 h 116"/>
                <a:gd name="T54" fmla="*/ 131 w 131"/>
                <a:gd name="T55" fmla="*/ 15 h 116"/>
                <a:gd name="T56" fmla="*/ 130 w 131"/>
                <a:gd name="T57" fmla="*/ 12 h 116"/>
                <a:gd name="T58" fmla="*/ 126 w 131"/>
                <a:gd name="T59" fmla="*/ 4 h 116"/>
                <a:gd name="T60" fmla="*/ 119 w 131"/>
                <a:gd name="T61" fmla="*/ 0 h 116"/>
                <a:gd name="T62" fmla="*/ 116 w 131"/>
                <a:gd name="T63" fmla="*/ 0 h 116"/>
                <a:gd name="T64" fmla="*/ 121 w 131"/>
                <a:gd name="T65" fmla="*/ 101 h 116"/>
                <a:gd name="T66" fmla="*/ 119 w 131"/>
                <a:gd name="T67" fmla="*/ 105 h 116"/>
                <a:gd name="T68" fmla="*/ 116 w 131"/>
                <a:gd name="T69" fmla="*/ 107 h 116"/>
                <a:gd name="T70" fmla="*/ 15 w 131"/>
                <a:gd name="T71" fmla="*/ 107 h 116"/>
                <a:gd name="T72" fmla="*/ 12 w 131"/>
                <a:gd name="T73" fmla="*/ 105 h 116"/>
                <a:gd name="T74" fmla="*/ 10 w 131"/>
                <a:gd name="T75" fmla="*/ 101 h 116"/>
                <a:gd name="T76" fmla="*/ 121 w 131"/>
                <a:gd name="T77" fmla="*/ 4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116">
                  <a:moveTo>
                    <a:pt x="116" y="0"/>
                  </a:moveTo>
                  <a:lnTo>
                    <a:pt x="112" y="0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0" y="19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9"/>
                  </a:lnTo>
                  <a:lnTo>
                    <a:pt x="88" y="16"/>
                  </a:lnTo>
                  <a:lnTo>
                    <a:pt x="87" y="13"/>
                  </a:lnTo>
                  <a:lnTo>
                    <a:pt x="87" y="0"/>
                  </a:lnTo>
                  <a:lnTo>
                    <a:pt x="44" y="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3" y="16"/>
                  </a:lnTo>
                  <a:lnTo>
                    <a:pt x="42" y="19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21" y="19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4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1" y="104"/>
                  </a:lnTo>
                  <a:lnTo>
                    <a:pt x="1" y="107"/>
                  </a:lnTo>
                  <a:lnTo>
                    <a:pt x="5" y="112"/>
                  </a:lnTo>
                  <a:lnTo>
                    <a:pt x="10" y="115"/>
                  </a:lnTo>
                  <a:lnTo>
                    <a:pt x="12" y="116"/>
                  </a:lnTo>
                  <a:lnTo>
                    <a:pt x="15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16"/>
                  </a:lnTo>
                  <a:lnTo>
                    <a:pt x="121" y="115"/>
                  </a:lnTo>
                  <a:lnTo>
                    <a:pt x="126" y="112"/>
                  </a:lnTo>
                  <a:lnTo>
                    <a:pt x="129" y="107"/>
                  </a:lnTo>
                  <a:lnTo>
                    <a:pt x="130" y="104"/>
                  </a:lnTo>
                  <a:lnTo>
                    <a:pt x="131" y="101"/>
                  </a:lnTo>
                  <a:lnTo>
                    <a:pt x="131" y="44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0" y="12"/>
                  </a:lnTo>
                  <a:lnTo>
                    <a:pt x="129" y="9"/>
                  </a:lnTo>
                  <a:lnTo>
                    <a:pt x="126" y="4"/>
                  </a:lnTo>
                  <a:lnTo>
                    <a:pt x="121" y="1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1" y="101"/>
                  </a:moveTo>
                  <a:lnTo>
                    <a:pt x="121" y="101"/>
                  </a:lnTo>
                  <a:lnTo>
                    <a:pt x="121" y="103"/>
                  </a:lnTo>
                  <a:lnTo>
                    <a:pt x="119" y="105"/>
                  </a:lnTo>
                  <a:lnTo>
                    <a:pt x="118" y="106"/>
                  </a:lnTo>
                  <a:lnTo>
                    <a:pt x="116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3" y="106"/>
                  </a:lnTo>
                  <a:lnTo>
                    <a:pt x="12" y="105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10" y="44"/>
                  </a:lnTo>
                  <a:lnTo>
                    <a:pt x="121" y="44"/>
                  </a:lnTo>
                  <a:lnTo>
                    <a:pt x="121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427"/>
            <p:cNvSpPr/>
            <p:nvPr/>
          </p:nvSpPr>
          <p:spPr bwMode="auto">
            <a:xfrm>
              <a:off x="5674760" y="1447378"/>
              <a:ext cx="46038" cy="65088"/>
            </a:xfrm>
            <a:custGeom>
              <a:avLst/>
              <a:gdLst>
                <a:gd name="T0" fmla="*/ 0 w 29"/>
                <a:gd name="T1" fmla="*/ 41 h 41"/>
                <a:gd name="T2" fmla="*/ 0 w 29"/>
                <a:gd name="T3" fmla="*/ 35 h 41"/>
                <a:gd name="T4" fmla="*/ 5 w 29"/>
                <a:gd name="T5" fmla="*/ 31 h 41"/>
                <a:gd name="T6" fmla="*/ 5 w 29"/>
                <a:gd name="T7" fmla="*/ 31 h 41"/>
                <a:gd name="T8" fmla="*/ 15 w 29"/>
                <a:gd name="T9" fmla="*/ 21 h 41"/>
                <a:gd name="T10" fmla="*/ 17 w 29"/>
                <a:gd name="T11" fmla="*/ 17 h 41"/>
                <a:gd name="T12" fmla="*/ 18 w 29"/>
                <a:gd name="T13" fmla="*/ 14 h 41"/>
                <a:gd name="T14" fmla="*/ 18 w 29"/>
                <a:gd name="T15" fmla="*/ 14 h 41"/>
                <a:gd name="T16" fmla="*/ 18 w 29"/>
                <a:gd name="T17" fmla="*/ 11 h 41"/>
                <a:gd name="T18" fmla="*/ 17 w 29"/>
                <a:gd name="T19" fmla="*/ 10 h 41"/>
                <a:gd name="T20" fmla="*/ 15 w 29"/>
                <a:gd name="T21" fmla="*/ 8 h 41"/>
                <a:gd name="T22" fmla="*/ 12 w 29"/>
                <a:gd name="T23" fmla="*/ 8 h 41"/>
                <a:gd name="T24" fmla="*/ 12 w 29"/>
                <a:gd name="T25" fmla="*/ 8 h 41"/>
                <a:gd name="T26" fmla="*/ 7 w 29"/>
                <a:gd name="T27" fmla="*/ 9 h 41"/>
                <a:gd name="T28" fmla="*/ 3 w 29"/>
                <a:gd name="T29" fmla="*/ 11 h 41"/>
                <a:gd name="T30" fmla="*/ 0 w 29"/>
                <a:gd name="T31" fmla="*/ 5 h 41"/>
                <a:gd name="T32" fmla="*/ 0 w 29"/>
                <a:gd name="T33" fmla="*/ 5 h 41"/>
                <a:gd name="T34" fmla="*/ 6 w 29"/>
                <a:gd name="T35" fmla="*/ 2 h 41"/>
                <a:gd name="T36" fmla="*/ 10 w 29"/>
                <a:gd name="T37" fmla="*/ 1 h 41"/>
                <a:gd name="T38" fmla="*/ 13 w 29"/>
                <a:gd name="T39" fmla="*/ 0 h 41"/>
                <a:gd name="T40" fmla="*/ 13 w 29"/>
                <a:gd name="T41" fmla="*/ 0 h 41"/>
                <a:gd name="T42" fmla="*/ 19 w 29"/>
                <a:gd name="T43" fmla="*/ 1 h 41"/>
                <a:gd name="T44" fmla="*/ 24 w 29"/>
                <a:gd name="T45" fmla="*/ 4 h 41"/>
                <a:gd name="T46" fmla="*/ 26 w 29"/>
                <a:gd name="T47" fmla="*/ 8 h 41"/>
                <a:gd name="T48" fmla="*/ 28 w 29"/>
                <a:gd name="T49" fmla="*/ 13 h 41"/>
                <a:gd name="T50" fmla="*/ 28 w 29"/>
                <a:gd name="T51" fmla="*/ 13 h 41"/>
                <a:gd name="T52" fmla="*/ 28 w 29"/>
                <a:gd name="T53" fmla="*/ 18 h 41"/>
                <a:gd name="T54" fmla="*/ 24 w 29"/>
                <a:gd name="T55" fmla="*/ 22 h 41"/>
                <a:gd name="T56" fmla="*/ 21 w 29"/>
                <a:gd name="T57" fmla="*/ 26 h 41"/>
                <a:gd name="T58" fmla="*/ 17 w 29"/>
                <a:gd name="T59" fmla="*/ 30 h 41"/>
                <a:gd name="T60" fmla="*/ 13 w 29"/>
                <a:gd name="T61" fmla="*/ 33 h 41"/>
                <a:gd name="T62" fmla="*/ 13 w 29"/>
                <a:gd name="T63" fmla="*/ 33 h 41"/>
                <a:gd name="T64" fmla="*/ 29 w 29"/>
                <a:gd name="T65" fmla="*/ 33 h 41"/>
                <a:gd name="T66" fmla="*/ 29 w 29"/>
                <a:gd name="T67" fmla="*/ 41 h 41"/>
                <a:gd name="T68" fmla="*/ 0 w 29"/>
                <a:gd name="T6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0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15" y="21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21" y="26"/>
                  </a:lnTo>
                  <a:lnTo>
                    <a:pt x="17" y="30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29" y="33"/>
                  </a:lnTo>
                  <a:lnTo>
                    <a:pt x="29" y="41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428"/>
            <p:cNvSpPr/>
            <p:nvPr/>
          </p:nvSpPr>
          <p:spPr bwMode="auto">
            <a:xfrm>
              <a:off x="5730323" y="1448965"/>
              <a:ext cx="44450" cy="65088"/>
            </a:xfrm>
            <a:custGeom>
              <a:avLst/>
              <a:gdLst>
                <a:gd name="T0" fmla="*/ 26 w 28"/>
                <a:gd name="T1" fmla="*/ 8 h 41"/>
                <a:gd name="T2" fmla="*/ 11 w 28"/>
                <a:gd name="T3" fmla="*/ 8 h 41"/>
                <a:gd name="T4" fmla="*/ 10 w 28"/>
                <a:gd name="T5" fmla="*/ 14 h 41"/>
                <a:gd name="T6" fmla="*/ 10 w 28"/>
                <a:gd name="T7" fmla="*/ 14 h 41"/>
                <a:gd name="T8" fmla="*/ 13 w 28"/>
                <a:gd name="T9" fmla="*/ 14 h 41"/>
                <a:gd name="T10" fmla="*/ 13 w 28"/>
                <a:gd name="T11" fmla="*/ 14 h 41"/>
                <a:gd name="T12" fmla="*/ 18 w 28"/>
                <a:gd name="T13" fmla="*/ 14 h 41"/>
                <a:gd name="T14" fmla="*/ 23 w 28"/>
                <a:gd name="T15" fmla="*/ 17 h 41"/>
                <a:gd name="T16" fmla="*/ 23 w 28"/>
                <a:gd name="T17" fmla="*/ 17 h 41"/>
                <a:gd name="T18" fmla="*/ 25 w 28"/>
                <a:gd name="T19" fmla="*/ 18 h 41"/>
                <a:gd name="T20" fmla="*/ 27 w 28"/>
                <a:gd name="T21" fmla="*/ 21 h 41"/>
                <a:gd name="T22" fmla="*/ 28 w 28"/>
                <a:gd name="T23" fmla="*/ 23 h 41"/>
                <a:gd name="T24" fmla="*/ 28 w 28"/>
                <a:gd name="T25" fmla="*/ 27 h 41"/>
                <a:gd name="T26" fmla="*/ 28 w 28"/>
                <a:gd name="T27" fmla="*/ 27 h 41"/>
                <a:gd name="T28" fmla="*/ 27 w 28"/>
                <a:gd name="T29" fmla="*/ 32 h 41"/>
                <a:gd name="T30" fmla="*/ 23 w 28"/>
                <a:gd name="T31" fmla="*/ 36 h 41"/>
                <a:gd name="T32" fmla="*/ 21 w 28"/>
                <a:gd name="T33" fmla="*/ 38 h 41"/>
                <a:gd name="T34" fmla="*/ 18 w 28"/>
                <a:gd name="T35" fmla="*/ 39 h 41"/>
                <a:gd name="T36" fmla="*/ 15 w 28"/>
                <a:gd name="T37" fmla="*/ 40 h 41"/>
                <a:gd name="T38" fmla="*/ 11 w 28"/>
                <a:gd name="T39" fmla="*/ 41 h 41"/>
                <a:gd name="T40" fmla="*/ 11 w 28"/>
                <a:gd name="T41" fmla="*/ 41 h 41"/>
                <a:gd name="T42" fmla="*/ 4 w 28"/>
                <a:gd name="T43" fmla="*/ 40 h 41"/>
                <a:gd name="T44" fmla="*/ 0 w 28"/>
                <a:gd name="T45" fmla="*/ 38 h 41"/>
                <a:gd name="T46" fmla="*/ 2 w 28"/>
                <a:gd name="T47" fmla="*/ 31 h 41"/>
                <a:gd name="T48" fmla="*/ 2 w 28"/>
                <a:gd name="T49" fmla="*/ 31 h 41"/>
                <a:gd name="T50" fmla="*/ 5 w 28"/>
                <a:gd name="T51" fmla="*/ 33 h 41"/>
                <a:gd name="T52" fmla="*/ 10 w 28"/>
                <a:gd name="T53" fmla="*/ 33 h 41"/>
                <a:gd name="T54" fmla="*/ 10 w 28"/>
                <a:gd name="T55" fmla="*/ 33 h 41"/>
                <a:gd name="T56" fmla="*/ 13 w 28"/>
                <a:gd name="T57" fmla="*/ 33 h 41"/>
                <a:gd name="T58" fmla="*/ 16 w 28"/>
                <a:gd name="T59" fmla="*/ 32 h 41"/>
                <a:gd name="T60" fmla="*/ 18 w 28"/>
                <a:gd name="T61" fmla="*/ 30 h 41"/>
                <a:gd name="T62" fmla="*/ 18 w 28"/>
                <a:gd name="T63" fmla="*/ 27 h 41"/>
                <a:gd name="T64" fmla="*/ 18 w 28"/>
                <a:gd name="T65" fmla="*/ 27 h 41"/>
                <a:gd name="T66" fmla="*/ 18 w 28"/>
                <a:gd name="T67" fmla="*/ 24 h 41"/>
                <a:gd name="T68" fmla="*/ 16 w 28"/>
                <a:gd name="T69" fmla="*/ 22 h 41"/>
                <a:gd name="T70" fmla="*/ 12 w 28"/>
                <a:gd name="T71" fmla="*/ 21 h 41"/>
                <a:gd name="T72" fmla="*/ 7 w 28"/>
                <a:gd name="T73" fmla="*/ 21 h 41"/>
                <a:gd name="T74" fmla="*/ 7 w 28"/>
                <a:gd name="T75" fmla="*/ 21 h 41"/>
                <a:gd name="T76" fmla="*/ 2 w 28"/>
                <a:gd name="T77" fmla="*/ 21 h 41"/>
                <a:gd name="T78" fmla="*/ 5 w 28"/>
                <a:gd name="T79" fmla="*/ 0 h 41"/>
                <a:gd name="T80" fmla="*/ 26 w 28"/>
                <a:gd name="T81" fmla="*/ 0 h 41"/>
                <a:gd name="T82" fmla="*/ 26 w 28"/>
                <a:gd name="T83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41">
                  <a:moveTo>
                    <a:pt x="26" y="8"/>
                  </a:moveTo>
                  <a:lnTo>
                    <a:pt x="11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3" y="36"/>
                  </a:lnTo>
                  <a:lnTo>
                    <a:pt x="21" y="38"/>
                  </a:lnTo>
                  <a:lnTo>
                    <a:pt x="18" y="39"/>
                  </a:lnTo>
                  <a:lnTo>
                    <a:pt x="15" y="40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7913879" y="2294359"/>
            <a:ext cx="274665" cy="263193"/>
            <a:chOff x="6616364" y="2940428"/>
            <a:chExt cx="394610" cy="378129"/>
          </a:xfrm>
          <a:solidFill>
            <a:srgbClr val="FFFFFF"/>
          </a:solidFill>
        </p:grpSpPr>
        <p:sp>
          <p:nvSpPr>
            <p:cNvPr id="174" name="Freeform 405"/>
            <p:cNvSpPr/>
            <p:nvPr/>
          </p:nvSpPr>
          <p:spPr bwMode="auto">
            <a:xfrm>
              <a:off x="6706312" y="2984879"/>
              <a:ext cx="214713" cy="333678"/>
            </a:xfrm>
            <a:custGeom>
              <a:avLst/>
              <a:gdLst>
                <a:gd name="T0" fmla="*/ 74 w 74"/>
                <a:gd name="T1" fmla="*/ 61 h 115"/>
                <a:gd name="T2" fmla="*/ 74 w 74"/>
                <a:gd name="T3" fmla="*/ 40 h 115"/>
                <a:gd name="T4" fmla="*/ 73 w 74"/>
                <a:gd name="T5" fmla="*/ 37 h 115"/>
                <a:gd name="T6" fmla="*/ 70 w 74"/>
                <a:gd name="T7" fmla="*/ 34 h 115"/>
                <a:gd name="T8" fmla="*/ 68 w 74"/>
                <a:gd name="T9" fmla="*/ 34 h 115"/>
                <a:gd name="T10" fmla="*/ 63 w 74"/>
                <a:gd name="T11" fmla="*/ 35 h 115"/>
                <a:gd name="T12" fmla="*/ 62 w 74"/>
                <a:gd name="T13" fmla="*/ 40 h 115"/>
                <a:gd name="T14" fmla="*/ 62 w 74"/>
                <a:gd name="T15" fmla="*/ 41 h 115"/>
                <a:gd name="T16" fmla="*/ 60 w 74"/>
                <a:gd name="T17" fmla="*/ 31 h 115"/>
                <a:gd name="T18" fmla="*/ 60 w 74"/>
                <a:gd name="T19" fmla="*/ 29 h 115"/>
                <a:gd name="T20" fmla="*/ 56 w 74"/>
                <a:gd name="T21" fmla="*/ 26 h 115"/>
                <a:gd name="T22" fmla="*/ 54 w 74"/>
                <a:gd name="T23" fmla="*/ 25 h 115"/>
                <a:gd name="T24" fmla="*/ 50 w 74"/>
                <a:gd name="T25" fmla="*/ 27 h 115"/>
                <a:gd name="T26" fmla="*/ 48 w 74"/>
                <a:gd name="T27" fmla="*/ 31 h 115"/>
                <a:gd name="T28" fmla="*/ 48 w 74"/>
                <a:gd name="T29" fmla="*/ 37 h 115"/>
                <a:gd name="T30" fmla="*/ 46 w 74"/>
                <a:gd name="T31" fmla="*/ 26 h 115"/>
                <a:gd name="T32" fmla="*/ 46 w 74"/>
                <a:gd name="T33" fmla="*/ 24 h 115"/>
                <a:gd name="T34" fmla="*/ 43 w 74"/>
                <a:gd name="T35" fmla="*/ 20 h 115"/>
                <a:gd name="T36" fmla="*/ 40 w 74"/>
                <a:gd name="T37" fmla="*/ 20 h 115"/>
                <a:gd name="T38" fmla="*/ 36 w 74"/>
                <a:gd name="T39" fmla="*/ 22 h 115"/>
                <a:gd name="T40" fmla="*/ 34 w 74"/>
                <a:gd name="T41" fmla="*/ 26 h 115"/>
                <a:gd name="T42" fmla="*/ 34 w 74"/>
                <a:gd name="T43" fmla="*/ 34 h 115"/>
                <a:gd name="T44" fmla="*/ 33 w 74"/>
                <a:gd name="T45" fmla="*/ 6 h 115"/>
                <a:gd name="T46" fmla="*/ 32 w 74"/>
                <a:gd name="T47" fmla="*/ 4 h 115"/>
                <a:gd name="T48" fmla="*/ 29 w 74"/>
                <a:gd name="T49" fmla="*/ 0 h 115"/>
                <a:gd name="T50" fmla="*/ 27 w 74"/>
                <a:gd name="T51" fmla="*/ 0 h 115"/>
                <a:gd name="T52" fmla="*/ 21 w 74"/>
                <a:gd name="T53" fmla="*/ 2 h 115"/>
                <a:gd name="T54" fmla="*/ 19 w 74"/>
                <a:gd name="T55" fmla="*/ 6 h 115"/>
                <a:gd name="T56" fmla="*/ 19 w 74"/>
                <a:gd name="T57" fmla="*/ 56 h 115"/>
                <a:gd name="T58" fmla="*/ 18 w 74"/>
                <a:gd name="T59" fmla="*/ 47 h 115"/>
                <a:gd name="T60" fmla="*/ 15 w 74"/>
                <a:gd name="T61" fmla="*/ 40 h 115"/>
                <a:gd name="T62" fmla="*/ 9 w 74"/>
                <a:gd name="T63" fmla="*/ 34 h 115"/>
                <a:gd name="T64" fmla="*/ 6 w 74"/>
                <a:gd name="T65" fmla="*/ 34 h 115"/>
                <a:gd name="T66" fmla="*/ 1 w 74"/>
                <a:gd name="T67" fmla="*/ 37 h 115"/>
                <a:gd name="T68" fmla="*/ 0 w 74"/>
                <a:gd name="T69" fmla="*/ 39 h 115"/>
                <a:gd name="T70" fmla="*/ 3 w 74"/>
                <a:gd name="T71" fmla="*/ 47 h 115"/>
                <a:gd name="T72" fmla="*/ 6 w 74"/>
                <a:gd name="T73" fmla="*/ 62 h 115"/>
                <a:gd name="T74" fmla="*/ 7 w 74"/>
                <a:gd name="T75" fmla="*/ 68 h 115"/>
                <a:gd name="T76" fmla="*/ 12 w 74"/>
                <a:gd name="T77" fmla="*/ 78 h 115"/>
                <a:gd name="T78" fmla="*/ 16 w 74"/>
                <a:gd name="T79" fmla="*/ 83 h 115"/>
                <a:gd name="T80" fmla="*/ 27 w 74"/>
                <a:gd name="T81" fmla="*/ 94 h 115"/>
                <a:gd name="T82" fmla="*/ 68 w 74"/>
                <a:gd name="T83" fmla="*/ 115 h 115"/>
                <a:gd name="T84" fmla="*/ 68 w 74"/>
                <a:gd name="T85" fmla="*/ 93 h 115"/>
                <a:gd name="T86" fmla="*/ 73 w 74"/>
                <a:gd name="T87" fmla="*/ 77 h 115"/>
                <a:gd name="T88" fmla="*/ 74 w 74"/>
                <a:gd name="T89" fmla="*/ 61 h 115"/>
                <a:gd name="T90" fmla="*/ 74 w 74"/>
                <a:gd name="T91" fmla="*/ 6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115">
                  <a:moveTo>
                    <a:pt x="74" y="61"/>
                  </a:moveTo>
                  <a:lnTo>
                    <a:pt x="74" y="61"/>
                  </a:lnTo>
                  <a:lnTo>
                    <a:pt x="74" y="59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3" y="37"/>
                  </a:lnTo>
                  <a:lnTo>
                    <a:pt x="72" y="35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5" y="34"/>
                  </a:lnTo>
                  <a:lnTo>
                    <a:pt x="63" y="35"/>
                  </a:lnTo>
                  <a:lnTo>
                    <a:pt x="62" y="37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58" y="27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2" y="26"/>
                  </a:lnTo>
                  <a:lnTo>
                    <a:pt x="50" y="27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6" y="3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2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0" y="4"/>
                  </a:lnTo>
                  <a:lnTo>
                    <a:pt x="19" y="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8" y="5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5" y="40"/>
                  </a:lnTo>
                  <a:lnTo>
                    <a:pt x="12" y="3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5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7" y="68"/>
                  </a:lnTo>
                  <a:lnTo>
                    <a:pt x="9" y="73"/>
                  </a:lnTo>
                  <a:lnTo>
                    <a:pt x="12" y="78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8" y="85"/>
                  </a:lnTo>
                  <a:lnTo>
                    <a:pt x="27" y="94"/>
                  </a:lnTo>
                  <a:lnTo>
                    <a:pt x="27" y="115"/>
                  </a:lnTo>
                  <a:lnTo>
                    <a:pt x="68" y="115"/>
                  </a:lnTo>
                  <a:lnTo>
                    <a:pt x="68" y="93"/>
                  </a:lnTo>
                  <a:lnTo>
                    <a:pt x="68" y="93"/>
                  </a:lnTo>
                  <a:lnTo>
                    <a:pt x="72" y="85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407"/>
            <p:cNvSpPr>
              <a:spLocks noEditPoints="1"/>
            </p:cNvSpPr>
            <p:nvPr/>
          </p:nvSpPr>
          <p:spPr bwMode="auto">
            <a:xfrm>
              <a:off x="6616364" y="2940428"/>
              <a:ext cx="394610" cy="310466"/>
            </a:xfrm>
            <a:custGeom>
              <a:avLst/>
              <a:gdLst>
                <a:gd name="T0" fmla="*/ 136 w 136"/>
                <a:gd name="T1" fmla="*/ 100 h 107"/>
                <a:gd name="T2" fmla="*/ 136 w 136"/>
                <a:gd name="T3" fmla="*/ 8 h 107"/>
                <a:gd name="T4" fmla="*/ 136 w 136"/>
                <a:gd name="T5" fmla="*/ 8 h 107"/>
                <a:gd name="T6" fmla="*/ 136 w 136"/>
                <a:gd name="T7" fmla="*/ 5 h 107"/>
                <a:gd name="T8" fmla="*/ 134 w 136"/>
                <a:gd name="T9" fmla="*/ 2 h 107"/>
                <a:gd name="T10" fmla="*/ 132 w 136"/>
                <a:gd name="T11" fmla="*/ 1 h 107"/>
                <a:gd name="T12" fmla="*/ 129 w 136"/>
                <a:gd name="T13" fmla="*/ 0 h 107"/>
                <a:gd name="T14" fmla="*/ 7 w 136"/>
                <a:gd name="T15" fmla="*/ 0 h 107"/>
                <a:gd name="T16" fmla="*/ 7 w 136"/>
                <a:gd name="T17" fmla="*/ 0 h 107"/>
                <a:gd name="T18" fmla="*/ 4 w 136"/>
                <a:gd name="T19" fmla="*/ 1 h 107"/>
                <a:gd name="T20" fmla="*/ 2 w 136"/>
                <a:gd name="T21" fmla="*/ 2 h 107"/>
                <a:gd name="T22" fmla="*/ 1 w 136"/>
                <a:gd name="T23" fmla="*/ 5 h 107"/>
                <a:gd name="T24" fmla="*/ 0 w 136"/>
                <a:gd name="T25" fmla="*/ 8 h 107"/>
                <a:gd name="T26" fmla="*/ 0 w 136"/>
                <a:gd name="T27" fmla="*/ 100 h 107"/>
                <a:gd name="T28" fmla="*/ 0 w 136"/>
                <a:gd name="T29" fmla="*/ 100 h 107"/>
                <a:gd name="T30" fmla="*/ 1 w 136"/>
                <a:gd name="T31" fmla="*/ 103 h 107"/>
                <a:gd name="T32" fmla="*/ 2 w 136"/>
                <a:gd name="T33" fmla="*/ 105 h 107"/>
                <a:gd name="T34" fmla="*/ 4 w 136"/>
                <a:gd name="T35" fmla="*/ 106 h 107"/>
                <a:gd name="T36" fmla="*/ 7 w 136"/>
                <a:gd name="T37" fmla="*/ 107 h 107"/>
                <a:gd name="T38" fmla="*/ 129 w 136"/>
                <a:gd name="T39" fmla="*/ 107 h 107"/>
                <a:gd name="T40" fmla="*/ 129 w 136"/>
                <a:gd name="T41" fmla="*/ 107 h 107"/>
                <a:gd name="T42" fmla="*/ 132 w 136"/>
                <a:gd name="T43" fmla="*/ 106 h 107"/>
                <a:gd name="T44" fmla="*/ 134 w 136"/>
                <a:gd name="T45" fmla="*/ 105 h 107"/>
                <a:gd name="T46" fmla="*/ 136 w 136"/>
                <a:gd name="T47" fmla="*/ 103 h 107"/>
                <a:gd name="T48" fmla="*/ 136 w 136"/>
                <a:gd name="T49" fmla="*/ 100 h 107"/>
                <a:gd name="T50" fmla="*/ 136 w 136"/>
                <a:gd name="T51" fmla="*/ 100 h 107"/>
                <a:gd name="T52" fmla="*/ 4 w 136"/>
                <a:gd name="T53" fmla="*/ 53 h 107"/>
                <a:gd name="T54" fmla="*/ 4 w 136"/>
                <a:gd name="T55" fmla="*/ 53 h 107"/>
                <a:gd name="T56" fmla="*/ 5 w 136"/>
                <a:gd name="T57" fmla="*/ 52 h 107"/>
                <a:gd name="T58" fmla="*/ 6 w 136"/>
                <a:gd name="T59" fmla="*/ 51 h 107"/>
                <a:gd name="T60" fmla="*/ 6 w 136"/>
                <a:gd name="T61" fmla="*/ 51 h 107"/>
                <a:gd name="T62" fmla="*/ 8 w 136"/>
                <a:gd name="T63" fmla="*/ 52 h 107"/>
                <a:gd name="T64" fmla="*/ 9 w 136"/>
                <a:gd name="T65" fmla="*/ 53 h 107"/>
                <a:gd name="T66" fmla="*/ 9 w 136"/>
                <a:gd name="T67" fmla="*/ 53 h 107"/>
                <a:gd name="T68" fmla="*/ 8 w 136"/>
                <a:gd name="T69" fmla="*/ 55 h 107"/>
                <a:gd name="T70" fmla="*/ 6 w 136"/>
                <a:gd name="T71" fmla="*/ 56 h 107"/>
                <a:gd name="T72" fmla="*/ 6 w 136"/>
                <a:gd name="T73" fmla="*/ 56 h 107"/>
                <a:gd name="T74" fmla="*/ 5 w 136"/>
                <a:gd name="T75" fmla="*/ 55 h 107"/>
                <a:gd name="T76" fmla="*/ 4 w 136"/>
                <a:gd name="T77" fmla="*/ 53 h 107"/>
                <a:gd name="T78" fmla="*/ 4 w 136"/>
                <a:gd name="T79" fmla="*/ 53 h 107"/>
                <a:gd name="T80" fmla="*/ 13 w 136"/>
                <a:gd name="T81" fmla="*/ 95 h 107"/>
                <a:gd name="T82" fmla="*/ 13 w 136"/>
                <a:gd name="T83" fmla="*/ 13 h 107"/>
                <a:gd name="T84" fmla="*/ 122 w 136"/>
                <a:gd name="T85" fmla="*/ 13 h 107"/>
                <a:gd name="T86" fmla="*/ 122 w 136"/>
                <a:gd name="T87" fmla="*/ 95 h 107"/>
                <a:gd name="T88" fmla="*/ 13 w 136"/>
                <a:gd name="T89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07">
                  <a:moveTo>
                    <a:pt x="136" y="100"/>
                  </a:moveTo>
                  <a:lnTo>
                    <a:pt x="136" y="8"/>
                  </a:lnTo>
                  <a:lnTo>
                    <a:pt x="136" y="8"/>
                  </a:lnTo>
                  <a:lnTo>
                    <a:pt x="136" y="5"/>
                  </a:lnTo>
                  <a:lnTo>
                    <a:pt x="134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3"/>
                  </a:lnTo>
                  <a:lnTo>
                    <a:pt x="2" y="105"/>
                  </a:lnTo>
                  <a:lnTo>
                    <a:pt x="4" y="106"/>
                  </a:lnTo>
                  <a:lnTo>
                    <a:pt x="7" y="107"/>
                  </a:lnTo>
                  <a:lnTo>
                    <a:pt x="129" y="107"/>
                  </a:lnTo>
                  <a:lnTo>
                    <a:pt x="129" y="107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6" y="103"/>
                  </a:lnTo>
                  <a:lnTo>
                    <a:pt x="136" y="100"/>
                  </a:lnTo>
                  <a:lnTo>
                    <a:pt x="136" y="100"/>
                  </a:lnTo>
                  <a:close/>
                  <a:moveTo>
                    <a:pt x="4" y="53"/>
                  </a:move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55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5" y="55"/>
                  </a:lnTo>
                  <a:lnTo>
                    <a:pt x="4" y="53"/>
                  </a:lnTo>
                  <a:lnTo>
                    <a:pt x="4" y="53"/>
                  </a:lnTo>
                  <a:close/>
                  <a:moveTo>
                    <a:pt x="13" y="95"/>
                  </a:moveTo>
                  <a:lnTo>
                    <a:pt x="13" y="13"/>
                  </a:lnTo>
                  <a:lnTo>
                    <a:pt x="122" y="13"/>
                  </a:lnTo>
                  <a:lnTo>
                    <a:pt x="122" y="95"/>
                  </a:lnTo>
                  <a:lnTo>
                    <a:pt x="13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5680731" y="2310435"/>
            <a:ext cx="824192" cy="897895"/>
            <a:chOff x="5651501" y="2222501"/>
            <a:chExt cx="195263" cy="212725"/>
          </a:xfrm>
          <a:solidFill>
            <a:schemeClr val="accent1"/>
          </a:solidFill>
        </p:grpSpPr>
        <p:sp>
          <p:nvSpPr>
            <p:cNvPr id="179" name="Freeform 306"/>
            <p:cNvSpPr/>
            <p:nvPr/>
          </p:nvSpPr>
          <p:spPr bwMode="auto">
            <a:xfrm>
              <a:off x="5789613" y="2263776"/>
              <a:ext cx="57150" cy="136525"/>
            </a:xfrm>
            <a:custGeom>
              <a:avLst/>
              <a:gdLst>
                <a:gd name="T0" fmla="*/ 31 w 36"/>
                <a:gd name="T1" fmla="*/ 16 h 86"/>
                <a:gd name="T2" fmla="*/ 19 w 36"/>
                <a:gd name="T3" fmla="*/ 4 h 86"/>
                <a:gd name="T4" fmla="*/ 0 w 36"/>
                <a:gd name="T5" fmla="*/ 22 h 86"/>
                <a:gd name="T6" fmla="*/ 0 w 36"/>
                <a:gd name="T7" fmla="*/ 86 h 86"/>
                <a:gd name="T8" fmla="*/ 36 w 36"/>
                <a:gd name="T9" fmla="*/ 86 h 86"/>
                <a:gd name="T10" fmla="*/ 36 w 36"/>
                <a:gd name="T11" fmla="*/ 0 h 86"/>
                <a:gd name="T12" fmla="*/ 31 w 36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6">
                  <a:moveTo>
                    <a:pt x="31" y="16"/>
                  </a:moveTo>
                  <a:lnTo>
                    <a:pt x="19" y="4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36" y="86"/>
                  </a:lnTo>
                  <a:lnTo>
                    <a:pt x="36" y="0"/>
                  </a:lnTo>
                  <a:lnTo>
                    <a:pt x="3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307"/>
            <p:cNvSpPr/>
            <p:nvPr/>
          </p:nvSpPr>
          <p:spPr bwMode="auto">
            <a:xfrm>
              <a:off x="5721351" y="2309813"/>
              <a:ext cx="55563" cy="90488"/>
            </a:xfrm>
            <a:custGeom>
              <a:avLst/>
              <a:gdLst>
                <a:gd name="T0" fmla="*/ 11 w 35"/>
                <a:gd name="T1" fmla="*/ 9 h 57"/>
                <a:gd name="T2" fmla="*/ 0 w 35"/>
                <a:gd name="T3" fmla="*/ 2 h 57"/>
                <a:gd name="T4" fmla="*/ 0 w 35"/>
                <a:gd name="T5" fmla="*/ 57 h 57"/>
                <a:gd name="T6" fmla="*/ 35 w 35"/>
                <a:gd name="T7" fmla="*/ 57 h 57"/>
                <a:gd name="T8" fmla="*/ 35 w 35"/>
                <a:gd name="T9" fmla="*/ 0 h 57"/>
                <a:gd name="T10" fmla="*/ 26 w 35"/>
                <a:gd name="T11" fmla="*/ 8 h 57"/>
                <a:gd name="T12" fmla="*/ 26 w 35"/>
                <a:gd name="T13" fmla="*/ 8 h 57"/>
                <a:gd name="T14" fmla="*/ 22 w 35"/>
                <a:gd name="T15" fmla="*/ 10 h 57"/>
                <a:gd name="T16" fmla="*/ 17 w 35"/>
                <a:gd name="T17" fmla="*/ 11 h 57"/>
                <a:gd name="T18" fmla="*/ 17 w 35"/>
                <a:gd name="T19" fmla="*/ 11 h 57"/>
                <a:gd name="T20" fmla="*/ 14 w 35"/>
                <a:gd name="T21" fmla="*/ 11 h 57"/>
                <a:gd name="T22" fmla="*/ 11 w 35"/>
                <a:gd name="T23" fmla="*/ 9 h 57"/>
                <a:gd name="T24" fmla="*/ 11 w 35"/>
                <a:gd name="T25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57">
                  <a:moveTo>
                    <a:pt x="11" y="9"/>
                  </a:moveTo>
                  <a:lnTo>
                    <a:pt x="0" y="2"/>
                  </a:lnTo>
                  <a:lnTo>
                    <a:pt x="0" y="57"/>
                  </a:lnTo>
                  <a:lnTo>
                    <a:pt x="35" y="57"/>
                  </a:lnTo>
                  <a:lnTo>
                    <a:pt x="35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308"/>
            <p:cNvSpPr/>
            <p:nvPr/>
          </p:nvSpPr>
          <p:spPr bwMode="auto">
            <a:xfrm>
              <a:off x="5651501" y="2297113"/>
              <a:ext cx="57150" cy="103188"/>
            </a:xfrm>
            <a:custGeom>
              <a:avLst/>
              <a:gdLst>
                <a:gd name="T0" fmla="*/ 36 w 36"/>
                <a:gd name="T1" fmla="*/ 6 h 65"/>
                <a:gd name="T2" fmla="*/ 28 w 36"/>
                <a:gd name="T3" fmla="*/ 0 h 65"/>
                <a:gd name="T4" fmla="*/ 0 w 36"/>
                <a:gd name="T5" fmla="*/ 23 h 65"/>
                <a:gd name="T6" fmla="*/ 0 w 36"/>
                <a:gd name="T7" fmla="*/ 65 h 65"/>
                <a:gd name="T8" fmla="*/ 36 w 36"/>
                <a:gd name="T9" fmla="*/ 65 h 65"/>
                <a:gd name="T10" fmla="*/ 36 w 36"/>
                <a:gd name="T1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5">
                  <a:moveTo>
                    <a:pt x="36" y="6"/>
                  </a:moveTo>
                  <a:lnTo>
                    <a:pt x="28" y="0"/>
                  </a:lnTo>
                  <a:lnTo>
                    <a:pt x="0" y="23"/>
                  </a:lnTo>
                  <a:lnTo>
                    <a:pt x="0" y="65"/>
                  </a:lnTo>
                  <a:lnTo>
                    <a:pt x="36" y="65"/>
                  </a:lnTo>
                  <a:lnTo>
                    <a:pt x="3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2" name="Rectangle 309"/>
            <p:cNvSpPr>
              <a:spLocks noChangeArrowheads="1"/>
            </p:cNvSpPr>
            <p:nvPr/>
          </p:nvSpPr>
          <p:spPr bwMode="auto">
            <a:xfrm>
              <a:off x="5651501" y="2414588"/>
              <a:ext cx="19526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310"/>
            <p:cNvSpPr/>
            <p:nvPr/>
          </p:nvSpPr>
          <p:spPr bwMode="auto">
            <a:xfrm>
              <a:off x="5651501" y="2222501"/>
              <a:ext cx="193675" cy="95250"/>
            </a:xfrm>
            <a:custGeom>
              <a:avLst/>
              <a:gdLst>
                <a:gd name="T0" fmla="*/ 10 w 122"/>
                <a:gd name="T1" fmla="*/ 54 h 60"/>
                <a:gd name="T2" fmla="*/ 27 w 122"/>
                <a:gd name="T3" fmla="*/ 39 h 60"/>
                <a:gd name="T4" fmla="*/ 59 w 122"/>
                <a:gd name="T5" fmla="*/ 59 h 60"/>
                <a:gd name="T6" fmla="*/ 59 w 122"/>
                <a:gd name="T7" fmla="*/ 59 h 60"/>
                <a:gd name="T8" fmla="*/ 61 w 122"/>
                <a:gd name="T9" fmla="*/ 60 h 60"/>
                <a:gd name="T10" fmla="*/ 61 w 122"/>
                <a:gd name="T11" fmla="*/ 60 h 60"/>
                <a:gd name="T12" fmla="*/ 63 w 122"/>
                <a:gd name="T13" fmla="*/ 60 h 60"/>
                <a:gd name="T14" fmla="*/ 65 w 122"/>
                <a:gd name="T15" fmla="*/ 59 h 60"/>
                <a:gd name="T16" fmla="*/ 107 w 122"/>
                <a:gd name="T17" fmla="*/ 21 h 60"/>
                <a:gd name="T18" fmla="*/ 114 w 122"/>
                <a:gd name="T19" fmla="*/ 29 h 60"/>
                <a:gd name="T20" fmla="*/ 122 w 122"/>
                <a:gd name="T21" fmla="*/ 0 h 60"/>
                <a:gd name="T22" fmla="*/ 94 w 122"/>
                <a:gd name="T23" fmla="*/ 7 h 60"/>
                <a:gd name="T24" fmla="*/ 99 w 122"/>
                <a:gd name="T25" fmla="*/ 13 h 60"/>
                <a:gd name="T26" fmla="*/ 61 w 122"/>
                <a:gd name="T27" fmla="*/ 49 h 60"/>
                <a:gd name="T28" fmla="*/ 29 w 122"/>
                <a:gd name="T29" fmla="*/ 28 h 60"/>
                <a:gd name="T30" fmla="*/ 29 w 122"/>
                <a:gd name="T31" fmla="*/ 28 h 60"/>
                <a:gd name="T32" fmla="*/ 26 w 122"/>
                <a:gd name="T33" fmla="*/ 28 h 60"/>
                <a:gd name="T34" fmla="*/ 23 w 122"/>
                <a:gd name="T35" fmla="*/ 29 h 60"/>
                <a:gd name="T36" fmla="*/ 2 w 122"/>
                <a:gd name="T37" fmla="*/ 46 h 60"/>
                <a:gd name="T38" fmla="*/ 2 w 122"/>
                <a:gd name="T39" fmla="*/ 46 h 60"/>
                <a:gd name="T40" fmla="*/ 1 w 122"/>
                <a:gd name="T41" fmla="*/ 48 h 60"/>
                <a:gd name="T42" fmla="*/ 0 w 122"/>
                <a:gd name="T43" fmla="*/ 50 h 60"/>
                <a:gd name="T44" fmla="*/ 1 w 122"/>
                <a:gd name="T45" fmla="*/ 52 h 60"/>
                <a:gd name="T46" fmla="*/ 2 w 122"/>
                <a:gd name="T47" fmla="*/ 53 h 60"/>
                <a:gd name="T48" fmla="*/ 2 w 122"/>
                <a:gd name="T49" fmla="*/ 53 h 60"/>
                <a:gd name="T50" fmla="*/ 3 w 122"/>
                <a:gd name="T51" fmla="*/ 55 h 60"/>
                <a:gd name="T52" fmla="*/ 5 w 122"/>
                <a:gd name="T53" fmla="*/ 55 h 60"/>
                <a:gd name="T54" fmla="*/ 7 w 122"/>
                <a:gd name="T55" fmla="*/ 55 h 60"/>
                <a:gd name="T56" fmla="*/ 10 w 122"/>
                <a:gd name="T57" fmla="*/ 54 h 60"/>
                <a:gd name="T58" fmla="*/ 10 w 122"/>
                <a:gd name="T59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60">
                  <a:moveTo>
                    <a:pt x="10" y="54"/>
                  </a:moveTo>
                  <a:lnTo>
                    <a:pt x="27" y="3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5" y="59"/>
                  </a:lnTo>
                  <a:lnTo>
                    <a:pt x="107" y="21"/>
                  </a:lnTo>
                  <a:lnTo>
                    <a:pt x="114" y="29"/>
                  </a:lnTo>
                  <a:lnTo>
                    <a:pt x="122" y="0"/>
                  </a:lnTo>
                  <a:lnTo>
                    <a:pt x="94" y="7"/>
                  </a:lnTo>
                  <a:lnTo>
                    <a:pt x="99" y="13"/>
                  </a:lnTo>
                  <a:lnTo>
                    <a:pt x="61" y="4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3" y="29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4" name="椭圆 183"/>
          <p:cNvSpPr/>
          <p:nvPr/>
        </p:nvSpPr>
        <p:spPr>
          <a:xfrm>
            <a:off x="5330668" y="2012662"/>
            <a:ext cx="1524315" cy="152431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1294792" y="2044180"/>
            <a:ext cx="2615495" cy="819086"/>
            <a:chOff x="3199529" y="1770394"/>
            <a:chExt cx="1962643" cy="614634"/>
          </a:xfrm>
        </p:grpSpPr>
        <p:sp>
          <p:nvSpPr>
            <p:cNvPr id="186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F3D37A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rgbClr val="FDC773">
                      <a:lumMod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完成项目内容</a:t>
              </a:r>
              <a:endParaRPr lang="en-AU" sz="1600" b="1" dirty="0">
                <a:solidFill>
                  <a:srgbClr val="FDC773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7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3D37A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点击输入您的内容，或者通过复制您的文本后，在此框中选择</a:t>
              </a:r>
            </a:p>
          </p:txBody>
        </p:sp>
      </p:grpSp>
      <p:grpSp>
        <p:nvGrpSpPr>
          <p:cNvPr id="188" name="组合 187"/>
          <p:cNvGrpSpPr/>
          <p:nvPr/>
        </p:nvGrpSpPr>
        <p:grpSpPr>
          <a:xfrm flipH="1">
            <a:off x="8231905" y="2044180"/>
            <a:ext cx="2645344" cy="819086"/>
            <a:chOff x="2993718" y="1770394"/>
            <a:chExt cx="1985042" cy="614634"/>
          </a:xfrm>
        </p:grpSpPr>
        <p:sp>
          <p:nvSpPr>
            <p:cNvPr id="189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F3D37A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rgbClr val="FDC773">
                      <a:lumMod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完成项目内容</a:t>
              </a:r>
              <a:endParaRPr lang="en-AU" altLang="zh-CN" sz="1600" b="1" dirty="0">
                <a:solidFill>
                  <a:srgbClr val="FDC773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0" name="Text Placeholder 2"/>
            <p:cNvSpPr txBox="1"/>
            <p:nvPr/>
          </p:nvSpPr>
          <p:spPr bwMode="auto">
            <a:xfrm>
              <a:off x="2993718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3D37A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点击输入您的内容，或者通过复制您的文本后，在此框中选择</a:t>
              </a: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390753" y="3099748"/>
            <a:ext cx="2615495" cy="819086"/>
            <a:chOff x="3199529" y="1770394"/>
            <a:chExt cx="1962643" cy="614634"/>
          </a:xfrm>
        </p:grpSpPr>
        <p:sp>
          <p:nvSpPr>
            <p:cNvPr id="192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F3D37A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rgbClr val="FDC773">
                      <a:lumMod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完成项目内容</a:t>
              </a:r>
              <a:endParaRPr lang="en-AU" altLang="zh-CN" sz="1600" b="1" dirty="0">
                <a:solidFill>
                  <a:srgbClr val="FDC773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3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3D37A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点击输入您的内容，或者通过复制您的文本后，在此框中选择</a:t>
              </a:r>
            </a:p>
          </p:txBody>
        </p:sp>
      </p:grpSp>
      <p:grpSp>
        <p:nvGrpSpPr>
          <p:cNvPr id="194" name="组合 193"/>
          <p:cNvGrpSpPr/>
          <p:nvPr/>
        </p:nvGrpSpPr>
        <p:grpSpPr>
          <a:xfrm flipH="1">
            <a:off x="8108001" y="3099748"/>
            <a:ext cx="2645393" cy="819086"/>
            <a:chOff x="2993681" y="1770394"/>
            <a:chExt cx="1985079" cy="614634"/>
          </a:xfrm>
        </p:grpSpPr>
        <p:sp>
          <p:nvSpPr>
            <p:cNvPr id="195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F3D37A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rgbClr val="FDC773">
                      <a:lumMod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完成项目内容</a:t>
              </a:r>
              <a:endParaRPr lang="en-AU" altLang="zh-CN" sz="1600" b="1" dirty="0">
                <a:solidFill>
                  <a:srgbClr val="FDC773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6" name="Text Placeholder 2"/>
            <p:cNvSpPr txBox="1"/>
            <p:nvPr/>
          </p:nvSpPr>
          <p:spPr bwMode="auto">
            <a:xfrm>
              <a:off x="2993681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3D37A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点击输入您的内容，或者通过复制您的文本后，在此框中选择</a:t>
              </a: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941961" y="4155315"/>
            <a:ext cx="2615495" cy="819086"/>
            <a:chOff x="3199529" y="1770394"/>
            <a:chExt cx="1962643" cy="614634"/>
          </a:xfrm>
        </p:grpSpPr>
        <p:sp>
          <p:nvSpPr>
            <p:cNvPr id="198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F3D37A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rgbClr val="FDC773">
                      <a:lumMod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完成项目内容</a:t>
              </a:r>
              <a:endParaRPr lang="en-AU" altLang="zh-CN" sz="1600" b="1" dirty="0">
                <a:solidFill>
                  <a:srgbClr val="FDC773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9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3D37A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点击输入您的内容，或者通过复制您的文本后，在此框中选择</a:t>
              </a:r>
            </a:p>
          </p:txBody>
        </p:sp>
      </p:grpSp>
      <p:grpSp>
        <p:nvGrpSpPr>
          <p:cNvPr id="200" name="组合 199"/>
          <p:cNvGrpSpPr/>
          <p:nvPr/>
        </p:nvGrpSpPr>
        <p:grpSpPr>
          <a:xfrm flipH="1">
            <a:off x="7532237" y="4155315"/>
            <a:ext cx="2633963" cy="819086"/>
            <a:chOff x="3002258" y="1770394"/>
            <a:chExt cx="1976502" cy="614634"/>
          </a:xfrm>
        </p:grpSpPr>
        <p:sp>
          <p:nvSpPr>
            <p:cNvPr id="201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F3D37A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rgbClr val="FDC773">
                      <a:lumMod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完成项目内容</a:t>
              </a:r>
              <a:endParaRPr lang="en-AU" altLang="zh-CN" sz="1600" b="1" dirty="0">
                <a:solidFill>
                  <a:srgbClr val="FDC773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2" name="Text Placeholder 2"/>
            <p:cNvSpPr txBox="1"/>
            <p:nvPr/>
          </p:nvSpPr>
          <p:spPr bwMode="auto">
            <a:xfrm>
              <a:off x="3002258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3D37A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点击输入您的内容，或者通过复制您的文本后，在此框中选择</a:t>
              </a:r>
            </a:p>
          </p:txBody>
        </p:sp>
      </p:grpSp>
      <p:grpSp>
        <p:nvGrpSpPr>
          <p:cNvPr id="203" name="组合 202"/>
          <p:cNvGrpSpPr/>
          <p:nvPr/>
        </p:nvGrpSpPr>
        <p:grpSpPr>
          <a:xfrm flipH="1">
            <a:off x="4752837" y="5306843"/>
            <a:ext cx="2336733" cy="819086"/>
            <a:chOff x="3156340" y="1770394"/>
            <a:chExt cx="1753463" cy="614634"/>
          </a:xfrm>
        </p:grpSpPr>
        <p:sp>
          <p:nvSpPr>
            <p:cNvPr id="204" name="Text Placeholder 2"/>
            <p:cNvSpPr txBox="1"/>
            <p:nvPr/>
          </p:nvSpPr>
          <p:spPr bwMode="auto">
            <a:xfrm>
              <a:off x="3271226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F3D37A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rgbClr val="FDC773">
                      <a:lumMod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完成项目内容</a:t>
              </a:r>
              <a:endParaRPr lang="en-AU" altLang="zh-CN" sz="1600" b="1" dirty="0">
                <a:solidFill>
                  <a:srgbClr val="FDC773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5" name="Text Placeholder 2"/>
            <p:cNvSpPr txBox="1"/>
            <p:nvPr/>
          </p:nvSpPr>
          <p:spPr bwMode="auto">
            <a:xfrm>
              <a:off x="3156340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3D37A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点击输入您的内容，或者通过复制您的文本后，在此框中选择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2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84" grpId="0" animBg="1"/>
      <p:bldP spid="18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重点项目展示</a:t>
            </a:r>
          </a:p>
        </p:txBody>
      </p:sp>
      <p:sp>
        <p:nvSpPr>
          <p:cNvPr id="36" name="矩形 35"/>
          <p:cNvSpPr/>
          <p:nvPr/>
        </p:nvSpPr>
        <p:spPr>
          <a:xfrm>
            <a:off x="6815893" y="2319552"/>
            <a:ext cx="3053470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填写项目名称</a:t>
            </a:r>
          </a:p>
        </p:txBody>
      </p:sp>
      <p:sp>
        <p:nvSpPr>
          <p:cNvPr id="37" name="矩形 36"/>
          <p:cNvSpPr/>
          <p:nvPr/>
        </p:nvSpPr>
        <p:spPr>
          <a:xfrm>
            <a:off x="6815893" y="2781097"/>
            <a:ext cx="431935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</a:p>
        </p:txBody>
      </p:sp>
      <p:sp>
        <p:nvSpPr>
          <p:cNvPr id="38" name="矩形 37"/>
          <p:cNvSpPr/>
          <p:nvPr/>
        </p:nvSpPr>
        <p:spPr>
          <a:xfrm>
            <a:off x="912774" y="1485290"/>
            <a:ext cx="5255215" cy="4319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DC77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项目完成之一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7967721" y="2142587"/>
            <a:ext cx="3156849" cy="3156849"/>
            <a:chOff x="304800" y="673100"/>
            <a:chExt cx="4000500" cy="4000500"/>
          </a:xfrm>
          <a:solidFill>
            <a:schemeClr val="accent1"/>
          </a:solidFill>
          <a:effectLst/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zh-CN" altLang="en-US" sz="2400" kern="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zh-CN" altLang="en-US" sz="2400" kern="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6" name="同心圆 135"/>
          <p:cNvSpPr/>
          <p:nvPr/>
        </p:nvSpPr>
        <p:spPr>
          <a:xfrm>
            <a:off x="9796045" y="1676377"/>
            <a:ext cx="1274337" cy="1274335"/>
          </a:xfrm>
          <a:prstGeom prst="donut">
            <a:avLst>
              <a:gd name="adj" fmla="val 4879"/>
            </a:avLst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9823858" y="1704190"/>
            <a:ext cx="1218711" cy="1218709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39" name="同心圆 138"/>
          <p:cNvSpPr/>
          <p:nvPr/>
        </p:nvSpPr>
        <p:spPr>
          <a:xfrm>
            <a:off x="7228541" y="1270083"/>
            <a:ext cx="1653342" cy="1653340"/>
          </a:xfrm>
          <a:prstGeom prst="donut">
            <a:avLst>
              <a:gd name="adj" fmla="val 4879"/>
            </a:avLst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7264626" y="1306168"/>
            <a:ext cx="1581172" cy="158117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rgbClr val="FDC773"/>
              </a:solidFill>
              <a:cs typeface="+mn-ea"/>
              <a:sym typeface="+mn-lt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8498708" y="4694297"/>
            <a:ext cx="1500484" cy="1500482"/>
            <a:chOff x="304800" y="673100"/>
            <a:chExt cx="4000500" cy="4000500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0"/>
          </a:gradFill>
          <a:effectLst/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zh-CN" altLang="en-US" sz="2400" kern="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zh-CN" altLang="en-US" sz="2400" kern="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9" name="椭圆 178"/>
          <p:cNvSpPr/>
          <p:nvPr/>
        </p:nvSpPr>
        <p:spPr>
          <a:xfrm>
            <a:off x="7002394" y="5831184"/>
            <a:ext cx="508625" cy="508625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7916856" y="5045124"/>
            <a:ext cx="508625" cy="508625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7209869" y="3486145"/>
            <a:ext cx="996187" cy="99618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90" name="Rectangle 370" descr="2"/>
          <p:cNvSpPr>
            <a:spLocks noChangeArrowheads="1"/>
          </p:cNvSpPr>
          <p:nvPr/>
        </p:nvSpPr>
        <p:spPr bwMode="gray">
          <a:xfrm>
            <a:off x="8477283" y="2986884"/>
            <a:ext cx="1876948" cy="1107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lt1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089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dirty="0">
                <a:solidFill>
                  <a:srgbClr val="FFFFFF"/>
                </a:solidFill>
                <a:cs typeface="+mn-ea"/>
                <a:sym typeface="+mn-lt"/>
              </a:rPr>
              <a:t>项目</a:t>
            </a:r>
          </a:p>
        </p:txBody>
      </p:sp>
      <p:sp>
        <p:nvSpPr>
          <p:cNvPr id="191" name="Rectangle 371" descr="2"/>
          <p:cNvSpPr>
            <a:spLocks noChangeArrowheads="1"/>
          </p:cNvSpPr>
          <p:nvPr/>
        </p:nvSpPr>
        <p:spPr bwMode="gray">
          <a:xfrm>
            <a:off x="9038707" y="3829057"/>
            <a:ext cx="1876948" cy="7692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lt1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089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FFFFFF"/>
                </a:solidFill>
                <a:cs typeface="+mn-ea"/>
                <a:sym typeface="+mn-lt"/>
              </a:rPr>
              <a:t>内容一</a:t>
            </a:r>
          </a:p>
        </p:txBody>
      </p:sp>
      <p:sp>
        <p:nvSpPr>
          <p:cNvPr id="193" name="TextBox 37"/>
          <p:cNvSpPr txBox="1"/>
          <p:nvPr/>
        </p:nvSpPr>
        <p:spPr>
          <a:xfrm>
            <a:off x="834100" y="2028658"/>
            <a:ext cx="5340122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</a:p>
        </p:txBody>
      </p:sp>
      <p:sp>
        <p:nvSpPr>
          <p:cNvPr id="194" name="TextBox 38"/>
          <p:cNvSpPr txBox="1"/>
          <p:nvPr/>
        </p:nvSpPr>
        <p:spPr>
          <a:xfrm>
            <a:off x="834100" y="3655608"/>
            <a:ext cx="5340122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点击输入您的内容，或者通过复制您的文本后，在此框中选择粘贴。请言简意赅，简单说明即可，不必繁琐。点击输入您的内容，或者通过复制您的文本后。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9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  <p:bldP spid="193" grpId="0"/>
      <p:bldP spid="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项目总体情况</a:t>
            </a:r>
          </a:p>
        </p:txBody>
      </p:sp>
      <p:sp>
        <p:nvSpPr>
          <p:cNvPr id="40" name="MH_Other_1"/>
          <p:cNvSpPr/>
          <p:nvPr>
            <p:custDataLst>
              <p:tags r:id="rId1"/>
            </p:custDataLst>
          </p:nvPr>
        </p:nvSpPr>
        <p:spPr>
          <a:xfrm>
            <a:off x="910949" y="1509789"/>
            <a:ext cx="5182372" cy="3406226"/>
          </a:xfrm>
          <a:prstGeom prst="rect">
            <a:avLst/>
          </a:prstGeom>
          <a:solidFill>
            <a:srgbClr val="FFFFFF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MH_Picture_1"/>
          <p:cNvSpPr/>
          <p:nvPr>
            <p:custDataLst>
              <p:tags r:id="rId2"/>
            </p:custDataLst>
          </p:nvPr>
        </p:nvSpPr>
        <p:spPr>
          <a:xfrm>
            <a:off x="1100231" y="1629554"/>
            <a:ext cx="4803809" cy="3166699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46" name="矩形 10"/>
          <p:cNvSpPr>
            <a:spLocks noChangeAspect="1"/>
          </p:cNvSpPr>
          <p:nvPr/>
        </p:nvSpPr>
        <p:spPr>
          <a:xfrm>
            <a:off x="1046247" y="5156293"/>
            <a:ext cx="895196" cy="97593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85" b="1" dirty="0">
                <a:solidFill>
                  <a:srgbClr val="FFFFFF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7" name="矩形 10"/>
          <p:cNvSpPr>
            <a:spLocks noChangeAspect="1"/>
          </p:cNvSpPr>
          <p:nvPr/>
        </p:nvSpPr>
        <p:spPr>
          <a:xfrm>
            <a:off x="5084602" y="5156293"/>
            <a:ext cx="895196" cy="97593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85" b="1" dirty="0">
                <a:solidFill>
                  <a:srgbClr val="FFFFFF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8" name="矩形 10"/>
          <p:cNvSpPr>
            <a:spLocks noChangeAspect="1"/>
          </p:cNvSpPr>
          <p:nvPr/>
        </p:nvSpPr>
        <p:spPr>
          <a:xfrm>
            <a:off x="2392465" y="5156293"/>
            <a:ext cx="895196" cy="97593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85" b="1" dirty="0">
                <a:solidFill>
                  <a:srgbClr val="FFFFFF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9" name="矩形 10"/>
          <p:cNvSpPr>
            <a:spLocks noChangeAspect="1"/>
          </p:cNvSpPr>
          <p:nvPr/>
        </p:nvSpPr>
        <p:spPr>
          <a:xfrm>
            <a:off x="3738374" y="5156293"/>
            <a:ext cx="895196" cy="97593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85" b="1" dirty="0">
                <a:solidFill>
                  <a:srgbClr val="FFFFFF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6521298" y="1583323"/>
            <a:ext cx="5328930" cy="30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6002" tIns="67998" rIns="136002" bIns="67998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600" dirty="0">
              <a:solidFill>
                <a:srgbClr val="F3D37A">
                  <a:lumMod val="60000"/>
                  <a:lumOff val="40000"/>
                </a:srgbClr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rgbClr val="F3D37A">
                  <a:lumMod val="60000"/>
                  <a:lumOff val="40000"/>
                </a:srgbClr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点击输入您的内容，或者通过复制您的文本后，在此框中选择粘贴。请言简意赅，简单说明即可，不必繁琐。点击输入您的内容，或者通过复制您的文本后不必繁琐。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25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25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796748" y="2882348"/>
            <a:ext cx="0" cy="144117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192106" y="2980969"/>
            <a:ext cx="693636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 smtClean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标题文字内容</a:t>
            </a:r>
            <a:endParaRPr lang="en-US" altLang="zh-CN" sz="4400" b="1" dirty="0">
              <a:solidFill>
                <a:srgbClr val="FDC773">
                  <a:lumMod val="100000"/>
                </a:srgbClr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templates</a:t>
            </a:r>
            <a:r>
              <a:rPr lang="en-US" altLang="zh-CN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1291961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76200" cap="flat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1837250" y="3252918"/>
            <a:ext cx="804794" cy="68407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 animBg="1"/>
          <p:bldP spid="1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明年计划思路</a:t>
            </a:r>
          </a:p>
        </p:txBody>
      </p:sp>
      <p:sp>
        <p:nvSpPr>
          <p:cNvPr id="51" name="空心弧 1"/>
          <p:cNvSpPr>
            <a:spLocks noChangeArrowheads="1"/>
          </p:cNvSpPr>
          <p:nvPr/>
        </p:nvSpPr>
        <p:spPr bwMode="auto">
          <a:xfrm rot="5400000">
            <a:off x="8499780" y="1767249"/>
            <a:ext cx="2647276" cy="2647276"/>
          </a:xfrm>
          <a:custGeom>
            <a:avLst/>
            <a:gdLst>
              <a:gd name="T0" fmla="*/ 116803804 w 21600"/>
              <a:gd name="T1" fmla="*/ 0 h 21600"/>
              <a:gd name="T2" fmla="*/ 3655562 w 21600"/>
              <a:gd name="T3" fmla="*/ 114002673 h 21600"/>
              <a:gd name="T4" fmla="*/ 116803804 w 21600"/>
              <a:gd name="T5" fmla="*/ 7256943 h 21600"/>
              <a:gd name="T6" fmla="*/ 229951942 w 21600"/>
              <a:gd name="T7" fmla="*/ 114002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/>
          <a:p>
            <a:pPr algn="ctr"/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" name="右箭头 61"/>
          <p:cNvSpPr>
            <a:spLocks noChangeArrowheads="1"/>
          </p:cNvSpPr>
          <p:nvPr/>
        </p:nvSpPr>
        <p:spPr bwMode="auto">
          <a:xfrm flipH="1">
            <a:off x="6670550" y="4211535"/>
            <a:ext cx="2159438" cy="130961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18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4" name="右箭头 83"/>
          <p:cNvSpPr>
            <a:spLocks noChangeArrowheads="1"/>
          </p:cNvSpPr>
          <p:nvPr/>
        </p:nvSpPr>
        <p:spPr bwMode="auto">
          <a:xfrm>
            <a:off x="6670550" y="1820569"/>
            <a:ext cx="2159438" cy="130961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18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5" name="右箭头 84"/>
          <p:cNvSpPr>
            <a:spLocks noChangeArrowheads="1"/>
          </p:cNvSpPr>
          <p:nvPr/>
        </p:nvSpPr>
        <p:spPr bwMode="auto">
          <a:xfrm flipH="1">
            <a:off x="3119186" y="4211535"/>
            <a:ext cx="2159438" cy="130961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18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6" name="右箭头 85"/>
          <p:cNvSpPr>
            <a:spLocks noChangeArrowheads="1"/>
          </p:cNvSpPr>
          <p:nvPr/>
        </p:nvSpPr>
        <p:spPr bwMode="auto">
          <a:xfrm>
            <a:off x="3119186" y="1820569"/>
            <a:ext cx="2159438" cy="130961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18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1928380" y="1391205"/>
            <a:ext cx="989687" cy="9896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1928378" y="3782172"/>
            <a:ext cx="989688" cy="98968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5479744" y="1391206"/>
            <a:ext cx="989687" cy="9896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5479744" y="3782172"/>
            <a:ext cx="989687" cy="98968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9031107" y="1391205"/>
            <a:ext cx="989688" cy="9896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9031107" y="3782172"/>
            <a:ext cx="989688" cy="98968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215571" y="2938539"/>
            <a:ext cx="24599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</a:t>
            </a:r>
          </a:p>
        </p:txBody>
      </p:sp>
      <p:sp>
        <p:nvSpPr>
          <p:cNvPr id="94" name="矩形 93"/>
          <p:cNvSpPr/>
          <p:nvPr/>
        </p:nvSpPr>
        <p:spPr>
          <a:xfrm>
            <a:off x="1452106" y="2597431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计划内容</a:t>
            </a:r>
          </a:p>
        </p:txBody>
      </p:sp>
      <p:sp>
        <p:nvSpPr>
          <p:cNvPr id="95" name="矩形 94"/>
          <p:cNvSpPr/>
          <p:nvPr/>
        </p:nvSpPr>
        <p:spPr>
          <a:xfrm>
            <a:off x="4734774" y="2938539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</a:t>
            </a:r>
          </a:p>
        </p:txBody>
      </p:sp>
      <p:sp>
        <p:nvSpPr>
          <p:cNvPr id="96" name="矩形 95"/>
          <p:cNvSpPr/>
          <p:nvPr/>
        </p:nvSpPr>
        <p:spPr>
          <a:xfrm>
            <a:off x="4971309" y="2597431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计划内容</a:t>
            </a:r>
          </a:p>
        </p:txBody>
      </p:sp>
      <p:sp>
        <p:nvSpPr>
          <p:cNvPr id="97" name="矩形 96"/>
          <p:cNvSpPr/>
          <p:nvPr/>
        </p:nvSpPr>
        <p:spPr>
          <a:xfrm>
            <a:off x="8318299" y="2938539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</a:t>
            </a:r>
          </a:p>
        </p:txBody>
      </p:sp>
      <p:sp>
        <p:nvSpPr>
          <p:cNvPr id="98" name="矩形 97"/>
          <p:cNvSpPr/>
          <p:nvPr/>
        </p:nvSpPr>
        <p:spPr>
          <a:xfrm>
            <a:off x="8554834" y="2597431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计划内容</a:t>
            </a:r>
          </a:p>
        </p:txBody>
      </p:sp>
      <p:sp>
        <p:nvSpPr>
          <p:cNvPr id="99" name="矩形 98"/>
          <p:cNvSpPr/>
          <p:nvPr/>
        </p:nvSpPr>
        <p:spPr>
          <a:xfrm>
            <a:off x="1215571" y="5348616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</a:t>
            </a:r>
          </a:p>
        </p:txBody>
      </p:sp>
      <p:sp>
        <p:nvSpPr>
          <p:cNvPr id="100" name="矩形 99"/>
          <p:cNvSpPr/>
          <p:nvPr/>
        </p:nvSpPr>
        <p:spPr>
          <a:xfrm>
            <a:off x="1422976" y="5007509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计划内容</a:t>
            </a:r>
          </a:p>
        </p:txBody>
      </p:sp>
      <p:sp>
        <p:nvSpPr>
          <p:cNvPr id="101" name="矩形 100"/>
          <p:cNvSpPr/>
          <p:nvPr/>
        </p:nvSpPr>
        <p:spPr>
          <a:xfrm>
            <a:off x="4734774" y="5348616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</a:t>
            </a:r>
          </a:p>
        </p:txBody>
      </p:sp>
      <p:sp>
        <p:nvSpPr>
          <p:cNvPr id="102" name="矩形 101"/>
          <p:cNvSpPr/>
          <p:nvPr/>
        </p:nvSpPr>
        <p:spPr>
          <a:xfrm>
            <a:off x="4971309" y="5007509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计划内容</a:t>
            </a:r>
          </a:p>
        </p:txBody>
      </p:sp>
      <p:sp>
        <p:nvSpPr>
          <p:cNvPr id="103" name="矩形 102"/>
          <p:cNvSpPr/>
          <p:nvPr/>
        </p:nvSpPr>
        <p:spPr>
          <a:xfrm>
            <a:off x="8318299" y="5348616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</a:t>
            </a:r>
          </a:p>
        </p:txBody>
      </p:sp>
      <p:sp>
        <p:nvSpPr>
          <p:cNvPr id="104" name="矩形 103"/>
          <p:cNvSpPr/>
          <p:nvPr/>
        </p:nvSpPr>
        <p:spPr>
          <a:xfrm>
            <a:off x="8554834" y="5007509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计划内容</a:t>
            </a:r>
          </a:p>
        </p:txBody>
      </p:sp>
      <p:sp>
        <p:nvSpPr>
          <p:cNvPr id="105" name="矩形 104"/>
          <p:cNvSpPr/>
          <p:nvPr/>
        </p:nvSpPr>
        <p:spPr>
          <a:xfrm>
            <a:off x="2158331" y="1593738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709695" y="1593738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9261059" y="1593738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158331" y="3984704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6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5709695" y="3984704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9261059" y="3984704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8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3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2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7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2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7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1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实施步骤改善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-39178" y="1318837"/>
            <a:ext cx="3782585" cy="1194102"/>
            <a:chOff x="-235133" y="1318287"/>
            <a:chExt cx="3783570" cy="1194413"/>
          </a:xfrm>
          <a:effectLst/>
        </p:grpSpPr>
        <p:sp>
          <p:nvSpPr>
            <p:cNvPr id="78" name="任意多边形 77"/>
            <p:cNvSpPr/>
            <p:nvPr/>
          </p:nvSpPr>
          <p:spPr>
            <a:xfrm flipH="1">
              <a:off x="-235133" y="1318287"/>
              <a:ext cx="994387" cy="1031018"/>
            </a:xfrm>
            <a:custGeom>
              <a:avLst/>
              <a:gdLst>
                <a:gd name="connsiteX0" fmla="*/ 837387 w 837387"/>
                <a:gd name="connsiteY0" fmla="*/ 0 h 868234"/>
                <a:gd name="connsiteX1" fmla="*/ 837387 w 837387"/>
                <a:gd name="connsiteY1" fmla="*/ 494859 h 868234"/>
                <a:gd name="connsiteX2" fmla="*/ 0 w 837387"/>
                <a:gd name="connsiteY2" fmla="*/ 868234 h 868234"/>
                <a:gd name="connsiteX3" fmla="*/ 0 w 837387"/>
                <a:gd name="connsiteY3" fmla="*/ 587867 h 8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7" h="868234">
                  <a:moveTo>
                    <a:pt x="837387" y="0"/>
                  </a:moveTo>
                  <a:lnTo>
                    <a:pt x="837387" y="494859"/>
                  </a:lnTo>
                  <a:lnTo>
                    <a:pt x="0" y="868234"/>
                  </a:lnTo>
                  <a:lnTo>
                    <a:pt x="0" y="5878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 rot="5400000" flipH="1">
              <a:off x="1823984" y="788247"/>
              <a:ext cx="659724" cy="2789182"/>
            </a:xfrm>
            <a:custGeom>
              <a:avLst/>
              <a:gdLst>
                <a:gd name="connsiteX0" fmla="*/ 659724 w 659724"/>
                <a:gd name="connsiteY0" fmla="*/ 470520 h 2789182"/>
                <a:gd name="connsiteX1" fmla="*/ 329862 w 659724"/>
                <a:gd name="connsiteY1" fmla="*/ 0 h 2789182"/>
                <a:gd name="connsiteX2" fmla="*/ 0 w 659724"/>
                <a:gd name="connsiteY2" fmla="*/ 470520 h 2789182"/>
                <a:gd name="connsiteX3" fmla="*/ 163395 w 659724"/>
                <a:gd name="connsiteY3" fmla="*/ 470520 h 2789182"/>
                <a:gd name="connsiteX4" fmla="*/ 163395 w 659724"/>
                <a:gd name="connsiteY4" fmla="*/ 2789182 h 2789182"/>
                <a:gd name="connsiteX5" fmla="*/ 496328 w 659724"/>
                <a:gd name="connsiteY5" fmla="*/ 2789182 h 2789182"/>
                <a:gd name="connsiteX6" fmla="*/ 496328 w 659724"/>
                <a:gd name="connsiteY6" fmla="*/ 470520 h 278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2789182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63395" y="470520"/>
                  </a:lnTo>
                  <a:lnTo>
                    <a:pt x="163395" y="2789182"/>
                  </a:lnTo>
                  <a:lnTo>
                    <a:pt x="496328" y="2789182"/>
                  </a:lnTo>
                  <a:lnTo>
                    <a:pt x="496328" y="4705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-39178" y="2287002"/>
            <a:ext cx="4596540" cy="976906"/>
            <a:chOff x="-235133" y="2286705"/>
            <a:chExt cx="4597737" cy="977160"/>
          </a:xfrm>
          <a:effectLst/>
        </p:grpSpPr>
        <p:sp>
          <p:nvSpPr>
            <p:cNvPr id="148" name="任意多边形 147"/>
            <p:cNvSpPr/>
            <p:nvPr/>
          </p:nvSpPr>
          <p:spPr>
            <a:xfrm flipH="1">
              <a:off x="-235133" y="2286705"/>
              <a:ext cx="994386" cy="805025"/>
            </a:xfrm>
            <a:custGeom>
              <a:avLst/>
              <a:gdLst>
                <a:gd name="connsiteX0" fmla="*/ 837386 w 837386"/>
                <a:gd name="connsiteY0" fmla="*/ 0 h 677922"/>
                <a:gd name="connsiteX1" fmla="*/ 837386 w 837386"/>
                <a:gd name="connsiteY1" fmla="*/ 500427 h 677922"/>
                <a:gd name="connsiteX2" fmla="*/ 0 w 837386"/>
                <a:gd name="connsiteY2" fmla="*/ 677922 h 677922"/>
                <a:gd name="connsiteX3" fmla="*/ 0 w 837386"/>
                <a:gd name="connsiteY3" fmla="*/ 397555 h 67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6" h="677922">
                  <a:moveTo>
                    <a:pt x="837386" y="0"/>
                  </a:moveTo>
                  <a:lnTo>
                    <a:pt x="837386" y="500427"/>
                  </a:lnTo>
                  <a:lnTo>
                    <a:pt x="0" y="677922"/>
                  </a:lnTo>
                  <a:lnTo>
                    <a:pt x="0" y="3975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 148"/>
            <p:cNvSpPr/>
            <p:nvPr/>
          </p:nvSpPr>
          <p:spPr>
            <a:xfrm rot="5400000" flipH="1">
              <a:off x="2231068" y="1132328"/>
              <a:ext cx="659724" cy="3603349"/>
            </a:xfrm>
            <a:custGeom>
              <a:avLst/>
              <a:gdLst>
                <a:gd name="connsiteX0" fmla="*/ 659724 w 659724"/>
                <a:gd name="connsiteY0" fmla="*/ 470520 h 3603349"/>
                <a:gd name="connsiteX1" fmla="*/ 329862 w 659724"/>
                <a:gd name="connsiteY1" fmla="*/ 0 h 3603349"/>
                <a:gd name="connsiteX2" fmla="*/ 0 w 659724"/>
                <a:gd name="connsiteY2" fmla="*/ 470520 h 3603349"/>
                <a:gd name="connsiteX3" fmla="*/ 172134 w 659724"/>
                <a:gd name="connsiteY3" fmla="*/ 470520 h 3603349"/>
                <a:gd name="connsiteX4" fmla="*/ 172134 w 659724"/>
                <a:gd name="connsiteY4" fmla="*/ 3603349 h 3603349"/>
                <a:gd name="connsiteX5" fmla="*/ 505067 w 659724"/>
                <a:gd name="connsiteY5" fmla="*/ 3603349 h 3603349"/>
                <a:gd name="connsiteX6" fmla="*/ 505067 w 659724"/>
                <a:gd name="connsiteY6" fmla="*/ 470520 h 36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3603349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72134" y="470520"/>
                  </a:lnTo>
                  <a:lnTo>
                    <a:pt x="172134" y="3603349"/>
                  </a:lnTo>
                  <a:lnTo>
                    <a:pt x="505067" y="3603349"/>
                  </a:lnTo>
                  <a:lnTo>
                    <a:pt x="505067" y="4705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-39178" y="4840265"/>
            <a:ext cx="3782583" cy="1194099"/>
            <a:chOff x="-235133" y="4840632"/>
            <a:chExt cx="3783568" cy="1194410"/>
          </a:xfrm>
          <a:effectLst/>
        </p:grpSpPr>
        <p:sp>
          <p:nvSpPr>
            <p:cNvPr id="151" name="任意多边形 150"/>
            <p:cNvSpPr/>
            <p:nvPr/>
          </p:nvSpPr>
          <p:spPr>
            <a:xfrm flipH="1" flipV="1">
              <a:off x="-235133" y="5004025"/>
              <a:ext cx="994386" cy="1031017"/>
            </a:xfrm>
            <a:custGeom>
              <a:avLst/>
              <a:gdLst>
                <a:gd name="connsiteX0" fmla="*/ 0 w 837386"/>
                <a:gd name="connsiteY0" fmla="*/ 868233 h 868233"/>
                <a:gd name="connsiteX1" fmla="*/ 837386 w 837386"/>
                <a:gd name="connsiteY1" fmla="*/ 494858 h 868233"/>
                <a:gd name="connsiteX2" fmla="*/ 837386 w 837386"/>
                <a:gd name="connsiteY2" fmla="*/ 0 h 868233"/>
                <a:gd name="connsiteX3" fmla="*/ 0 w 837386"/>
                <a:gd name="connsiteY3" fmla="*/ 587866 h 8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6" h="868233">
                  <a:moveTo>
                    <a:pt x="0" y="868233"/>
                  </a:moveTo>
                  <a:lnTo>
                    <a:pt x="837386" y="494858"/>
                  </a:lnTo>
                  <a:lnTo>
                    <a:pt x="837386" y="0"/>
                  </a:lnTo>
                  <a:lnTo>
                    <a:pt x="0" y="5878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200000" flipH="1" flipV="1">
              <a:off x="1823982" y="3775902"/>
              <a:ext cx="659724" cy="2789183"/>
            </a:xfrm>
            <a:custGeom>
              <a:avLst/>
              <a:gdLst>
                <a:gd name="connsiteX0" fmla="*/ 0 w 659724"/>
                <a:gd name="connsiteY0" fmla="*/ 470520 h 2789183"/>
                <a:gd name="connsiteX1" fmla="*/ 329862 w 659724"/>
                <a:gd name="connsiteY1" fmla="*/ 0 h 2789183"/>
                <a:gd name="connsiteX2" fmla="*/ 659724 w 659724"/>
                <a:gd name="connsiteY2" fmla="*/ 470520 h 2789183"/>
                <a:gd name="connsiteX3" fmla="*/ 496327 w 659724"/>
                <a:gd name="connsiteY3" fmla="*/ 470520 h 2789183"/>
                <a:gd name="connsiteX4" fmla="*/ 496327 w 659724"/>
                <a:gd name="connsiteY4" fmla="*/ 2789183 h 2789183"/>
                <a:gd name="connsiteX5" fmla="*/ 163394 w 659724"/>
                <a:gd name="connsiteY5" fmla="*/ 2789183 h 2789183"/>
                <a:gd name="connsiteX6" fmla="*/ 163394 w 659724"/>
                <a:gd name="connsiteY6" fmla="*/ 470520 h 278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2789183">
                  <a:moveTo>
                    <a:pt x="0" y="470520"/>
                  </a:moveTo>
                  <a:lnTo>
                    <a:pt x="329862" y="0"/>
                  </a:lnTo>
                  <a:lnTo>
                    <a:pt x="659724" y="470520"/>
                  </a:lnTo>
                  <a:lnTo>
                    <a:pt x="496327" y="470520"/>
                  </a:lnTo>
                  <a:lnTo>
                    <a:pt x="496327" y="2789183"/>
                  </a:lnTo>
                  <a:lnTo>
                    <a:pt x="163394" y="2789183"/>
                  </a:lnTo>
                  <a:lnTo>
                    <a:pt x="163394" y="4705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-39179" y="4076234"/>
            <a:ext cx="4596540" cy="976904"/>
            <a:chOff x="-235134" y="4076403"/>
            <a:chExt cx="4597737" cy="977158"/>
          </a:xfrm>
          <a:effectLst/>
        </p:grpSpPr>
        <p:sp>
          <p:nvSpPr>
            <p:cNvPr id="154" name="任意多边形 153"/>
            <p:cNvSpPr/>
            <p:nvPr/>
          </p:nvSpPr>
          <p:spPr>
            <a:xfrm flipH="1" flipV="1">
              <a:off x="-235134" y="4248538"/>
              <a:ext cx="994385" cy="805023"/>
            </a:xfrm>
            <a:custGeom>
              <a:avLst/>
              <a:gdLst>
                <a:gd name="connsiteX0" fmla="*/ 0 w 837385"/>
                <a:gd name="connsiteY0" fmla="*/ 677921 h 677921"/>
                <a:gd name="connsiteX1" fmla="*/ 837385 w 837385"/>
                <a:gd name="connsiteY1" fmla="*/ 500426 h 677921"/>
                <a:gd name="connsiteX2" fmla="*/ 837385 w 837385"/>
                <a:gd name="connsiteY2" fmla="*/ 0 h 677921"/>
                <a:gd name="connsiteX3" fmla="*/ 0 w 837385"/>
                <a:gd name="connsiteY3" fmla="*/ 397554 h 67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5" h="677921">
                  <a:moveTo>
                    <a:pt x="0" y="677921"/>
                  </a:moveTo>
                  <a:lnTo>
                    <a:pt x="837385" y="500426"/>
                  </a:lnTo>
                  <a:lnTo>
                    <a:pt x="837385" y="0"/>
                  </a:lnTo>
                  <a:lnTo>
                    <a:pt x="0" y="3975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 154"/>
            <p:cNvSpPr/>
            <p:nvPr/>
          </p:nvSpPr>
          <p:spPr>
            <a:xfrm rot="16200000" flipH="1" flipV="1">
              <a:off x="2231066" y="2604590"/>
              <a:ext cx="659724" cy="3603350"/>
            </a:xfrm>
            <a:custGeom>
              <a:avLst/>
              <a:gdLst>
                <a:gd name="connsiteX0" fmla="*/ 0 w 659724"/>
                <a:gd name="connsiteY0" fmla="*/ 470520 h 3603350"/>
                <a:gd name="connsiteX1" fmla="*/ 329862 w 659724"/>
                <a:gd name="connsiteY1" fmla="*/ 0 h 3603350"/>
                <a:gd name="connsiteX2" fmla="*/ 659724 w 659724"/>
                <a:gd name="connsiteY2" fmla="*/ 470520 h 3603350"/>
                <a:gd name="connsiteX3" fmla="*/ 505068 w 659724"/>
                <a:gd name="connsiteY3" fmla="*/ 470520 h 3603350"/>
                <a:gd name="connsiteX4" fmla="*/ 505068 w 659724"/>
                <a:gd name="connsiteY4" fmla="*/ 3603350 h 3603350"/>
                <a:gd name="connsiteX5" fmla="*/ 172135 w 659724"/>
                <a:gd name="connsiteY5" fmla="*/ 3603350 h 3603350"/>
                <a:gd name="connsiteX6" fmla="*/ 172135 w 659724"/>
                <a:gd name="connsiteY6" fmla="*/ 470520 h 360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3603350">
                  <a:moveTo>
                    <a:pt x="0" y="470520"/>
                  </a:moveTo>
                  <a:lnTo>
                    <a:pt x="329862" y="0"/>
                  </a:lnTo>
                  <a:lnTo>
                    <a:pt x="659724" y="470520"/>
                  </a:lnTo>
                  <a:lnTo>
                    <a:pt x="505068" y="470520"/>
                  </a:lnTo>
                  <a:lnTo>
                    <a:pt x="505068" y="3603350"/>
                  </a:lnTo>
                  <a:lnTo>
                    <a:pt x="172135" y="3603350"/>
                  </a:lnTo>
                  <a:lnTo>
                    <a:pt x="172135" y="4705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-39179" y="3333588"/>
            <a:ext cx="5963756" cy="691436"/>
            <a:chOff x="-235134" y="3333563"/>
            <a:chExt cx="5965309" cy="691616"/>
          </a:xfrm>
          <a:effectLst/>
        </p:grpSpPr>
        <p:sp>
          <p:nvSpPr>
            <p:cNvPr id="157" name="任意多边形 156"/>
            <p:cNvSpPr/>
            <p:nvPr/>
          </p:nvSpPr>
          <p:spPr>
            <a:xfrm flipH="1">
              <a:off x="-235134" y="3333563"/>
              <a:ext cx="954165" cy="649163"/>
            </a:xfrm>
            <a:custGeom>
              <a:avLst/>
              <a:gdLst>
                <a:gd name="connsiteX0" fmla="*/ 803515 w 803515"/>
                <a:gd name="connsiteY0" fmla="*/ 0 h 546669"/>
                <a:gd name="connsiteX1" fmla="*/ 803515 w 803515"/>
                <a:gd name="connsiteY1" fmla="*/ 546669 h 546669"/>
                <a:gd name="connsiteX2" fmla="*/ 0 w 803515"/>
                <a:gd name="connsiteY2" fmla="*/ 440618 h 546669"/>
                <a:gd name="connsiteX3" fmla="*/ 0 w 803515"/>
                <a:gd name="connsiteY3" fmla="*/ 160251 h 54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515" h="546669">
                  <a:moveTo>
                    <a:pt x="803515" y="0"/>
                  </a:moveTo>
                  <a:lnTo>
                    <a:pt x="803515" y="546669"/>
                  </a:lnTo>
                  <a:lnTo>
                    <a:pt x="0" y="440618"/>
                  </a:lnTo>
                  <a:lnTo>
                    <a:pt x="0" y="16025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 dirty="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5400000" flipH="1">
              <a:off x="2894742" y="1189746"/>
              <a:ext cx="659724" cy="5011142"/>
            </a:xfrm>
            <a:custGeom>
              <a:avLst/>
              <a:gdLst>
                <a:gd name="connsiteX0" fmla="*/ 659724 w 659724"/>
                <a:gd name="connsiteY0" fmla="*/ 470520 h 5011142"/>
                <a:gd name="connsiteX1" fmla="*/ 329862 w 659724"/>
                <a:gd name="connsiteY1" fmla="*/ 0 h 5011142"/>
                <a:gd name="connsiteX2" fmla="*/ 0 w 659724"/>
                <a:gd name="connsiteY2" fmla="*/ 470520 h 5011142"/>
                <a:gd name="connsiteX3" fmla="*/ 168388 w 659724"/>
                <a:gd name="connsiteY3" fmla="*/ 470520 h 5011142"/>
                <a:gd name="connsiteX4" fmla="*/ 168388 w 659724"/>
                <a:gd name="connsiteY4" fmla="*/ 5011142 h 5011142"/>
                <a:gd name="connsiteX5" fmla="*/ 501321 w 659724"/>
                <a:gd name="connsiteY5" fmla="*/ 5011142 h 5011142"/>
                <a:gd name="connsiteX6" fmla="*/ 501321 w 659724"/>
                <a:gd name="connsiteY6" fmla="*/ 470520 h 50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5011142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68388" y="470520"/>
                  </a:lnTo>
                  <a:lnTo>
                    <a:pt x="168388" y="5011142"/>
                  </a:lnTo>
                  <a:lnTo>
                    <a:pt x="501321" y="5011142"/>
                  </a:lnTo>
                  <a:lnTo>
                    <a:pt x="501321" y="470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9" name="直线连接符 28"/>
          <p:cNvCxnSpPr/>
          <p:nvPr/>
        </p:nvCxnSpPr>
        <p:spPr>
          <a:xfrm>
            <a:off x="3855999" y="2170042"/>
            <a:ext cx="1748953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直线连接符 44"/>
          <p:cNvCxnSpPr/>
          <p:nvPr/>
        </p:nvCxnSpPr>
        <p:spPr>
          <a:xfrm>
            <a:off x="4690269" y="2932304"/>
            <a:ext cx="1748953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直线连接符 49"/>
          <p:cNvCxnSpPr/>
          <p:nvPr/>
        </p:nvCxnSpPr>
        <p:spPr>
          <a:xfrm>
            <a:off x="6058508" y="3697625"/>
            <a:ext cx="380714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直线连接符 54"/>
          <p:cNvCxnSpPr/>
          <p:nvPr/>
        </p:nvCxnSpPr>
        <p:spPr>
          <a:xfrm>
            <a:off x="4690269" y="4408483"/>
            <a:ext cx="1748953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直线连接符 59"/>
          <p:cNvCxnSpPr/>
          <p:nvPr/>
        </p:nvCxnSpPr>
        <p:spPr>
          <a:xfrm>
            <a:off x="3855999" y="5172993"/>
            <a:ext cx="1748953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矩形 163"/>
          <p:cNvSpPr/>
          <p:nvPr/>
        </p:nvSpPr>
        <p:spPr>
          <a:xfrm>
            <a:off x="7526069" y="2668061"/>
            <a:ext cx="3609179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rgbClr val="FDC773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在这里输入您的文字内容，或者将您的文字内容复制在这里</a:t>
            </a:r>
          </a:p>
        </p:txBody>
      </p:sp>
      <p:sp>
        <p:nvSpPr>
          <p:cNvPr id="165" name="矩形 164"/>
          <p:cNvSpPr/>
          <p:nvPr/>
        </p:nvSpPr>
        <p:spPr>
          <a:xfrm>
            <a:off x="6572128" y="2744985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步骤二</a:t>
            </a:r>
          </a:p>
        </p:txBody>
      </p:sp>
      <p:sp>
        <p:nvSpPr>
          <p:cNvPr id="166" name="矩形 165"/>
          <p:cNvSpPr/>
          <p:nvPr/>
        </p:nvSpPr>
        <p:spPr>
          <a:xfrm>
            <a:off x="6723829" y="1912317"/>
            <a:ext cx="3609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</a:t>
            </a:r>
          </a:p>
        </p:txBody>
      </p:sp>
      <p:sp>
        <p:nvSpPr>
          <p:cNvPr id="167" name="矩形 166"/>
          <p:cNvSpPr/>
          <p:nvPr/>
        </p:nvSpPr>
        <p:spPr>
          <a:xfrm>
            <a:off x="5769888" y="1989241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步骤一</a:t>
            </a:r>
          </a:p>
        </p:txBody>
      </p:sp>
      <p:sp>
        <p:nvSpPr>
          <p:cNvPr id="168" name="矩形 167"/>
          <p:cNvSpPr/>
          <p:nvPr/>
        </p:nvSpPr>
        <p:spPr>
          <a:xfrm>
            <a:off x="7526069" y="3435721"/>
            <a:ext cx="3609179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rgbClr val="FDC773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在这里输入您的文字内容，或者将您的文字内容复制在这里</a:t>
            </a:r>
          </a:p>
        </p:txBody>
      </p:sp>
      <p:sp>
        <p:nvSpPr>
          <p:cNvPr id="169" name="矩形 168"/>
          <p:cNvSpPr/>
          <p:nvPr/>
        </p:nvSpPr>
        <p:spPr>
          <a:xfrm>
            <a:off x="6572128" y="3512645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步骤三</a:t>
            </a:r>
          </a:p>
        </p:txBody>
      </p:sp>
      <p:sp>
        <p:nvSpPr>
          <p:cNvPr id="170" name="矩形 169"/>
          <p:cNvSpPr/>
          <p:nvPr/>
        </p:nvSpPr>
        <p:spPr>
          <a:xfrm>
            <a:off x="7526069" y="4160393"/>
            <a:ext cx="3609179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rgbClr val="FDC773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在这里输入您的文字内容，或者将您的文字内容复制在这里</a:t>
            </a:r>
          </a:p>
        </p:txBody>
      </p:sp>
      <p:sp>
        <p:nvSpPr>
          <p:cNvPr id="171" name="矩形 170"/>
          <p:cNvSpPr/>
          <p:nvPr/>
        </p:nvSpPr>
        <p:spPr>
          <a:xfrm>
            <a:off x="6572128" y="4237317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步骤四</a:t>
            </a:r>
          </a:p>
        </p:txBody>
      </p:sp>
      <p:sp>
        <p:nvSpPr>
          <p:cNvPr id="172" name="矩形 171"/>
          <p:cNvSpPr/>
          <p:nvPr/>
        </p:nvSpPr>
        <p:spPr>
          <a:xfrm>
            <a:off x="6723829" y="4916138"/>
            <a:ext cx="3609179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rgbClr val="FDC773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在这里输入您的文字内容，或者将您的文字内容复制在这里</a:t>
            </a:r>
          </a:p>
        </p:txBody>
      </p:sp>
      <p:sp>
        <p:nvSpPr>
          <p:cNvPr id="173" name="矩形 172"/>
          <p:cNvSpPr/>
          <p:nvPr/>
        </p:nvSpPr>
        <p:spPr>
          <a:xfrm>
            <a:off x="5769888" y="4993062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步骤五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25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25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875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375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875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20502" y="838115"/>
            <a:ext cx="9388419" cy="4844640"/>
            <a:chOff x="1086812" y="1072467"/>
            <a:chExt cx="6979504" cy="3464598"/>
          </a:xfrm>
        </p:grpSpPr>
        <p:sp>
          <p:nvSpPr>
            <p:cNvPr id="14" name="圆角矩形 13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5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16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830900" y="610101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71797" y="957355"/>
            <a:ext cx="3461204" cy="790345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535" b="1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微软雅黑" panose="020B0503020204020204" charset="-122"/>
              </a:rPr>
              <a:t>★领导致辞★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flipH="1">
            <a:off x="2030573" y="2310074"/>
            <a:ext cx="1968493" cy="1986147"/>
          </a:xfrm>
          <a:prstGeom prst="rect">
            <a:avLst/>
          </a:prstGeom>
          <a:ln w="15875" cap="sq"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50000">
                  <a:srgbClr val="FFC000"/>
                </a:gs>
                <a:gs pos="100000">
                  <a:srgbClr val="C00000">
                    <a:lumMod val="60000"/>
                    <a:lumOff val="40000"/>
                  </a:srgbClr>
                </a:gs>
              </a:gsLst>
              <a:lin ang="3000000" scaled="0"/>
            </a:gra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32000" endPos="36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92515" y="4761197"/>
            <a:ext cx="1162300" cy="4024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048385">
              <a:defRPr/>
            </a:pPr>
            <a:r>
              <a:rPr lang="zh-CN" altLang="en-US" sz="2015" kern="0" dirty="0" smtClean="0">
                <a:ln w="3175" cap="sq">
                  <a:noFill/>
                  <a:prstDash val="solid"/>
                  <a:bevel/>
                </a:ln>
                <a:solidFill>
                  <a:srgbClr val="FFC000"/>
                </a:solidFill>
                <a:sym typeface="微软雅黑" panose="020B0503020204020204" charset="-122"/>
              </a:rPr>
              <a:t>董事长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52957" y="2240104"/>
            <a:ext cx="5986818" cy="23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8385">
              <a:lnSpc>
                <a:spcPct val="150000"/>
              </a:lnSpc>
              <a:defRPr/>
            </a:pP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 集团营销网络遍布全国，并连续</a:t>
            </a:r>
            <a:r>
              <a:rPr lang="en-US" altLang="zh-CN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9</a:t>
            </a: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年雄踞大中华区专业音频耳机市占率首位。在国际市场方面，通过积极参加国内外各种知名大型展览会（</a:t>
            </a:r>
            <a:r>
              <a:rPr lang="en-US" altLang="zh-CN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CES </a:t>
            </a: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、</a:t>
            </a:r>
            <a:r>
              <a:rPr lang="en-US" altLang="zh-CN" sz="1235" kern="0" dirty="0" err="1" smtClean="0">
                <a:solidFill>
                  <a:srgbClr val="FFFAF5"/>
                </a:solidFill>
                <a:sym typeface="微软雅黑" panose="020B0503020204020204" charset="-122"/>
              </a:rPr>
              <a:t>Computex</a:t>
            </a: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、</a:t>
            </a:r>
            <a:r>
              <a:rPr lang="en-US" altLang="zh-CN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CBIT</a:t>
            </a: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、</a:t>
            </a:r>
            <a:r>
              <a:rPr lang="en-US" altLang="zh-CN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GITEX</a:t>
            </a: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、</a:t>
            </a:r>
            <a:r>
              <a:rPr lang="en-US" altLang="zh-CN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HK Electronics Fair</a:t>
            </a: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等），与美国、德国、日本、韩国等</a:t>
            </a:r>
            <a:r>
              <a:rPr lang="en-US" altLang="zh-CN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50</a:t>
            </a: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多个国家建立了良好的业务往来及合作关系，产品远销</a:t>
            </a:r>
            <a:r>
              <a:rPr lang="en-US" altLang="zh-CN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200</a:t>
            </a: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多个国家与地区，并且已成为国内外多家著名</a:t>
            </a:r>
            <a:r>
              <a:rPr lang="en-US" altLang="zh-CN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IT</a:t>
            </a: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品牌的产品配套供应商。“硕美科”品牌已经成为我国视听与电脑周边产品的知名品牌。</a:t>
            </a:r>
            <a:r>
              <a:rPr lang="zh-CN" altLang="en-US" sz="1125" kern="0" dirty="0" smtClean="0">
                <a:solidFill>
                  <a:srgbClr val="FFFAF5"/>
                </a:solidFill>
                <a:sym typeface="微软雅黑" panose="020B0503020204020204" charset="-122"/>
              </a:rPr>
              <a:t/>
            </a:r>
            <a:br>
              <a:rPr lang="zh-CN" altLang="en-US" sz="1125" kern="0" dirty="0" smtClean="0">
                <a:solidFill>
                  <a:srgbClr val="FFFAF5"/>
                </a:solidFill>
                <a:sym typeface="微软雅黑" panose="020B0503020204020204" charset="-122"/>
              </a:rPr>
            </a:br>
            <a:r>
              <a:rPr lang="zh-CN" altLang="en-US" sz="1125" kern="0" dirty="0" smtClean="0">
                <a:solidFill>
                  <a:srgbClr val="FFFAF5"/>
                </a:solidFill>
                <a:sym typeface="微软雅黑" panose="020B0503020204020204" charset="-122"/>
              </a:rPr>
              <a:t/>
            </a:r>
            <a:br>
              <a:rPr lang="zh-CN" altLang="en-US" sz="1125" kern="0" dirty="0" smtClean="0">
                <a:solidFill>
                  <a:srgbClr val="FFFAF5"/>
                </a:solidFill>
                <a:sym typeface="微软雅黑" panose="020B0503020204020204" charset="-122"/>
              </a:rPr>
            </a:br>
            <a:r>
              <a:rPr lang="zh-CN" altLang="en-US" sz="1235" kern="0" dirty="0" smtClean="0">
                <a:solidFill>
                  <a:srgbClr val="FFFAF5"/>
                </a:solidFill>
                <a:sym typeface="微软雅黑" panose="020B0503020204020204" charset="-122"/>
              </a:rPr>
              <a:t>    </a:t>
            </a:r>
            <a:endParaRPr lang="zh-CN" altLang="en-US" sz="1125" kern="0" dirty="0" smtClean="0">
              <a:solidFill>
                <a:srgbClr val="FFFAF5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38889E-6 -3.12035E-6 L -0.59826 -0.0016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-8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99733" y="881650"/>
            <a:ext cx="8438470" cy="4445216"/>
            <a:chOff x="1086812" y="1072467"/>
            <a:chExt cx="6979504" cy="3464598"/>
          </a:xfrm>
        </p:grpSpPr>
        <p:sp>
          <p:nvSpPr>
            <p:cNvPr id="10" name="圆角矩形 9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1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12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6061" y="4473648"/>
            <a:ext cx="2869837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994722" y="1277880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46035" y="2092473"/>
            <a:ext cx="3868368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48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★晚会流程★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1417" y="3160522"/>
            <a:ext cx="7967246" cy="113941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48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第一项</a:t>
            </a:r>
            <a:r>
              <a:rPr lang="en-US" altLang="zh-CN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: </a:t>
            </a:r>
            <a:r>
              <a:rPr lang="zh-CN" altLang="en-US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业绩汇总         第二项</a:t>
            </a:r>
            <a:r>
              <a:rPr lang="en-US" altLang="zh-CN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: </a:t>
            </a:r>
            <a:r>
              <a:rPr lang="zh-CN" altLang="en-US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颁奖典礼</a:t>
            </a:r>
            <a:endParaRPr lang="en-US" altLang="zh-CN" sz="34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  <a:p>
            <a:pPr>
              <a:defRPr/>
            </a:pPr>
            <a:r>
              <a:rPr lang="zh-CN" altLang="en-US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第三项</a:t>
            </a:r>
            <a:r>
              <a:rPr lang="en-US" altLang="zh-CN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: </a:t>
            </a:r>
            <a:r>
              <a:rPr lang="zh-CN" altLang="en-US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抽奖活动         第四项</a:t>
            </a:r>
            <a:r>
              <a:rPr lang="en-US" altLang="zh-CN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: </a:t>
            </a:r>
            <a:r>
              <a:rPr lang="zh-CN" altLang="en-US" sz="34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狂欢盛宴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2.77778E-6 -2.12121E-6 L 2.77778E-6 0.41598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9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1.66667E-6 -1.79063E-6 L 0.00018 -0.40385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549295" y="891721"/>
            <a:ext cx="8792169" cy="4855089"/>
            <a:chOff x="1086812" y="1072467"/>
            <a:chExt cx="6979504" cy="3464598"/>
          </a:xfrm>
        </p:grpSpPr>
        <p:sp>
          <p:nvSpPr>
            <p:cNvPr id="14" name="圆角矩形 13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5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16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06560" y="4473648"/>
            <a:ext cx="2869837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286495" y="1277880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3482032" y="-874211"/>
            <a:ext cx="4928746" cy="3692224"/>
            <a:chOff x="7071383" y="4169442"/>
            <a:chExt cx="5216115" cy="390749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21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71532" y="2414223"/>
            <a:ext cx="3749744" cy="674031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36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3780" kern="0" dirty="0" smtClean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2020-2030</a:t>
            </a:r>
            <a:r>
              <a:rPr lang="zh-CN" altLang="en-US" sz="3780" kern="0" dirty="0" smtClean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年</a:t>
            </a:r>
            <a:r>
              <a:rPr lang="zh-CN" altLang="en-US" sz="378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4733" y="3102557"/>
            <a:ext cx="6585457" cy="1662763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36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4535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旗下分公司实现营业总额</a:t>
            </a:r>
            <a:endParaRPr lang="en-US" altLang="zh-CN" sz="4535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  <a:p>
            <a:pPr>
              <a:defRPr/>
            </a:pPr>
            <a:r>
              <a:rPr lang="en-US" altLang="zh-CN" sz="56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100</a:t>
            </a:r>
            <a:r>
              <a:rPr lang="zh-CN" altLang="en-US" sz="56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亿元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2.77778E-6 -2.12121E-6 L 2.77778E-6 0.41598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1.66667E-6 -1.79063E-6 L 0.00018 -0.4038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2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4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3" grpId="2"/>
      <p:bldP spid="23" grpId="3"/>
      <p:bldP spid="23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  <p:sp>
        <p:nvSpPr>
          <p:cNvPr id="4" name="Freeform 5"/>
          <p:cNvSpPr/>
          <p:nvPr/>
        </p:nvSpPr>
        <p:spPr bwMode="auto">
          <a:xfrm>
            <a:off x="1425233" y="2419771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880877" y="2419771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6376402" y="2419771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8896163" y="2419771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48312" y="2900818"/>
            <a:ext cx="930118" cy="70937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6833296" y="2810044"/>
            <a:ext cx="911374" cy="90226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9441452" y="2904126"/>
            <a:ext cx="804794" cy="68407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1901962" y="2903261"/>
            <a:ext cx="908496" cy="68893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186763" y="4322953"/>
            <a:ext cx="2411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标题文字内容</a:t>
            </a:r>
            <a:endParaRPr lang="zh-CN" altLang="en-US" sz="2000" b="1" dirty="0">
              <a:solidFill>
                <a:srgbClr val="FDC773">
                  <a:lumMod val="100000"/>
                </a:srgbClr>
              </a:solidFill>
              <a:cs typeface="+mn-ea"/>
              <a:sym typeface="+mn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templates</a:t>
            </a:r>
            <a:r>
              <a:rPr lang="en-US" altLang="zh-CN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 that has been</a:t>
            </a:r>
            <a:endParaRPr lang="zh-CN" altLang="en-US" sz="1100" dirty="0">
              <a:solidFill>
                <a:srgbClr val="F3D37A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3554266" y="4322953"/>
            <a:ext cx="2411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标题文字内容</a:t>
            </a:r>
            <a:endParaRPr lang="en-US" altLang="zh-CN" sz="2000" b="1" dirty="0">
              <a:solidFill>
                <a:srgbClr val="FDC773">
                  <a:lumMod val="100000"/>
                </a:srgbClr>
              </a:solidFill>
              <a:cs typeface="+mn-ea"/>
              <a:sym typeface="+mn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templates</a:t>
            </a:r>
            <a:r>
              <a:rPr lang="en-US" altLang="zh-CN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 that has been</a:t>
            </a:r>
            <a:endParaRPr lang="zh-CN" altLang="en-US" sz="1100" dirty="0">
              <a:solidFill>
                <a:srgbClr val="F3D37A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105383" y="4322953"/>
            <a:ext cx="2411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标题文字内容</a:t>
            </a:r>
            <a:endParaRPr lang="en-US" altLang="zh-CN" sz="2000" b="1" dirty="0">
              <a:solidFill>
                <a:srgbClr val="FDC773">
                  <a:lumMod val="100000"/>
                </a:srgbClr>
              </a:solidFill>
              <a:cs typeface="+mn-ea"/>
              <a:sym typeface="+mn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templates</a:t>
            </a:r>
            <a:r>
              <a:rPr lang="en-US" altLang="zh-CN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 that has been</a:t>
            </a:r>
            <a:endParaRPr lang="zh-CN" altLang="en-US" sz="1100" dirty="0">
              <a:solidFill>
                <a:srgbClr val="F3D37A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8656500" y="4322953"/>
            <a:ext cx="2411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标题文字内容</a:t>
            </a:r>
            <a:endParaRPr lang="en-US" altLang="zh-CN" sz="2000" b="1" dirty="0">
              <a:solidFill>
                <a:srgbClr val="FDC773">
                  <a:lumMod val="100000"/>
                </a:srgbClr>
              </a:solidFill>
              <a:cs typeface="+mn-ea"/>
              <a:sym typeface="+mn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templates</a:t>
            </a:r>
            <a:r>
              <a:rPr lang="en-US" altLang="zh-CN" sz="11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 that has been </a:t>
            </a:r>
            <a:endParaRPr lang="zh-CN" altLang="en-US" sz="1100" dirty="0">
              <a:solidFill>
                <a:srgbClr val="F3D37A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73537" y="354275"/>
            <a:ext cx="3463692" cy="1598841"/>
            <a:chOff x="1120453" y="2196763"/>
            <a:chExt cx="3463692" cy="1598841"/>
          </a:xfrm>
        </p:grpSpPr>
        <p:sp>
          <p:nvSpPr>
            <p:cNvPr id="21" name="TextBox 20"/>
            <p:cNvSpPr txBox="1"/>
            <p:nvPr/>
          </p:nvSpPr>
          <p:spPr>
            <a:xfrm>
              <a:off x="1120453" y="3241606"/>
              <a:ext cx="346369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FDC773">
                      <a:lumMod val="100000"/>
                    </a:srgbClr>
                  </a:solidFill>
                  <a:cs typeface="+mn-ea"/>
                  <a:sym typeface="+mn-lt"/>
                </a:rPr>
                <a:t>CONTENTS</a:t>
              </a:r>
              <a:endParaRPr lang="zh-CN" altLang="en-US" sz="3600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1340441" y="2196763"/>
              <a:ext cx="3023715" cy="1113415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algn="ctr"/>
              <a:r>
                <a:rPr lang="zh-CN" altLang="en-US" sz="6635" b="1" dirty="0">
                  <a:solidFill>
                    <a:srgbClr val="FDC773">
                      <a:lumMod val="100000"/>
                    </a:srgbClr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 animBg="1"/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 animBg="1"/>
          <p:bldP spid="16" grpId="0"/>
          <p:bldP spid="17" grpId="0"/>
          <p:bldP spid="18" grpId="0"/>
          <p:bldP spid="1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49295" y="891721"/>
            <a:ext cx="8792169" cy="4855089"/>
            <a:chOff x="1086812" y="1072467"/>
            <a:chExt cx="6979504" cy="3464598"/>
          </a:xfrm>
        </p:grpSpPr>
        <p:sp>
          <p:nvSpPr>
            <p:cNvPr id="13" name="圆角矩形 12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4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15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06560" y="4473648"/>
            <a:ext cx="2869837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286495" y="1277880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216882" y="2332999"/>
            <a:ext cx="5416869" cy="270952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36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今年上半年的盈利</a:t>
            </a:r>
          </a:p>
          <a:p>
            <a:pPr>
              <a:defRPr/>
            </a:pP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比去年同期增长了</a:t>
            </a:r>
          </a:p>
          <a:p>
            <a:pPr>
              <a:defRPr/>
            </a:pPr>
            <a:r>
              <a:rPr lang="en-US" altLang="zh-CN" sz="6805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35</a:t>
            </a:r>
            <a:r>
              <a:rPr lang="zh-CN" altLang="en-US" sz="6805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％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482032" y="-874211"/>
            <a:ext cx="4928746" cy="3692224"/>
            <a:chOff x="7071383" y="4169442"/>
            <a:chExt cx="5216115" cy="390749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21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2.77778E-6 -2.12121E-6 L 2.77778E-6 0.41598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66667E-6 -1.79063E-6 L 0.00018 -0.4038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8" grpId="3"/>
      <p:bldP spid="18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549295" y="891721"/>
            <a:ext cx="8792169" cy="4855089"/>
            <a:chOff x="1086812" y="1072467"/>
            <a:chExt cx="6979504" cy="3464598"/>
          </a:xfrm>
        </p:grpSpPr>
        <p:sp>
          <p:nvSpPr>
            <p:cNvPr id="15" name="圆角矩形 14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6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8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06560" y="4473648"/>
            <a:ext cx="2869837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286495" y="1277880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cxnSp>
        <p:nvCxnSpPr>
          <p:cNvPr id="21" name="直接连接符 20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216882" y="2333000"/>
            <a:ext cx="5416869" cy="2622256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今年下半年的盈利</a:t>
            </a:r>
          </a:p>
          <a:p>
            <a:pPr>
              <a:defRPr/>
            </a:pP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比去年同期增长了</a:t>
            </a:r>
          </a:p>
          <a:p>
            <a:pPr>
              <a:defRPr/>
            </a:pPr>
            <a:r>
              <a:rPr lang="en-US" altLang="zh-CN" sz="6235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45</a:t>
            </a:r>
            <a:r>
              <a:rPr lang="zh-CN" altLang="en-US" sz="6235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％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482032" y="-874211"/>
            <a:ext cx="4928746" cy="3692224"/>
            <a:chOff x="7071383" y="4169442"/>
            <a:chExt cx="5216115" cy="390749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25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2.77778E-6 -2.12121E-6 L 2.77778E-6 0.41598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66667E-6 -1.79063E-6 L 0.00018 -0.4038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9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549295" y="891721"/>
            <a:ext cx="8792169" cy="4855089"/>
            <a:chOff x="1086812" y="1072467"/>
            <a:chExt cx="6979504" cy="3464598"/>
          </a:xfrm>
        </p:grpSpPr>
        <p:sp>
          <p:nvSpPr>
            <p:cNvPr id="15" name="圆角矩形 14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6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8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06560" y="4473648"/>
            <a:ext cx="2869837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286495" y="1277880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cxnSp>
        <p:nvCxnSpPr>
          <p:cNvPr id="21" name="直接连接符 20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870897" y="2364446"/>
            <a:ext cx="4108818" cy="1837106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全年人均创收</a:t>
            </a:r>
          </a:p>
          <a:p>
            <a:pPr>
              <a:defRPr/>
            </a:pPr>
            <a:r>
              <a:rPr lang="en-US" altLang="zh-CN" sz="6235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570000</a:t>
            </a:r>
            <a:r>
              <a:rPr lang="zh-CN" altLang="en-US" sz="6235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元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482032" y="-874211"/>
            <a:ext cx="4928746" cy="3692224"/>
            <a:chOff x="7071383" y="4169442"/>
            <a:chExt cx="5216115" cy="390749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25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2.77778E-6 -2.12121E-6 L 2.77778E-6 0.41598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9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66667E-6 -1.79063E-6 L 0.00018 -0.40385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48420" y="1080339"/>
            <a:ext cx="7983675" cy="4479318"/>
            <a:chOff x="1086812" y="1072467"/>
            <a:chExt cx="6979504" cy="3464598"/>
          </a:xfrm>
        </p:grpSpPr>
        <p:sp>
          <p:nvSpPr>
            <p:cNvPr id="14" name="圆角矩形 13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5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16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14753" y="4591525"/>
            <a:ext cx="2869837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899656" y="1395756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25139" y="2409703"/>
            <a:ext cx="6439583" cy="1488228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90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[ </a:t>
            </a:r>
            <a:r>
              <a:rPr lang="zh-CN" altLang="en-US" sz="90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颁奖典礼 </a:t>
            </a:r>
            <a:r>
              <a:rPr lang="en-US" altLang="zh-CN" sz="90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]</a:t>
            </a:r>
            <a:endParaRPr lang="zh-CN" altLang="en-US" sz="907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220932" y="3767517"/>
            <a:ext cx="3430747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现在开始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…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482032" y="-874211"/>
            <a:ext cx="4928746" cy="3692224"/>
            <a:chOff x="7071383" y="4169442"/>
            <a:chExt cx="5216115" cy="390749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23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2.77778E-6 -2.12121E-6 L 2.77778E-6 0.41598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9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1.66667E-6 -1.79063E-6 L 0.00018 -0.4038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109695" y="881650"/>
            <a:ext cx="9671385" cy="4445216"/>
            <a:chOff x="1086812" y="1072467"/>
            <a:chExt cx="6979504" cy="3464598"/>
          </a:xfrm>
        </p:grpSpPr>
        <p:sp>
          <p:nvSpPr>
            <p:cNvPr id="22" name="圆角矩形 21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23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24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152925" y="5086845"/>
            <a:ext cx="4758239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678500" y="662836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212720" y="65260"/>
            <a:ext cx="2055434" cy="712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algn="ctr" defTabSz="1048385">
              <a:defRPr/>
            </a:pPr>
            <a:r>
              <a:rPr lang="zh-CN" altLang="en-US" sz="4030" b="1" kern="0" spc="-378" dirty="0" smtClean="0">
                <a:ln w="9525" cap="sq">
                  <a:gradFill flip="none" rotWithShape="1">
                    <a:gsLst>
                      <a:gs pos="0">
                        <a:srgbClr val="C00000"/>
                      </a:gs>
                      <a:gs pos="42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  <a:tileRect/>
                  </a:gradFill>
                  <a:prstDash val="solid"/>
                  <a:bevel/>
                </a:ln>
                <a:gradFill flip="none" rotWithShape="1">
                  <a:gsLst>
                    <a:gs pos="0">
                      <a:srgbClr val="FFC000"/>
                    </a:gs>
                    <a:gs pos="58000">
                      <a:srgbClr val="FFC000">
                        <a:lumMod val="20000"/>
                        <a:lumOff val="80000"/>
                      </a:srgbClr>
                    </a:gs>
                    <a:gs pos="99000">
                      <a:srgbClr val="FFFF00"/>
                    </a:gs>
                  </a:gsLst>
                  <a:lin ang="15600000" scaled="0"/>
                  <a:tileRect/>
                </a:gradFill>
                <a:effectLst>
                  <a:outerShdw blurRad="76200" dist="50800" dir="5400000" algn="t" rotWithShape="0">
                    <a:srgbClr val="C00000">
                      <a:lumMod val="50000"/>
                      <a:alpha val="55000"/>
                    </a:srgbClr>
                  </a:outerShdw>
                </a:effectLst>
                <a:sym typeface="微软雅黑" panose="020B0503020204020204" charset="-122"/>
              </a:rPr>
              <a:t>个人奖项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7300274" y="473390"/>
            <a:ext cx="1804307" cy="1788268"/>
          </a:xfrm>
          <a:prstGeom prst="rect">
            <a:avLst/>
          </a:prstGeom>
          <a:noFill/>
          <a:ln w="1587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100000">
                  <a:srgbClr val="FF0300"/>
                </a:gs>
                <a:gs pos="74000">
                  <a:srgbClr val="4D0808"/>
                </a:gs>
              </a:gsLst>
              <a:lin ang="5400000" scaled="0"/>
            </a:gradFill>
          </a:ln>
          <a:effectLst>
            <a:outerShdw blurRad="177800" dir="18900000" sy="23000" kx="-1200000" algn="bl" rotWithShape="0">
              <a:srgbClr val="C00000">
                <a:lumMod val="50000"/>
                <a:alpha val="43000"/>
              </a:srgbClr>
            </a:outerShdw>
          </a:effectLst>
          <a:scene3d>
            <a:camera prst="perspectiveLeft" fov="7200000">
              <a:rot lat="21223553" lon="901553" rev="2133613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1108010" y="-146006"/>
            <a:ext cx="1123631" cy="1617671"/>
            <a:chOff x="782942" y="192529"/>
            <a:chExt cx="891974" cy="1284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6" descr="F:\广告\原创设计\PPT\颁奖典礼\背景\素材\勋章图标\0_0006_0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42" y="192529"/>
              <a:ext cx="891974" cy="128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025814" y="376107"/>
              <a:ext cx="348618" cy="56570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"/>
              </a:scene3d>
              <a:sp3d prstMaterial="plastic">
                <a:extrusionClr>
                  <a:srgbClr val="FFFF00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4030" kern="0" spc="-378" dirty="0" smtClean="0">
                  <a:ln w="9525" cap="sq">
                    <a:noFill/>
                    <a:prstDash val="solid"/>
                    <a:bevel/>
                  </a:ln>
                  <a:solidFill>
                    <a:srgbClr val="C00000">
                      <a:lumMod val="50000"/>
                    </a:srgbClr>
                  </a:solidFill>
                  <a:effectLst>
                    <a:outerShdw blurRad="38100" dist="50800" dir="4800000" algn="t" rotWithShape="0">
                      <a:srgbClr val="FF7E00">
                        <a:lumMod val="75000"/>
                        <a:alpha val="86000"/>
                      </a:srgbClr>
                    </a:outerShdw>
                  </a:effectLst>
                  <a:sym typeface="微软雅黑" panose="020B0503020204020204" charset="-122"/>
                </a:rPr>
                <a:t>1</a:t>
              </a:r>
              <a:endParaRPr lang="zh-CN" altLang="en-US" sz="4030" kern="0" spc="-378" dirty="0" smtClean="0">
                <a:ln w="9525" cap="sq">
                  <a:noFill/>
                  <a:prstDash val="solid"/>
                  <a:bevel/>
                </a:ln>
                <a:solidFill>
                  <a:srgbClr val="C00000">
                    <a:lumMod val="50000"/>
                  </a:srgbClr>
                </a:solidFill>
                <a:effectLst>
                  <a:outerShdw blurRad="38100" dist="50800" dir="4800000" algn="t" rotWithShape="0">
                    <a:srgbClr val="FF7E00">
                      <a:lumMod val="75000"/>
                      <a:alpha val="86000"/>
                    </a:srgbClr>
                  </a:outerShdw>
                </a:effectLst>
                <a:sym typeface="微软雅黑" panose="020B050302020402020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80349" y="1516614"/>
            <a:ext cx="4108818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《</a:t>
            </a: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最佳新人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》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94902" y="3109288"/>
            <a:ext cx="7428850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她是一群后起之秀。眉宇间的青涩不代表稚气，特有的张杨不代表缺乏沉稳，在信心比黄金还贵的年代，她为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XXX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增添了一笔亮丽的色彩，最佳新人即是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XXX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人对她的鼓励，更表达了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XXX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团队对他们的期待和对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XXX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未来的畅想，她像一把号角，让理想与激情传承下去！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4719" y="2541318"/>
            <a:ext cx="5243743" cy="4024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defTabSz="1048385">
              <a:defRPr/>
            </a:pP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部门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代用字     职位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代用字     姓名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代用名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559378" y="3821161"/>
            <a:ext cx="4928746" cy="3692224"/>
            <a:chOff x="7071383" y="4169442"/>
            <a:chExt cx="5216115" cy="390749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39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9.09091E-7 L 0.59271 9.09091E-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2.75482E-6 L -0.53212 -0.0013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-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109695" y="881650"/>
            <a:ext cx="9671385" cy="4445216"/>
            <a:chOff x="1086812" y="1072467"/>
            <a:chExt cx="6979504" cy="3464598"/>
          </a:xfrm>
        </p:grpSpPr>
        <p:sp>
          <p:nvSpPr>
            <p:cNvPr id="22" name="圆角矩形 21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23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24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152925" y="5086845"/>
            <a:ext cx="4758239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678500" y="662836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212720" y="65260"/>
            <a:ext cx="2055434" cy="712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algn="ctr" defTabSz="1048385">
              <a:defRPr/>
            </a:pPr>
            <a:r>
              <a:rPr lang="zh-CN" altLang="en-US" sz="4030" kern="0" spc="-378" dirty="0" smtClean="0">
                <a:ln w="9525" cap="sq">
                  <a:gradFill flip="none" rotWithShape="1">
                    <a:gsLst>
                      <a:gs pos="0">
                        <a:srgbClr val="C00000"/>
                      </a:gs>
                      <a:gs pos="42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  <a:tileRect/>
                  </a:gradFill>
                  <a:prstDash val="solid"/>
                  <a:bevel/>
                </a:ln>
                <a:gradFill flip="none" rotWithShape="1">
                  <a:gsLst>
                    <a:gs pos="0">
                      <a:srgbClr val="FFC000"/>
                    </a:gs>
                    <a:gs pos="58000">
                      <a:srgbClr val="FFC000">
                        <a:lumMod val="20000"/>
                        <a:lumOff val="80000"/>
                      </a:srgbClr>
                    </a:gs>
                    <a:gs pos="99000">
                      <a:srgbClr val="FFFF00"/>
                    </a:gs>
                  </a:gsLst>
                  <a:lin ang="15600000" scaled="0"/>
                  <a:tileRect/>
                </a:gradFill>
                <a:effectLst>
                  <a:outerShdw blurRad="76200" dist="50800" dir="5400000" algn="t" rotWithShape="0">
                    <a:srgbClr val="C00000">
                      <a:lumMod val="50000"/>
                      <a:alpha val="55000"/>
                    </a:srgbClr>
                  </a:outerShdw>
                </a:effectLst>
                <a:sym typeface="微软雅黑" panose="020B0503020204020204" charset="-122"/>
              </a:rPr>
              <a:t>个人奖项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7302185" y="487282"/>
            <a:ext cx="1800492" cy="1760480"/>
          </a:xfrm>
          <a:prstGeom prst="rect">
            <a:avLst/>
          </a:prstGeom>
          <a:noFill/>
          <a:ln w="1587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100000">
                  <a:srgbClr val="FF0300"/>
                </a:gs>
                <a:gs pos="74000">
                  <a:srgbClr val="4D0808"/>
                </a:gs>
              </a:gsLst>
              <a:lin ang="5400000" scaled="0"/>
            </a:gradFill>
          </a:ln>
          <a:effectLst>
            <a:outerShdw blurRad="177800" dir="18900000" sy="23000" kx="-1200000" algn="bl" rotWithShape="0">
              <a:srgbClr val="C00000">
                <a:lumMod val="50000"/>
                <a:alpha val="43000"/>
              </a:srgbClr>
            </a:outerShdw>
          </a:effectLst>
          <a:scene3d>
            <a:camera prst="perspectiveLeft" fov="7200000">
              <a:rot lat="21223553" lon="901553" rev="2133613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1108010" y="-146006"/>
            <a:ext cx="1123631" cy="1617671"/>
            <a:chOff x="782942" y="192529"/>
            <a:chExt cx="891974" cy="1284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6" descr="F:\广告\原创设计\PPT\颁奖典礼\背景\素材\勋章图标\0_0006_0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42" y="192529"/>
              <a:ext cx="891974" cy="128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025816" y="376107"/>
              <a:ext cx="348618" cy="56570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"/>
              </a:scene3d>
              <a:sp3d prstMaterial="plastic">
                <a:extrusionClr>
                  <a:srgbClr val="FFFF00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4030" kern="0" spc="-378" dirty="0" smtClean="0">
                  <a:ln w="9525" cap="sq">
                    <a:noFill/>
                    <a:prstDash val="solid"/>
                    <a:bevel/>
                  </a:ln>
                  <a:solidFill>
                    <a:srgbClr val="C00000">
                      <a:lumMod val="50000"/>
                    </a:srgbClr>
                  </a:solidFill>
                  <a:effectLst>
                    <a:outerShdw blurRad="38100" dist="50800" dir="4800000" algn="t" rotWithShape="0">
                      <a:srgbClr val="FF7E00">
                        <a:lumMod val="75000"/>
                        <a:alpha val="86000"/>
                      </a:srgbClr>
                    </a:outerShdw>
                  </a:effectLst>
                  <a:sym typeface="微软雅黑" panose="020B0503020204020204" charset="-122"/>
                </a:rPr>
                <a:t>2</a:t>
              </a:r>
              <a:endParaRPr lang="zh-CN" altLang="en-US" sz="4030" kern="0" spc="-378" dirty="0" smtClean="0">
                <a:ln w="9525" cap="sq">
                  <a:noFill/>
                  <a:prstDash val="solid"/>
                  <a:bevel/>
                </a:ln>
                <a:solidFill>
                  <a:srgbClr val="C00000">
                    <a:lumMod val="50000"/>
                  </a:srgbClr>
                </a:solidFill>
                <a:effectLst>
                  <a:outerShdw blurRad="38100" dist="50800" dir="4800000" algn="t" rotWithShape="0">
                    <a:srgbClr val="FF7E00">
                      <a:lumMod val="75000"/>
                      <a:alpha val="86000"/>
                    </a:srgbClr>
                  </a:outerShdw>
                </a:effectLst>
                <a:sym typeface="微软雅黑" panose="020B050302020402020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80349" y="1516614"/>
            <a:ext cx="4108818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《</a:t>
            </a: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优秀员工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》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94902" y="3109288"/>
            <a:ext cx="7428850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说你默默无闻，你的名字没有与一件轰轰烈烈的大事有关，只是为制造服务战线上的一员；说你平凡普通，可是你的无悔付出与无私奉献的点滴却感动着身边的人， 她，精心制订生产计划与调度，积极开展跨部门协调与沟通，出色地完成了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20XX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年度公司交付的工作。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4719" y="2541318"/>
            <a:ext cx="5243743" cy="4024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defTabSz="1048385">
              <a:defRPr/>
            </a:pP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部门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代用字     职位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代用字     姓名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代用名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559378" y="3821161"/>
            <a:ext cx="4928746" cy="3692224"/>
            <a:chOff x="7071383" y="4169442"/>
            <a:chExt cx="5216115" cy="390749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39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9.09091E-7 L 0.59271 9.09091E-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2.75482E-6 L -0.53212 -0.0013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-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109695" y="881650"/>
            <a:ext cx="9671385" cy="4445216"/>
            <a:chOff x="1086812" y="1072467"/>
            <a:chExt cx="6979504" cy="3464598"/>
          </a:xfrm>
        </p:grpSpPr>
        <p:sp>
          <p:nvSpPr>
            <p:cNvPr id="22" name="圆角矩形 21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23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24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152925" y="5086845"/>
            <a:ext cx="4758239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678500" y="662836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212720" y="65260"/>
            <a:ext cx="2055434" cy="712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algn="ctr" defTabSz="1048385">
              <a:defRPr/>
            </a:pPr>
            <a:r>
              <a:rPr lang="zh-CN" altLang="en-US" sz="4030" kern="0" spc="-378" dirty="0" smtClean="0">
                <a:ln w="9525" cap="sq">
                  <a:gradFill flip="none" rotWithShape="1">
                    <a:gsLst>
                      <a:gs pos="0">
                        <a:srgbClr val="C00000"/>
                      </a:gs>
                      <a:gs pos="42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  <a:tileRect/>
                  </a:gradFill>
                  <a:prstDash val="solid"/>
                  <a:bevel/>
                </a:ln>
                <a:gradFill flip="none" rotWithShape="1">
                  <a:gsLst>
                    <a:gs pos="0">
                      <a:srgbClr val="FFC000"/>
                    </a:gs>
                    <a:gs pos="58000">
                      <a:srgbClr val="FFC000">
                        <a:lumMod val="20000"/>
                        <a:lumOff val="80000"/>
                      </a:srgbClr>
                    </a:gs>
                    <a:gs pos="99000">
                      <a:srgbClr val="FFFF00"/>
                    </a:gs>
                  </a:gsLst>
                  <a:lin ang="15600000" scaled="0"/>
                  <a:tileRect/>
                </a:gradFill>
                <a:effectLst>
                  <a:outerShdw blurRad="76200" dist="50800" dir="5400000" algn="t" rotWithShape="0">
                    <a:srgbClr val="C00000">
                      <a:lumMod val="50000"/>
                      <a:alpha val="55000"/>
                    </a:srgbClr>
                  </a:outerShdw>
                </a:effectLst>
                <a:sym typeface="微软雅黑" panose="020B0503020204020204" charset="-122"/>
              </a:rPr>
              <a:t>个人奖项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7164215" y="584432"/>
            <a:ext cx="2040961" cy="2059265"/>
          </a:xfrm>
          <a:prstGeom prst="rect">
            <a:avLst/>
          </a:prstGeom>
          <a:noFill/>
          <a:ln w="1587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100000">
                  <a:srgbClr val="FF0300"/>
                </a:gs>
                <a:gs pos="74000">
                  <a:srgbClr val="4D0808"/>
                </a:gs>
              </a:gsLst>
              <a:lin ang="5400000" scaled="0"/>
            </a:gradFill>
          </a:ln>
          <a:effectLst>
            <a:outerShdw blurRad="177800" dir="18900000" sy="23000" kx="-1200000" algn="bl" rotWithShape="0">
              <a:srgbClr val="C00000">
                <a:lumMod val="50000"/>
                <a:alpha val="43000"/>
              </a:srgbClr>
            </a:outerShdw>
          </a:effectLst>
          <a:scene3d>
            <a:camera prst="perspectiveLeft" fov="7200000">
              <a:rot lat="21223553" lon="901553" rev="2133613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1108010" y="-146006"/>
            <a:ext cx="1123631" cy="1617671"/>
            <a:chOff x="782942" y="192529"/>
            <a:chExt cx="891974" cy="1284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6" descr="F:\广告\原创设计\PPT\颁奖典礼\背景\素材\勋章图标\0_0006_0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42" y="192529"/>
              <a:ext cx="891974" cy="128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025816" y="376107"/>
              <a:ext cx="348618" cy="56570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"/>
              </a:scene3d>
              <a:sp3d prstMaterial="plastic">
                <a:extrusionClr>
                  <a:srgbClr val="FFFF00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4030" kern="0" spc="-378" dirty="0" smtClean="0">
                  <a:ln w="9525" cap="sq">
                    <a:noFill/>
                    <a:prstDash val="solid"/>
                    <a:bevel/>
                  </a:ln>
                  <a:solidFill>
                    <a:srgbClr val="C00000">
                      <a:lumMod val="50000"/>
                    </a:srgbClr>
                  </a:solidFill>
                  <a:effectLst>
                    <a:outerShdw blurRad="38100" dist="50800" dir="4800000" algn="t" rotWithShape="0">
                      <a:srgbClr val="FF7E00">
                        <a:lumMod val="75000"/>
                        <a:alpha val="86000"/>
                      </a:srgbClr>
                    </a:outerShdw>
                  </a:effectLst>
                  <a:sym typeface="微软雅黑" panose="020B0503020204020204" charset="-122"/>
                </a:rPr>
                <a:t>2</a:t>
              </a:r>
              <a:endParaRPr lang="zh-CN" altLang="en-US" sz="4030" kern="0" spc="-378" dirty="0" smtClean="0">
                <a:ln w="9525" cap="sq">
                  <a:noFill/>
                  <a:prstDash val="solid"/>
                  <a:bevel/>
                </a:ln>
                <a:solidFill>
                  <a:srgbClr val="C00000">
                    <a:lumMod val="50000"/>
                  </a:srgbClr>
                </a:solidFill>
                <a:effectLst>
                  <a:outerShdw blurRad="38100" dist="50800" dir="4800000" algn="t" rotWithShape="0">
                    <a:srgbClr val="FF7E00">
                      <a:lumMod val="75000"/>
                      <a:alpha val="86000"/>
                    </a:srgbClr>
                  </a:outerShdw>
                </a:effectLst>
                <a:sym typeface="微软雅黑" panose="020B050302020402020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80349" y="1516614"/>
            <a:ext cx="4108818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《</a:t>
            </a: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优秀员工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》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94902" y="3109288"/>
            <a:ext cx="7428850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他平时将自己的能力充分发挥在工作中，工作认真勤奋，吃苦耐劳，生产效率高，悟性较强，有效改进自己的工作方式，能很快适应新的岗位，，坚定中积极带领团队生产了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23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万件水管合件，体现出他的能力。勇敢担当自己的职责，全力以赴完成生产任务。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4719" y="2541318"/>
            <a:ext cx="5243743" cy="4024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defTabSz="1048385">
              <a:defRPr/>
            </a:pP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部门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代用字     职位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代用字     姓名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代用名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559378" y="3821161"/>
            <a:ext cx="4928746" cy="3692224"/>
            <a:chOff x="7071383" y="4169442"/>
            <a:chExt cx="5216115" cy="390749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39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9.09091E-7 L 0.59271 9.09091E-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2.75482E-6 L -0.53212 -0.0013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-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109695" y="881650"/>
            <a:ext cx="9671385" cy="4445216"/>
            <a:chOff x="1086812" y="1072467"/>
            <a:chExt cx="6979504" cy="3464598"/>
          </a:xfrm>
        </p:grpSpPr>
        <p:sp>
          <p:nvSpPr>
            <p:cNvPr id="22" name="圆角矩形 21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23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24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152925" y="5086845"/>
            <a:ext cx="4758239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678500" y="662836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212720" y="65260"/>
            <a:ext cx="2055434" cy="712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algn="ctr" defTabSz="1048385">
              <a:defRPr/>
            </a:pPr>
            <a:r>
              <a:rPr lang="zh-CN" altLang="en-US" sz="4030" kern="0" spc="-378" dirty="0" smtClean="0">
                <a:ln w="9525" cap="sq">
                  <a:gradFill flip="none" rotWithShape="1">
                    <a:gsLst>
                      <a:gs pos="0">
                        <a:srgbClr val="C00000"/>
                      </a:gs>
                      <a:gs pos="42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  <a:tileRect/>
                  </a:gradFill>
                  <a:prstDash val="solid"/>
                  <a:bevel/>
                </a:ln>
                <a:gradFill flip="none" rotWithShape="1">
                  <a:gsLst>
                    <a:gs pos="0">
                      <a:srgbClr val="FFC000"/>
                    </a:gs>
                    <a:gs pos="58000">
                      <a:srgbClr val="FFC000">
                        <a:lumMod val="20000"/>
                        <a:lumOff val="80000"/>
                      </a:srgbClr>
                    </a:gs>
                    <a:gs pos="99000">
                      <a:srgbClr val="FFFF00"/>
                    </a:gs>
                  </a:gsLst>
                  <a:lin ang="15600000" scaled="0"/>
                  <a:tileRect/>
                </a:gradFill>
                <a:effectLst>
                  <a:outerShdw blurRad="76200" dist="50800" dir="5400000" algn="t" rotWithShape="0">
                    <a:srgbClr val="C00000">
                      <a:lumMod val="50000"/>
                      <a:alpha val="55000"/>
                    </a:srgbClr>
                  </a:outerShdw>
                </a:effectLst>
                <a:sym typeface="微软雅黑" panose="020B0503020204020204" charset="-122"/>
              </a:rPr>
              <a:t>个人奖项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7302185" y="490755"/>
            <a:ext cx="1800492" cy="1858306"/>
          </a:xfrm>
          <a:prstGeom prst="rect">
            <a:avLst/>
          </a:prstGeom>
          <a:noFill/>
          <a:ln w="1587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100000">
                  <a:srgbClr val="FF0300"/>
                </a:gs>
                <a:gs pos="74000">
                  <a:srgbClr val="4D0808"/>
                </a:gs>
              </a:gsLst>
              <a:lin ang="5400000" scaled="0"/>
            </a:gradFill>
          </a:ln>
          <a:effectLst>
            <a:outerShdw blurRad="177800" dir="18900000" sy="23000" kx="-1200000" algn="bl" rotWithShape="0">
              <a:srgbClr val="C00000">
                <a:lumMod val="50000"/>
                <a:alpha val="43000"/>
              </a:srgbClr>
            </a:outerShdw>
          </a:effectLst>
          <a:scene3d>
            <a:camera prst="perspectiveLeft" fov="7200000">
              <a:rot lat="21223553" lon="901553" rev="2133613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1108010" y="-146006"/>
            <a:ext cx="1123631" cy="1617671"/>
            <a:chOff x="782942" y="192529"/>
            <a:chExt cx="891974" cy="1284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6" descr="F:\广告\原创设计\PPT\颁奖典礼\背景\素材\勋章图标\0_0006_0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42" y="192529"/>
              <a:ext cx="891974" cy="128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025816" y="376107"/>
              <a:ext cx="348618" cy="56570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"/>
              </a:scene3d>
              <a:sp3d prstMaterial="plastic">
                <a:extrusionClr>
                  <a:srgbClr val="FFFF00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4030" kern="0" spc="-378" dirty="0" smtClean="0">
                  <a:ln w="9525" cap="sq">
                    <a:noFill/>
                    <a:prstDash val="solid"/>
                    <a:bevel/>
                  </a:ln>
                  <a:solidFill>
                    <a:srgbClr val="C00000">
                      <a:lumMod val="50000"/>
                    </a:srgbClr>
                  </a:solidFill>
                  <a:effectLst>
                    <a:outerShdw blurRad="38100" dist="50800" dir="4800000" algn="t" rotWithShape="0">
                      <a:srgbClr val="FF7E00">
                        <a:lumMod val="75000"/>
                        <a:alpha val="86000"/>
                      </a:srgbClr>
                    </a:outerShdw>
                  </a:effectLst>
                  <a:sym typeface="微软雅黑" panose="020B0503020204020204" charset="-122"/>
                </a:rPr>
                <a:t>3</a:t>
              </a:r>
              <a:endParaRPr lang="zh-CN" altLang="en-US" sz="4030" kern="0" spc="-378" dirty="0" smtClean="0">
                <a:ln w="9525" cap="sq">
                  <a:noFill/>
                  <a:prstDash val="solid"/>
                  <a:bevel/>
                </a:ln>
                <a:solidFill>
                  <a:srgbClr val="C00000">
                    <a:lumMod val="50000"/>
                  </a:srgbClr>
                </a:solidFill>
                <a:effectLst>
                  <a:outerShdw blurRad="38100" dist="50800" dir="4800000" algn="t" rotWithShape="0">
                    <a:srgbClr val="FF7E00">
                      <a:lumMod val="75000"/>
                      <a:alpha val="86000"/>
                    </a:srgbClr>
                  </a:outerShdw>
                </a:effectLst>
                <a:sym typeface="微软雅黑" panose="020B050302020402020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80349" y="1516614"/>
            <a:ext cx="4108818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《</a:t>
            </a: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销售冠军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》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94902" y="3109287"/>
            <a:ext cx="7428850" cy="183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你意志坚强、迎难而上，成为公司销售队伍中的佼佼者，在营销的前沿展现了自己的风采，在市场搏击中创造了骄人业绩。身处不平危地，心若神明自定，你们用非凡的胆量，向我们演绎了成都地区安贝销售的奇迹。在不容易出成绩的地方创造价值，在日复一日的事务中保持着工作的激情。特授予孙某某“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20XX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年度销售冠军”荣誉称号。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4719" y="2541318"/>
            <a:ext cx="5243743" cy="4024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defTabSz="1048385">
              <a:defRPr/>
            </a:pP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部门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代用字     职位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代用字     姓名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代用名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559378" y="3821161"/>
            <a:ext cx="4928746" cy="3692224"/>
            <a:chOff x="7071383" y="4169442"/>
            <a:chExt cx="5216115" cy="390749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39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9.09091E-7 L 0.59271 9.09091E-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2.75482E-6 L -0.53212 -0.0013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-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7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109695" y="881650"/>
            <a:ext cx="9671385" cy="4445216"/>
            <a:chOff x="1086812" y="1072467"/>
            <a:chExt cx="6979504" cy="3464598"/>
          </a:xfrm>
        </p:grpSpPr>
        <p:sp>
          <p:nvSpPr>
            <p:cNvPr id="22" name="圆角矩形 21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23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24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152925" y="5086845"/>
            <a:ext cx="4758239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678500" y="662836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212721" y="65260"/>
            <a:ext cx="2055434" cy="712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algn="ctr" defTabSz="1048385">
              <a:defRPr/>
            </a:pPr>
            <a:r>
              <a:rPr lang="zh-CN" altLang="en-US" sz="4030" kern="0" spc="-378" dirty="0" smtClean="0">
                <a:ln w="9525" cap="sq">
                  <a:gradFill flip="none" rotWithShape="1">
                    <a:gsLst>
                      <a:gs pos="0">
                        <a:srgbClr val="C00000"/>
                      </a:gs>
                      <a:gs pos="42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  <a:tileRect/>
                  </a:gradFill>
                  <a:prstDash val="solid"/>
                  <a:bevel/>
                </a:ln>
                <a:gradFill flip="none" rotWithShape="1">
                  <a:gsLst>
                    <a:gs pos="0">
                      <a:srgbClr val="FFC000"/>
                    </a:gs>
                    <a:gs pos="58000">
                      <a:srgbClr val="FFC000">
                        <a:lumMod val="20000"/>
                        <a:lumOff val="80000"/>
                      </a:srgbClr>
                    </a:gs>
                    <a:gs pos="99000">
                      <a:srgbClr val="FFFF00"/>
                    </a:gs>
                  </a:gsLst>
                  <a:lin ang="15600000" scaled="0"/>
                  <a:tileRect/>
                </a:gradFill>
                <a:effectLst>
                  <a:outerShdw blurRad="76200" dist="50800" dir="5400000" algn="t" rotWithShape="0">
                    <a:srgbClr val="C00000">
                      <a:lumMod val="50000"/>
                      <a:alpha val="55000"/>
                    </a:srgbClr>
                  </a:outerShdw>
                </a:effectLst>
                <a:sym typeface="微软雅黑" panose="020B0503020204020204" charset="-122"/>
              </a:rPr>
              <a:t>团队奖项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1768346" y="2176941"/>
            <a:ext cx="2944192" cy="2579847"/>
          </a:xfrm>
          <a:prstGeom prst="rect">
            <a:avLst/>
          </a:prstGeom>
          <a:noFill/>
          <a:ln w="1587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100000">
                  <a:srgbClr val="FF0300"/>
                </a:gs>
                <a:gs pos="74000">
                  <a:srgbClr val="4D0808"/>
                </a:gs>
              </a:gsLst>
              <a:lin ang="5400000" scaled="0"/>
            </a:gradFill>
          </a:ln>
          <a:effectLst>
            <a:outerShdw blurRad="190500" dir="13500000" sy="23000" kx="1200000" algn="br" rotWithShape="0">
              <a:srgbClr val="C00000">
                <a:lumMod val="50000"/>
                <a:alpha val="55000"/>
              </a:srgbClr>
            </a:outerShdw>
          </a:effectLst>
          <a:scene3d>
            <a:camera prst="perspectiveLeft" fov="7200000">
              <a:rot lat="21147730" lon="19781740" rev="8106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1108010" y="-146006"/>
            <a:ext cx="1123631" cy="1617671"/>
            <a:chOff x="782942" y="192529"/>
            <a:chExt cx="891974" cy="1284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6" descr="F:\广告\原创设计\PPT\颁奖典礼\背景\素材\勋章图标\0_0006_0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42" y="192529"/>
              <a:ext cx="891974" cy="128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025816" y="376107"/>
              <a:ext cx="348618" cy="56570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"/>
              </a:scene3d>
              <a:sp3d prstMaterial="plastic">
                <a:extrusionClr>
                  <a:srgbClr val="FFFF00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4030" kern="0" spc="-378" dirty="0" smtClean="0">
                  <a:ln w="9525" cap="sq">
                    <a:noFill/>
                    <a:prstDash val="solid"/>
                    <a:bevel/>
                  </a:ln>
                  <a:solidFill>
                    <a:srgbClr val="C00000">
                      <a:lumMod val="50000"/>
                    </a:srgbClr>
                  </a:solidFill>
                  <a:effectLst>
                    <a:outerShdw blurRad="38100" dist="50800" dir="4800000" algn="t" rotWithShape="0">
                      <a:srgbClr val="FF7E00">
                        <a:lumMod val="75000"/>
                        <a:alpha val="86000"/>
                      </a:srgbClr>
                    </a:outerShdw>
                  </a:effectLst>
                  <a:sym typeface="微软雅黑" panose="020B0503020204020204" charset="-122"/>
                </a:rPr>
                <a:t>4</a:t>
              </a:r>
              <a:endParaRPr lang="zh-CN" altLang="en-US" sz="4030" kern="0" spc="-378" dirty="0" smtClean="0">
                <a:ln w="9525" cap="sq">
                  <a:noFill/>
                  <a:prstDash val="solid"/>
                  <a:bevel/>
                </a:ln>
                <a:solidFill>
                  <a:srgbClr val="C00000">
                    <a:lumMod val="50000"/>
                  </a:srgbClr>
                </a:solidFill>
                <a:effectLst>
                  <a:outerShdw blurRad="38100" dist="50800" dir="4800000" algn="t" rotWithShape="0">
                    <a:srgbClr val="FF7E00">
                      <a:lumMod val="75000"/>
                      <a:alpha val="86000"/>
                    </a:srgbClr>
                  </a:outerShdw>
                </a:effectLst>
                <a:sym typeface="微软雅黑" panose="020B050302020402020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90941" y="1122783"/>
            <a:ext cx="4762842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《</a:t>
            </a: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优秀团队奖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》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4491" y="2882006"/>
            <a:ext cx="5196449" cy="183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一个有为的团队，一支善战的队伍，一颗颗进取的心 </a:t>
            </a:r>
            <a:endParaRPr lang="en-US" altLang="zh-CN" sz="1510" b="1" kern="0" dirty="0" smtClean="0">
              <a:solidFill>
                <a:srgbClr val="FFFF00"/>
              </a:solidFill>
              <a:sym typeface="微软雅黑" panose="020B0503020204020204" charset="-122"/>
            </a:endParaRPr>
          </a:p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他们每一天的工作都焕发着青春的奇迹 </a:t>
            </a:r>
            <a:endParaRPr lang="en-US" altLang="zh-CN" sz="1510" b="1" kern="0" dirty="0" smtClean="0">
              <a:solidFill>
                <a:srgbClr val="FFFF00"/>
              </a:solidFill>
              <a:sym typeface="微软雅黑" panose="020B0503020204020204" charset="-122"/>
            </a:endParaRPr>
          </a:p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他们每一次出场都彰显无穷的力量 </a:t>
            </a:r>
            <a:endParaRPr lang="en-US" altLang="zh-CN" sz="1510" b="1" kern="0" dirty="0" smtClean="0">
              <a:solidFill>
                <a:srgbClr val="FFFF00"/>
              </a:solidFill>
              <a:sym typeface="微软雅黑" panose="020B0503020204020204" charset="-122"/>
            </a:endParaRPr>
          </a:p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他们卓越而充满激情，相处和谐、彼切鼓励 </a:t>
            </a:r>
            <a:endParaRPr lang="en-US" altLang="zh-CN" sz="1510" b="1" kern="0" dirty="0" smtClean="0">
              <a:solidFill>
                <a:srgbClr val="FFFF00"/>
              </a:solidFill>
              <a:sym typeface="微软雅黑" panose="020B0503020204020204" charset="-122"/>
            </a:endParaRPr>
          </a:p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他们是一支能打硬仗的团队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05314" y="2455524"/>
            <a:ext cx="5416868" cy="4024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defTabSz="1048385">
              <a:defRPr/>
            </a:pP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部门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代用字    姓名</a:t>
            </a:r>
            <a:r>
              <a:rPr lang="en-US" altLang="zh-CN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: </a:t>
            </a:r>
            <a:r>
              <a:rPr lang="zh-CN" altLang="en-US" sz="2015" kern="0" dirty="0" smtClean="0">
                <a:ln w="0" cap="sq">
                  <a:noFill/>
                  <a:prstDash val="solid"/>
                  <a:bevel/>
                </a:ln>
                <a:solidFill>
                  <a:srgbClr val="FFFAF5"/>
                </a:solidFill>
                <a:sym typeface="微软雅黑" panose="020B0503020204020204" charset="-122"/>
              </a:rPr>
              <a:t>代用名、代用名、代用名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559378" y="3821161"/>
            <a:ext cx="4928746" cy="3692224"/>
            <a:chOff x="7071383" y="4169442"/>
            <a:chExt cx="5216115" cy="390749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39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9.09091E-7 L 0.59271 9.09091E-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2.75482E-6 L -0.53212 -0.0013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-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7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09695" y="881650"/>
            <a:ext cx="9671385" cy="4445216"/>
            <a:chOff x="1086812" y="1072467"/>
            <a:chExt cx="6979504" cy="3464598"/>
          </a:xfrm>
        </p:grpSpPr>
        <p:sp>
          <p:nvSpPr>
            <p:cNvPr id="19" name="圆角矩形 18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20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21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152925" y="5086845"/>
            <a:ext cx="4758239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678500" y="662836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接连接符 22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212721" y="65260"/>
            <a:ext cx="2055434" cy="712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algn="ctr" defTabSz="1048385">
              <a:defRPr/>
            </a:pPr>
            <a:r>
              <a:rPr lang="zh-CN" altLang="en-US" sz="4030" kern="0" spc="-378" dirty="0" smtClean="0">
                <a:ln w="9525" cap="sq">
                  <a:gradFill flip="none" rotWithShape="1">
                    <a:gsLst>
                      <a:gs pos="0">
                        <a:srgbClr val="C00000"/>
                      </a:gs>
                      <a:gs pos="42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  <a:tileRect/>
                  </a:gradFill>
                  <a:prstDash val="solid"/>
                  <a:bevel/>
                </a:ln>
                <a:gradFill flip="none" rotWithShape="1">
                  <a:gsLst>
                    <a:gs pos="0">
                      <a:srgbClr val="FFC000"/>
                    </a:gs>
                    <a:gs pos="58000">
                      <a:srgbClr val="FFC000">
                        <a:lumMod val="20000"/>
                        <a:lumOff val="80000"/>
                      </a:srgbClr>
                    </a:gs>
                    <a:gs pos="99000">
                      <a:srgbClr val="FFFF00"/>
                    </a:gs>
                  </a:gsLst>
                  <a:lin ang="15600000" scaled="0"/>
                  <a:tileRect/>
                </a:gradFill>
                <a:effectLst>
                  <a:outerShdw blurRad="76200" dist="50800" dir="5400000" algn="t" rotWithShape="0">
                    <a:srgbClr val="C00000">
                      <a:lumMod val="50000"/>
                      <a:alpha val="55000"/>
                    </a:srgbClr>
                  </a:outerShdw>
                </a:effectLst>
                <a:sym typeface="微软雅黑" panose="020B0503020204020204" charset="-122"/>
              </a:rPr>
              <a:t>团队奖项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108010" y="-146006"/>
            <a:ext cx="1123631" cy="1617671"/>
            <a:chOff x="782942" y="192529"/>
            <a:chExt cx="891974" cy="1284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7" name="Picture 6" descr="F:\广告\原创设计\PPT\颁奖典礼\背景\素材\勋章图标\0_0006_0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42" y="192529"/>
              <a:ext cx="891974" cy="128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025814" y="376107"/>
              <a:ext cx="348618" cy="56570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"/>
              </a:scene3d>
              <a:sp3d prstMaterial="plastic">
                <a:extrusionClr>
                  <a:srgbClr val="FFFF00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4030" kern="0" spc="-378" dirty="0" smtClean="0">
                  <a:ln w="9525" cap="sq">
                    <a:noFill/>
                    <a:prstDash val="solid"/>
                    <a:bevel/>
                  </a:ln>
                  <a:solidFill>
                    <a:srgbClr val="C00000">
                      <a:lumMod val="50000"/>
                    </a:srgbClr>
                  </a:solidFill>
                  <a:effectLst>
                    <a:outerShdw blurRad="38100" dist="50800" dir="4800000" algn="t" rotWithShape="0">
                      <a:srgbClr val="FF7E00">
                        <a:lumMod val="75000"/>
                        <a:alpha val="86000"/>
                      </a:srgbClr>
                    </a:outerShdw>
                  </a:effectLst>
                  <a:sym typeface="微软雅黑" panose="020B0503020204020204" charset="-122"/>
                </a:rPr>
                <a:t>5</a:t>
              </a:r>
              <a:endParaRPr lang="zh-CN" altLang="en-US" sz="4030" kern="0" spc="-378" dirty="0" smtClean="0">
                <a:ln w="9525" cap="sq">
                  <a:noFill/>
                  <a:prstDash val="solid"/>
                  <a:bevel/>
                </a:ln>
                <a:solidFill>
                  <a:srgbClr val="C00000">
                    <a:lumMod val="50000"/>
                  </a:srgbClr>
                </a:solidFill>
                <a:effectLst>
                  <a:outerShdw blurRad="38100" dist="50800" dir="4800000" algn="t" rotWithShape="0">
                    <a:srgbClr val="FF7E00">
                      <a:lumMod val="75000"/>
                      <a:alpha val="86000"/>
                    </a:srgbClr>
                  </a:outerShdw>
                </a:effectLst>
                <a:sym typeface="微软雅黑" panose="020B0503020204020204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89536" y="1335195"/>
            <a:ext cx="6070894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《</a:t>
            </a: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年度顶尖部门奖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》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4905" y="2461234"/>
            <a:ext cx="8245235" cy="218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成功的创业之路从来都是充满坎坷、布满荆棘的，也经历了起步发展的艰辛，从一个基层职位开始，长期的成长和磨炼使他们深深的体会到，经营之道不在于投机取巧，惟利是图，而在于干事创业要靠诚实守信来赢得社会的肯定。</a:t>
            </a:r>
            <a:endParaRPr lang="en-US" altLang="zh-CN" sz="1510" b="1" kern="0" dirty="0" smtClean="0">
              <a:solidFill>
                <a:srgbClr val="FFFF00"/>
              </a:solidFill>
              <a:sym typeface="微软雅黑" panose="020B0503020204020204" charset="-122"/>
            </a:endParaRPr>
          </a:p>
          <a:p>
            <a:pPr marL="215900" indent="-215900" algn="just" defTabSz="104838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他们走上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XXX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龙川企业总经理，在经营中，他们善于把握商机，抢抓机遇。经过几年的发展，现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XXX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龙川企业已发展成为一个全球最有影响力电子品牌公司、以电子网络产品为一体，固定资产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836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多万元的经营大户，拥有职工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17000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多人，安置下岗失业人员</a:t>
            </a:r>
            <a:r>
              <a:rPr lang="en-US" altLang="zh-CN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5000</a:t>
            </a: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多名。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559378" y="3821161"/>
            <a:ext cx="4928746" cy="3692224"/>
            <a:chOff x="7071383" y="4169442"/>
            <a:chExt cx="5216115" cy="39074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33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9.09091E-7 L 0.59271 9.09091E-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2.75482E-6 L -0.53212 -0.0013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-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538357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2015086" y="3252053"/>
            <a:ext cx="908496" cy="68893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FDC773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796748" y="2882348"/>
            <a:ext cx="0" cy="144117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192106" y="2980969"/>
            <a:ext cx="693636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 smtClean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标题文字内容</a:t>
            </a:r>
            <a:endParaRPr lang="en-US" altLang="zh-CN" sz="4400" b="1" dirty="0">
              <a:solidFill>
                <a:srgbClr val="FDC773">
                  <a:lumMod val="100000"/>
                </a:srgbClr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templates</a:t>
            </a:r>
            <a:r>
              <a:rPr lang="en-US" altLang="zh-CN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7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109695" y="881650"/>
            <a:ext cx="9671385" cy="4445216"/>
            <a:chOff x="1086812" y="1072467"/>
            <a:chExt cx="6979504" cy="3464598"/>
          </a:xfrm>
        </p:grpSpPr>
        <p:sp>
          <p:nvSpPr>
            <p:cNvPr id="24" name="圆角矩形 23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25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pic>
        <p:nvPicPr>
          <p:cNvPr id="26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152925" y="5086845"/>
            <a:ext cx="4758239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678500" y="662836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212721" y="65260"/>
            <a:ext cx="2055434" cy="712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/>
          <a:p>
            <a:pPr algn="ctr" defTabSz="1048385">
              <a:defRPr/>
            </a:pPr>
            <a:r>
              <a:rPr lang="zh-CN" altLang="en-US" sz="4030" kern="0" spc="-378" dirty="0" smtClean="0">
                <a:ln w="9525" cap="sq">
                  <a:gradFill flip="none" rotWithShape="1">
                    <a:gsLst>
                      <a:gs pos="0">
                        <a:srgbClr val="C00000"/>
                      </a:gs>
                      <a:gs pos="42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  <a:tileRect/>
                  </a:gradFill>
                  <a:prstDash val="solid"/>
                  <a:bevel/>
                </a:ln>
                <a:gradFill flip="none" rotWithShape="1">
                  <a:gsLst>
                    <a:gs pos="0">
                      <a:srgbClr val="FFC000"/>
                    </a:gs>
                    <a:gs pos="58000">
                      <a:srgbClr val="FFC000">
                        <a:lumMod val="20000"/>
                        <a:lumOff val="80000"/>
                      </a:srgbClr>
                    </a:gs>
                    <a:gs pos="99000">
                      <a:srgbClr val="FFFF00"/>
                    </a:gs>
                  </a:gsLst>
                  <a:lin ang="15600000" scaled="0"/>
                  <a:tileRect/>
                </a:gradFill>
                <a:effectLst>
                  <a:outerShdw blurRad="76200" dist="50800" dir="5400000" algn="t" rotWithShape="0">
                    <a:srgbClr val="C00000">
                      <a:lumMod val="50000"/>
                      <a:alpha val="55000"/>
                    </a:srgbClr>
                  </a:outerShdw>
                </a:effectLst>
                <a:sym typeface="微软雅黑" panose="020B0503020204020204" charset="-122"/>
              </a:rPr>
              <a:t>团队奖项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108010" y="-146006"/>
            <a:ext cx="1123631" cy="1617671"/>
            <a:chOff x="782942" y="192529"/>
            <a:chExt cx="891974" cy="1284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1" name="Picture 6" descr="F:\广告\原创设计\PPT\颁奖典礼\背景\素材\勋章图标\0_0006_0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42" y="192529"/>
              <a:ext cx="891974" cy="128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025814" y="376107"/>
              <a:ext cx="348618" cy="56570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"/>
              </a:scene3d>
              <a:sp3d prstMaterial="plastic">
                <a:extrusionClr>
                  <a:srgbClr val="FFFF00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4030" kern="0" spc="-378" dirty="0" smtClean="0">
                  <a:ln w="9525" cap="sq">
                    <a:noFill/>
                    <a:prstDash val="solid"/>
                    <a:bevel/>
                  </a:ln>
                  <a:solidFill>
                    <a:srgbClr val="C00000">
                      <a:lumMod val="50000"/>
                    </a:srgbClr>
                  </a:solidFill>
                  <a:effectLst>
                    <a:outerShdw blurRad="38100" dist="50800" dir="4800000" algn="t" rotWithShape="0">
                      <a:srgbClr val="FF7E00">
                        <a:lumMod val="75000"/>
                        <a:alpha val="86000"/>
                      </a:srgbClr>
                    </a:outerShdw>
                  </a:effectLst>
                  <a:sym typeface="微软雅黑" panose="020B0503020204020204" charset="-122"/>
                </a:rPr>
                <a:t>5</a:t>
              </a:r>
              <a:endParaRPr lang="zh-CN" altLang="en-US" sz="4030" kern="0" spc="-378" dirty="0" smtClean="0">
                <a:ln w="9525" cap="sq">
                  <a:noFill/>
                  <a:prstDash val="solid"/>
                  <a:bevel/>
                </a:ln>
                <a:solidFill>
                  <a:srgbClr val="C00000">
                    <a:lumMod val="50000"/>
                  </a:srgbClr>
                </a:solidFill>
                <a:effectLst>
                  <a:outerShdw blurRad="38100" dist="50800" dir="4800000" algn="t" rotWithShape="0">
                    <a:srgbClr val="FF7E00">
                      <a:lumMod val="75000"/>
                      <a:alpha val="86000"/>
                    </a:srgbClr>
                  </a:outerShdw>
                </a:effectLst>
                <a:sym typeface="微软雅黑" panose="020B050302020402020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33541" y="4264706"/>
            <a:ext cx="2482542" cy="63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8385"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★代用文字★</a:t>
            </a:r>
            <a:endParaRPr lang="en-US" altLang="zh-CN" sz="1510" b="1" kern="0" dirty="0" smtClean="0">
              <a:solidFill>
                <a:srgbClr val="FFFF00"/>
              </a:solidFill>
              <a:sym typeface="微软雅黑" panose="020B0503020204020204" charset="-122"/>
            </a:endParaRPr>
          </a:p>
          <a:p>
            <a:pPr algn="ctr" defTabSz="1048385">
              <a:defRPr/>
            </a:pPr>
            <a:r>
              <a:rPr lang="en-US" altLang="zh-CN" sz="1005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TAKEN THE PAINTED ALTERNATE TEXT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1486793" y="2368410"/>
            <a:ext cx="2848503" cy="1833345"/>
          </a:xfrm>
          <a:prstGeom prst="rect">
            <a:avLst/>
          </a:prstGeom>
          <a:noFill/>
          <a:ln w="22225">
            <a:gradFill flip="none" rotWithShape="1">
              <a:gsLst>
                <a:gs pos="24000">
                  <a:srgbClr val="FFF200"/>
                </a:gs>
                <a:gs pos="74000">
                  <a:srgbClr val="FF1E00"/>
                </a:gs>
                <a:gs pos="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4555046" y="2357076"/>
            <a:ext cx="2793332" cy="1856015"/>
          </a:xfrm>
          <a:prstGeom prst="rect">
            <a:avLst/>
          </a:prstGeom>
          <a:noFill/>
          <a:ln w="22225">
            <a:gradFill flip="none" rotWithShape="1">
              <a:gsLst>
                <a:gs pos="24000">
                  <a:srgbClr val="FFF200"/>
                </a:gs>
                <a:gs pos="74000">
                  <a:srgbClr val="FF1E00"/>
                </a:gs>
                <a:gs pos="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7608509" y="2362745"/>
            <a:ext cx="2767713" cy="1844681"/>
          </a:xfrm>
          <a:prstGeom prst="rect">
            <a:avLst/>
          </a:prstGeom>
          <a:noFill/>
          <a:ln w="22225">
            <a:gradFill flip="none" rotWithShape="1">
              <a:gsLst>
                <a:gs pos="24000">
                  <a:srgbClr val="FFF200"/>
                </a:gs>
                <a:gs pos="74000">
                  <a:srgbClr val="FF1E00"/>
                </a:gs>
                <a:gs pos="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861565" y="1244485"/>
            <a:ext cx="6070894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《</a:t>
            </a: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获顶尖部门奖有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》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2991" y="4264706"/>
            <a:ext cx="2482542" cy="63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8385"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★代用文字★</a:t>
            </a:r>
            <a:endParaRPr lang="en-US" altLang="zh-CN" sz="1510" b="1" kern="0" dirty="0" smtClean="0">
              <a:solidFill>
                <a:srgbClr val="FFFF00"/>
              </a:solidFill>
              <a:sym typeface="微软雅黑" panose="020B0503020204020204" charset="-122"/>
            </a:endParaRPr>
          </a:p>
          <a:p>
            <a:pPr algn="ctr" defTabSz="1048385">
              <a:defRPr/>
            </a:pPr>
            <a:r>
              <a:rPr lang="en-US" altLang="zh-CN" sz="1005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TAKEN THE PAINTED ALTERNATE TEXT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51098" y="4264706"/>
            <a:ext cx="2482542" cy="63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8385">
              <a:defRPr/>
            </a:pPr>
            <a:r>
              <a:rPr lang="zh-CN" altLang="en-US" sz="1510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★代用文字★</a:t>
            </a:r>
            <a:endParaRPr lang="en-US" altLang="zh-CN" sz="1510" b="1" kern="0" dirty="0" smtClean="0">
              <a:solidFill>
                <a:srgbClr val="FFFF00"/>
              </a:solidFill>
              <a:sym typeface="微软雅黑" panose="020B0503020204020204" charset="-122"/>
            </a:endParaRPr>
          </a:p>
          <a:p>
            <a:pPr algn="ctr" defTabSz="1048385">
              <a:defRPr/>
            </a:pPr>
            <a:r>
              <a:rPr lang="en-US" altLang="zh-CN" sz="1005" b="1" kern="0" dirty="0" smtClean="0">
                <a:solidFill>
                  <a:srgbClr val="FFFF00"/>
                </a:solidFill>
                <a:sym typeface="微软雅黑" panose="020B0503020204020204" charset="-122"/>
              </a:rPr>
              <a:t>TAKEN THE PAINTED ALTERNATE TEXT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41" name="组合 40"/>
          <p:cNvGrpSpPr/>
          <p:nvPr/>
        </p:nvGrpSpPr>
        <p:grpSpPr>
          <a:xfrm>
            <a:off x="6559378" y="3821161"/>
            <a:ext cx="4928746" cy="3692224"/>
            <a:chOff x="7071383" y="4169442"/>
            <a:chExt cx="5216115" cy="39074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13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43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9.09091E-7 L 0.59271 9.09091E-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2.75482E-6 L -0.53212 -0.0013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-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2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3" nodeType="withEffect">
                                  <p:stCondLst>
                                    <p:cond delay="37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4" nodeType="withEffect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id="62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7" grpId="0"/>
      <p:bldP spid="37" grpId="1"/>
      <p:bldP spid="37" grpId="2"/>
      <p:bldP spid="37" grpId="3"/>
      <p:bldP spid="37" grpId="4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组合 128"/>
          <p:cNvGrpSpPr/>
          <p:nvPr/>
        </p:nvGrpSpPr>
        <p:grpSpPr>
          <a:xfrm>
            <a:off x="1948420" y="1080339"/>
            <a:ext cx="7983675" cy="4479318"/>
            <a:chOff x="1086812" y="1072467"/>
            <a:chExt cx="6979504" cy="3464598"/>
          </a:xfrm>
        </p:grpSpPr>
        <p:sp>
          <p:nvSpPr>
            <p:cNvPr id="130" name="圆角矩形 129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31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sp>
        <p:nvSpPr>
          <p:cNvPr id="132" name="椭圆 131"/>
          <p:cNvSpPr/>
          <p:nvPr/>
        </p:nvSpPr>
        <p:spPr>
          <a:xfrm>
            <a:off x="1494872" y="6542871"/>
            <a:ext cx="539948" cy="485953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2429970" y="6542871"/>
            <a:ext cx="449956" cy="404961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3149900" y="6542871"/>
            <a:ext cx="539948" cy="485953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4207818" y="6623864"/>
            <a:ext cx="449956" cy="404961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7024581" y="6623864"/>
            <a:ext cx="539948" cy="485953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5489676" y="6623864"/>
            <a:ext cx="539948" cy="485953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6389590" y="6623864"/>
            <a:ext cx="449956" cy="404961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8622799" y="6623864"/>
            <a:ext cx="539948" cy="485953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9720108" y="6623864"/>
            <a:ext cx="629939" cy="566945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0656521" y="6623864"/>
            <a:ext cx="449956" cy="404961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497071" y="6623863"/>
            <a:ext cx="449956" cy="404961"/>
          </a:xfrm>
          <a:prstGeom prst="ellipse">
            <a:avLst/>
          </a:prstGeom>
          <a:solidFill>
            <a:srgbClr val="FF0000">
              <a:alpha val="74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algn="ctr" defTabSz="1048385">
              <a:defRPr/>
            </a:pPr>
            <a:endParaRPr lang="zh-CN" altLang="en-US" sz="2265" kern="0">
              <a:solidFill>
                <a:srgbClr val="FF7E00"/>
              </a:solidFill>
              <a:latin typeface="Franklin Gothic Book" panose="020B0503020102020204"/>
              <a:sym typeface="微软雅黑" panose="020B0503020204020204" charset="-122"/>
            </a:endParaRPr>
          </a:p>
        </p:txBody>
      </p:sp>
      <p:cxnSp>
        <p:nvCxnSpPr>
          <p:cNvPr id="143" name="直接连接符 142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44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14753" y="4591525"/>
            <a:ext cx="2869837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899656" y="1395756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/>
          <p:cNvSpPr txBox="1"/>
          <p:nvPr/>
        </p:nvSpPr>
        <p:spPr>
          <a:xfrm>
            <a:off x="2725140" y="2409703"/>
            <a:ext cx="6439583" cy="1488228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90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[ </a:t>
            </a:r>
            <a:r>
              <a:rPr lang="zh-CN" altLang="en-US" sz="90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抽奖活动 </a:t>
            </a:r>
            <a:r>
              <a:rPr lang="en-US" altLang="zh-CN" sz="90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]</a:t>
            </a:r>
            <a:endParaRPr lang="zh-CN" altLang="en-US" sz="907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cxnSp>
        <p:nvCxnSpPr>
          <p:cNvPr id="147" name="直接连接符 146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4220932" y="3767517"/>
            <a:ext cx="3430747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现在开始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…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0297" y="4715054"/>
            <a:ext cx="3923859" cy="1427734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5746807"/>
            <a:ext cx="12192000" cy="1171079"/>
          </a:xfrm>
          <a:prstGeom prst="rect">
            <a:avLst/>
          </a:prstGeom>
        </p:spPr>
      </p:pic>
      <p:pic>
        <p:nvPicPr>
          <p:cNvPr id="151" name="Picture 2" descr="F:\广告\原创设计\2014马年新年广告\PPT\马年PPT动画\颁奖典礼\背景\素材\1_0001_奖杯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82691" y="3969922"/>
            <a:ext cx="2270232" cy="2593919"/>
          </a:xfrm>
          <a:prstGeom prst="rect">
            <a:avLst/>
          </a:prstGeom>
          <a:noFill/>
          <a:effectLst>
            <a:reflection stA="28000" endPos="1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" name="组合 151"/>
          <p:cNvGrpSpPr/>
          <p:nvPr/>
        </p:nvGrpSpPr>
        <p:grpSpPr>
          <a:xfrm>
            <a:off x="3603635" y="-712406"/>
            <a:ext cx="4928746" cy="3692224"/>
            <a:chOff x="7071383" y="4169442"/>
            <a:chExt cx="5216115" cy="3907498"/>
          </a:xfrm>
        </p:grpSpPr>
        <p:pic>
          <p:nvPicPr>
            <p:cNvPr id="153" name="图片 152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154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2491486" y="-932640"/>
            <a:ext cx="7323380" cy="7880471"/>
            <a:chOff x="9770439" y="2015740"/>
            <a:chExt cx="4178123" cy="4495954"/>
          </a:xfrm>
        </p:grpSpPr>
        <p:sp>
          <p:nvSpPr>
            <p:cNvPr id="156" name="椭圆 155"/>
            <p:cNvSpPr/>
            <p:nvPr/>
          </p:nvSpPr>
          <p:spPr>
            <a:xfrm>
              <a:off x="9770439" y="2174656"/>
              <a:ext cx="4178123" cy="417812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68000">
                  <a:srgbClr val="FFFFFF">
                    <a:alpha val="0"/>
                    <a:lumMod val="30000"/>
                    <a:lumOff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9912569" y="2316786"/>
              <a:ext cx="3893863" cy="3893863"/>
            </a:xfrm>
            <a:prstGeom prst="ellipse">
              <a:avLst/>
            </a:prstGeom>
            <a:gradFill flip="none" rotWithShape="1">
              <a:gsLst>
                <a:gs pos="68000">
                  <a:srgbClr val="FFFFFF">
                    <a:alpha val="0"/>
                  </a:srgbClr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10541995" y="2946212"/>
              <a:ext cx="2635011" cy="2635011"/>
            </a:xfrm>
            <a:prstGeom prst="ellipse">
              <a:avLst/>
            </a:prstGeom>
            <a:solidFill>
              <a:srgbClr val="FF7E00">
                <a:lumMod val="20000"/>
                <a:lumOff val="80000"/>
                <a:alpha val="88000"/>
              </a:srgbClr>
            </a:solidFill>
            <a:ln w="25400" cap="flat" cmpd="sng" algn="ctr">
              <a:noFill/>
              <a:prstDash val="solid"/>
            </a:ln>
            <a:effectLst>
              <a:softEdge rad="469900"/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grpSp>
          <p:nvGrpSpPr>
            <p:cNvPr id="159" name="组合 158"/>
            <p:cNvGrpSpPr/>
            <p:nvPr/>
          </p:nvGrpSpPr>
          <p:grpSpPr>
            <a:xfrm>
              <a:off x="9815886" y="2015740"/>
              <a:ext cx="4087230" cy="4495954"/>
              <a:chOff x="12477399" y="1399485"/>
              <a:chExt cx="4087230" cy="4495954"/>
            </a:xfrm>
          </p:grpSpPr>
          <p:sp>
            <p:nvSpPr>
              <p:cNvPr id="160" name="平行四边形 10"/>
              <p:cNvSpPr/>
              <p:nvPr/>
            </p:nvSpPr>
            <p:spPr>
              <a:xfrm rot="2657037">
                <a:off x="14450245" y="2068455"/>
                <a:ext cx="141536" cy="3158014"/>
              </a:xfrm>
              <a:custGeom>
                <a:avLst/>
                <a:gdLst>
                  <a:gd name="connsiteX0" fmla="*/ 0 w 630560"/>
                  <a:gd name="connsiteY0" fmla="*/ 2247395 h 2247395"/>
                  <a:gd name="connsiteX1" fmla="*/ 157640 w 630560"/>
                  <a:gd name="connsiteY1" fmla="*/ 0 h 2247395"/>
                  <a:gd name="connsiteX2" fmla="*/ 630560 w 630560"/>
                  <a:gd name="connsiteY2" fmla="*/ 0 h 2247395"/>
                  <a:gd name="connsiteX3" fmla="*/ 472920 w 630560"/>
                  <a:gd name="connsiteY3" fmla="*/ 2247395 h 2247395"/>
                  <a:gd name="connsiteX4" fmla="*/ 0 w 630560"/>
                  <a:gd name="connsiteY4" fmla="*/ 2247395 h 2247395"/>
                  <a:gd name="connsiteX0-1" fmla="*/ 0 w 630560"/>
                  <a:gd name="connsiteY0-2" fmla="*/ 2597915 h 2597915"/>
                  <a:gd name="connsiteX1-3" fmla="*/ 127160 w 630560"/>
                  <a:gd name="connsiteY1-4" fmla="*/ 0 h 2597915"/>
                  <a:gd name="connsiteX2-5" fmla="*/ 630560 w 630560"/>
                  <a:gd name="connsiteY2-6" fmla="*/ 350520 h 2597915"/>
                  <a:gd name="connsiteX3-7" fmla="*/ 472920 w 630560"/>
                  <a:gd name="connsiteY3-8" fmla="*/ 2597915 h 2597915"/>
                  <a:gd name="connsiteX4-9" fmla="*/ 0 w 630560"/>
                  <a:gd name="connsiteY4-10" fmla="*/ 2597915 h 2597915"/>
                  <a:gd name="connsiteX0-11" fmla="*/ 0 w 472920"/>
                  <a:gd name="connsiteY0-12" fmla="*/ 2597915 h 2597915"/>
                  <a:gd name="connsiteX1-13" fmla="*/ 127160 w 472920"/>
                  <a:gd name="connsiteY1-14" fmla="*/ 0 h 2597915"/>
                  <a:gd name="connsiteX2-15" fmla="*/ 348620 w 472920"/>
                  <a:gd name="connsiteY2-16" fmla="*/ 1417320 h 2597915"/>
                  <a:gd name="connsiteX3-17" fmla="*/ 472920 w 472920"/>
                  <a:gd name="connsiteY3-18" fmla="*/ 2597915 h 2597915"/>
                  <a:gd name="connsiteX4-19" fmla="*/ 0 w 472920"/>
                  <a:gd name="connsiteY4-20" fmla="*/ 2597915 h 2597915"/>
                  <a:gd name="connsiteX0-21" fmla="*/ 0 w 442440"/>
                  <a:gd name="connsiteY0-22" fmla="*/ 1454915 h 2597915"/>
                  <a:gd name="connsiteX1-23" fmla="*/ 96680 w 442440"/>
                  <a:gd name="connsiteY1-24" fmla="*/ 0 h 2597915"/>
                  <a:gd name="connsiteX2-25" fmla="*/ 318140 w 442440"/>
                  <a:gd name="connsiteY2-26" fmla="*/ 1417320 h 2597915"/>
                  <a:gd name="connsiteX3-27" fmla="*/ 442440 w 442440"/>
                  <a:gd name="connsiteY3-28" fmla="*/ 2597915 h 2597915"/>
                  <a:gd name="connsiteX4-29" fmla="*/ 0 w 442440"/>
                  <a:gd name="connsiteY4-30" fmla="*/ 1454915 h 2597915"/>
                  <a:gd name="connsiteX0-31" fmla="*/ 0 w 318140"/>
                  <a:gd name="connsiteY0-32" fmla="*/ 1454915 h 3329435"/>
                  <a:gd name="connsiteX1-33" fmla="*/ 96680 w 318140"/>
                  <a:gd name="connsiteY1-34" fmla="*/ 0 h 3329435"/>
                  <a:gd name="connsiteX2-35" fmla="*/ 318140 w 318140"/>
                  <a:gd name="connsiteY2-36" fmla="*/ 1417320 h 3329435"/>
                  <a:gd name="connsiteX3-37" fmla="*/ 175740 w 318140"/>
                  <a:gd name="connsiteY3-38" fmla="*/ 3329435 h 3329435"/>
                  <a:gd name="connsiteX4-39" fmla="*/ 0 w 318140"/>
                  <a:gd name="connsiteY4-40" fmla="*/ 1454915 h 3329435"/>
                  <a:gd name="connsiteX0-41" fmla="*/ 0 w 318140"/>
                  <a:gd name="connsiteY0-42" fmla="*/ 1576835 h 3451355"/>
                  <a:gd name="connsiteX1-43" fmla="*/ 96680 w 318140"/>
                  <a:gd name="connsiteY1-44" fmla="*/ 0 h 3451355"/>
                  <a:gd name="connsiteX2-45" fmla="*/ 318140 w 318140"/>
                  <a:gd name="connsiteY2-46" fmla="*/ 1539240 h 3451355"/>
                  <a:gd name="connsiteX3-47" fmla="*/ 175740 w 318140"/>
                  <a:gd name="connsiteY3-48" fmla="*/ 3451355 h 3451355"/>
                  <a:gd name="connsiteX4-49" fmla="*/ 0 w 318140"/>
                  <a:gd name="connsiteY4-50" fmla="*/ 1576835 h 3451355"/>
                  <a:gd name="connsiteX0-51" fmla="*/ 0 w 234320"/>
                  <a:gd name="connsiteY0-52" fmla="*/ 1546355 h 3451355"/>
                  <a:gd name="connsiteX1-53" fmla="*/ 12860 w 234320"/>
                  <a:gd name="connsiteY1-54" fmla="*/ 0 h 3451355"/>
                  <a:gd name="connsiteX2-55" fmla="*/ 234320 w 234320"/>
                  <a:gd name="connsiteY2-56" fmla="*/ 1539240 h 3451355"/>
                  <a:gd name="connsiteX3-57" fmla="*/ 91920 w 234320"/>
                  <a:gd name="connsiteY3-58" fmla="*/ 3451355 h 3451355"/>
                  <a:gd name="connsiteX4-59" fmla="*/ 0 w 234320"/>
                  <a:gd name="connsiteY4-60" fmla="*/ 1546355 h 3451355"/>
                  <a:gd name="connsiteX0-61" fmla="*/ 0 w 104780"/>
                  <a:gd name="connsiteY0-62" fmla="*/ 1546355 h 3451355"/>
                  <a:gd name="connsiteX1-63" fmla="*/ 12860 w 104780"/>
                  <a:gd name="connsiteY1-64" fmla="*/ 0 h 3451355"/>
                  <a:gd name="connsiteX2-65" fmla="*/ 104780 w 104780"/>
                  <a:gd name="connsiteY2-66" fmla="*/ 1592580 h 3451355"/>
                  <a:gd name="connsiteX3-67" fmla="*/ 91920 w 104780"/>
                  <a:gd name="connsiteY3-68" fmla="*/ 3451355 h 3451355"/>
                  <a:gd name="connsiteX4-69" fmla="*/ 0 w 104780"/>
                  <a:gd name="connsiteY4-70" fmla="*/ 1546355 h 3451355"/>
                  <a:gd name="connsiteX0-71" fmla="*/ 0 w 92396"/>
                  <a:gd name="connsiteY0-72" fmla="*/ 1546355 h 3451355"/>
                  <a:gd name="connsiteX1-73" fmla="*/ 12860 w 92396"/>
                  <a:gd name="connsiteY1-74" fmla="*/ 0 h 3451355"/>
                  <a:gd name="connsiteX2-75" fmla="*/ 74300 w 92396"/>
                  <a:gd name="connsiteY2-76" fmla="*/ 1562100 h 3451355"/>
                  <a:gd name="connsiteX3-77" fmla="*/ 91920 w 92396"/>
                  <a:gd name="connsiteY3-78" fmla="*/ 3451355 h 3451355"/>
                  <a:gd name="connsiteX4-79" fmla="*/ 0 w 92396"/>
                  <a:gd name="connsiteY4-80" fmla="*/ 1546355 h 3451355"/>
                  <a:gd name="connsiteX0-81" fmla="*/ 10000 w 79536"/>
                  <a:gd name="connsiteY0-82" fmla="*/ 1569215 h 3451355"/>
                  <a:gd name="connsiteX1-83" fmla="*/ 0 w 79536"/>
                  <a:gd name="connsiteY1-84" fmla="*/ 0 h 3451355"/>
                  <a:gd name="connsiteX2-85" fmla="*/ 61440 w 79536"/>
                  <a:gd name="connsiteY2-86" fmla="*/ 1562100 h 3451355"/>
                  <a:gd name="connsiteX3-87" fmla="*/ 79060 w 79536"/>
                  <a:gd name="connsiteY3-88" fmla="*/ 3451355 h 3451355"/>
                  <a:gd name="connsiteX4-89" fmla="*/ 10000 w 79536"/>
                  <a:gd name="connsiteY4-90" fmla="*/ 1569215 h 3451355"/>
                  <a:gd name="connsiteX0-91" fmla="*/ 13594 w 79536"/>
                  <a:gd name="connsiteY0-92" fmla="*/ 1601884 h 3451355"/>
                  <a:gd name="connsiteX1-93" fmla="*/ 0 w 79536"/>
                  <a:gd name="connsiteY1-94" fmla="*/ 0 h 3451355"/>
                  <a:gd name="connsiteX2-95" fmla="*/ 61440 w 79536"/>
                  <a:gd name="connsiteY2-96" fmla="*/ 1562100 h 3451355"/>
                  <a:gd name="connsiteX3-97" fmla="*/ 79060 w 79536"/>
                  <a:gd name="connsiteY3-98" fmla="*/ 3451355 h 3451355"/>
                  <a:gd name="connsiteX4-99" fmla="*/ 13594 w 79536"/>
                  <a:gd name="connsiteY4-100" fmla="*/ 1601884 h 3451355"/>
                  <a:gd name="connsiteX0-101" fmla="*/ 13594 w 79555"/>
                  <a:gd name="connsiteY0-102" fmla="*/ 1601884 h 3451355"/>
                  <a:gd name="connsiteX1-103" fmla="*/ 0 w 79555"/>
                  <a:gd name="connsiteY1-104" fmla="*/ 0 h 3451355"/>
                  <a:gd name="connsiteX2-105" fmla="*/ 62601 w 79555"/>
                  <a:gd name="connsiteY2-106" fmla="*/ 1611480 h 3451355"/>
                  <a:gd name="connsiteX3-107" fmla="*/ 79060 w 79555"/>
                  <a:gd name="connsiteY3-108" fmla="*/ 3451355 h 3451355"/>
                  <a:gd name="connsiteX4-109" fmla="*/ 13594 w 79555"/>
                  <a:gd name="connsiteY4-110" fmla="*/ 1601884 h 3451355"/>
                  <a:gd name="connsiteX0-111" fmla="*/ 13594 w 79549"/>
                  <a:gd name="connsiteY0-112" fmla="*/ 1601884 h 3451355"/>
                  <a:gd name="connsiteX1-113" fmla="*/ 0 w 79549"/>
                  <a:gd name="connsiteY1-114" fmla="*/ 0 h 3451355"/>
                  <a:gd name="connsiteX2-115" fmla="*/ 62214 w 79549"/>
                  <a:gd name="connsiteY2-116" fmla="*/ 1595019 h 3451355"/>
                  <a:gd name="connsiteX3-117" fmla="*/ 79060 w 79549"/>
                  <a:gd name="connsiteY3-118" fmla="*/ 3451355 h 3451355"/>
                  <a:gd name="connsiteX4-119" fmla="*/ 13594 w 79549"/>
                  <a:gd name="connsiteY4-120" fmla="*/ 1601884 h 3451355"/>
                  <a:gd name="connsiteX0-121" fmla="*/ 16431 w 79549"/>
                  <a:gd name="connsiteY0-122" fmla="*/ 1722591 h 3451355"/>
                  <a:gd name="connsiteX1-123" fmla="*/ 0 w 79549"/>
                  <a:gd name="connsiteY1-124" fmla="*/ 0 h 3451355"/>
                  <a:gd name="connsiteX2-125" fmla="*/ 62214 w 79549"/>
                  <a:gd name="connsiteY2-126" fmla="*/ 1595019 h 3451355"/>
                  <a:gd name="connsiteX3-127" fmla="*/ 79060 w 79549"/>
                  <a:gd name="connsiteY3-128" fmla="*/ 3451355 h 3451355"/>
                  <a:gd name="connsiteX4-129" fmla="*/ 16431 w 79549"/>
                  <a:gd name="connsiteY4-130" fmla="*/ 1722591 h 3451355"/>
                  <a:gd name="connsiteX0-131" fmla="*/ 16431 w 79504"/>
                  <a:gd name="connsiteY0-132" fmla="*/ 1722591 h 3451355"/>
                  <a:gd name="connsiteX1-133" fmla="*/ 0 w 79504"/>
                  <a:gd name="connsiteY1-134" fmla="*/ 0 h 3451355"/>
                  <a:gd name="connsiteX2-135" fmla="*/ 59411 w 79504"/>
                  <a:gd name="connsiteY2-136" fmla="*/ 1716229 h 3451355"/>
                  <a:gd name="connsiteX3-137" fmla="*/ 79060 w 79504"/>
                  <a:gd name="connsiteY3-138" fmla="*/ 3451355 h 3451355"/>
                  <a:gd name="connsiteX4-139" fmla="*/ 16431 w 79504"/>
                  <a:gd name="connsiteY4-140" fmla="*/ 1722591 h 345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9504" h="3451355">
                    <a:moveTo>
                      <a:pt x="16431" y="1722591"/>
                    </a:moveTo>
                    <a:cubicBezTo>
                      <a:pt x="13098" y="1199519"/>
                      <a:pt x="3333" y="523072"/>
                      <a:pt x="0" y="0"/>
                    </a:cubicBezTo>
                    <a:lnTo>
                      <a:pt x="59411" y="1716229"/>
                    </a:lnTo>
                    <a:cubicBezTo>
                      <a:pt x="55124" y="2335821"/>
                      <a:pt x="83347" y="2831763"/>
                      <a:pt x="79060" y="3451355"/>
                    </a:cubicBezTo>
                    <a:lnTo>
                      <a:pt x="16431" y="17225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AF5"/>
                  </a:gs>
                  <a:gs pos="100000">
                    <a:srgbClr val="FFFAF5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48385">
                  <a:defRPr/>
                </a:pPr>
                <a:endParaRPr lang="zh-CN" altLang="en-US" sz="2265" kern="0" dirty="0" smtClean="0">
                  <a:solidFill>
                    <a:srgbClr val="FF7E00"/>
                  </a:solidFill>
                  <a:latin typeface="Franklin Gothic Book" panose="020B0503020102020204"/>
                  <a:sym typeface="微软雅黑" panose="020B0503020204020204" charset="-122"/>
                </a:endParaRPr>
              </a:p>
            </p:txBody>
          </p:sp>
          <p:sp>
            <p:nvSpPr>
              <p:cNvPr id="161" name="平行四边形 10"/>
              <p:cNvSpPr/>
              <p:nvPr/>
            </p:nvSpPr>
            <p:spPr>
              <a:xfrm rot="8057037">
                <a:off x="14450238" y="2068456"/>
                <a:ext cx="141550" cy="3158013"/>
              </a:xfrm>
              <a:custGeom>
                <a:avLst/>
                <a:gdLst>
                  <a:gd name="connsiteX0" fmla="*/ 0 w 630560"/>
                  <a:gd name="connsiteY0" fmla="*/ 2247395 h 2247395"/>
                  <a:gd name="connsiteX1" fmla="*/ 157640 w 630560"/>
                  <a:gd name="connsiteY1" fmla="*/ 0 h 2247395"/>
                  <a:gd name="connsiteX2" fmla="*/ 630560 w 630560"/>
                  <a:gd name="connsiteY2" fmla="*/ 0 h 2247395"/>
                  <a:gd name="connsiteX3" fmla="*/ 472920 w 630560"/>
                  <a:gd name="connsiteY3" fmla="*/ 2247395 h 2247395"/>
                  <a:gd name="connsiteX4" fmla="*/ 0 w 630560"/>
                  <a:gd name="connsiteY4" fmla="*/ 2247395 h 2247395"/>
                  <a:gd name="connsiteX0-1" fmla="*/ 0 w 630560"/>
                  <a:gd name="connsiteY0-2" fmla="*/ 2597915 h 2597915"/>
                  <a:gd name="connsiteX1-3" fmla="*/ 127160 w 630560"/>
                  <a:gd name="connsiteY1-4" fmla="*/ 0 h 2597915"/>
                  <a:gd name="connsiteX2-5" fmla="*/ 630560 w 630560"/>
                  <a:gd name="connsiteY2-6" fmla="*/ 350520 h 2597915"/>
                  <a:gd name="connsiteX3-7" fmla="*/ 472920 w 630560"/>
                  <a:gd name="connsiteY3-8" fmla="*/ 2597915 h 2597915"/>
                  <a:gd name="connsiteX4-9" fmla="*/ 0 w 630560"/>
                  <a:gd name="connsiteY4-10" fmla="*/ 2597915 h 2597915"/>
                  <a:gd name="connsiteX0-11" fmla="*/ 0 w 472920"/>
                  <a:gd name="connsiteY0-12" fmla="*/ 2597915 h 2597915"/>
                  <a:gd name="connsiteX1-13" fmla="*/ 127160 w 472920"/>
                  <a:gd name="connsiteY1-14" fmla="*/ 0 h 2597915"/>
                  <a:gd name="connsiteX2-15" fmla="*/ 348620 w 472920"/>
                  <a:gd name="connsiteY2-16" fmla="*/ 1417320 h 2597915"/>
                  <a:gd name="connsiteX3-17" fmla="*/ 472920 w 472920"/>
                  <a:gd name="connsiteY3-18" fmla="*/ 2597915 h 2597915"/>
                  <a:gd name="connsiteX4-19" fmla="*/ 0 w 472920"/>
                  <a:gd name="connsiteY4-20" fmla="*/ 2597915 h 2597915"/>
                  <a:gd name="connsiteX0-21" fmla="*/ 0 w 442440"/>
                  <a:gd name="connsiteY0-22" fmla="*/ 1454915 h 2597915"/>
                  <a:gd name="connsiteX1-23" fmla="*/ 96680 w 442440"/>
                  <a:gd name="connsiteY1-24" fmla="*/ 0 h 2597915"/>
                  <a:gd name="connsiteX2-25" fmla="*/ 318140 w 442440"/>
                  <a:gd name="connsiteY2-26" fmla="*/ 1417320 h 2597915"/>
                  <a:gd name="connsiteX3-27" fmla="*/ 442440 w 442440"/>
                  <a:gd name="connsiteY3-28" fmla="*/ 2597915 h 2597915"/>
                  <a:gd name="connsiteX4-29" fmla="*/ 0 w 442440"/>
                  <a:gd name="connsiteY4-30" fmla="*/ 1454915 h 2597915"/>
                  <a:gd name="connsiteX0-31" fmla="*/ 0 w 318140"/>
                  <a:gd name="connsiteY0-32" fmla="*/ 1454915 h 3329435"/>
                  <a:gd name="connsiteX1-33" fmla="*/ 96680 w 318140"/>
                  <a:gd name="connsiteY1-34" fmla="*/ 0 h 3329435"/>
                  <a:gd name="connsiteX2-35" fmla="*/ 318140 w 318140"/>
                  <a:gd name="connsiteY2-36" fmla="*/ 1417320 h 3329435"/>
                  <a:gd name="connsiteX3-37" fmla="*/ 175740 w 318140"/>
                  <a:gd name="connsiteY3-38" fmla="*/ 3329435 h 3329435"/>
                  <a:gd name="connsiteX4-39" fmla="*/ 0 w 318140"/>
                  <a:gd name="connsiteY4-40" fmla="*/ 1454915 h 3329435"/>
                  <a:gd name="connsiteX0-41" fmla="*/ 0 w 318140"/>
                  <a:gd name="connsiteY0-42" fmla="*/ 1576835 h 3451355"/>
                  <a:gd name="connsiteX1-43" fmla="*/ 96680 w 318140"/>
                  <a:gd name="connsiteY1-44" fmla="*/ 0 h 3451355"/>
                  <a:gd name="connsiteX2-45" fmla="*/ 318140 w 318140"/>
                  <a:gd name="connsiteY2-46" fmla="*/ 1539240 h 3451355"/>
                  <a:gd name="connsiteX3-47" fmla="*/ 175740 w 318140"/>
                  <a:gd name="connsiteY3-48" fmla="*/ 3451355 h 3451355"/>
                  <a:gd name="connsiteX4-49" fmla="*/ 0 w 318140"/>
                  <a:gd name="connsiteY4-50" fmla="*/ 1576835 h 3451355"/>
                  <a:gd name="connsiteX0-51" fmla="*/ 0 w 234320"/>
                  <a:gd name="connsiteY0-52" fmla="*/ 1546355 h 3451355"/>
                  <a:gd name="connsiteX1-53" fmla="*/ 12860 w 234320"/>
                  <a:gd name="connsiteY1-54" fmla="*/ 0 h 3451355"/>
                  <a:gd name="connsiteX2-55" fmla="*/ 234320 w 234320"/>
                  <a:gd name="connsiteY2-56" fmla="*/ 1539240 h 3451355"/>
                  <a:gd name="connsiteX3-57" fmla="*/ 91920 w 234320"/>
                  <a:gd name="connsiteY3-58" fmla="*/ 3451355 h 3451355"/>
                  <a:gd name="connsiteX4-59" fmla="*/ 0 w 234320"/>
                  <a:gd name="connsiteY4-60" fmla="*/ 1546355 h 3451355"/>
                  <a:gd name="connsiteX0-61" fmla="*/ 0 w 104780"/>
                  <a:gd name="connsiteY0-62" fmla="*/ 1546355 h 3451355"/>
                  <a:gd name="connsiteX1-63" fmla="*/ 12860 w 104780"/>
                  <a:gd name="connsiteY1-64" fmla="*/ 0 h 3451355"/>
                  <a:gd name="connsiteX2-65" fmla="*/ 104780 w 104780"/>
                  <a:gd name="connsiteY2-66" fmla="*/ 1592580 h 3451355"/>
                  <a:gd name="connsiteX3-67" fmla="*/ 91920 w 104780"/>
                  <a:gd name="connsiteY3-68" fmla="*/ 3451355 h 3451355"/>
                  <a:gd name="connsiteX4-69" fmla="*/ 0 w 104780"/>
                  <a:gd name="connsiteY4-70" fmla="*/ 1546355 h 3451355"/>
                  <a:gd name="connsiteX0-71" fmla="*/ 0 w 92396"/>
                  <a:gd name="connsiteY0-72" fmla="*/ 1546355 h 3451355"/>
                  <a:gd name="connsiteX1-73" fmla="*/ 12860 w 92396"/>
                  <a:gd name="connsiteY1-74" fmla="*/ 0 h 3451355"/>
                  <a:gd name="connsiteX2-75" fmla="*/ 74300 w 92396"/>
                  <a:gd name="connsiteY2-76" fmla="*/ 1562100 h 3451355"/>
                  <a:gd name="connsiteX3-77" fmla="*/ 91920 w 92396"/>
                  <a:gd name="connsiteY3-78" fmla="*/ 3451355 h 3451355"/>
                  <a:gd name="connsiteX4-79" fmla="*/ 0 w 92396"/>
                  <a:gd name="connsiteY4-80" fmla="*/ 1546355 h 3451355"/>
                  <a:gd name="connsiteX0-81" fmla="*/ 10000 w 79536"/>
                  <a:gd name="connsiteY0-82" fmla="*/ 1569215 h 3451355"/>
                  <a:gd name="connsiteX1-83" fmla="*/ 0 w 79536"/>
                  <a:gd name="connsiteY1-84" fmla="*/ 0 h 3451355"/>
                  <a:gd name="connsiteX2-85" fmla="*/ 61440 w 79536"/>
                  <a:gd name="connsiteY2-86" fmla="*/ 1562100 h 3451355"/>
                  <a:gd name="connsiteX3-87" fmla="*/ 79060 w 79536"/>
                  <a:gd name="connsiteY3-88" fmla="*/ 3451355 h 3451355"/>
                  <a:gd name="connsiteX4-89" fmla="*/ 10000 w 79536"/>
                  <a:gd name="connsiteY4-90" fmla="*/ 1569215 h 3451355"/>
                  <a:gd name="connsiteX0-91" fmla="*/ 13594 w 79536"/>
                  <a:gd name="connsiteY0-92" fmla="*/ 1601884 h 3451355"/>
                  <a:gd name="connsiteX1-93" fmla="*/ 0 w 79536"/>
                  <a:gd name="connsiteY1-94" fmla="*/ 0 h 3451355"/>
                  <a:gd name="connsiteX2-95" fmla="*/ 61440 w 79536"/>
                  <a:gd name="connsiteY2-96" fmla="*/ 1562100 h 3451355"/>
                  <a:gd name="connsiteX3-97" fmla="*/ 79060 w 79536"/>
                  <a:gd name="connsiteY3-98" fmla="*/ 3451355 h 3451355"/>
                  <a:gd name="connsiteX4-99" fmla="*/ 13594 w 79536"/>
                  <a:gd name="connsiteY4-100" fmla="*/ 1601884 h 3451355"/>
                  <a:gd name="connsiteX0-101" fmla="*/ 13594 w 79555"/>
                  <a:gd name="connsiteY0-102" fmla="*/ 1601884 h 3451355"/>
                  <a:gd name="connsiteX1-103" fmla="*/ 0 w 79555"/>
                  <a:gd name="connsiteY1-104" fmla="*/ 0 h 3451355"/>
                  <a:gd name="connsiteX2-105" fmla="*/ 62601 w 79555"/>
                  <a:gd name="connsiteY2-106" fmla="*/ 1611480 h 3451355"/>
                  <a:gd name="connsiteX3-107" fmla="*/ 79060 w 79555"/>
                  <a:gd name="connsiteY3-108" fmla="*/ 3451355 h 3451355"/>
                  <a:gd name="connsiteX4-109" fmla="*/ 13594 w 79555"/>
                  <a:gd name="connsiteY4-110" fmla="*/ 1601884 h 3451355"/>
                  <a:gd name="connsiteX0-111" fmla="*/ 13594 w 79549"/>
                  <a:gd name="connsiteY0-112" fmla="*/ 1601884 h 3451355"/>
                  <a:gd name="connsiteX1-113" fmla="*/ 0 w 79549"/>
                  <a:gd name="connsiteY1-114" fmla="*/ 0 h 3451355"/>
                  <a:gd name="connsiteX2-115" fmla="*/ 62214 w 79549"/>
                  <a:gd name="connsiteY2-116" fmla="*/ 1595019 h 3451355"/>
                  <a:gd name="connsiteX3-117" fmla="*/ 79060 w 79549"/>
                  <a:gd name="connsiteY3-118" fmla="*/ 3451355 h 3451355"/>
                  <a:gd name="connsiteX4-119" fmla="*/ 13594 w 79549"/>
                  <a:gd name="connsiteY4-120" fmla="*/ 1601884 h 3451355"/>
                  <a:gd name="connsiteX0-121" fmla="*/ 13999 w 79549"/>
                  <a:gd name="connsiteY0-122" fmla="*/ 1739302 h 3451355"/>
                  <a:gd name="connsiteX1-123" fmla="*/ 0 w 79549"/>
                  <a:gd name="connsiteY1-124" fmla="*/ 0 h 3451355"/>
                  <a:gd name="connsiteX2-125" fmla="*/ 62214 w 79549"/>
                  <a:gd name="connsiteY2-126" fmla="*/ 1595019 h 3451355"/>
                  <a:gd name="connsiteX3-127" fmla="*/ 79060 w 79549"/>
                  <a:gd name="connsiteY3-128" fmla="*/ 3451355 h 3451355"/>
                  <a:gd name="connsiteX4-129" fmla="*/ 13999 w 79549"/>
                  <a:gd name="connsiteY4-130" fmla="*/ 1739302 h 3451355"/>
                  <a:gd name="connsiteX0-131" fmla="*/ 13999 w 79512"/>
                  <a:gd name="connsiteY0-132" fmla="*/ 1739302 h 3451355"/>
                  <a:gd name="connsiteX1-133" fmla="*/ 0 w 79512"/>
                  <a:gd name="connsiteY1-134" fmla="*/ 0 h 3451355"/>
                  <a:gd name="connsiteX2-135" fmla="*/ 59926 w 79512"/>
                  <a:gd name="connsiteY2-136" fmla="*/ 1738174 h 3451355"/>
                  <a:gd name="connsiteX3-137" fmla="*/ 79060 w 79512"/>
                  <a:gd name="connsiteY3-138" fmla="*/ 3451355 h 3451355"/>
                  <a:gd name="connsiteX4-139" fmla="*/ 13999 w 79512"/>
                  <a:gd name="connsiteY4-140" fmla="*/ 1739302 h 3451355"/>
                  <a:gd name="connsiteX0-141" fmla="*/ 13741 w 79512"/>
                  <a:gd name="connsiteY0-142" fmla="*/ 1728329 h 3451355"/>
                  <a:gd name="connsiteX1-143" fmla="*/ 0 w 79512"/>
                  <a:gd name="connsiteY1-144" fmla="*/ 0 h 3451355"/>
                  <a:gd name="connsiteX2-145" fmla="*/ 59926 w 79512"/>
                  <a:gd name="connsiteY2-146" fmla="*/ 1738174 h 3451355"/>
                  <a:gd name="connsiteX3-147" fmla="*/ 79060 w 79512"/>
                  <a:gd name="connsiteY3-148" fmla="*/ 3451355 h 3451355"/>
                  <a:gd name="connsiteX4-149" fmla="*/ 13741 w 79512"/>
                  <a:gd name="connsiteY4-150" fmla="*/ 1728329 h 34513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9512" h="3451355">
                    <a:moveTo>
                      <a:pt x="13741" y="1728329"/>
                    </a:moveTo>
                    <a:cubicBezTo>
                      <a:pt x="10408" y="1205257"/>
                      <a:pt x="3333" y="523072"/>
                      <a:pt x="0" y="0"/>
                    </a:cubicBezTo>
                    <a:lnTo>
                      <a:pt x="59926" y="1738174"/>
                    </a:lnTo>
                    <a:cubicBezTo>
                      <a:pt x="55639" y="2357766"/>
                      <a:pt x="83347" y="2831763"/>
                      <a:pt x="79060" y="3451355"/>
                    </a:cubicBezTo>
                    <a:lnTo>
                      <a:pt x="13741" y="17283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AF5"/>
                  </a:gs>
                  <a:gs pos="100000">
                    <a:srgbClr val="FFFAF5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48385">
                  <a:defRPr/>
                </a:pPr>
                <a:endParaRPr lang="zh-CN" altLang="en-US" sz="2265" kern="0" smtClean="0">
                  <a:solidFill>
                    <a:srgbClr val="FF7E00"/>
                  </a:solidFill>
                  <a:latin typeface="Franklin Gothic Book" panose="020B0503020102020204"/>
                  <a:sym typeface="微软雅黑" panose="020B0503020204020204" charset="-122"/>
                </a:endParaRPr>
              </a:p>
            </p:txBody>
          </p:sp>
          <p:grpSp>
            <p:nvGrpSpPr>
              <p:cNvPr id="162" name="组合 161"/>
              <p:cNvGrpSpPr/>
              <p:nvPr/>
            </p:nvGrpSpPr>
            <p:grpSpPr>
              <a:xfrm>
                <a:off x="12477399" y="1399485"/>
                <a:ext cx="4087230" cy="4495954"/>
                <a:chOff x="12168844" y="1122562"/>
                <a:chExt cx="4623647" cy="5086013"/>
              </a:xfrm>
            </p:grpSpPr>
            <p:sp>
              <p:nvSpPr>
                <p:cNvPr id="170" name="平行四边形 10"/>
                <p:cNvSpPr/>
                <p:nvPr/>
              </p:nvSpPr>
              <p:spPr>
                <a:xfrm rot="157082">
                  <a:off x="14409857" y="1122562"/>
                  <a:ext cx="141537" cy="5086013"/>
                </a:xfrm>
                <a:custGeom>
                  <a:avLst/>
                  <a:gdLst>
                    <a:gd name="connsiteX0" fmla="*/ 0 w 630560"/>
                    <a:gd name="connsiteY0" fmla="*/ 2247395 h 2247395"/>
                    <a:gd name="connsiteX1" fmla="*/ 157640 w 630560"/>
                    <a:gd name="connsiteY1" fmla="*/ 0 h 2247395"/>
                    <a:gd name="connsiteX2" fmla="*/ 630560 w 630560"/>
                    <a:gd name="connsiteY2" fmla="*/ 0 h 2247395"/>
                    <a:gd name="connsiteX3" fmla="*/ 472920 w 630560"/>
                    <a:gd name="connsiteY3" fmla="*/ 2247395 h 2247395"/>
                    <a:gd name="connsiteX4" fmla="*/ 0 w 630560"/>
                    <a:gd name="connsiteY4" fmla="*/ 2247395 h 2247395"/>
                    <a:gd name="connsiteX0-1" fmla="*/ 0 w 630560"/>
                    <a:gd name="connsiteY0-2" fmla="*/ 2597915 h 2597915"/>
                    <a:gd name="connsiteX1-3" fmla="*/ 127160 w 630560"/>
                    <a:gd name="connsiteY1-4" fmla="*/ 0 h 2597915"/>
                    <a:gd name="connsiteX2-5" fmla="*/ 630560 w 630560"/>
                    <a:gd name="connsiteY2-6" fmla="*/ 350520 h 2597915"/>
                    <a:gd name="connsiteX3-7" fmla="*/ 472920 w 630560"/>
                    <a:gd name="connsiteY3-8" fmla="*/ 2597915 h 2597915"/>
                    <a:gd name="connsiteX4-9" fmla="*/ 0 w 630560"/>
                    <a:gd name="connsiteY4-10" fmla="*/ 2597915 h 2597915"/>
                    <a:gd name="connsiteX0-11" fmla="*/ 0 w 472920"/>
                    <a:gd name="connsiteY0-12" fmla="*/ 2597915 h 2597915"/>
                    <a:gd name="connsiteX1-13" fmla="*/ 127160 w 472920"/>
                    <a:gd name="connsiteY1-14" fmla="*/ 0 h 2597915"/>
                    <a:gd name="connsiteX2-15" fmla="*/ 348620 w 472920"/>
                    <a:gd name="connsiteY2-16" fmla="*/ 1417320 h 2597915"/>
                    <a:gd name="connsiteX3-17" fmla="*/ 472920 w 472920"/>
                    <a:gd name="connsiteY3-18" fmla="*/ 2597915 h 2597915"/>
                    <a:gd name="connsiteX4-19" fmla="*/ 0 w 472920"/>
                    <a:gd name="connsiteY4-20" fmla="*/ 2597915 h 2597915"/>
                    <a:gd name="connsiteX0-21" fmla="*/ 0 w 442440"/>
                    <a:gd name="connsiteY0-22" fmla="*/ 1454915 h 2597915"/>
                    <a:gd name="connsiteX1-23" fmla="*/ 96680 w 442440"/>
                    <a:gd name="connsiteY1-24" fmla="*/ 0 h 2597915"/>
                    <a:gd name="connsiteX2-25" fmla="*/ 318140 w 442440"/>
                    <a:gd name="connsiteY2-26" fmla="*/ 1417320 h 2597915"/>
                    <a:gd name="connsiteX3-27" fmla="*/ 442440 w 442440"/>
                    <a:gd name="connsiteY3-28" fmla="*/ 2597915 h 2597915"/>
                    <a:gd name="connsiteX4-29" fmla="*/ 0 w 442440"/>
                    <a:gd name="connsiteY4-30" fmla="*/ 1454915 h 2597915"/>
                    <a:gd name="connsiteX0-31" fmla="*/ 0 w 318140"/>
                    <a:gd name="connsiteY0-32" fmla="*/ 1454915 h 3329435"/>
                    <a:gd name="connsiteX1-33" fmla="*/ 96680 w 318140"/>
                    <a:gd name="connsiteY1-34" fmla="*/ 0 h 3329435"/>
                    <a:gd name="connsiteX2-35" fmla="*/ 318140 w 318140"/>
                    <a:gd name="connsiteY2-36" fmla="*/ 1417320 h 3329435"/>
                    <a:gd name="connsiteX3-37" fmla="*/ 175740 w 318140"/>
                    <a:gd name="connsiteY3-38" fmla="*/ 3329435 h 3329435"/>
                    <a:gd name="connsiteX4-39" fmla="*/ 0 w 318140"/>
                    <a:gd name="connsiteY4-40" fmla="*/ 1454915 h 3329435"/>
                    <a:gd name="connsiteX0-41" fmla="*/ 0 w 318140"/>
                    <a:gd name="connsiteY0-42" fmla="*/ 1576835 h 3451355"/>
                    <a:gd name="connsiteX1-43" fmla="*/ 96680 w 318140"/>
                    <a:gd name="connsiteY1-44" fmla="*/ 0 h 3451355"/>
                    <a:gd name="connsiteX2-45" fmla="*/ 318140 w 318140"/>
                    <a:gd name="connsiteY2-46" fmla="*/ 1539240 h 3451355"/>
                    <a:gd name="connsiteX3-47" fmla="*/ 175740 w 318140"/>
                    <a:gd name="connsiteY3-48" fmla="*/ 3451355 h 3451355"/>
                    <a:gd name="connsiteX4-49" fmla="*/ 0 w 318140"/>
                    <a:gd name="connsiteY4-50" fmla="*/ 1576835 h 3451355"/>
                    <a:gd name="connsiteX0-51" fmla="*/ 0 w 234320"/>
                    <a:gd name="connsiteY0-52" fmla="*/ 1546355 h 3451355"/>
                    <a:gd name="connsiteX1-53" fmla="*/ 12860 w 234320"/>
                    <a:gd name="connsiteY1-54" fmla="*/ 0 h 3451355"/>
                    <a:gd name="connsiteX2-55" fmla="*/ 234320 w 234320"/>
                    <a:gd name="connsiteY2-56" fmla="*/ 1539240 h 3451355"/>
                    <a:gd name="connsiteX3-57" fmla="*/ 91920 w 234320"/>
                    <a:gd name="connsiteY3-58" fmla="*/ 3451355 h 3451355"/>
                    <a:gd name="connsiteX4-59" fmla="*/ 0 w 234320"/>
                    <a:gd name="connsiteY4-60" fmla="*/ 1546355 h 3451355"/>
                    <a:gd name="connsiteX0-61" fmla="*/ 0 w 104780"/>
                    <a:gd name="connsiteY0-62" fmla="*/ 1546355 h 3451355"/>
                    <a:gd name="connsiteX1-63" fmla="*/ 12860 w 104780"/>
                    <a:gd name="connsiteY1-64" fmla="*/ 0 h 3451355"/>
                    <a:gd name="connsiteX2-65" fmla="*/ 104780 w 104780"/>
                    <a:gd name="connsiteY2-66" fmla="*/ 1592580 h 3451355"/>
                    <a:gd name="connsiteX3-67" fmla="*/ 91920 w 104780"/>
                    <a:gd name="connsiteY3-68" fmla="*/ 3451355 h 3451355"/>
                    <a:gd name="connsiteX4-69" fmla="*/ 0 w 104780"/>
                    <a:gd name="connsiteY4-70" fmla="*/ 1546355 h 3451355"/>
                    <a:gd name="connsiteX0-71" fmla="*/ 0 w 92396"/>
                    <a:gd name="connsiteY0-72" fmla="*/ 1546355 h 3451355"/>
                    <a:gd name="connsiteX1-73" fmla="*/ 12860 w 92396"/>
                    <a:gd name="connsiteY1-74" fmla="*/ 0 h 3451355"/>
                    <a:gd name="connsiteX2-75" fmla="*/ 74300 w 92396"/>
                    <a:gd name="connsiteY2-76" fmla="*/ 1562100 h 3451355"/>
                    <a:gd name="connsiteX3-77" fmla="*/ 91920 w 92396"/>
                    <a:gd name="connsiteY3-78" fmla="*/ 3451355 h 3451355"/>
                    <a:gd name="connsiteX4-79" fmla="*/ 0 w 92396"/>
                    <a:gd name="connsiteY4-80" fmla="*/ 1546355 h 3451355"/>
                    <a:gd name="connsiteX0-81" fmla="*/ 10000 w 79536"/>
                    <a:gd name="connsiteY0-82" fmla="*/ 1569215 h 3451355"/>
                    <a:gd name="connsiteX1-83" fmla="*/ 0 w 79536"/>
                    <a:gd name="connsiteY1-84" fmla="*/ 0 h 3451355"/>
                    <a:gd name="connsiteX2-85" fmla="*/ 61440 w 79536"/>
                    <a:gd name="connsiteY2-86" fmla="*/ 1562100 h 3451355"/>
                    <a:gd name="connsiteX3-87" fmla="*/ 79060 w 79536"/>
                    <a:gd name="connsiteY3-88" fmla="*/ 3451355 h 3451355"/>
                    <a:gd name="connsiteX4-89" fmla="*/ 10000 w 79536"/>
                    <a:gd name="connsiteY4-90" fmla="*/ 1569215 h 3451355"/>
                    <a:gd name="connsiteX0-91" fmla="*/ 13594 w 79536"/>
                    <a:gd name="connsiteY0-92" fmla="*/ 1601884 h 3451355"/>
                    <a:gd name="connsiteX1-93" fmla="*/ 0 w 79536"/>
                    <a:gd name="connsiteY1-94" fmla="*/ 0 h 3451355"/>
                    <a:gd name="connsiteX2-95" fmla="*/ 61440 w 79536"/>
                    <a:gd name="connsiteY2-96" fmla="*/ 1562100 h 3451355"/>
                    <a:gd name="connsiteX3-97" fmla="*/ 79060 w 79536"/>
                    <a:gd name="connsiteY3-98" fmla="*/ 3451355 h 3451355"/>
                    <a:gd name="connsiteX4-99" fmla="*/ 13594 w 79536"/>
                    <a:gd name="connsiteY4-100" fmla="*/ 1601884 h 3451355"/>
                    <a:gd name="connsiteX0-101" fmla="*/ 13594 w 79555"/>
                    <a:gd name="connsiteY0-102" fmla="*/ 1601884 h 3451355"/>
                    <a:gd name="connsiteX1-103" fmla="*/ 0 w 79555"/>
                    <a:gd name="connsiteY1-104" fmla="*/ 0 h 3451355"/>
                    <a:gd name="connsiteX2-105" fmla="*/ 62601 w 79555"/>
                    <a:gd name="connsiteY2-106" fmla="*/ 1611480 h 3451355"/>
                    <a:gd name="connsiteX3-107" fmla="*/ 79060 w 79555"/>
                    <a:gd name="connsiteY3-108" fmla="*/ 3451355 h 3451355"/>
                    <a:gd name="connsiteX4-109" fmla="*/ 13594 w 79555"/>
                    <a:gd name="connsiteY4-110" fmla="*/ 1601884 h 3451355"/>
                    <a:gd name="connsiteX0-111" fmla="*/ 13594 w 79549"/>
                    <a:gd name="connsiteY0-112" fmla="*/ 1601884 h 3451355"/>
                    <a:gd name="connsiteX1-113" fmla="*/ 0 w 79549"/>
                    <a:gd name="connsiteY1-114" fmla="*/ 0 h 3451355"/>
                    <a:gd name="connsiteX2-115" fmla="*/ 62214 w 79549"/>
                    <a:gd name="connsiteY2-116" fmla="*/ 1595019 h 3451355"/>
                    <a:gd name="connsiteX3-117" fmla="*/ 79060 w 79549"/>
                    <a:gd name="connsiteY3-118" fmla="*/ 3451355 h 3451355"/>
                    <a:gd name="connsiteX4-119" fmla="*/ 13594 w 79549"/>
                    <a:gd name="connsiteY4-120" fmla="*/ 1601884 h 3451355"/>
                    <a:gd name="connsiteX0-121" fmla="*/ 16431 w 79549"/>
                    <a:gd name="connsiteY0-122" fmla="*/ 1722591 h 3451355"/>
                    <a:gd name="connsiteX1-123" fmla="*/ 0 w 79549"/>
                    <a:gd name="connsiteY1-124" fmla="*/ 0 h 3451355"/>
                    <a:gd name="connsiteX2-125" fmla="*/ 62214 w 79549"/>
                    <a:gd name="connsiteY2-126" fmla="*/ 1595019 h 3451355"/>
                    <a:gd name="connsiteX3-127" fmla="*/ 79060 w 79549"/>
                    <a:gd name="connsiteY3-128" fmla="*/ 3451355 h 3451355"/>
                    <a:gd name="connsiteX4-129" fmla="*/ 16431 w 79549"/>
                    <a:gd name="connsiteY4-130" fmla="*/ 1722591 h 3451355"/>
                    <a:gd name="connsiteX0-131" fmla="*/ 16431 w 79504"/>
                    <a:gd name="connsiteY0-132" fmla="*/ 1722591 h 3451355"/>
                    <a:gd name="connsiteX1-133" fmla="*/ 0 w 79504"/>
                    <a:gd name="connsiteY1-134" fmla="*/ 0 h 3451355"/>
                    <a:gd name="connsiteX2-135" fmla="*/ 59411 w 79504"/>
                    <a:gd name="connsiteY2-136" fmla="*/ 1716229 h 3451355"/>
                    <a:gd name="connsiteX3-137" fmla="*/ 79060 w 79504"/>
                    <a:gd name="connsiteY3-138" fmla="*/ 3451355 h 3451355"/>
                    <a:gd name="connsiteX4-139" fmla="*/ 16431 w 79504"/>
                    <a:gd name="connsiteY4-140" fmla="*/ 1722591 h 34513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79504" h="3451355">
                      <a:moveTo>
                        <a:pt x="16431" y="1722591"/>
                      </a:moveTo>
                      <a:cubicBezTo>
                        <a:pt x="13098" y="1199519"/>
                        <a:pt x="3333" y="523072"/>
                        <a:pt x="0" y="0"/>
                      </a:cubicBezTo>
                      <a:lnTo>
                        <a:pt x="59411" y="1716229"/>
                      </a:lnTo>
                      <a:cubicBezTo>
                        <a:pt x="55124" y="2335821"/>
                        <a:pt x="83347" y="2831763"/>
                        <a:pt x="79060" y="3451355"/>
                      </a:cubicBezTo>
                      <a:lnTo>
                        <a:pt x="16431" y="17225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AF5"/>
                    </a:gs>
                    <a:gs pos="100000">
                      <a:srgbClr val="FFFAF5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048385">
                    <a:defRPr/>
                  </a:pPr>
                  <a:endParaRPr lang="zh-CN" altLang="en-US" sz="2265" kern="0" dirty="0" smtClean="0">
                    <a:solidFill>
                      <a:srgbClr val="FF7E00"/>
                    </a:solidFill>
                    <a:latin typeface="Franklin Gothic Book" panose="020B0503020102020204"/>
                    <a:sym typeface="微软雅黑" panose="020B0503020204020204" charset="-122"/>
                  </a:endParaRPr>
                </a:p>
              </p:txBody>
            </p:sp>
            <p:sp>
              <p:nvSpPr>
                <p:cNvPr id="171" name="平行四边形 10"/>
                <p:cNvSpPr/>
                <p:nvPr/>
              </p:nvSpPr>
              <p:spPr>
                <a:xfrm rot="5557082">
                  <a:off x="14436722" y="1353715"/>
                  <a:ext cx="87891" cy="4623647"/>
                </a:xfrm>
                <a:custGeom>
                  <a:avLst/>
                  <a:gdLst>
                    <a:gd name="connsiteX0" fmla="*/ 0 w 630560"/>
                    <a:gd name="connsiteY0" fmla="*/ 2247395 h 2247395"/>
                    <a:gd name="connsiteX1" fmla="*/ 157640 w 630560"/>
                    <a:gd name="connsiteY1" fmla="*/ 0 h 2247395"/>
                    <a:gd name="connsiteX2" fmla="*/ 630560 w 630560"/>
                    <a:gd name="connsiteY2" fmla="*/ 0 h 2247395"/>
                    <a:gd name="connsiteX3" fmla="*/ 472920 w 630560"/>
                    <a:gd name="connsiteY3" fmla="*/ 2247395 h 2247395"/>
                    <a:gd name="connsiteX4" fmla="*/ 0 w 630560"/>
                    <a:gd name="connsiteY4" fmla="*/ 2247395 h 2247395"/>
                    <a:gd name="connsiteX0-1" fmla="*/ 0 w 630560"/>
                    <a:gd name="connsiteY0-2" fmla="*/ 2597915 h 2597915"/>
                    <a:gd name="connsiteX1-3" fmla="*/ 127160 w 630560"/>
                    <a:gd name="connsiteY1-4" fmla="*/ 0 h 2597915"/>
                    <a:gd name="connsiteX2-5" fmla="*/ 630560 w 630560"/>
                    <a:gd name="connsiteY2-6" fmla="*/ 350520 h 2597915"/>
                    <a:gd name="connsiteX3-7" fmla="*/ 472920 w 630560"/>
                    <a:gd name="connsiteY3-8" fmla="*/ 2597915 h 2597915"/>
                    <a:gd name="connsiteX4-9" fmla="*/ 0 w 630560"/>
                    <a:gd name="connsiteY4-10" fmla="*/ 2597915 h 2597915"/>
                    <a:gd name="connsiteX0-11" fmla="*/ 0 w 472920"/>
                    <a:gd name="connsiteY0-12" fmla="*/ 2597915 h 2597915"/>
                    <a:gd name="connsiteX1-13" fmla="*/ 127160 w 472920"/>
                    <a:gd name="connsiteY1-14" fmla="*/ 0 h 2597915"/>
                    <a:gd name="connsiteX2-15" fmla="*/ 348620 w 472920"/>
                    <a:gd name="connsiteY2-16" fmla="*/ 1417320 h 2597915"/>
                    <a:gd name="connsiteX3-17" fmla="*/ 472920 w 472920"/>
                    <a:gd name="connsiteY3-18" fmla="*/ 2597915 h 2597915"/>
                    <a:gd name="connsiteX4-19" fmla="*/ 0 w 472920"/>
                    <a:gd name="connsiteY4-20" fmla="*/ 2597915 h 2597915"/>
                    <a:gd name="connsiteX0-21" fmla="*/ 0 w 442440"/>
                    <a:gd name="connsiteY0-22" fmla="*/ 1454915 h 2597915"/>
                    <a:gd name="connsiteX1-23" fmla="*/ 96680 w 442440"/>
                    <a:gd name="connsiteY1-24" fmla="*/ 0 h 2597915"/>
                    <a:gd name="connsiteX2-25" fmla="*/ 318140 w 442440"/>
                    <a:gd name="connsiteY2-26" fmla="*/ 1417320 h 2597915"/>
                    <a:gd name="connsiteX3-27" fmla="*/ 442440 w 442440"/>
                    <a:gd name="connsiteY3-28" fmla="*/ 2597915 h 2597915"/>
                    <a:gd name="connsiteX4-29" fmla="*/ 0 w 442440"/>
                    <a:gd name="connsiteY4-30" fmla="*/ 1454915 h 2597915"/>
                    <a:gd name="connsiteX0-31" fmla="*/ 0 w 318140"/>
                    <a:gd name="connsiteY0-32" fmla="*/ 1454915 h 3329435"/>
                    <a:gd name="connsiteX1-33" fmla="*/ 96680 w 318140"/>
                    <a:gd name="connsiteY1-34" fmla="*/ 0 h 3329435"/>
                    <a:gd name="connsiteX2-35" fmla="*/ 318140 w 318140"/>
                    <a:gd name="connsiteY2-36" fmla="*/ 1417320 h 3329435"/>
                    <a:gd name="connsiteX3-37" fmla="*/ 175740 w 318140"/>
                    <a:gd name="connsiteY3-38" fmla="*/ 3329435 h 3329435"/>
                    <a:gd name="connsiteX4-39" fmla="*/ 0 w 318140"/>
                    <a:gd name="connsiteY4-40" fmla="*/ 1454915 h 3329435"/>
                    <a:gd name="connsiteX0-41" fmla="*/ 0 w 318140"/>
                    <a:gd name="connsiteY0-42" fmla="*/ 1576835 h 3451355"/>
                    <a:gd name="connsiteX1-43" fmla="*/ 96680 w 318140"/>
                    <a:gd name="connsiteY1-44" fmla="*/ 0 h 3451355"/>
                    <a:gd name="connsiteX2-45" fmla="*/ 318140 w 318140"/>
                    <a:gd name="connsiteY2-46" fmla="*/ 1539240 h 3451355"/>
                    <a:gd name="connsiteX3-47" fmla="*/ 175740 w 318140"/>
                    <a:gd name="connsiteY3-48" fmla="*/ 3451355 h 3451355"/>
                    <a:gd name="connsiteX4-49" fmla="*/ 0 w 318140"/>
                    <a:gd name="connsiteY4-50" fmla="*/ 1576835 h 3451355"/>
                    <a:gd name="connsiteX0-51" fmla="*/ 0 w 234320"/>
                    <a:gd name="connsiteY0-52" fmla="*/ 1546355 h 3451355"/>
                    <a:gd name="connsiteX1-53" fmla="*/ 12860 w 234320"/>
                    <a:gd name="connsiteY1-54" fmla="*/ 0 h 3451355"/>
                    <a:gd name="connsiteX2-55" fmla="*/ 234320 w 234320"/>
                    <a:gd name="connsiteY2-56" fmla="*/ 1539240 h 3451355"/>
                    <a:gd name="connsiteX3-57" fmla="*/ 91920 w 234320"/>
                    <a:gd name="connsiteY3-58" fmla="*/ 3451355 h 3451355"/>
                    <a:gd name="connsiteX4-59" fmla="*/ 0 w 234320"/>
                    <a:gd name="connsiteY4-60" fmla="*/ 1546355 h 3451355"/>
                    <a:gd name="connsiteX0-61" fmla="*/ 0 w 104780"/>
                    <a:gd name="connsiteY0-62" fmla="*/ 1546355 h 3451355"/>
                    <a:gd name="connsiteX1-63" fmla="*/ 12860 w 104780"/>
                    <a:gd name="connsiteY1-64" fmla="*/ 0 h 3451355"/>
                    <a:gd name="connsiteX2-65" fmla="*/ 104780 w 104780"/>
                    <a:gd name="connsiteY2-66" fmla="*/ 1592580 h 3451355"/>
                    <a:gd name="connsiteX3-67" fmla="*/ 91920 w 104780"/>
                    <a:gd name="connsiteY3-68" fmla="*/ 3451355 h 3451355"/>
                    <a:gd name="connsiteX4-69" fmla="*/ 0 w 104780"/>
                    <a:gd name="connsiteY4-70" fmla="*/ 1546355 h 3451355"/>
                    <a:gd name="connsiteX0-71" fmla="*/ 0 w 92396"/>
                    <a:gd name="connsiteY0-72" fmla="*/ 1546355 h 3451355"/>
                    <a:gd name="connsiteX1-73" fmla="*/ 12860 w 92396"/>
                    <a:gd name="connsiteY1-74" fmla="*/ 0 h 3451355"/>
                    <a:gd name="connsiteX2-75" fmla="*/ 74300 w 92396"/>
                    <a:gd name="connsiteY2-76" fmla="*/ 1562100 h 3451355"/>
                    <a:gd name="connsiteX3-77" fmla="*/ 91920 w 92396"/>
                    <a:gd name="connsiteY3-78" fmla="*/ 3451355 h 3451355"/>
                    <a:gd name="connsiteX4-79" fmla="*/ 0 w 92396"/>
                    <a:gd name="connsiteY4-80" fmla="*/ 1546355 h 3451355"/>
                    <a:gd name="connsiteX0-81" fmla="*/ 10000 w 79536"/>
                    <a:gd name="connsiteY0-82" fmla="*/ 1569215 h 3451355"/>
                    <a:gd name="connsiteX1-83" fmla="*/ 0 w 79536"/>
                    <a:gd name="connsiteY1-84" fmla="*/ 0 h 3451355"/>
                    <a:gd name="connsiteX2-85" fmla="*/ 61440 w 79536"/>
                    <a:gd name="connsiteY2-86" fmla="*/ 1562100 h 3451355"/>
                    <a:gd name="connsiteX3-87" fmla="*/ 79060 w 79536"/>
                    <a:gd name="connsiteY3-88" fmla="*/ 3451355 h 3451355"/>
                    <a:gd name="connsiteX4-89" fmla="*/ 10000 w 79536"/>
                    <a:gd name="connsiteY4-90" fmla="*/ 1569215 h 3451355"/>
                    <a:gd name="connsiteX0-91" fmla="*/ 13594 w 79536"/>
                    <a:gd name="connsiteY0-92" fmla="*/ 1601884 h 3451355"/>
                    <a:gd name="connsiteX1-93" fmla="*/ 0 w 79536"/>
                    <a:gd name="connsiteY1-94" fmla="*/ 0 h 3451355"/>
                    <a:gd name="connsiteX2-95" fmla="*/ 61440 w 79536"/>
                    <a:gd name="connsiteY2-96" fmla="*/ 1562100 h 3451355"/>
                    <a:gd name="connsiteX3-97" fmla="*/ 79060 w 79536"/>
                    <a:gd name="connsiteY3-98" fmla="*/ 3451355 h 3451355"/>
                    <a:gd name="connsiteX4-99" fmla="*/ 13594 w 79536"/>
                    <a:gd name="connsiteY4-100" fmla="*/ 1601884 h 3451355"/>
                    <a:gd name="connsiteX0-101" fmla="*/ 13594 w 79555"/>
                    <a:gd name="connsiteY0-102" fmla="*/ 1601884 h 3451355"/>
                    <a:gd name="connsiteX1-103" fmla="*/ 0 w 79555"/>
                    <a:gd name="connsiteY1-104" fmla="*/ 0 h 3451355"/>
                    <a:gd name="connsiteX2-105" fmla="*/ 62601 w 79555"/>
                    <a:gd name="connsiteY2-106" fmla="*/ 1611480 h 3451355"/>
                    <a:gd name="connsiteX3-107" fmla="*/ 79060 w 79555"/>
                    <a:gd name="connsiteY3-108" fmla="*/ 3451355 h 3451355"/>
                    <a:gd name="connsiteX4-109" fmla="*/ 13594 w 79555"/>
                    <a:gd name="connsiteY4-110" fmla="*/ 1601884 h 3451355"/>
                    <a:gd name="connsiteX0-111" fmla="*/ 13594 w 79549"/>
                    <a:gd name="connsiteY0-112" fmla="*/ 1601884 h 3451355"/>
                    <a:gd name="connsiteX1-113" fmla="*/ 0 w 79549"/>
                    <a:gd name="connsiteY1-114" fmla="*/ 0 h 3451355"/>
                    <a:gd name="connsiteX2-115" fmla="*/ 62214 w 79549"/>
                    <a:gd name="connsiteY2-116" fmla="*/ 1595019 h 3451355"/>
                    <a:gd name="connsiteX3-117" fmla="*/ 79060 w 79549"/>
                    <a:gd name="connsiteY3-118" fmla="*/ 3451355 h 3451355"/>
                    <a:gd name="connsiteX4-119" fmla="*/ 13594 w 79549"/>
                    <a:gd name="connsiteY4-120" fmla="*/ 1601884 h 3451355"/>
                    <a:gd name="connsiteX0-121" fmla="*/ 13999 w 79549"/>
                    <a:gd name="connsiteY0-122" fmla="*/ 1739302 h 3451355"/>
                    <a:gd name="connsiteX1-123" fmla="*/ 0 w 79549"/>
                    <a:gd name="connsiteY1-124" fmla="*/ 0 h 3451355"/>
                    <a:gd name="connsiteX2-125" fmla="*/ 62214 w 79549"/>
                    <a:gd name="connsiteY2-126" fmla="*/ 1595019 h 3451355"/>
                    <a:gd name="connsiteX3-127" fmla="*/ 79060 w 79549"/>
                    <a:gd name="connsiteY3-128" fmla="*/ 3451355 h 3451355"/>
                    <a:gd name="connsiteX4-129" fmla="*/ 13999 w 79549"/>
                    <a:gd name="connsiteY4-130" fmla="*/ 1739302 h 3451355"/>
                    <a:gd name="connsiteX0-131" fmla="*/ 13999 w 79512"/>
                    <a:gd name="connsiteY0-132" fmla="*/ 1739302 h 3451355"/>
                    <a:gd name="connsiteX1-133" fmla="*/ 0 w 79512"/>
                    <a:gd name="connsiteY1-134" fmla="*/ 0 h 3451355"/>
                    <a:gd name="connsiteX2-135" fmla="*/ 59926 w 79512"/>
                    <a:gd name="connsiteY2-136" fmla="*/ 1738174 h 3451355"/>
                    <a:gd name="connsiteX3-137" fmla="*/ 79060 w 79512"/>
                    <a:gd name="connsiteY3-138" fmla="*/ 3451355 h 3451355"/>
                    <a:gd name="connsiteX4-139" fmla="*/ 13999 w 79512"/>
                    <a:gd name="connsiteY4-140" fmla="*/ 1739302 h 3451355"/>
                    <a:gd name="connsiteX0-141" fmla="*/ 13741 w 79512"/>
                    <a:gd name="connsiteY0-142" fmla="*/ 1728329 h 3451355"/>
                    <a:gd name="connsiteX1-143" fmla="*/ 0 w 79512"/>
                    <a:gd name="connsiteY1-144" fmla="*/ 0 h 3451355"/>
                    <a:gd name="connsiteX2-145" fmla="*/ 59926 w 79512"/>
                    <a:gd name="connsiteY2-146" fmla="*/ 1738174 h 3451355"/>
                    <a:gd name="connsiteX3-147" fmla="*/ 79060 w 79512"/>
                    <a:gd name="connsiteY3-148" fmla="*/ 3451355 h 3451355"/>
                    <a:gd name="connsiteX4-149" fmla="*/ 13741 w 79512"/>
                    <a:gd name="connsiteY4-150" fmla="*/ 1728329 h 34513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79512" h="3451355">
                      <a:moveTo>
                        <a:pt x="13741" y="1728329"/>
                      </a:moveTo>
                      <a:cubicBezTo>
                        <a:pt x="10408" y="1205257"/>
                        <a:pt x="3333" y="523072"/>
                        <a:pt x="0" y="0"/>
                      </a:cubicBezTo>
                      <a:lnTo>
                        <a:pt x="59926" y="1738174"/>
                      </a:lnTo>
                      <a:cubicBezTo>
                        <a:pt x="55639" y="2357766"/>
                        <a:pt x="83347" y="2831763"/>
                        <a:pt x="79060" y="3451355"/>
                      </a:cubicBezTo>
                      <a:lnTo>
                        <a:pt x="13741" y="172832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AF5"/>
                    </a:gs>
                    <a:gs pos="100000">
                      <a:srgbClr val="FFFAF5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048385">
                    <a:defRPr/>
                  </a:pPr>
                  <a:endParaRPr lang="zh-CN" altLang="en-US" sz="2265" kern="0" smtClean="0">
                    <a:solidFill>
                      <a:srgbClr val="FF7E00"/>
                    </a:solidFill>
                    <a:latin typeface="Franklin Gothic Book" panose="020B0503020102020204"/>
                    <a:sym typeface="微软雅黑" panose="020B0503020204020204" charset="-122"/>
                  </a:endParaRPr>
                </a:p>
              </p:txBody>
            </p:sp>
          </p:grpSp>
          <p:grpSp>
            <p:nvGrpSpPr>
              <p:cNvPr id="163" name="组合 162"/>
              <p:cNvGrpSpPr/>
              <p:nvPr/>
            </p:nvGrpSpPr>
            <p:grpSpPr>
              <a:xfrm rot="1378797">
                <a:off x="12942005" y="2068453"/>
                <a:ext cx="3158017" cy="3158018"/>
                <a:chOff x="-288543" y="1640140"/>
                <a:chExt cx="1995068" cy="1995068"/>
              </a:xfrm>
              <a:gradFill>
                <a:gsLst>
                  <a:gs pos="0">
                    <a:srgbClr val="FFFFFF">
                      <a:alpha val="32000"/>
                    </a:srgbClr>
                  </a:gs>
                  <a:gs pos="100000">
                    <a:srgbClr val="FFFFFF">
                      <a:lumMod val="10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</p:grpSpPr>
            <p:grpSp>
              <p:nvGrpSpPr>
                <p:cNvPr id="164" name="组合 163"/>
                <p:cNvGrpSpPr/>
                <p:nvPr/>
              </p:nvGrpSpPr>
              <p:grpSpPr>
                <a:xfrm>
                  <a:off x="-288541" y="1640142"/>
                  <a:ext cx="1995066" cy="1995066"/>
                  <a:chOff x="2593550" y="713562"/>
                  <a:chExt cx="3990236" cy="3990237"/>
                </a:xfrm>
                <a:grpFill/>
              </p:grpSpPr>
              <p:sp>
                <p:nvSpPr>
                  <p:cNvPr id="168" name="平行四边形 10"/>
                  <p:cNvSpPr/>
                  <p:nvPr/>
                </p:nvSpPr>
                <p:spPr>
                  <a:xfrm rot="157082">
                    <a:off x="4499200" y="713562"/>
                    <a:ext cx="178835" cy="3990237"/>
                  </a:xfrm>
                  <a:custGeom>
                    <a:avLst/>
                    <a:gdLst>
                      <a:gd name="connsiteX0" fmla="*/ 0 w 630560"/>
                      <a:gd name="connsiteY0" fmla="*/ 2247395 h 2247395"/>
                      <a:gd name="connsiteX1" fmla="*/ 157640 w 630560"/>
                      <a:gd name="connsiteY1" fmla="*/ 0 h 2247395"/>
                      <a:gd name="connsiteX2" fmla="*/ 630560 w 630560"/>
                      <a:gd name="connsiteY2" fmla="*/ 0 h 2247395"/>
                      <a:gd name="connsiteX3" fmla="*/ 472920 w 630560"/>
                      <a:gd name="connsiteY3" fmla="*/ 2247395 h 2247395"/>
                      <a:gd name="connsiteX4" fmla="*/ 0 w 630560"/>
                      <a:gd name="connsiteY4" fmla="*/ 2247395 h 2247395"/>
                      <a:gd name="connsiteX0-1" fmla="*/ 0 w 630560"/>
                      <a:gd name="connsiteY0-2" fmla="*/ 2597915 h 2597915"/>
                      <a:gd name="connsiteX1-3" fmla="*/ 127160 w 630560"/>
                      <a:gd name="connsiteY1-4" fmla="*/ 0 h 2597915"/>
                      <a:gd name="connsiteX2-5" fmla="*/ 630560 w 630560"/>
                      <a:gd name="connsiteY2-6" fmla="*/ 350520 h 2597915"/>
                      <a:gd name="connsiteX3-7" fmla="*/ 472920 w 630560"/>
                      <a:gd name="connsiteY3-8" fmla="*/ 2597915 h 2597915"/>
                      <a:gd name="connsiteX4-9" fmla="*/ 0 w 630560"/>
                      <a:gd name="connsiteY4-10" fmla="*/ 2597915 h 2597915"/>
                      <a:gd name="connsiteX0-11" fmla="*/ 0 w 472920"/>
                      <a:gd name="connsiteY0-12" fmla="*/ 2597915 h 2597915"/>
                      <a:gd name="connsiteX1-13" fmla="*/ 127160 w 472920"/>
                      <a:gd name="connsiteY1-14" fmla="*/ 0 h 2597915"/>
                      <a:gd name="connsiteX2-15" fmla="*/ 348620 w 472920"/>
                      <a:gd name="connsiteY2-16" fmla="*/ 1417320 h 2597915"/>
                      <a:gd name="connsiteX3-17" fmla="*/ 472920 w 472920"/>
                      <a:gd name="connsiteY3-18" fmla="*/ 2597915 h 2597915"/>
                      <a:gd name="connsiteX4-19" fmla="*/ 0 w 472920"/>
                      <a:gd name="connsiteY4-20" fmla="*/ 2597915 h 2597915"/>
                      <a:gd name="connsiteX0-21" fmla="*/ 0 w 442440"/>
                      <a:gd name="connsiteY0-22" fmla="*/ 1454915 h 2597915"/>
                      <a:gd name="connsiteX1-23" fmla="*/ 96680 w 442440"/>
                      <a:gd name="connsiteY1-24" fmla="*/ 0 h 2597915"/>
                      <a:gd name="connsiteX2-25" fmla="*/ 318140 w 442440"/>
                      <a:gd name="connsiteY2-26" fmla="*/ 1417320 h 2597915"/>
                      <a:gd name="connsiteX3-27" fmla="*/ 442440 w 442440"/>
                      <a:gd name="connsiteY3-28" fmla="*/ 2597915 h 2597915"/>
                      <a:gd name="connsiteX4-29" fmla="*/ 0 w 442440"/>
                      <a:gd name="connsiteY4-30" fmla="*/ 1454915 h 2597915"/>
                      <a:gd name="connsiteX0-31" fmla="*/ 0 w 318140"/>
                      <a:gd name="connsiteY0-32" fmla="*/ 1454915 h 3329435"/>
                      <a:gd name="connsiteX1-33" fmla="*/ 96680 w 318140"/>
                      <a:gd name="connsiteY1-34" fmla="*/ 0 h 3329435"/>
                      <a:gd name="connsiteX2-35" fmla="*/ 318140 w 318140"/>
                      <a:gd name="connsiteY2-36" fmla="*/ 1417320 h 3329435"/>
                      <a:gd name="connsiteX3-37" fmla="*/ 175740 w 318140"/>
                      <a:gd name="connsiteY3-38" fmla="*/ 3329435 h 3329435"/>
                      <a:gd name="connsiteX4-39" fmla="*/ 0 w 318140"/>
                      <a:gd name="connsiteY4-40" fmla="*/ 1454915 h 3329435"/>
                      <a:gd name="connsiteX0-41" fmla="*/ 0 w 318140"/>
                      <a:gd name="connsiteY0-42" fmla="*/ 1576835 h 3451355"/>
                      <a:gd name="connsiteX1-43" fmla="*/ 96680 w 318140"/>
                      <a:gd name="connsiteY1-44" fmla="*/ 0 h 3451355"/>
                      <a:gd name="connsiteX2-45" fmla="*/ 318140 w 318140"/>
                      <a:gd name="connsiteY2-46" fmla="*/ 1539240 h 3451355"/>
                      <a:gd name="connsiteX3-47" fmla="*/ 175740 w 318140"/>
                      <a:gd name="connsiteY3-48" fmla="*/ 3451355 h 3451355"/>
                      <a:gd name="connsiteX4-49" fmla="*/ 0 w 318140"/>
                      <a:gd name="connsiteY4-50" fmla="*/ 1576835 h 3451355"/>
                      <a:gd name="connsiteX0-51" fmla="*/ 0 w 234320"/>
                      <a:gd name="connsiteY0-52" fmla="*/ 1546355 h 3451355"/>
                      <a:gd name="connsiteX1-53" fmla="*/ 12860 w 234320"/>
                      <a:gd name="connsiteY1-54" fmla="*/ 0 h 3451355"/>
                      <a:gd name="connsiteX2-55" fmla="*/ 234320 w 234320"/>
                      <a:gd name="connsiteY2-56" fmla="*/ 1539240 h 3451355"/>
                      <a:gd name="connsiteX3-57" fmla="*/ 91920 w 234320"/>
                      <a:gd name="connsiteY3-58" fmla="*/ 3451355 h 3451355"/>
                      <a:gd name="connsiteX4-59" fmla="*/ 0 w 234320"/>
                      <a:gd name="connsiteY4-60" fmla="*/ 1546355 h 3451355"/>
                      <a:gd name="connsiteX0-61" fmla="*/ 0 w 104780"/>
                      <a:gd name="connsiteY0-62" fmla="*/ 1546355 h 3451355"/>
                      <a:gd name="connsiteX1-63" fmla="*/ 12860 w 104780"/>
                      <a:gd name="connsiteY1-64" fmla="*/ 0 h 3451355"/>
                      <a:gd name="connsiteX2-65" fmla="*/ 104780 w 104780"/>
                      <a:gd name="connsiteY2-66" fmla="*/ 1592580 h 3451355"/>
                      <a:gd name="connsiteX3-67" fmla="*/ 91920 w 104780"/>
                      <a:gd name="connsiteY3-68" fmla="*/ 3451355 h 3451355"/>
                      <a:gd name="connsiteX4-69" fmla="*/ 0 w 104780"/>
                      <a:gd name="connsiteY4-70" fmla="*/ 1546355 h 3451355"/>
                      <a:gd name="connsiteX0-71" fmla="*/ 0 w 92396"/>
                      <a:gd name="connsiteY0-72" fmla="*/ 1546355 h 3451355"/>
                      <a:gd name="connsiteX1-73" fmla="*/ 12860 w 92396"/>
                      <a:gd name="connsiteY1-74" fmla="*/ 0 h 3451355"/>
                      <a:gd name="connsiteX2-75" fmla="*/ 74300 w 92396"/>
                      <a:gd name="connsiteY2-76" fmla="*/ 1562100 h 3451355"/>
                      <a:gd name="connsiteX3-77" fmla="*/ 91920 w 92396"/>
                      <a:gd name="connsiteY3-78" fmla="*/ 3451355 h 3451355"/>
                      <a:gd name="connsiteX4-79" fmla="*/ 0 w 92396"/>
                      <a:gd name="connsiteY4-80" fmla="*/ 1546355 h 3451355"/>
                      <a:gd name="connsiteX0-81" fmla="*/ 10000 w 79536"/>
                      <a:gd name="connsiteY0-82" fmla="*/ 1569215 h 3451355"/>
                      <a:gd name="connsiteX1-83" fmla="*/ 0 w 79536"/>
                      <a:gd name="connsiteY1-84" fmla="*/ 0 h 3451355"/>
                      <a:gd name="connsiteX2-85" fmla="*/ 61440 w 79536"/>
                      <a:gd name="connsiteY2-86" fmla="*/ 1562100 h 3451355"/>
                      <a:gd name="connsiteX3-87" fmla="*/ 79060 w 79536"/>
                      <a:gd name="connsiteY3-88" fmla="*/ 3451355 h 3451355"/>
                      <a:gd name="connsiteX4-89" fmla="*/ 10000 w 79536"/>
                      <a:gd name="connsiteY4-90" fmla="*/ 1569215 h 3451355"/>
                      <a:gd name="connsiteX0-91" fmla="*/ 13594 w 79536"/>
                      <a:gd name="connsiteY0-92" fmla="*/ 1601884 h 3451355"/>
                      <a:gd name="connsiteX1-93" fmla="*/ 0 w 79536"/>
                      <a:gd name="connsiteY1-94" fmla="*/ 0 h 3451355"/>
                      <a:gd name="connsiteX2-95" fmla="*/ 61440 w 79536"/>
                      <a:gd name="connsiteY2-96" fmla="*/ 1562100 h 3451355"/>
                      <a:gd name="connsiteX3-97" fmla="*/ 79060 w 79536"/>
                      <a:gd name="connsiteY3-98" fmla="*/ 3451355 h 3451355"/>
                      <a:gd name="connsiteX4-99" fmla="*/ 13594 w 79536"/>
                      <a:gd name="connsiteY4-100" fmla="*/ 1601884 h 3451355"/>
                      <a:gd name="connsiteX0-101" fmla="*/ 13594 w 79555"/>
                      <a:gd name="connsiteY0-102" fmla="*/ 1601884 h 3451355"/>
                      <a:gd name="connsiteX1-103" fmla="*/ 0 w 79555"/>
                      <a:gd name="connsiteY1-104" fmla="*/ 0 h 3451355"/>
                      <a:gd name="connsiteX2-105" fmla="*/ 62601 w 79555"/>
                      <a:gd name="connsiteY2-106" fmla="*/ 1611480 h 3451355"/>
                      <a:gd name="connsiteX3-107" fmla="*/ 79060 w 79555"/>
                      <a:gd name="connsiteY3-108" fmla="*/ 3451355 h 3451355"/>
                      <a:gd name="connsiteX4-109" fmla="*/ 13594 w 79555"/>
                      <a:gd name="connsiteY4-110" fmla="*/ 1601884 h 3451355"/>
                      <a:gd name="connsiteX0-111" fmla="*/ 13594 w 79549"/>
                      <a:gd name="connsiteY0-112" fmla="*/ 1601884 h 3451355"/>
                      <a:gd name="connsiteX1-113" fmla="*/ 0 w 79549"/>
                      <a:gd name="connsiteY1-114" fmla="*/ 0 h 3451355"/>
                      <a:gd name="connsiteX2-115" fmla="*/ 62214 w 79549"/>
                      <a:gd name="connsiteY2-116" fmla="*/ 1595019 h 3451355"/>
                      <a:gd name="connsiteX3-117" fmla="*/ 79060 w 79549"/>
                      <a:gd name="connsiteY3-118" fmla="*/ 3451355 h 3451355"/>
                      <a:gd name="connsiteX4-119" fmla="*/ 13594 w 79549"/>
                      <a:gd name="connsiteY4-120" fmla="*/ 1601884 h 3451355"/>
                      <a:gd name="connsiteX0-121" fmla="*/ 16431 w 79549"/>
                      <a:gd name="connsiteY0-122" fmla="*/ 1722591 h 3451355"/>
                      <a:gd name="connsiteX1-123" fmla="*/ 0 w 79549"/>
                      <a:gd name="connsiteY1-124" fmla="*/ 0 h 3451355"/>
                      <a:gd name="connsiteX2-125" fmla="*/ 62214 w 79549"/>
                      <a:gd name="connsiteY2-126" fmla="*/ 1595019 h 3451355"/>
                      <a:gd name="connsiteX3-127" fmla="*/ 79060 w 79549"/>
                      <a:gd name="connsiteY3-128" fmla="*/ 3451355 h 3451355"/>
                      <a:gd name="connsiteX4-129" fmla="*/ 16431 w 79549"/>
                      <a:gd name="connsiteY4-130" fmla="*/ 1722591 h 3451355"/>
                      <a:gd name="connsiteX0-131" fmla="*/ 16431 w 79504"/>
                      <a:gd name="connsiteY0-132" fmla="*/ 1722591 h 3451355"/>
                      <a:gd name="connsiteX1-133" fmla="*/ 0 w 79504"/>
                      <a:gd name="connsiteY1-134" fmla="*/ 0 h 3451355"/>
                      <a:gd name="connsiteX2-135" fmla="*/ 59411 w 79504"/>
                      <a:gd name="connsiteY2-136" fmla="*/ 1716229 h 3451355"/>
                      <a:gd name="connsiteX3-137" fmla="*/ 79060 w 79504"/>
                      <a:gd name="connsiteY3-138" fmla="*/ 3451355 h 3451355"/>
                      <a:gd name="connsiteX4-139" fmla="*/ 16431 w 79504"/>
                      <a:gd name="connsiteY4-140" fmla="*/ 1722591 h 345135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9504" h="3451355">
                        <a:moveTo>
                          <a:pt x="16431" y="1722591"/>
                        </a:moveTo>
                        <a:cubicBezTo>
                          <a:pt x="13098" y="1199519"/>
                          <a:pt x="3333" y="523072"/>
                          <a:pt x="0" y="0"/>
                        </a:cubicBezTo>
                        <a:lnTo>
                          <a:pt x="59411" y="1716229"/>
                        </a:lnTo>
                        <a:cubicBezTo>
                          <a:pt x="55124" y="2335821"/>
                          <a:pt x="83347" y="2831763"/>
                          <a:pt x="79060" y="3451355"/>
                        </a:cubicBezTo>
                        <a:lnTo>
                          <a:pt x="16431" y="17225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AF5"/>
                      </a:gs>
                      <a:gs pos="100000">
                        <a:srgbClr val="FFFAF5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048385">
                      <a:defRPr/>
                    </a:pPr>
                    <a:endParaRPr lang="zh-CN" altLang="en-US" sz="2265" kern="0" dirty="0" smtClean="0">
                      <a:solidFill>
                        <a:srgbClr val="FF7E00"/>
                      </a:solidFill>
                      <a:latin typeface="Franklin Gothic Book" panose="020B0503020102020204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69" name="平行四边形 10"/>
                  <p:cNvSpPr/>
                  <p:nvPr/>
                </p:nvSpPr>
                <p:spPr>
                  <a:xfrm rot="5557082">
                    <a:off x="4499242" y="713526"/>
                    <a:ext cx="178852" cy="3990236"/>
                  </a:xfrm>
                  <a:custGeom>
                    <a:avLst/>
                    <a:gdLst>
                      <a:gd name="connsiteX0" fmla="*/ 0 w 630560"/>
                      <a:gd name="connsiteY0" fmla="*/ 2247395 h 2247395"/>
                      <a:gd name="connsiteX1" fmla="*/ 157640 w 630560"/>
                      <a:gd name="connsiteY1" fmla="*/ 0 h 2247395"/>
                      <a:gd name="connsiteX2" fmla="*/ 630560 w 630560"/>
                      <a:gd name="connsiteY2" fmla="*/ 0 h 2247395"/>
                      <a:gd name="connsiteX3" fmla="*/ 472920 w 630560"/>
                      <a:gd name="connsiteY3" fmla="*/ 2247395 h 2247395"/>
                      <a:gd name="connsiteX4" fmla="*/ 0 w 630560"/>
                      <a:gd name="connsiteY4" fmla="*/ 2247395 h 2247395"/>
                      <a:gd name="connsiteX0-1" fmla="*/ 0 w 630560"/>
                      <a:gd name="connsiteY0-2" fmla="*/ 2597915 h 2597915"/>
                      <a:gd name="connsiteX1-3" fmla="*/ 127160 w 630560"/>
                      <a:gd name="connsiteY1-4" fmla="*/ 0 h 2597915"/>
                      <a:gd name="connsiteX2-5" fmla="*/ 630560 w 630560"/>
                      <a:gd name="connsiteY2-6" fmla="*/ 350520 h 2597915"/>
                      <a:gd name="connsiteX3-7" fmla="*/ 472920 w 630560"/>
                      <a:gd name="connsiteY3-8" fmla="*/ 2597915 h 2597915"/>
                      <a:gd name="connsiteX4-9" fmla="*/ 0 w 630560"/>
                      <a:gd name="connsiteY4-10" fmla="*/ 2597915 h 2597915"/>
                      <a:gd name="connsiteX0-11" fmla="*/ 0 w 472920"/>
                      <a:gd name="connsiteY0-12" fmla="*/ 2597915 h 2597915"/>
                      <a:gd name="connsiteX1-13" fmla="*/ 127160 w 472920"/>
                      <a:gd name="connsiteY1-14" fmla="*/ 0 h 2597915"/>
                      <a:gd name="connsiteX2-15" fmla="*/ 348620 w 472920"/>
                      <a:gd name="connsiteY2-16" fmla="*/ 1417320 h 2597915"/>
                      <a:gd name="connsiteX3-17" fmla="*/ 472920 w 472920"/>
                      <a:gd name="connsiteY3-18" fmla="*/ 2597915 h 2597915"/>
                      <a:gd name="connsiteX4-19" fmla="*/ 0 w 472920"/>
                      <a:gd name="connsiteY4-20" fmla="*/ 2597915 h 2597915"/>
                      <a:gd name="connsiteX0-21" fmla="*/ 0 w 442440"/>
                      <a:gd name="connsiteY0-22" fmla="*/ 1454915 h 2597915"/>
                      <a:gd name="connsiteX1-23" fmla="*/ 96680 w 442440"/>
                      <a:gd name="connsiteY1-24" fmla="*/ 0 h 2597915"/>
                      <a:gd name="connsiteX2-25" fmla="*/ 318140 w 442440"/>
                      <a:gd name="connsiteY2-26" fmla="*/ 1417320 h 2597915"/>
                      <a:gd name="connsiteX3-27" fmla="*/ 442440 w 442440"/>
                      <a:gd name="connsiteY3-28" fmla="*/ 2597915 h 2597915"/>
                      <a:gd name="connsiteX4-29" fmla="*/ 0 w 442440"/>
                      <a:gd name="connsiteY4-30" fmla="*/ 1454915 h 2597915"/>
                      <a:gd name="connsiteX0-31" fmla="*/ 0 w 318140"/>
                      <a:gd name="connsiteY0-32" fmla="*/ 1454915 h 3329435"/>
                      <a:gd name="connsiteX1-33" fmla="*/ 96680 w 318140"/>
                      <a:gd name="connsiteY1-34" fmla="*/ 0 h 3329435"/>
                      <a:gd name="connsiteX2-35" fmla="*/ 318140 w 318140"/>
                      <a:gd name="connsiteY2-36" fmla="*/ 1417320 h 3329435"/>
                      <a:gd name="connsiteX3-37" fmla="*/ 175740 w 318140"/>
                      <a:gd name="connsiteY3-38" fmla="*/ 3329435 h 3329435"/>
                      <a:gd name="connsiteX4-39" fmla="*/ 0 w 318140"/>
                      <a:gd name="connsiteY4-40" fmla="*/ 1454915 h 3329435"/>
                      <a:gd name="connsiteX0-41" fmla="*/ 0 w 318140"/>
                      <a:gd name="connsiteY0-42" fmla="*/ 1576835 h 3451355"/>
                      <a:gd name="connsiteX1-43" fmla="*/ 96680 w 318140"/>
                      <a:gd name="connsiteY1-44" fmla="*/ 0 h 3451355"/>
                      <a:gd name="connsiteX2-45" fmla="*/ 318140 w 318140"/>
                      <a:gd name="connsiteY2-46" fmla="*/ 1539240 h 3451355"/>
                      <a:gd name="connsiteX3-47" fmla="*/ 175740 w 318140"/>
                      <a:gd name="connsiteY3-48" fmla="*/ 3451355 h 3451355"/>
                      <a:gd name="connsiteX4-49" fmla="*/ 0 w 318140"/>
                      <a:gd name="connsiteY4-50" fmla="*/ 1576835 h 3451355"/>
                      <a:gd name="connsiteX0-51" fmla="*/ 0 w 234320"/>
                      <a:gd name="connsiteY0-52" fmla="*/ 1546355 h 3451355"/>
                      <a:gd name="connsiteX1-53" fmla="*/ 12860 w 234320"/>
                      <a:gd name="connsiteY1-54" fmla="*/ 0 h 3451355"/>
                      <a:gd name="connsiteX2-55" fmla="*/ 234320 w 234320"/>
                      <a:gd name="connsiteY2-56" fmla="*/ 1539240 h 3451355"/>
                      <a:gd name="connsiteX3-57" fmla="*/ 91920 w 234320"/>
                      <a:gd name="connsiteY3-58" fmla="*/ 3451355 h 3451355"/>
                      <a:gd name="connsiteX4-59" fmla="*/ 0 w 234320"/>
                      <a:gd name="connsiteY4-60" fmla="*/ 1546355 h 3451355"/>
                      <a:gd name="connsiteX0-61" fmla="*/ 0 w 104780"/>
                      <a:gd name="connsiteY0-62" fmla="*/ 1546355 h 3451355"/>
                      <a:gd name="connsiteX1-63" fmla="*/ 12860 w 104780"/>
                      <a:gd name="connsiteY1-64" fmla="*/ 0 h 3451355"/>
                      <a:gd name="connsiteX2-65" fmla="*/ 104780 w 104780"/>
                      <a:gd name="connsiteY2-66" fmla="*/ 1592580 h 3451355"/>
                      <a:gd name="connsiteX3-67" fmla="*/ 91920 w 104780"/>
                      <a:gd name="connsiteY3-68" fmla="*/ 3451355 h 3451355"/>
                      <a:gd name="connsiteX4-69" fmla="*/ 0 w 104780"/>
                      <a:gd name="connsiteY4-70" fmla="*/ 1546355 h 3451355"/>
                      <a:gd name="connsiteX0-71" fmla="*/ 0 w 92396"/>
                      <a:gd name="connsiteY0-72" fmla="*/ 1546355 h 3451355"/>
                      <a:gd name="connsiteX1-73" fmla="*/ 12860 w 92396"/>
                      <a:gd name="connsiteY1-74" fmla="*/ 0 h 3451355"/>
                      <a:gd name="connsiteX2-75" fmla="*/ 74300 w 92396"/>
                      <a:gd name="connsiteY2-76" fmla="*/ 1562100 h 3451355"/>
                      <a:gd name="connsiteX3-77" fmla="*/ 91920 w 92396"/>
                      <a:gd name="connsiteY3-78" fmla="*/ 3451355 h 3451355"/>
                      <a:gd name="connsiteX4-79" fmla="*/ 0 w 92396"/>
                      <a:gd name="connsiteY4-80" fmla="*/ 1546355 h 3451355"/>
                      <a:gd name="connsiteX0-81" fmla="*/ 10000 w 79536"/>
                      <a:gd name="connsiteY0-82" fmla="*/ 1569215 h 3451355"/>
                      <a:gd name="connsiteX1-83" fmla="*/ 0 w 79536"/>
                      <a:gd name="connsiteY1-84" fmla="*/ 0 h 3451355"/>
                      <a:gd name="connsiteX2-85" fmla="*/ 61440 w 79536"/>
                      <a:gd name="connsiteY2-86" fmla="*/ 1562100 h 3451355"/>
                      <a:gd name="connsiteX3-87" fmla="*/ 79060 w 79536"/>
                      <a:gd name="connsiteY3-88" fmla="*/ 3451355 h 3451355"/>
                      <a:gd name="connsiteX4-89" fmla="*/ 10000 w 79536"/>
                      <a:gd name="connsiteY4-90" fmla="*/ 1569215 h 3451355"/>
                      <a:gd name="connsiteX0-91" fmla="*/ 13594 w 79536"/>
                      <a:gd name="connsiteY0-92" fmla="*/ 1601884 h 3451355"/>
                      <a:gd name="connsiteX1-93" fmla="*/ 0 w 79536"/>
                      <a:gd name="connsiteY1-94" fmla="*/ 0 h 3451355"/>
                      <a:gd name="connsiteX2-95" fmla="*/ 61440 w 79536"/>
                      <a:gd name="connsiteY2-96" fmla="*/ 1562100 h 3451355"/>
                      <a:gd name="connsiteX3-97" fmla="*/ 79060 w 79536"/>
                      <a:gd name="connsiteY3-98" fmla="*/ 3451355 h 3451355"/>
                      <a:gd name="connsiteX4-99" fmla="*/ 13594 w 79536"/>
                      <a:gd name="connsiteY4-100" fmla="*/ 1601884 h 3451355"/>
                      <a:gd name="connsiteX0-101" fmla="*/ 13594 w 79555"/>
                      <a:gd name="connsiteY0-102" fmla="*/ 1601884 h 3451355"/>
                      <a:gd name="connsiteX1-103" fmla="*/ 0 w 79555"/>
                      <a:gd name="connsiteY1-104" fmla="*/ 0 h 3451355"/>
                      <a:gd name="connsiteX2-105" fmla="*/ 62601 w 79555"/>
                      <a:gd name="connsiteY2-106" fmla="*/ 1611480 h 3451355"/>
                      <a:gd name="connsiteX3-107" fmla="*/ 79060 w 79555"/>
                      <a:gd name="connsiteY3-108" fmla="*/ 3451355 h 3451355"/>
                      <a:gd name="connsiteX4-109" fmla="*/ 13594 w 79555"/>
                      <a:gd name="connsiteY4-110" fmla="*/ 1601884 h 3451355"/>
                      <a:gd name="connsiteX0-111" fmla="*/ 13594 w 79549"/>
                      <a:gd name="connsiteY0-112" fmla="*/ 1601884 h 3451355"/>
                      <a:gd name="connsiteX1-113" fmla="*/ 0 w 79549"/>
                      <a:gd name="connsiteY1-114" fmla="*/ 0 h 3451355"/>
                      <a:gd name="connsiteX2-115" fmla="*/ 62214 w 79549"/>
                      <a:gd name="connsiteY2-116" fmla="*/ 1595019 h 3451355"/>
                      <a:gd name="connsiteX3-117" fmla="*/ 79060 w 79549"/>
                      <a:gd name="connsiteY3-118" fmla="*/ 3451355 h 3451355"/>
                      <a:gd name="connsiteX4-119" fmla="*/ 13594 w 79549"/>
                      <a:gd name="connsiteY4-120" fmla="*/ 1601884 h 3451355"/>
                      <a:gd name="connsiteX0-121" fmla="*/ 13999 w 79549"/>
                      <a:gd name="connsiteY0-122" fmla="*/ 1739302 h 3451355"/>
                      <a:gd name="connsiteX1-123" fmla="*/ 0 w 79549"/>
                      <a:gd name="connsiteY1-124" fmla="*/ 0 h 3451355"/>
                      <a:gd name="connsiteX2-125" fmla="*/ 62214 w 79549"/>
                      <a:gd name="connsiteY2-126" fmla="*/ 1595019 h 3451355"/>
                      <a:gd name="connsiteX3-127" fmla="*/ 79060 w 79549"/>
                      <a:gd name="connsiteY3-128" fmla="*/ 3451355 h 3451355"/>
                      <a:gd name="connsiteX4-129" fmla="*/ 13999 w 79549"/>
                      <a:gd name="connsiteY4-130" fmla="*/ 1739302 h 3451355"/>
                      <a:gd name="connsiteX0-131" fmla="*/ 13999 w 79512"/>
                      <a:gd name="connsiteY0-132" fmla="*/ 1739302 h 3451355"/>
                      <a:gd name="connsiteX1-133" fmla="*/ 0 w 79512"/>
                      <a:gd name="connsiteY1-134" fmla="*/ 0 h 3451355"/>
                      <a:gd name="connsiteX2-135" fmla="*/ 59926 w 79512"/>
                      <a:gd name="connsiteY2-136" fmla="*/ 1738174 h 3451355"/>
                      <a:gd name="connsiteX3-137" fmla="*/ 79060 w 79512"/>
                      <a:gd name="connsiteY3-138" fmla="*/ 3451355 h 3451355"/>
                      <a:gd name="connsiteX4-139" fmla="*/ 13999 w 79512"/>
                      <a:gd name="connsiteY4-140" fmla="*/ 1739302 h 3451355"/>
                      <a:gd name="connsiteX0-141" fmla="*/ 13741 w 79512"/>
                      <a:gd name="connsiteY0-142" fmla="*/ 1728329 h 3451355"/>
                      <a:gd name="connsiteX1-143" fmla="*/ 0 w 79512"/>
                      <a:gd name="connsiteY1-144" fmla="*/ 0 h 3451355"/>
                      <a:gd name="connsiteX2-145" fmla="*/ 59926 w 79512"/>
                      <a:gd name="connsiteY2-146" fmla="*/ 1738174 h 3451355"/>
                      <a:gd name="connsiteX3-147" fmla="*/ 79060 w 79512"/>
                      <a:gd name="connsiteY3-148" fmla="*/ 3451355 h 3451355"/>
                      <a:gd name="connsiteX4-149" fmla="*/ 13741 w 79512"/>
                      <a:gd name="connsiteY4-150" fmla="*/ 1728329 h 345135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9512" h="3451355">
                        <a:moveTo>
                          <a:pt x="13741" y="1728329"/>
                        </a:moveTo>
                        <a:cubicBezTo>
                          <a:pt x="10408" y="1205257"/>
                          <a:pt x="3333" y="523072"/>
                          <a:pt x="0" y="0"/>
                        </a:cubicBezTo>
                        <a:lnTo>
                          <a:pt x="59926" y="1738174"/>
                        </a:lnTo>
                        <a:cubicBezTo>
                          <a:pt x="55639" y="2357766"/>
                          <a:pt x="83347" y="2831763"/>
                          <a:pt x="79060" y="3451355"/>
                        </a:cubicBezTo>
                        <a:lnTo>
                          <a:pt x="13741" y="172832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AF5"/>
                      </a:gs>
                      <a:gs pos="100000">
                        <a:srgbClr val="FFFAF5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048385">
                      <a:defRPr/>
                    </a:pPr>
                    <a:endParaRPr lang="zh-CN" altLang="en-US" sz="2265" kern="0" smtClean="0">
                      <a:solidFill>
                        <a:srgbClr val="FF7E00"/>
                      </a:solidFill>
                      <a:latin typeface="Franklin Gothic Book" panose="020B0503020102020204"/>
                      <a:sym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65" name="组合 164"/>
                <p:cNvGrpSpPr/>
                <p:nvPr/>
              </p:nvGrpSpPr>
              <p:grpSpPr>
                <a:xfrm rot="2499955">
                  <a:off x="-288543" y="1640140"/>
                  <a:ext cx="1995066" cy="1995066"/>
                  <a:chOff x="2593547" y="713561"/>
                  <a:chExt cx="3990236" cy="3990237"/>
                </a:xfrm>
                <a:grpFill/>
              </p:grpSpPr>
              <p:sp>
                <p:nvSpPr>
                  <p:cNvPr id="166" name="平行四边形 10"/>
                  <p:cNvSpPr/>
                  <p:nvPr/>
                </p:nvSpPr>
                <p:spPr>
                  <a:xfrm rot="157082">
                    <a:off x="4499200" y="713561"/>
                    <a:ext cx="178835" cy="3990237"/>
                  </a:xfrm>
                  <a:custGeom>
                    <a:avLst/>
                    <a:gdLst>
                      <a:gd name="connsiteX0" fmla="*/ 0 w 630560"/>
                      <a:gd name="connsiteY0" fmla="*/ 2247395 h 2247395"/>
                      <a:gd name="connsiteX1" fmla="*/ 157640 w 630560"/>
                      <a:gd name="connsiteY1" fmla="*/ 0 h 2247395"/>
                      <a:gd name="connsiteX2" fmla="*/ 630560 w 630560"/>
                      <a:gd name="connsiteY2" fmla="*/ 0 h 2247395"/>
                      <a:gd name="connsiteX3" fmla="*/ 472920 w 630560"/>
                      <a:gd name="connsiteY3" fmla="*/ 2247395 h 2247395"/>
                      <a:gd name="connsiteX4" fmla="*/ 0 w 630560"/>
                      <a:gd name="connsiteY4" fmla="*/ 2247395 h 2247395"/>
                      <a:gd name="connsiteX0-1" fmla="*/ 0 w 630560"/>
                      <a:gd name="connsiteY0-2" fmla="*/ 2597915 h 2597915"/>
                      <a:gd name="connsiteX1-3" fmla="*/ 127160 w 630560"/>
                      <a:gd name="connsiteY1-4" fmla="*/ 0 h 2597915"/>
                      <a:gd name="connsiteX2-5" fmla="*/ 630560 w 630560"/>
                      <a:gd name="connsiteY2-6" fmla="*/ 350520 h 2597915"/>
                      <a:gd name="connsiteX3-7" fmla="*/ 472920 w 630560"/>
                      <a:gd name="connsiteY3-8" fmla="*/ 2597915 h 2597915"/>
                      <a:gd name="connsiteX4-9" fmla="*/ 0 w 630560"/>
                      <a:gd name="connsiteY4-10" fmla="*/ 2597915 h 2597915"/>
                      <a:gd name="connsiteX0-11" fmla="*/ 0 w 472920"/>
                      <a:gd name="connsiteY0-12" fmla="*/ 2597915 h 2597915"/>
                      <a:gd name="connsiteX1-13" fmla="*/ 127160 w 472920"/>
                      <a:gd name="connsiteY1-14" fmla="*/ 0 h 2597915"/>
                      <a:gd name="connsiteX2-15" fmla="*/ 348620 w 472920"/>
                      <a:gd name="connsiteY2-16" fmla="*/ 1417320 h 2597915"/>
                      <a:gd name="connsiteX3-17" fmla="*/ 472920 w 472920"/>
                      <a:gd name="connsiteY3-18" fmla="*/ 2597915 h 2597915"/>
                      <a:gd name="connsiteX4-19" fmla="*/ 0 w 472920"/>
                      <a:gd name="connsiteY4-20" fmla="*/ 2597915 h 2597915"/>
                      <a:gd name="connsiteX0-21" fmla="*/ 0 w 442440"/>
                      <a:gd name="connsiteY0-22" fmla="*/ 1454915 h 2597915"/>
                      <a:gd name="connsiteX1-23" fmla="*/ 96680 w 442440"/>
                      <a:gd name="connsiteY1-24" fmla="*/ 0 h 2597915"/>
                      <a:gd name="connsiteX2-25" fmla="*/ 318140 w 442440"/>
                      <a:gd name="connsiteY2-26" fmla="*/ 1417320 h 2597915"/>
                      <a:gd name="connsiteX3-27" fmla="*/ 442440 w 442440"/>
                      <a:gd name="connsiteY3-28" fmla="*/ 2597915 h 2597915"/>
                      <a:gd name="connsiteX4-29" fmla="*/ 0 w 442440"/>
                      <a:gd name="connsiteY4-30" fmla="*/ 1454915 h 2597915"/>
                      <a:gd name="connsiteX0-31" fmla="*/ 0 w 318140"/>
                      <a:gd name="connsiteY0-32" fmla="*/ 1454915 h 3329435"/>
                      <a:gd name="connsiteX1-33" fmla="*/ 96680 w 318140"/>
                      <a:gd name="connsiteY1-34" fmla="*/ 0 h 3329435"/>
                      <a:gd name="connsiteX2-35" fmla="*/ 318140 w 318140"/>
                      <a:gd name="connsiteY2-36" fmla="*/ 1417320 h 3329435"/>
                      <a:gd name="connsiteX3-37" fmla="*/ 175740 w 318140"/>
                      <a:gd name="connsiteY3-38" fmla="*/ 3329435 h 3329435"/>
                      <a:gd name="connsiteX4-39" fmla="*/ 0 w 318140"/>
                      <a:gd name="connsiteY4-40" fmla="*/ 1454915 h 3329435"/>
                      <a:gd name="connsiteX0-41" fmla="*/ 0 w 318140"/>
                      <a:gd name="connsiteY0-42" fmla="*/ 1576835 h 3451355"/>
                      <a:gd name="connsiteX1-43" fmla="*/ 96680 w 318140"/>
                      <a:gd name="connsiteY1-44" fmla="*/ 0 h 3451355"/>
                      <a:gd name="connsiteX2-45" fmla="*/ 318140 w 318140"/>
                      <a:gd name="connsiteY2-46" fmla="*/ 1539240 h 3451355"/>
                      <a:gd name="connsiteX3-47" fmla="*/ 175740 w 318140"/>
                      <a:gd name="connsiteY3-48" fmla="*/ 3451355 h 3451355"/>
                      <a:gd name="connsiteX4-49" fmla="*/ 0 w 318140"/>
                      <a:gd name="connsiteY4-50" fmla="*/ 1576835 h 3451355"/>
                      <a:gd name="connsiteX0-51" fmla="*/ 0 w 234320"/>
                      <a:gd name="connsiteY0-52" fmla="*/ 1546355 h 3451355"/>
                      <a:gd name="connsiteX1-53" fmla="*/ 12860 w 234320"/>
                      <a:gd name="connsiteY1-54" fmla="*/ 0 h 3451355"/>
                      <a:gd name="connsiteX2-55" fmla="*/ 234320 w 234320"/>
                      <a:gd name="connsiteY2-56" fmla="*/ 1539240 h 3451355"/>
                      <a:gd name="connsiteX3-57" fmla="*/ 91920 w 234320"/>
                      <a:gd name="connsiteY3-58" fmla="*/ 3451355 h 3451355"/>
                      <a:gd name="connsiteX4-59" fmla="*/ 0 w 234320"/>
                      <a:gd name="connsiteY4-60" fmla="*/ 1546355 h 3451355"/>
                      <a:gd name="connsiteX0-61" fmla="*/ 0 w 104780"/>
                      <a:gd name="connsiteY0-62" fmla="*/ 1546355 h 3451355"/>
                      <a:gd name="connsiteX1-63" fmla="*/ 12860 w 104780"/>
                      <a:gd name="connsiteY1-64" fmla="*/ 0 h 3451355"/>
                      <a:gd name="connsiteX2-65" fmla="*/ 104780 w 104780"/>
                      <a:gd name="connsiteY2-66" fmla="*/ 1592580 h 3451355"/>
                      <a:gd name="connsiteX3-67" fmla="*/ 91920 w 104780"/>
                      <a:gd name="connsiteY3-68" fmla="*/ 3451355 h 3451355"/>
                      <a:gd name="connsiteX4-69" fmla="*/ 0 w 104780"/>
                      <a:gd name="connsiteY4-70" fmla="*/ 1546355 h 3451355"/>
                      <a:gd name="connsiteX0-71" fmla="*/ 0 w 92396"/>
                      <a:gd name="connsiteY0-72" fmla="*/ 1546355 h 3451355"/>
                      <a:gd name="connsiteX1-73" fmla="*/ 12860 w 92396"/>
                      <a:gd name="connsiteY1-74" fmla="*/ 0 h 3451355"/>
                      <a:gd name="connsiteX2-75" fmla="*/ 74300 w 92396"/>
                      <a:gd name="connsiteY2-76" fmla="*/ 1562100 h 3451355"/>
                      <a:gd name="connsiteX3-77" fmla="*/ 91920 w 92396"/>
                      <a:gd name="connsiteY3-78" fmla="*/ 3451355 h 3451355"/>
                      <a:gd name="connsiteX4-79" fmla="*/ 0 w 92396"/>
                      <a:gd name="connsiteY4-80" fmla="*/ 1546355 h 3451355"/>
                      <a:gd name="connsiteX0-81" fmla="*/ 10000 w 79536"/>
                      <a:gd name="connsiteY0-82" fmla="*/ 1569215 h 3451355"/>
                      <a:gd name="connsiteX1-83" fmla="*/ 0 w 79536"/>
                      <a:gd name="connsiteY1-84" fmla="*/ 0 h 3451355"/>
                      <a:gd name="connsiteX2-85" fmla="*/ 61440 w 79536"/>
                      <a:gd name="connsiteY2-86" fmla="*/ 1562100 h 3451355"/>
                      <a:gd name="connsiteX3-87" fmla="*/ 79060 w 79536"/>
                      <a:gd name="connsiteY3-88" fmla="*/ 3451355 h 3451355"/>
                      <a:gd name="connsiteX4-89" fmla="*/ 10000 w 79536"/>
                      <a:gd name="connsiteY4-90" fmla="*/ 1569215 h 3451355"/>
                      <a:gd name="connsiteX0-91" fmla="*/ 13594 w 79536"/>
                      <a:gd name="connsiteY0-92" fmla="*/ 1601884 h 3451355"/>
                      <a:gd name="connsiteX1-93" fmla="*/ 0 w 79536"/>
                      <a:gd name="connsiteY1-94" fmla="*/ 0 h 3451355"/>
                      <a:gd name="connsiteX2-95" fmla="*/ 61440 w 79536"/>
                      <a:gd name="connsiteY2-96" fmla="*/ 1562100 h 3451355"/>
                      <a:gd name="connsiteX3-97" fmla="*/ 79060 w 79536"/>
                      <a:gd name="connsiteY3-98" fmla="*/ 3451355 h 3451355"/>
                      <a:gd name="connsiteX4-99" fmla="*/ 13594 w 79536"/>
                      <a:gd name="connsiteY4-100" fmla="*/ 1601884 h 3451355"/>
                      <a:gd name="connsiteX0-101" fmla="*/ 13594 w 79555"/>
                      <a:gd name="connsiteY0-102" fmla="*/ 1601884 h 3451355"/>
                      <a:gd name="connsiteX1-103" fmla="*/ 0 w 79555"/>
                      <a:gd name="connsiteY1-104" fmla="*/ 0 h 3451355"/>
                      <a:gd name="connsiteX2-105" fmla="*/ 62601 w 79555"/>
                      <a:gd name="connsiteY2-106" fmla="*/ 1611480 h 3451355"/>
                      <a:gd name="connsiteX3-107" fmla="*/ 79060 w 79555"/>
                      <a:gd name="connsiteY3-108" fmla="*/ 3451355 h 3451355"/>
                      <a:gd name="connsiteX4-109" fmla="*/ 13594 w 79555"/>
                      <a:gd name="connsiteY4-110" fmla="*/ 1601884 h 3451355"/>
                      <a:gd name="connsiteX0-111" fmla="*/ 13594 w 79549"/>
                      <a:gd name="connsiteY0-112" fmla="*/ 1601884 h 3451355"/>
                      <a:gd name="connsiteX1-113" fmla="*/ 0 w 79549"/>
                      <a:gd name="connsiteY1-114" fmla="*/ 0 h 3451355"/>
                      <a:gd name="connsiteX2-115" fmla="*/ 62214 w 79549"/>
                      <a:gd name="connsiteY2-116" fmla="*/ 1595019 h 3451355"/>
                      <a:gd name="connsiteX3-117" fmla="*/ 79060 w 79549"/>
                      <a:gd name="connsiteY3-118" fmla="*/ 3451355 h 3451355"/>
                      <a:gd name="connsiteX4-119" fmla="*/ 13594 w 79549"/>
                      <a:gd name="connsiteY4-120" fmla="*/ 1601884 h 3451355"/>
                      <a:gd name="connsiteX0-121" fmla="*/ 16431 w 79549"/>
                      <a:gd name="connsiteY0-122" fmla="*/ 1722591 h 3451355"/>
                      <a:gd name="connsiteX1-123" fmla="*/ 0 w 79549"/>
                      <a:gd name="connsiteY1-124" fmla="*/ 0 h 3451355"/>
                      <a:gd name="connsiteX2-125" fmla="*/ 62214 w 79549"/>
                      <a:gd name="connsiteY2-126" fmla="*/ 1595019 h 3451355"/>
                      <a:gd name="connsiteX3-127" fmla="*/ 79060 w 79549"/>
                      <a:gd name="connsiteY3-128" fmla="*/ 3451355 h 3451355"/>
                      <a:gd name="connsiteX4-129" fmla="*/ 16431 w 79549"/>
                      <a:gd name="connsiteY4-130" fmla="*/ 1722591 h 3451355"/>
                      <a:gd name="connsiteX0-131" fmla="*/ 16431 w 79504"/>
                      <a:gd name="connsiteY0-132" fmla="*/ 1722591 h 3451355"/>
                      <a:gd name="connsiteX1-133" fmla="*/ 0 w 79504"/>
                      <a:gd name="connsiteY1-134" fmla="*/ 0 h 3451355"/>
                      <a:gd name="connsiteX2-135" fmla="*/ 59411 w 79504"/>
                      <a:gd name="connsiteY2-136" fmla="*/ 1716229 h 3451355"/>
                      <a:gd name="connsiteX3-137" fmla="*/ 79060 w 79504"/>
                      <a:gd name="connsiteY3-138" fmla="*/ 3451355 h 3451355"/>
                      <a:gd name="connsiteX4-139" fmla="*/ 16431 w 79504"/>
                      <a:gd name="connsiteY4-140" fmla="*/ 1722591 h 345135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9504" h="3451355">
                        <a:moveTo>
                          <a:pt x="16431" y="1722591"/>
                        </a:moveTo>
                        <a:cubicBezTo>
                          <a:pt x="13098" y="1199519"/>
                          <a:pt x="3333" y="523072"/>
                          <a:pt x="0" y="0"/>
                        </a:cubicBezTo>
                        <a:lnTo>
                          <a:pt x="59411" y="1716229"/>
                        </a:lnTo>
                        <a:cubicBezTo>
                          <a:pt x="55124" y="2335821"/>
                          <a:pt x="83347" y="2831763"/>
                          <a:pt x="79060" y="3451355"/>
                        </a:cubicBezTo>
                        <a:lnTo>
                          <a:pt x="16431" y="17225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AF5"/>
                      </a:gs>
                      <a:gs pos="100000">
                        <a:srgbClr val="FFFAF5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048385">
                      <a:defRPr/>
                    </a:pPr>
                    <a:endParaRPr lang="zh-CN" altLang="en-US" sz="2265" kern="0" dirty="0" smtClean="0">
                      <a:solidFill>
                        <a:srgbClr val="FF7E00"/>
                      </a:solidFill>
                      <a:latin typeface="Franklin Gothic Book" panose="020B0503020102020204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67" name="平行四边形 10"/>
                  <p:cNvSpPr/>
                  <p:nvPr/>
                </p:nvSpPr>
                <p:spPr>
                  <a:xfrm rot="5557082">
                    <a:off x="4499239" y="713525"/>
                    <a:ext cx="178852" cy="3990236"/>
                  </a:xfrm>
                  <a:custGeom>
                    <a:avLst/>
                    <a:gdLst>
                      <a:gd name="connsiteX0" fmla="*/ 0 w 630560"/>
                      <a:gd name="connsiteY0" fmla="*/ 2247395 h 2247395"/>
                      <a:gd name="connsiteX1" fmla="*/ 157640 w 630560"/>
                      <a:gd name="connsiteY1" fmla="*/ 0 h 2247395"/>
                      <a:gd name="connsiteX2" fmla="*/ 630560 w 630560"/>
                      <a:gd name="connsiteY2" fmla="*/ 0 h 2247395"/>
                      <a:gd name="connsiteX3" fmla="*/ 472920 w 630560"/>
                      <a:gd name="connsiteY3" fmla="*/ 2247395 h 2247395"/>
                      <a:gd name="connsiteX4" fmla="*/ 0 w 630560"/>
                      <a:gd name="connsiteY4" fmla="*/ 2247395 h 2247395"/>
                      <a:gd name="connsiteX0-1" fmla="*/ 0 w 630560"/>
                      <a:gd name="connsiteY0-2" fmla="*/ 2597915 h 2597915"/>
                      <a:gd name="connsiteX1-3" fmla="*/ 127160 w 630560"/>
                      <a:gd name="connsiteY1-4" fmla="*/ 0 h 2597915"/>
                      <a:gd name="connsiteX2-5" fmla="*/ 630560 w 630560"/>
                      <a:gd name="connsiteY2-6" fmla="*/ 350520 h 2597915"/>
                      <a:gd name="connsiteX3-7" fmla="*/ 472920 w 630560"/>
                      <a:gd name="connsiteY3-8" fmla="*/ 2597915 h 2597915"/>
                      <a:gd name="connsiteX4-9" fmla="*/ 0 w 630560"/>
                      <a:gd name="connsiteY4-10" fmla="*/ 2597915 h 2597915"/>
                      <a:gd name="connsiteX0-11" fmla="*/ 0 w 472920"/>
                      <a:gd name="connsiteY0-12" fmla="*/ 2597915 h 2597915"/>
                      <a:gd name="connsiteX1-13" fmla="*/ 127160 w 472920"/>
                      <a:gd name="connsiteY1-14" fmla="*/ 0 h 2597915"/>
                      <a:gd name="connsiteX2-15" fmla="*/ 348620 w 472920"/>
                      <a:gd name="connsiteY2-16" fmla="*/ 1417320 h 2597915"/>
                      <a:gd name="connsiteX3-17" fmla="*/ 472920 w 472920"/>
                      <a:gd name="connsiteY3-18" fmla="*/ 2597915 h 2597915"/>
                      <a:gd name="connsiteX4-19" fmla="*/ 0 w 472920"/>
                      <a:gd name="connsiteY4-20" fmla="*/ 2597915 h 2597915"/>
                      <a:gd name="connsiteX0-21" fmla="*/ 0 w 442440"/>
                      <a:gd name="connsiteY0-22" fmla="*/ 1454915 h 2597915"/>
                      <a:gd name="connsiteX1-23" fmla="*/ 96680 w 442440"/>
                      <a:gd name="connsiteY1-24" fmla="*/ 0 h 2597915"/>
                      <a:gd name="connsiteX2-25" fmla="*/ 318140 w 442440"/>
                      <a:gd name="connsiteY2-26" fmla="*/ 1417320 h 2597915"/>
                      <a:gd name="connsiteX3-27" fmla="*/ 442440 w 442440"/>
                      <a:gd name="connsiteY3-28" fmla="*/ 2597915 h 2597915"/>
                      <a:gd name="connsiteX4-29" fmla="*/ 0 w 442440"/>
                      <a:gd name="connsiteY4-30" fmla="*/ 1454915 h 2597915"/>
                      <a:gd name="connsiteX0-31" fmla="*/ 0 w 318140"/>
                      <a:gd name="connsiteY0-32" fmla="*/ 1454915 h 3329435"/>
                      <a:gd name="connsiteX1-33" fmla="*/ 96680 w 318140"/>
                      <a:gd name="connsiteY1-34" fmla="*/ 0 h 3329435"/>
                      <a:gd name="connsiteX2-35" fmla="*/ 318140 w 318140"/>
                      <a:gd name="connsiteY2-36" fmla="*/ 1417320 h 3329435"/>
                      <a:gd name="connsiteX3-37" fmla="*/ 175740 w 318140"/>
                      <a:gd name="connsiteY3-38" fmla="*/ 3329435 h 3329435"/>
                      <a:gd name="connsiteX4-39" fmla="*/ 0 w 318140"/>
                      <a:gd name="connsiteY4-40" fmla="*/ 1454915 h 3329435"/>
                      <a:gd name="connsiteX0-41" fmla="*/ 0 w 318140"/>
                      <a:gd name="connsiteY0-42" fmla="*/ 1576835 h 3451355"/>
                      <a:gd name="connsiteX1-43" fmla="*/ 96680 w 318140"/>
                      <a:gd name="connsiteY1-44" fmla="*/ 0 h 3451355"/>
                      <a:gd name="connsiteX2-45" fmla="*/ 318140 w 318140"/>
                      <a:gd name="connsiteY2-46" fmla="*/ 1539240 h 3451355"/>
                      <a:gd name="connsiteX3-47" fmla="*/ 175740 w 318140"/>
                      <a:gd name="connsiteY3-48" fmla="*/ 3451355 h 3451355"/>
                      <a:gd name="connsiteX4-49" fmla="*/ 0 w 318140"/>
                      <a:gd name="connsiteY4-50" fmla="*/ 1576835 h 3451355"/>
                      <a:gd name="connsiteX0-51" fmla="*/ 0 w 234320"/>
                      <a:gd name="connsiteY0-52" fmla="*/ 1546355 h 3451355"/>
                      <a:gd name="connsiteX1-53" fmla="*/ 12860 w 234320"/>
                      <a:gd name="connsiteY1-54" fmla="*/ 0 h 3451355"/>
                      <a:gd name="connsiteX2-55" fmla="*/ 234320 w 234320"/>
                      <a:gd name="connsiteY2-56" fmla="*/ 1539240 h 3451355"/>
                      <a:gd name="connsiteX3-57" fmla="*/ 91920 w 234320"/>
                      <a:gd name="connsiteY3-58" fmla="*/ 3451355 h 3451355"/>
                      <a:gd name="connsiteX4-59" fmla="*/ 0 w 234320"/>
                      <a:gd name="connsiteY4-60" fmla="*/ 1546355 h 3451355"/>
                      <a:gd name="connsiteX0-61" fmla="*/ 0 w 104780"/>
                      <a:gd name="connsiteY0-62" fmla="*/ 1546355 h 3451355"/>
                      <a:gd name="connsiteX1-63" fmla="*/ 12860 w 104780"/>
                      <a:gd name="connsiteY1-64" fmla="*/ 0 h 3451355"/>
                      <a:gd name="connsiteX2-65" fmla="*/ 104780 w 104780"/>
                      <a:gd name="connsiteY2-66" fmla="*/ 1592580 h 3451355"/>
                      <a:gd name="connsiteX3-67" fmla="*/ 91920 w 104780"/>
                      <a:gd name="connsiteY3-68" fmla="*/ 3451355 h 3451355"/>
                      <a:gd name="connsiteX4-69" fmla="*/ 0 w 104780"/>
                      <a:gd name="connsiteY4-70" fmla="*/ 1546355 h 3451355"/>
                      <a:gd name="connsiteX0-71" fmla="*/ 0 w 92396"/>
                      <a:gd name="connsiteY0-72" fmla="*/ 1546355 h 3451355"/>
                      <a:gd name="connsiteX1-73" fmla="*/ 12860 w 92396"/>
                      <a:gd name="connsiteY1-74" fmla="*/ 0 h 3451355"/>
                      <a:gd name="connsiteX2-75" fmla="*/ 74300 w 92396"/>
                      <a:gd name="connsiteY2-76" fmla="*/ 1562100 h 3451355"/>
                      <a:gd name="connsiteX3-77" fmla="*/ 91920 w 92396"/>
                      <a:gd name="connsiteY3-78" fmla="*/ 3451355 h 3451355"/>
                      <a:gd name="connsiteX4-79" fmla="*/ 0 w 92396"/>
                      <a:gd name="connsiteY4-80" fmla="*/ 1546355 h 3451355"/>
                      <a:gd name="connsiteX0-81" fmla="*/ 10000 w 79536"/>
                      <a:gd name="connsiteY0-82" fmla="*/ 1569215 h 3451355"/>
                      <a:gd name="connsiteX1-83" fmla="*/ 0 w 79536"/>
                      <a:gd name="connsiteY1-84" fmla="*/ 0 h 3451355"/>
                      <a:gd name="connsiteX2-85" fmla="*/ 61440 w 79536"/>
                      <a:gd name="connsiteY2-86" fmla="*/ 1562100 h 3451355"/>
                      <a:gd name="connsiteX3-87" fmla="*/ 79060 w 79536"/>
                      <a:gd name="connsiteY3-88" fmla="*/ 3451355 h 3451355"/>
                      <a:gd name="connsiteX4-89" fmla="*/ 10000 w 79536"/>
                      <a:gd name="connsiteY4-90" fmla="*/ 1569215 h 3451355"/>
                      <a:gd name="connsiteX0-91" fmla="*/ 13594 w 79536"/>
                      <a:gd name="connsiteY0-92" fmla="*/ 1601884 h 3451355"/>
                      <a:gd name="connsiteX1-93" fmla="*/ 0 w 79536"/>
                      <a:gd name="connsiteY1-94" fmla="*/ 0 h 3451355"/>
                      <a:gd name="connsiteX2-95" fmla="*/ 61440 w 79536"/>
                      <a:gd name="connsiteY2-96" fmla="*/ 1562100 h 3451355"/>
                      <a:gd name="connsiteX3-97" fmla="*/ 79060 w 79536"/>
                      <a:gd name="connsiteY3-98" fmla="*/ 3451355 h 3451355"/>
                      <a:gd name="connsiteX4-99" fmla="*/ 13594 w 79536"/>
                      <a:gd name="connsiteY4-100" fmla="*/ 1601884 h 3451355"/>
                      <a:gd name="connsiteX0-101" fmla="*/ 13594 w 79555"/>
                      <a:gd name="connsiteY0-102" fmla="*/ 1601884 h 3451355"/>
                      <a:gd name="connsiteX1-103" fmla="*/ 0 w 79555"/>
                      <a:gd name="connsiteY1-104" fmla="*/ 0 h 3451355"/>
                      <a:gd name="connsiteX2-105" fmla="*/ 62601 w 79555"/>
                      <a:gd name="connsiteY2-106" fmla="*/ 1611480 h 3451355"/>
                      <a:gd name="connsiteX3-107" fmla="*/ 79060 w 79555"/>
                      <a:gd name="connsiteY3-108" fmla="*/ 3451355 h 3451355"/>
                      <a:gd name="connsiteX4-109" fmla="*/ 13594 w 79555"/>
                      <a:gd name="connsiteY4-110" fmla="*/ 1601884 h 3451355"/>
                      <a:gd name="connsiteX0-111" fmla="*/ 13594 w 79549"/>
                      <a:gd name="connsiteY0-112" fmla="*/ 1601884 h 3451355"/>
                      <a:gd name="connsiteX1-113" fmla="*/ 0 w 79549"/>
                      <a:gd name="connsiteY1-114" fmla="*/ 0 h 3451355"/>
                      <a:gd name="connsiteX2-115" fmla="*/ 62214 w 79549"/>
                      <a:gd name="connsiteY2-116" fmla="*/ 1595019 h 3451355"/>
                      <a:gd name="connsiteX3-117" fmla="*/ 79060 w 79549"/>
                      <a:gd name="connsiteY3-118" fmla="*/ 3451355 h 3451355"/>
                      <a:gd name="connsiteX4-119" fmla="*/ 13594 w 79549"/>
                      <a:gd name="connsiteY4-120" fmla="*/ 1601884 h 3451355"/>
                      <a:gd name="connsiteX0-121" fmla="*/ 13999 w 79549"/>
                      <a:gd name="connsiteY0-122" fmla="*/ 1739302 h 3451355"/>
                      <a:gd name="connsiteX1-123" fmla="*/ 0 w 79549"/>
                      <a:gd name="connsiteY1-124" fmla="*/ 0 h 3451355"/>
                      <a:gd name="connsiteX2-125" fmla="*/ 62214 w 79549"/>
                      <a:gd name="connsiteY2-126" fmla="*/ 1595019 h 3451355"/>
                      <a:gd name="connsiteX3-127" fmla="*/ 79060 w 79549"/>
                      <a:gd name="connsiteY3-128" fmla="*/ 3451355 h 3451355"/>
                      <a:gd name="connsiteX4-129" fmla="*/ 13999 w 79549"/>
                      <a:gd name="connsiteY4-130" fmla="*/ 1739302 h 3451355"/>
                      <a:gd name="connsiteX0-131" fmla="*/ 13999 w 79512"/>
                      <a:gd name="connsiteY0-132" fmla="*/ 1739302 h 3451355"/>
                      <a:gd name="connsiteX1-133" fmla="*/ 0 w 79512"/>
                      <a:gd name="connsiteY1-134" fmla="*/ 0 h 3451355"/>
                      <a:gd name="connsiteX2-135" fmla="*/ 59926 w 79512"/>
                      <a:gd name="connsiteY2-136" fmla="*/ 1738174 h 3451355"/>
                      <a:gd name="connsiteX3-137" fmla="*/ 79060 w 79512"/>
                      <a:gd name="connsiteY3-138" fmla="*/ 3451355 h 3451355"/>
                      <a:gd name="connsiteX4-139" fmla="*/ 13999 w 79512"/>
                      <a:gd name="connsiteY4-140" fmla="*/ 1739302 h 3451355"/>
                      <a:gd name="connsiteX0-141" fmla="*/ 13741 w 79512"/>
                      <a:gd name="connsiteY0-142" fmla="*/ 1728329 h 3451355"/>
                      <a:gd name="connsiteX1-143" fmla="*/ 0 w 79512"/>
                      <a:gd name="connsiteY1-144" fmla="*/ 0 h 3451355"/>
                      <a:gd name="connsiteX2-145" fmla="*/ 59926 w 79512"/>
                      <a:gd name="connsiteY2-146" fmla="*/ 1738174 h 3451355"/>
                      <a:gd name="connsiteX3-147" fmla="*/ 79060 w 79512"/>
                      <a:gd name="connsiteY3-148" fmla="*/ 3451355 h 3451355"/>
                      <a:gd name="connsiteX4-149" fmla="*/ 13741 w 79512"/>
                      <a:gd name="connsiteY4-150" fmla="*/ 1728329 h 345135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9512" h="3451355">
                        <a:moveTo>
                          <a:pt x="13741" y="1728329"/>
                        </a:moveTo>
                        <a:cubicBezTo>
                          <a:pt x="10408" y="1205257"/>
                          <a:pt x="3333" y="523072"/>
                          <a:pt x="0" y="0"/>
                        </a:cubicBezTo>
                        <a:lnTo>
                          <a:pt x="59926" y="1738174"/>
                        </a:lnTo>
                        <a:cubicBezTo>
                          <a:pt x="55639" y="2357766"/>
                          <a:pt x="83347" y="2831763"/>
                          <a:pt x="79060" y="3451355"/>
                        </a:cubicBezTo>
                        <a:lnTo>
                          <a:pt x="13741" y="172832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AF5"/>
                      </a:gs>
                      <a:gs pos="100000">
                        <a:srgbClr val="FFFAF5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048385">
                      <a:defRPr/>
                    </a:pPr>
                    <a:endParaRPr lang="zh-CN" altLang="en-US" sz="2265" kern="0" smtClean="0">
                      <a:solidFill>
                        <a:srgbClr val="FF7E00"/>
                      </a:solidFill>
                      <a:latin typeface="Franklin Gothic Book" panose="020B0503020102020204"/>
                      <a:sym typeface="微软雅黑" panose="020B0503020204020204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2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7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7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2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2" dur="100" fill="hold"/>
                                        <p:tgtEl>
                                          <p:spTgt spid="15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6" dur="100" fill="hold"/>
                                        <p:tgtEl>
                                          <p:spTgt spid="15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2.77778E-6 -2.12121E-6 L 2.77778E-6 0.41598 " pathEditMode="relative" rAng="0" ptsTypes="AA">
                                      <p:cBhvr>
                                        <p:cTn id="76" dur="4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9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3" presetClass="pat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1.66667E-6 -1.79063E-6 L 0.00018 -0.40385 " pathEditMode="relative" rAng="0" ptsTypes="AA">
                                      <p:cBhvr>
                                        <p:cTn id="84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9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Scale>
                                      <p:cBhvr>
                                        <p:cTn id="105" dur="750" fill="hold"/>
                                        <p:tgtEl>
                                          <p:spTgt spid="15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948420" y="1006508"/>
            <a:ext cx="7983675" cy="4072106"/>
            <a:chOff x="1086812" y="1072467"/>
            <a:chExt cx="6979504" cy="3464598"/>
          </a:xfrm>
        </p:grpSpPr>
        <p:sp>
          <p:nvSpPr>
            <p:cNvPr id="34" name="圆角矩形 33"/>
            <p:cNvSpPr/>
            <p:nvPr/>
          </p:nvSpPr>
          <p:spPr>
            <a:xfrm>
              <a:off x="1086812" y="1072467"/>
              <a:ext cx="6970376" cy="3456746"/>
            </a:xfrm>
            <a:prstGeom prst="roundRect">
              <a:avLst>
                <a:gd name="adj" fmla="val 6020"/>
              </a:avLst>
            </a:prstGeom>
            <a:gradFill flip="none" rotWithShape="1">
              <a:gsLst>
                <a:gs pos="49000">
                  <a:srgbClr val="FF7E00">
                    <a:alpha val="56000"/>
                  </a:srgbClr>
                </a:gs>
                <a:gs pos="0">
                  <a:srgbClr val="FFC000">
                    <a:lumMod val="100000"/>
                    <a:alpha val="41000"/>
                  </a:srgbClr>
                </a:gs>
                <a:gs pos="100000">
                  <a:srgbClr val="FFFF00">
                    <a:alpha val="60000"/>
                  </a:srgbClr>
                </a:gs>
              </a:gsLst>
              <a:lin ang="2700000" scaled="1"/>
              <a:tileRect/>
            </a:gradFill>
            <a:ln w="22225" cap="flat" cmpd="sng" algn="ctr">
              <a:gradFill flip="none" rotWithShape="1">
                <a:gsLst>
                  <a:gs pos="0">
                    <a:srgbClr val="FF0000"/>
                  </a:gs>
                  <a:gs pos="13000">
                    <a:srgbClr val="FFFF00"/>
                  </a:gs>
                  <a:gs pos="46000">
                    <a:srgbClr val="FF7E00"/>
                  </a:gs>
                  <a:gs pos="69000">
                    <a:srgbClr val="FFFF00"/>
                  </a:gs>
                  <a:gs pos="89000">
                    <a:srgbClr val="FF7E00"/>
                  </a:gs>
                  <a:gs pos="100000">
                    <a:srgbClr val="FF000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  <p:sp>
          <p:nvSpPr>
            <p:cNvPr id="35" name="圆角矩形 18"/>
            <p:cNvSpPr/>
            <p:nvPr/>
          </p:nvSpPr>
          <p:spPr>
            <a:xfrm>
              <a:off x="1095940" y="1080319"/>
              <a:ext cx="6970376" cy="3456746"/>
            </a:xfrm>
            <a:custGeom>
              <a:avLst/>
              <a:gdLst>
                <a:gd name="connsiteX0" fmla="*/ 0 w 6970376"/>
                <a:gd name="connsiteY0" fmla="*/ 208096 h 3456746"/>
                <a:gd name="connsiteX1" fmla="*/ 208096 w 6970376"/>
                <a:gd name="connsiteY1" fmla="*/ 0 h 3456746"/>
                <a:gd name="connsiteX2" fmla="*/ 6762280 w 6970376"/>
                <a:gd name="connsiteY2" fmla="*/ 0 h 3456746"/>
                <a:gd name="connsiteX3" fmla="*/ 6970376 w 6970376"/>
                <a:gd name="connsiteY3" fmla="*/ 208096 h 3456746"/>
                <a:gd name="connsiteX4" fmla="*/ 6970376 w 6970376"/>
                <a:gd name="connsiteY4" fmla="*/ 3248650 h 3456746"/>
                <a:gd name="connsiteX5" fmla="*/ 6762280 w 6970376"/>
                <a:gd name="connsiteY5" fmla="*/ 3456746 h 3456746"/>
                <a:gd name="connsiteX6" fmla="*/ 208096 w 6970376"/>
                <a:gd name="connsiteY6" fmla="*/ 3456746 h 3456746"/>
                <a:gd name="connsiteX7" fmla="*/ 0 w 6970376"/>
                <a:gd name="connsiteY7" fmla="*/ 3248650 h 3456746"/>
                <a:gd name="connsiteX8" fmla="*/ 0 w 6970376"/>
                <a:gd name="connsiteY8" fmla="*/ 208096 h 3456746"/>
                <a:gd name="connsiteX0-1" fmla="*/ 0 w 6970376"/>
                <a:gd name="connsiteY0-2" fmla="*/ 208096 h 3558257"/>
                <a:gd name="connsiteX1-3" fmla="*/ 208096 w 6970376"/>
                <a:gd name="connsiteY1-4" fmla="*/ 0 h 3558257"/>
                <a:gd name="connsiteX2-5" fmla="*/ 6762280 w 6970376"/>
                <a:gd name="connsiteY2-6" fmla="*/ 0 h 3558257"/>
                <a:gd name="connsiteX3-7" fmla="*/ 6970376 w 6970376"/>
                <a:gd name="connsiteY3-8" fmla="*/ 208096 h 3558257"/>
                <a:gd name="connsiteX4-9" fmla="*/ 6970376 w 6970376"/>
                <a:gd name="connsiteY4-10" fmla="*/ 3248650 h 3558257"/>
                <a:gd name="connsiteX5-11" fmla="*/ 208096 w 6970376"/>
                <a:gd name="connsiteY5-12" fmla="*/ 3456746 h 3558257"/>
                <a:gd name="connsiteX6-13" fmla="*/ 0 w 6970376"/>
                <a:gd name="connsiteY6-14" fmla="*/ 3248650 h 3558257"/>
                <a:gd name="connsiteX7-15" fmla="*/ 0 w 6970376"/>
                <a:gd name="connsiteY7-16" fmla="*/ 208096 h 3558257"/>
                <a:gd name="connsiteX0-17" fmla="*/ 0 w 6970376"/>
                <a:gd name="connsiteY0-18" fmla="*/ 208096 h 3456746"/>
                <a:gd name="connsiteX1-19" fmla="*/ 208096 w 6970376"/>
                <a:gd name="connsiteY1-20" fmla="*/ 0 h 3456746"/>
                <a:gd name="connsiteX2-21" fmla="*/ 6762280 w 6970376"/>
                <a:gd name="connsiteY2-22" fmla="*/ 0 h 3456746"/>
                <a:gd name="connsiteX3-23" fmla="*/ 6970376 w 6970376"/>
                <a:gd name="connsiteY3-24" fmla="*/ 208096 h 3456746"/>
                <a:gd name="connsiteX4-25" fmla="*/ 208096 w 6970376"/>
                <a:gd name="connsiteY4-26" fmla="*/ 3456746 h 3456746"/>
                <a:gd name="connsiteX5-27" fmla="*/ 0 w 6970376"/>
                <a:gd name="connsiteY5-28" fmla="*/ 3248650 h 3456746"/>
                <a:gd name="connsiteX6-29" fmla="*/ 0 w 6970376"/>
                <a:gd name="connsiteY6-30" fmla="*/ 208096 h 3456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970376" h="3456746">
                  <a:moveTo>
                    <a:pt x="0" y="208096"/>
                  </a:moveTo>
                  <a:cubicBezTo>
                    <a:pt x="0" y="93168"/>
                    <a:pt x="93168" y="0"/>
                    <a:pt x="208096" y="0"/>
                  </a:cubicBezTo>
                  <a:lnTo>
                    <a:pt x="6762280" y="0"/>
                  </a:lnTo>
                  <a:cubicBezTo>
                    <a:pt x="6877208" y="0"/>
                    <a:pt x="6970376" y="93168"/>
                    <a:pt x="6970376" y="208096"/>
                  </a:cubicBezTo>
                  <a:lnTo>
                    <a:pt x="208096" y="3456746"/>
                  </a:lnTo>
                  <a:cubicBezTo>
                    <a:pt x="93168" y="3456746"/>
                    <a:pt x="0" y="3363578"/>
                    <a:pt x="0" y="3248650"/>
                  </a:cubicBezTo>
                  <a:lnTo>
                    <a:pt x="0" y="208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2700000" scaled="1"/>
              <a:tileRect/>
            </a:gra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48385">
                <a:defRPr/>
              </a:pPr>
              <a:endParaRPr lang="zh-CN" altLang="en-US" sz="2265" kern="0" smtClean="0">
                <a:solidFill>
                  <a:srgbClr val="FF7E00"/>
                </a:solidFill>
                <a:latin typeface="Franklin Gothic Book" panose="020B0503020102020204"/>
                <a:sym typeface="微软雅黑" panose="020B0503020204020204" charset="-122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7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14753" y="4095199"/>
            <a:ext cx="2869837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:\广告\原创设计\PPT\颁奖典礼\背景\素材\0 (10)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899656" y="1391154"/>
            <a:ext cx="2064888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60824">
            <a:off x="-882010" y="4134384"/>
            <a:ext cx="3138396" cy="2365167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29000"/>
              </a:prstClr>
            </a:outerShdw>
          </a:effectLst>
        </p:spPr>
      </p:pic>
      <p:cxnSp>
        <p:nvCxnSpPr>
          <p:cNvPr id="41" name="直接连接符 40"/>
          <p:cNvCxnSpPr/>
          <p:nvPr/>
        </p:nvCxnSpPr>
        <p:spPr>
          <a:xfrm>
            <a:off x="-1497345" y="-284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42" name="Picture 2" descr="F:\广告\原创设计\2014马年新年广告\PPT\马年PPT动画\颁奖典礼\背景\素材\1_0001_奖杯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62061" y="3861221"/>
            <a:ext cx="1876226" cy="2143734"/>
          </a:xfrm>
          <a:prstGeom prst="rect">
            <a:avLst/>
          </a:prstGeom>
          <a:noFill/>
          <a:effectLst>
            <a:reflection stA="28000" endPos="1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725140" y="2018764"/>
            <a:ext cx="6439583" cy="1488228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90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[ </a:t>
            </a:r>
            <a:r>
              <a:rPr lang="zh-CN" altLang="en-US" sz="90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狂欢盛宴 </a:t>
            </a:r>
            <a:r>
              <a:rPr lang="en-US" altLang="zh-CN" sz="907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]</a:t>
            </a:r>
            <a:endParaRPr lang="zh-CN" altLang="en-US" sz="907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9900" y="3376578"/>
            <a:ext cx="5392823" cy="877484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>
              <a:extrusionClr>
                <a:srgbClr val="FFFF00"/>
              </a:extrusionClr>
              <a:contourClr>
                <a:schemeClr val="accent1"/>
              </a:contourClr>
            </a:sp3d>
          </a:bodyPr>
          <a:lstStyle>
            <a:defPPr>
              <a:defRPr lang="zh-CN"/>
            </a:defPPr>
            <a:lvl1pPr algn="ctr" defTabSz="1218565" fontAlgn="base">
              <a:spcBef>
                <a:spcPct val="0"/>
              </a:spcBef>
              <a:spcAft>
                <a:spcPct val="0"/>
              </a:spcAft>
              <a:defRPr sz="5400" b="1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大家尽情狂欢吧</a:t>
            </a:r>
            <a:r>
              <a:rPr lang="en-US" altLang="zh-CN" sz="5100" kern="0" dirty="0">
                <a:gradFill>
                  <a:gsLst>
                    <a:gs pos="0">
                      <a:srgbClr val="FFFF00"/>
                    </a:gs>
                    <a:gs pos="50000">
                      <a:srgbClr val="FAD694"/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16200000" scaled="0"/>
                </a:gradFill>
                <a:sym typeface="微软雅黑" panose="020B0503020204020204" charset="-122"/>
              </a:rPr>
              <a:t>…</a:t>
            </a:r>
            <a:endParaRPr lang="zh-CN" altLang="en-US" sz="5100" kern="0" dirty="0">
              <a:gradFill>
                <a:gsLst>
                  <a:gs pos="0">
                    <a:srgbClr val="FFFF00"/>
                  </a:gs>
                  <a:gs pos="50000">
                    <a:srgbClr val="FAD694"/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16200000" scaled="0"/>
              </a:gradFill>
              <a:sym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559378" y="3821161"/>
            <a:ext cx="4928746" cy="3692224"/>
            <a:chOff x="7071383" y="4169442"/>
            <a:chExt cx="5216115" cy="3907498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7071383" y="4169442"/>
              <a:ext cx="5216115" cy="3907498"/>
            </a:xfrm>
            <a:prstGeom prst="rect">
              <a:avLst/>
            </a:prstGeom>
          </p:spPr>
        </p:pic>
        <p:sp>
          <p:nvSpPr>
            <p:cNvPr id="47" name="TextBox 116"/>
            <p:cNvSpPr txBox="1"/>
            <p:nvPr/>
          </p:nvSpPr>
          <p:spPr>
            <a:xfrm>
              <a:off x="8057920" y="6480629"/>
              <a:ext cx="3109283" cy="59023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>
                  <a:rot lat="0" lon="0" rev="0"/>
                </a:lightRig>
              </a:scene3d>
              <a:sp3d prstMaterial="plastic">
                <a:extrusionClr>
                  <a:schemeClr val="tx2"/>
                </a:extrusionClr>
                <a:contourClr>
                  <a:schemeClr val="accent1"/>
                </a:contourClr>
              </a:sp3d>
            </a:bodyPr>
            <a:lstStyle/>
            <a:p>
              <a:pPr algn="ctr" defTabSz="1048385">
                <a:defRPr/>
              </a:pPr>
              <a:r>
                <a:rPr lang="en-US" altLang="zh-CN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2030</a:t>
              </a:r>
              <a:r>
                <a:rPr lang="zh-CN" altLang="en-US" sz="3025" kern="0" spc="-378" dirty="0" smtClean="0">
                  <a:ln w="9525" cap="sq">
                    <a:noFill/>
                    <a:prstDash val="solid"/>
                    <a:bevel/>
                  </a:ln>
                  <a:gradFill flip="none" rotWithShape="1">
                    <a:gsLst>
                      <a:gs pos="0">
                        <a:srgbClr val="BF5E00">
                          <a:lumMod val="67000"/>
                        </a:srgbClr>
                      </a:gs>
                      <a:gs pos="48000">
                        <a:srgbClr val="BF5E00">
                          <a:lumMod val="97000"/>
                          <a:lumOff val="3000"/>
                        </a:srgbClr>
                      </a:gs>
                      <a:gs pos="100000">
                        <a:srgbClr val="BF5E00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sym typeface="微软雅黑" panose="020B0503020204020204" charset="-122"/>
                </a:rPr>
                <a:t>年度表彰大会</a:t>
              </a:r>
              <a:endParaRPr lang="zh-CN" altLang="en-US" sz="8315" kern="0" spc="-378" dirty="0" smtClean="0">
                <a:ln w="9525" cap="sq">
                  <a:noFill/>
                  <a:prstDash val="solid"/>
                  <a:bevel/>
                </a:ln>
                <a:gradFill flip="none" rotWithShape="1">
                  <a:gsLst>
                    <a:gs pos="0">
                      <a:srgbClr val="BF5E00">
                        <a:lumMod val="67000"/>
                      </a:srgbClr>
                    </a:gs>
                    <a:gs pos="48000">
                      <a:srgbClr val="BF5E00">
                        <a:lumMod val="97000"/>
                        <a:lumOff val="3000"/>
                      </a:srgbClr>
                    </a:gs>
                    <a:gs pos="100000">
                      <a:srgbClr val="BF5E00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2.77778E-6 -2.12121E-6 L 2.77778E-6 0.41598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2.22222E-6 1.47067E-6 L 0.00018 -0.34343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19373" y="1103600"/>
            <a:ext cx="8553254" cy="49345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18271" y="4903857"/>
            <a:ext cx="6155458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rgbClr val="F3D37A"/>
                </a:solidFill>
                <a:cs typeface="+mn-ea"/>
                <a:sym typeface="+mn-lt"/>
              </a:rPr>
              <a:t>时</a:t>
            </a:r>
            <a:r>
              <a:rPr lang="zh-CN" altLang="en-US" sz="2000" dirty="0">
                <a:solidFill>
                  <a:srgbClr val="F3D37A"/>
                </a:solidFill>
                <a:cs typeface="+mn-ea"/>
                <a:sym typeface="+mn-lt"/>
              </a:rPr>
              <a:t>间</a:t>
            </a:r>
            <a:r>
              <a:rPr lang="zh-CN" altLang="en-US" sz="2000" dirty="0" smtClean="0">
                <a:solidFill>
                  <a:srgbClr val="F3D37A"/>
                </a:solidFill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srgbClr val="F3D37A"/>
                </a:solidFill>
                <a:cs typeface="+mn-ea"/>
                <a:sym typeface="+mn-lt"/>
              </a:rPr>
              <a:t>2030</a:t>
            </a:r>
            <a:r>
              <a:rPr lang="zh-CN" altLang="en-US" sz="2000" dirty="0" smtClean="0">
                <a:solidFill>
                  <a:srgbClr val="F3D37A"/>
                </a:solidFill>
                <a:cs typeface="+mn-ea"/>
                <a:sym typeface="+mn-lt"/>
              </a:rPr>
              <a:t>年</a:t>
            </a:r>
            <a:r>
              <a:rPr lang="en-US" altLang="zh-CN" sz="2000" dirty="0" smtClean="0">
                <a:solidFill>
                  <a:srgbClr val="F3D37A"/>
                </a:solidFill>
                <a:cs typeface="+mn-ea"/>
                <a:sym typeface="+mn-lt"/>
              </a:rPr>
              <a:t>12</a:t>
            </a:r>
            <a:r>
              <a:rPr lang="zh-CN" altLang="en-US" sz="2000" dirty="0" smtClean="0">
                <a:solidFill>
                  <a:srgbClr val="F3D37A"/>
                </a:solidFill>
                <a:cs typeface="+mn-ea"/>
                <a:sym typeface="+mn-lt"/>
              </a:rPr>
              <a:t>月</a:t>
            </a:r>
            <a:r>
              <a:rPr lang="zh-CN" altLang="en-US" sz="2000" dirty="0">
                <a:solidFill>
                  <a:srgbClr val="F3D37A"/>
                </a:solidFill>
                <a:cs typeface="+mn-ea"/>
                <a:sym typeface="+mn-lt"/>
              </a:rPr>
              <a:t>　  汇报人</a:t>
            </a:r>
            <a:r>
              <a:rPr lang="zh-CN" altLang="en-US" sz="2000" dirty="0" smtClean="0">
                <a:solidFill>
                  <a:srgbClr val="F3D37A"/>
                </a:solidFill>
                <a:cs typeface="+mn-ea"/>
                <a:sym typeface="+mn-lt"/>
              </a:rPr>
              <a:t>：</a:t>
            </a:r>
            <a:r>
              <a:rPr lang="en-US" sz="2000" dirty="0" smtClean="0">
                <a:solidFill>
                  <a:srgbClr val="F3D37A"/>
                </a:solidFill>
                <a:cs typeface="+mn-ea"/>
                <a:sym typeface="+mn-lt"/>
              </a:rPr>
              <a:t>xxx</a:t>
            </a:r>
            <a:endParaRPr lang="en-US" sz="2000" dirty="0">
              <a:solidFill>
                <a:srgbClr val="F3D37A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61398" y="4114584"/>
            <a:ext cx="773040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3D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适用</a:t>
            </a:r>
            <a:r>
              <a:rPr lang="zh-CN" altLang="en-US" sz="2800" dirty="0" smtClean="0">
                <a:solidFill>
                  <a:srgbClr val="F3D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于企业年会</a:t>
            </a:r>
            <a:r>
              <a:rPr lang="en-US" altLang="zh-CN" sz="2800" dirty="0" smtClean="0">
                <a:solidFill>
                  <a:srgbClr val="F3D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dirty="0" smtClean="0">
                <a:solidFill>
                  <a:srgbClr val="F3D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颁奖盛典</a:t>
            </a:r>
            <a:r>
              <a:rPr lang="en-US" altLang="zh-CN" sz="2800" dirty="0" smtClean="0">
                <a:solidFill>
                  <a:srgbClr val="F3D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dirty="0" smtClean="0">
                <a:solidFill>
                  <a:srgbClr val="F3D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表彰大会</a:t>
            </a:r>
            <a:r>
              <a:rPr lang="en-US" altLang="zh-CN" sz="2800" dirty="0" smtClean="0">
                <a:solidFill>
                  <a:srgbClr val="F3D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800" dirty="0" smtClean="0">
                <a:solidFill>
                  <a:srgbClr val="F3D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活</a:t>
            </a:r>
            <a:r>
              <a:rPr lang="zh-CN" altLang="en-US" sz="2800" dirty="0">
                <a:solidFill>
                  <a:srgbClr val="F3D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动策划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37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具体工作明细</a:t>
            </a:r>
          </a:p>
        </p:txBody>
      </p:sp>
      <p:sp>
        <p:nvSpPr>
          <p:cNvPr id="53" name="Freeform 9"/>
          <p:cNvSpPr/>
          <p:nvPr/>
        </p:nvSpPr>
        <p:spPr bwMode="auto">
          <a:xfrm>
            <a:off x="1674749" y="1418878"/>
            <a:ext cx="8839331" cy="4298134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658476" y="5117716"/>
            <a:ext cx="239088" cy="23908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DC773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7066644" y="4038387"/>
            <a:ext cx="309408" cy="3094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DC773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888873" y="2567382"/>
            <a:ext cx="393792" cy="3937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DC773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663422" y="3970764"/>
            <a:ext cx="278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点击输入您的内容，或者通过复制您的文本后，在此框中选择粘贴。请言简意赅，简单说明即可不必繁琐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663422" y="3559100"/>
            <a:ext cx="197948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DC773"/>
                </a:solidFill>
                <a:cs typeface="+mn-ea"/>
                <a:sym typeface="+mn-lt"/>
              </a:rPr>
              <a:t>步骤一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342732" y="2151765"/>
            <a:ext cx="2817969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点击输入您的内容，或者通过复制您的文本后，在此框中选择粘贴。请言简意赅，简单说明即可不必繁琐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342731" y="1740101"/>
            <a:ext cx="197948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DC773"/>
                </a:solidFill>
                <a:cs typeface="+mn-ea"/>
                <a:sym typeface="+mn-lt"/>
              </a:rPr>
              <a:t>步骤三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883204" y="4831068"/>
            <a:ext cx="2784676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点击输入您的内容，或者通过复制您的文本后，在此框中选择粘贴。请言简意赅，简单说明即可不必繁琐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688395" y="4419404"/>
            <a:ext cx="197948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DC773"/>
                </a:solidFill>
                <a:cs typeface="+mn-ea"/>
                <a:sym typeface="+mn-lt"/>
              </a:rPr>
              <a:t>步骤二</a:t>
            </a:r>
          </a:p>
        </p:txBody>
      </p:sp>
      <p:sp>
        <p:nvSpPr>
          <p:cNvPr id="63" name="矩形 62"/>
          <p:cNvSpPr/>
          <p:nvPr/>
        </p:nvSpPr>
        <p:spPr>
          <a:xfrm>
            <a:off x="9879568" y="4489120"/>
            <a:ext cx="2115224" cy="1295807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053705" y="1814297"/>
            <a:ext cx="2115224" cy="129580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27995" y="3663758"/>
            <a:ext cx="2115224" cy="129580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DC77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5482 0.28542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75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75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75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5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四项工作概况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" name="Freeform 13"/>
          <p:cNvSpPr/>
          <p:nvPr/>
        </p:nvSpPr>
        <p:spPr bwMode="auto">
          <a:xfrm>
            <a:off x="3855052" y="4994126"/>
            <a:ext cx="4478725" cy="573958"/>
          </a:xfrm>
          <a:custGeom>
            <a:avLst/>
            <a:gdLst>
              <a:gd name="T0" fmla="*/ 1888 w 2039"/>
              <a:gd name="T1" fmla="*/ 0 h 262"/>
              <a:gd name="T2" fmla="*/ 2039 w 2039"/>
              <a:gd name="T3" fmla="*/ 262 h 262"/>
              <a:gd name="T4" fmla="*/ 1020 w 2039"/>
              <a:gd name="T5" fmla="*/ 262 h 262"/>
              <a:gd name="T6" fmla="*/ 0 w 2039"/>
              <a:gd name="T7" fmla="*/ 262 h 262"/>
              <a:gd name="T8" fmla="*/ 151 w 2039"/>
              <a:gd name="T9" fmla="*/ 0 h 262"/>
              <a:gd name="T10" fmla="*/ 1888 w 2039"/>
              <a:gd name="T1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9" h="262">
                <a:moveTo>
                  <a:pt x="1888" y="0"/>
                </a:moveTo>
                <a:lnTo>
                  <a:pt x="2039" y="262"/>
                </a:lnTo>
                <a:lnTo>
                  <a:pt x="1020" y="262"/>
                </a:lnTo>
                <a:lnTo>
                  <a:pt x="0" y="262"/>
                </a:lnTo>
                <a:lnTo>
                  <a:pt x="151" y="0"/>
                </a:lnTo>
                <a:lnTo>
                  <a:pt x="1888" y="0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27" name="Freeform 14"/>
          <p:cNvSpPr/>
          <p:nvPr/>
        </p:nvSpPr>
        <p:spPr bwMode="auto">
          <a:xfrm>
            <a:off x="4334917" y="4166126"/>
            <a:ext cx="3518998" cy="573958"/>
          </a:xfrm>
          <a:custGeom>
            <a:avLst/>
            <a:gdLst>
              <a:gd name="T0" fmla="*/ 1450 w 1601"/>
              <a:gd name="T1" fmla="*/ 0 h 262"/>
              <a:gd name="T2" fmla="*/ 1601 w 1601"/>
              <a:gd name="T3" fmla="*/ 262 h 262"/>
              <a:gd name="T4" fmla="*/ 0 w 1601"/>
              <a:gd name="T5" fmla="*/ 262 h 262"/>
              <a:gd name="T6" fmla="*/ 151 w 1601"/>
              <a:gd name="T7" fmla="*/ 0 h 262"/>
              <a:gd name="T8" fmla="*/ 1450 w 1601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1" h="262">
                <a:moveTo>
                  <a:pt x="1450" y="0"/>
                </a:moveTo>
                <a:lnTo>
                  <a:pt x="1601" y="262"/>
                </a:lnTo>
                <a:lnTo>
                  <a:pt x="0" y="262"/>
                </a:lnTo>
                <a:lnTo>
                  <a:pt x="151" y="0"/>
                </a:lnTo>
                <a:lnTo>
                  <a:pt x="1450" y="0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28" name="Freeform 15"/>
          <p:cNvSpPr/>
          <p:nvPr/>
        </p:nvSpPr>
        <p:spPr bwMode="auto">
          <a:xfrm>
            <a:off x="4814778" y="3328721"/>
            <a:ext cx="2559272" cy="573958"/>
          </a:xfrm>
          <a:custGeom>
            <a:avLst/>
            <a:gdLst>
              <a:gd name="T0" fmla="*/ 1011 w 1163"/>
              <a:gd name="T1" fmla="*/ 0 h 261"/>
              <a:gd name="T2" fmla="*/ 1091 w 1163"/>
              <a:gd name="T3" fmla="*/ 138 h 261"/>
              <a:gd name="T4" fmla="*/ 1163 w 1163"/>
              <a:gd name="T5" fmla="*/ 261 h 261"/>
              <a:gd name="T6" fmla="*/ 0 w 1163"/>
              <a:gd name="T7" fmla="*/ 261 h 261"/>
              <a:gd name="T8" fmla="*/ 72 w 1163"/>
              <a:gd name="T9" fmla="*/ 138 h 261"/>
              <a:gd name="T10" fmla="*/ 152 w 1163"/>
              <a:gd name="T11" fmla="*/ 0 h 261"/>
              <a:gd name="T12" fmla="*/ 1011 w 1163"/>
              <a:gd name="T1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3" h="261">
                <a:moveTo>
                  <a:pt x="1011" y="0"/>
                </a:moveTo>
                <a:lnTo>
                  <a:pt x="1091" y="138"/>
                </a:lnTo>
                <a:lnTo>
                  <a:pt x="1163" y="261"/>
                </a:lnTo>
                <a:lnTo>
                  <a:pt x="0" y="261"/>
                </a:lnTo>
                <a:lnTo>
                  <a:pt x="72" y="138"/>
                </a:lnTo>
                <a:lnTo>
                  <a:pt x="152" y="0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29" name="Freeform 16"/>
          <p:cNvSpPr/>
          <p:nvPr/>
        </p:nvSpPr>
        <p:spPr bwMode="auto">
          <a:xfrm>
            <a:off x="5304051" y="1700946"/>
            <a:ext cx="1580726" cy="1373726"/>
          </a:xfrm>
          <a:custGeom>
            <a:avLst/>
            <a:gdLst>
              <a:gd name="T0" fmla="*/ 362 w 723"/>
              <a:gd name="T1" fmla="*/ 0 h 627"/>
              <a:gd name="T2" fmla="*/ 723 w 723"/>
              <a:gd name="T3" fmla="*/ 627 h 627"/>
              <a:gd name="T4" fmla="*/ 0 w 723"/>
              <a:gd name="T5" fmla="*/ 627 h 627"/>
              <a:gd name="T6" fmla="*/ 362 w 723"/>
              <a:gd name="T7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3" h="627">
                <a:moveTo>
                  <a:pt x="362" y="0"/>
                </a:moveTo>
                <a:lnTo>
                  <a:pt x="723" y="627"/>
                </a:lnTo>
                <a:lnTo>
                  <a:pt x="0" y="627"/>
                </a:lnTo>
                <a:lnTo>
                  <a:pt x="362" y="0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4524109" y="5055248"/>
            <a:ext cx="3140611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第一项</a:t>
            </a:r>
          </a:p>
        </p:txBody>
      </p:sp>
      <p:sp>
        <p:nvSpPr>
          <p:cNvPr id="131" name="矩形 130"/>
          <p:cNvSpPr/>
          <p:nvPr/>
        </p:nvSpPr>
        <p:spPr>
          <a:xfrm>
            <a:off x="5083202" y="4257302"/>
            <a:ext cx="2022422" cy="40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第二项</a:t>
            </a:r>
          </a:p>
        </p:txBody>
      </p:sp>
      <p:sp>
        <p:nvSpPr>
          <p:cNvPr id="132" name="矩形 131"/>
          <p:cNvSpPr/>
          <p:nvPr/>
        </p:nvSpPr>
        <p:spPr>
          <a:xfrm>
            <a:off x="5083202" y="3431014"/>
            <a:ext cx="2022422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第三项</a:t>
            </a:r>
          </a:p>
        </p:txBody>
      </p:sp>
      <p:sp>
        <p:nvSpPr>
          <p:cNvPr id="133" name="矩形 132"/>
          <p:cNvSpPr/>
          <p:nvPr/>
        </p:nvSpPr>
        <p:spPr>
          <a:xfrm>
            <a:off x="5532266" y="2493140"/>
            <a:ext cx="1118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第四项</a:t>
            </a:r>
          </a:p>
        </p:txBody>
      </p:sp>
      <p:sp>
        <p:nvSpPr>
          <p:cNvPr id="134" name="矩形 133"/>
          <p:cNvSpPr/>
          <p:nvPr/>
        </p:nvSpPr>
        <p:spPr>
          <a:xfrm>
            <a:off x="946919" y="3902679"/>
            <a:ext cx="3053470" cy="11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点击输入您的内容，或者通过复制您的文本后，在此框中选择粘贴。请言简意赅，简单说明即可，不必繁琐点击输入您的内容，或者通过复制您的文本后</a:t>
            </a:r>
          </a:p>
        </p:txBody>
      </p:sp>
      <p:sp>
        <p:nvSpPr>
          <p:cNvPr id="135" name="矩形 134"/>
          <p:cNvSpPr/>
          <p:nvPr/>
        </p:nvSpPr>
        <p:spPr>
          <a:xfrm>
            <a:off x="946919" y="1937501"/>
            <a:ext cx="30534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点击输入您的内容，或者通过复制您的文本后，在此框中选择粘贴。请言简意赅，简单说明即可，不必繁琐点击输入您的内容，或者通过复制您的文本后</a:t>
            </a:r>
          </a:p>
        </p:txBody>
      </p:sp>
      <p:sp>
        <p:nvSpPr>
          <p:cNvPr id="136" name="矩形 135"/>
          <p:cNvSpPr/>
          <p:nvPr/>
        </p:nvSpPr>
        <p:spPr>
          <a:xfrm>
            <a:off x="8333777" y="3902679"/>
            <a:ext cx="3053470" cy="11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点击输入您的内容，或者通过复制您的文本后，在此框中选择粘贴。请言简意赅，简单说明即可，不必繁琐点击输入您的内容，或者通过复制您的文本后</a:t>
            </a:r>
          </a:p>
        </p:txBody>
      </p:sp>
      <p:sp>
        <p:nvSpPr>
          <p:cNvPr id="137" name="矩形 136"/>
          <p:cNvSpPr/>
          <p:nvPr/>
        </p:nvSpPr>
        <p:spPr>
          <a:xfrm>
            <a:off x="8333777" y="1937501"/>
            <a:ext cx="3053470" cy="11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点击输入您的内容，或者通过复制您的文本后，在此框中选择粘贴。请言简意赅，简单说明即可，不必繁琐点击输入您的内容，或者通过复制您的文本后</a:t>
            </a:r>
          </a:p>
        </p:txBody>
      </p:sp>
      <p:cxnSp>
        <p:nvCxnSpPr>
          <p:cNvPr id="138" name="直接连接符 137"/>
          <p:cNvCxnSpPr/>
          <p:nvPr/>
        </p:nvCxnSpPr>
        <p:spPr>
          <a:xfrm>
            <a:off x="4000389" y="2492314"/>
            <a:ext cx="1530291" cy="0"/>
          </a:xfrm>
          <a:prstGeom prst="line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4000389" y="4421196"/>
            <a:ext cx="395207" cy="0"/>
          </a:xfrm>
          <a:prstGeom prst="lin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肘形连接符 139"/>
          <p:cNvCxnSpPr/>
          <p:nvPr/>
        </p:nvCxnSpPr>
        <p:spPr>
          <a:xfrm flipV="1">
            <a:off x="7215609" y="2562102"/>
            <a:ext cx="1118168" cy="1002375"/>
          </a:xfrm>
          <a:prstGeom prst="bentConnector3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1" name="组合 140"/>
          <p:cNvGrpSpPr/>
          <p:nvPr/>
        </p:nvGrpSpPr>
        <p:grpSpPr>
          <a:xfrm>
            <a:off x="8198593" y="4484691"/>
            <a:ext cx="169197" cy="748961"/>
            <a:chOff x="8200727" y="4534928"/>
            <a:chExt cx="169241" cy="749156"/>
          </a:xfrm>
        </p:grpSpPr>
        <p:cxnSp>
          <p:nvCxnSpPr>
            <p:cNvPr id="142" name="直接连接符 141"/>
            <p:cNvCxnSpPr/>
            <p:nvPr/>
          </p:nvCxnSpPr>
          <p:spPr>
            <a:xfrm>
              <a:off x="8200727" y="4534928"/>
              <a:ext cx="16924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flipV="1">
              <a:off x="8200727" y="4535905"/>
              <a:ext cx="0" cy="74817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9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9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9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19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19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19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79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79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79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7" grpId="0" animBg="1"/>
      <p:bldP spid="128" grpId="0" animBg="1"/>
      <p:bldP spid="129" grpId="0" animBg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796748" y="2882348"/>
            <a:ext cx="0" cy="144117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192106" y="2980969"/>
            <a:ext cx="693636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 smtClean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标题文字内容</a:t>
            </a:r>
            <a:endParaRPr lang="en-US" altLang="zh-CN" sz="4400" b="1" dirty="0">
              <a:solidFill>
                <a:srgbClr val="FDC773">
                  <a:lumMod val="100000"/>
                </a:srgbClr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templates</a:t>
            </a:r>
            <a:r>
              <a:rPr lang="en-US" altLang="zh-CN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1431423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76200" cap="flat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1898858" y="3249610"/>
            <a:ext cx="930118" cy="70937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/>
        </p:spPr>
        <p:txBody>
          <a:bodyPr/>
          <a:lstStyle/>
          <a:p>
            <a:r>
              <a:rPr lang="zh-CN" altLang="en-US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四项重点工作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MH_Other_1"/>
          <p:cNvSpPr/>
          <p:nvPr>
            <p:custDataLst>
              <p:tags r:id="rId1"/>
            </p:custDataLst>
          </p:nvPr>
        </p:nvSpPr>
        <p:spPr>
          <a:xfrm>
            <a:off x="814494" y="1550642"/>
            <a:ext cx="2265769" cy="171991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8" name="MH_Picture_1"/>
          <p:cNvSpPr/>
          <p:nvPr>
            <p:custDataLst>
              <p:tags r:id="rId2"/>
            </p:custDataLst>
          </p:nvPr>
        </p:nvSpPr>
        <p:spPr>
          <a:xfrm>
            <a:off x="987969" y="1677556"/>
            <a:ext cx="1918816" cy="1466087"/>
          </a:xfrm>
          <a:prstGeom prst="rect">
            <a:avLst/>
          </a:prstGeom>
          <a:blipFill dpi="0" rotWithShape="1">
            <a:blip r:embed="rId19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050495" y="3846318"/>
            <a:ext cx="1727100" cy="533122"/>
            <a:chOff x="755736" y="3075806"/>
            <a:chExt cx="1440000" cy="400050"/>
          </a:xfrm>
          <a:effectLst/>
        </p:grpSpPr>
        <p:sp>
          <p:nvSpPr>
            <p:cNvPr id="100" name="圆角矩形 99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1" name="MH_SubTitle_1"/>
            <p:cNvSpPr/>
            <p:nvPr>
              <p:custDataLst>
                <p:tags r:id="rId16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00" b="1" dirty="0">
                  <a:solidFill>
                    <a:srgbClr val="FFFFFF"/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sp>
        <p:nvSpPr>
          <p:cNvPr id="102" name="MH_Other_2"/>
          <p:cNvSpPr/>
          <p:nvPr>
            <p:custDataLst>
              <p:tags r:id="rId3"/>
            </p:custDataLst>
          </p:nvPr>
        </p:nvSpPr>
        <p:spPr>
          <a:xfrm>
            <a:off x="3579602" y="1550642"/>
            <a:ext cx="2265770" cy="171991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3" name="MH_Picture_2"/>
          <p:cNvSpPr/>
          <p:nvPr>
            <p:custDataLst>
              <p:tags r:id="rId4"/>
            </p:custDataLst>
          </p:nvPr>
        </p:nvSpPr>
        <p:spPr>
          <a:xfrm>
            <a:off x="3753080" y="1677556"/>
            <a:ext cx="1918817" cy="1466087"/>
          </a:xfrm>
          <a:prstGeom prst="rect">
            <a:avLst/>
          </a:prstGeom>
          <a:blipFill dpi="0" rotWithShape="1">
            <a:blip r:embed="rId20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04" name="MH_Other_3"/>
          <p:cNvSpPr/>
          <p:nvPr>
            <p:custDataLst>
              <p:tags r:id="rId5"/>
            </p:custDataLst>
          </p:nvPr>
        </p:nvSpPr>
        <p:spPr>
          <a:xfrm>
            <a:off x="6346708" y="1550642"/>
            <a:ext cx="2265770" cy="171991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5" name="MH_Picture_3"/>
          <p:cNvSpPr/>
          <p:nvPr>
            <p:custDataLst>
              <p:tags r:id="rId6"/>
            </p:custDataLst>
          </p:nvPr>
        </p:nvSpPr>
        <p:spPr>
          <a:xfrm>
            <a:off x="6520228" y="1677556"/>
            <a:ext cx="1918817" cy="1466087"/>
          </a:xfrm>
          <a:prstGeom prst="rect">
            <a:avLst/>
          </a:prstGeom>
          <a:blipFill dpi="0" rotWithShape="1">
            <a:blip r:embed="rId21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06" name="MH_Other_4"/>
          <p:cNvSpPr/>
          <p:nvPr>
            <p:custDataLst>
              <p:tags r:id="rId7"/>
            </p:custDataLst>
          </p:nvPr>
        </p:nvSpPr>
        <p:spPr>
          <a:xfrm>
            <a:off x="9111737" y="1550642"/>
            <a:ext cx="2265769" cy="171991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7" name="MH_Picture_4"/>
          <p:cNvSpPr/>
          <p:nvPr>
            <p:custDataLst>
              <p:tags r:id="rId8"/>
            </p:custDataLst>
          </p:nvPr>
        </p:nvSpPr>
        <p:spPr>
          <a:xfrm>
            <a:off x="9285214" y="1677556"/>
            <a:ext cx="1918816" cy="1466087"/>
          </a:xfrm>
          <a:prstGeom prst="rect">
            <a:avLst/>
          </a:prstGeom>
          <a:blipFill dpi="0" rotWithShape="1">
            <a:blip r:embed="rId22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solidFill>
                <a:srgbClr val="FDC773"/>
              </a:solidFill>
              <a:cs typeface="+mn-ea"/>
              <a:sym typeface="+mn-lt"/>
            </a:endParaRPr>
          </a:p>
        </p:txBody>
      </p:sp>
      <p:sp>
        <p:nvSpPr>
          <p:cNvPr id="108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1163" y="4611852"/>
            <a:ext cx="2265765" cy="105545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39" tIns="67916" rIns="135839" bIns="6791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1200" dirty="0">
                <a:solidFill>
                  <a:srgbClr val="F3D37A">
                    <a:lumMod val="60000"/>
                    <a:lumOff val="40000"/>
                  </a:srgbClr>
                </a:solidFill>
                <a:latin typeface="微软雅黑" panose="020B0503020204020204" charset="-122"/>
                <a:cs typeface="+mn-ea"/>
                <a:sym typeface="+mn-lt"/>
              </a:rPr>
              <a:t>点击输入您的内容，或者通过复制您的文本后，在此框中选择粘贴。请言简意赅</a:t>
            </a:r>
          </a:p>
        </p:txBody>
      </p:sp>
      <p:sp>
        <p:nvSpPr>
          <p:cNvPr id="109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69770" y="4611852"/>
            <a:ext cx="2265769" cy="105545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39" tIns="67916" rIns="135839" bIns="6791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1200" dirty="0">
                <a:solidFill>
                  <a:srgbClr val="F3D37A">
                    <a:lumMod val="60000"/>
                    <a:lumOff val="40000"/>
                  </a:srgbClr>
                </a:solidFill>
                <a:latin typeface="微软雅黑" panose="020B0503020204020204" charset="-122"/>
                <a:cs typeface="+mn-ea"/>
                <a:sym typeface="+mn-lt"/>
              </a:rPr>
              <a:t>点击输入您的内容，或者通过复制您的文本后，在此框中选择粘贴。请言简意赅</a:t>
            </a:r>
          </a:p>
        </p:txBody>
      </p:sp>
      <p:sp>
        <p:nvSpPr>
          <p:cNvPr id="110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69810" y="4611852"/>
            <a:ext cx="2265770" cy="105545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39" tIns="67916" rIns="135839" bIns="6791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1200" dirty="0">
                <a:solidFill>
                  <a:srgbClr val="F3D37A">
                    <a:lumMod val="60000"/>
                    <a:lumOff val="40000"/>
                  </a:srgbClr>
                </a:solidFill>
                <a:latin typeface="微软雅黑" panose="020B0503020204020204" charset="-122"/>
                <a:cs typeface="+mn-ea"/>
                <a:sym typeface="+mn-lt"/>
              </a:rPr>
              <a:t>点击输入您的内容，或者通过复制您的文本后，在此框中选择粘贴。请言简意赅</a:t>
            </a:r>
          </a:p>
        </p:txBody>
      </p:sp>
      <p:sp>
        <p:nvSpPr>
          <p:cNvPr id="111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99056" y="4611852"/>
            <a:ext cx="2265768" cy="105545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39" tIns="67916" rIns="135839" bIns="6791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1200" dirty="0">
                <a:solidFill>
                  <a:srgbClr val="F3D37A">
                    <a:lumMod val="60000"/>
                    <a:lumOff val="40000"/>
                  </a:srgbClr>
                </a:solidFill>
                <a:latin typeface="微软雅黑" panose="020B0503020204020204" charset="-122"/>
                <a:cs typeface="+mn-ea"/>
                <a:sym typeface="+mn-lt"/>
              </a:rPr>
              <a:t>点击输入您的内容，或者通过复制您的文本后，在此框中选择粘贴。请言简意赅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3839104" y="3819632"/>
            <a:ext cx="1727100" cy="533122"/>
            <a:chOff x="755736" y="3075806"/>
            <a:chExt cx="1440000" cy="400050"/>
          </a:xfrm>
          <a:effectLst/>
        </p:grpSpPr>
        <p:sp>
          <p:nvSpPr>
            <p:cNvPr id="113" name="圆角矩形 112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4" name="MH_SubTitle_1"/>
            <p:cNvSpPr/>
            <p:nvPr>
              <p:custDataLst>
                <p:tags r:id="rId15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639145" y="3819632"/>
            <a:ext cx="1727100" cy="533122"/>
            <a:chOff x="755736" y="3075806"/>
            <a:chExt cx="1440000" cy="400050"/>
          </a:xfrm>
          <a:effectLst/>
        </p:grpSpPr>
        <p:sp>
          <p:nvSpPr>
            <p:cNvPr id="116" name="圆角矩形 115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7" name="MH_SubTitle_1"/>
            <p:cNvSpPr/>
            <p:nvPr>
              <p:custDataLst>
                <p:tags r:id="rId14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468390" y="3811133"/>
            <a:ext cx="1727100" cy="533122"/>
            <a:chOff x="755736" y="3075806"/>
            <a:chExt cx="1440000" cy="400050"/>
          </a:xfrm>
          <a:effectLst/>
        </p:grpSpPr>
        <p:sp>
          <p:nvSpPr>
            <p:cNvPr id="119" name="圆角矩形 118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0" name="MH_SubTitle_1"/>
            <p:cNvSpPr/>
            <p:nvPr>
              <p:custDataLst>
                <p:tags r:id="rId13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燕尾形 75"/>
          <p:cNvSpPr/>
          <p:nvPr/>
        </p:nvSpPr>
        <p:spPr>
          <a:xfrm>
            <a:off x="1046402" y="2978914"/>
            <a:ext cx="1088763" cy="1183014"/>
          </a:xfrm>
          <a:prstGeom prst="chevron">
            <a:avLst>
              <a:gd name="adj" fmla="val 5442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3" rIns="121844" bIns="60923" anchor="ctr"/>
          <a:lstStyle/>
          <a:p>
            <a:pPr algn="ctr" defTabSz="1217930">
              <a:defRPr/>
            </a:pPr>
            <a:endParaRPr lang="zh-CN" altLang="en-US" sz="332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7" name="燕尾形 76"/>
          <p:cNvSpPr/>
          <p:nvPr/>
        </p:nvSpPr>
        <p:spPr>
          <a:xfrm>
            <a:off x="2006046" y="2978914"/>
            <a:ext cx="1090388" cy="1183014"/>
          </a:xfrm>
          <a:prstGeom prst="chevron">
            <a:avLst>
              <a:gd name="adj" fmla="val 544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3" rIns="121844" bIns="60923" anchor="ctr"/>
          <a:lstStyle/>
          <a:p>
            <a:pPr algn="ctr" defTabSz="1217930">
              <a:defRPr/>
            </a:pPr>
            <a:endParaRPr lang="zh-CN" altLang="en-US" sz="332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燕尾形 77"/>
          <p:cNvSpPr/>
          <p:nvPr/>
        </p:nvSpPr>
        <p:spPr>
          <a:xfrm>
            <a:off x="2965697" y="2978914"/>
            <a:ext cx="1090388" cy="1183014"/>
          </a:xfrm>
          <a:prstGeom prst="chevron">
            <a:avLst>
              <a:gd name="adj" fmla="val 544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3" rIns="121844" bIns="60923" anchor="ctr"/>
          <a:lstStyle/>
          <a:p>
            <a:pPr algn="ctr" defTabSz="1217930">
              <a:defRPr/>
            </a:pPr>
            <a:endParaRPr lang="zh-CN" altLang="en-US" sz="332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燕尾形 78"/>
          <p:cNvSpPr/>
          <p:nvPr/>
        </p:nvSpPr>
        <p:spPr>
          <a:xfrm>
            <a:off x="3890427" y="2978914"/>
            <a:ext cx="1090388" cy="1183014"/>
          </a:xfrm>
          <a:prstGeom prst="chevron">
            <a:avLst>
              <a:gd name="adj" fmla="val 5442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3" rIns="121844" bIns="60923" anchor="ctr"/>
          <a:lstStyle/>
          <a:p>
            <a:pPr algn="ctr" defTabSz="1217930">
              <a:defRPr/>
            </a:pPr>
            <a:endParaRPr lang="zh-CN" altLang="en-US" sz="332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3253497" y="2415500"/>
            <a:ext cx="0" cy="55070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1334283" y="1677272"/>
            <a:ext cx="0" cy="129532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 flipV="1">
            <a:off x="4213104" y="4142794"/>
            <a:ext cx="38737" cy="129532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2197930" y="4142791"/>
            <a:ext cx="0" cy="49308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30"/>
          <p:cNvSpPr txBox="1"/>
          <p:nvPr/>
        </p:nvSpPr>
        <p:spPr>
          <a:xfrm>
            <a:off x="8143324" y="1515252"/>
            <a:ext cx="3358623" cy="1151714"/>
          </a:xfrm>
          <a:prstGeom prst="rect">
            <a:avLst/>
          </a:prstGeom>
          <a:noFill/>
        </p:spPr>
        <p:txBody>
          <a:bodyPr wrap="square" lIns="180438" tIns="90228" rIns="180438" bIns="90228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grpSp>
        <p:nvGrpSpPr>
          <p:cNvPr id="86" name="组合 85"/>
          <p:cNvGrpSpPr>
            <a:grpSpLocks noChangeAspect="1"/>
          </p:cNvGrpSpPr>
          <p:nvPr/>
        </p:nvGrpSpPr>
        <p:grpSpPr>
          <a:xfrm>
            <a:off x="5392865" y="2415502"/>
            <a:ext cx="2264021" cy="2159951"/>
            <a:chOff x="3197225" y="3458369"/>
            <a:chExt cx="533400" cy="487363"/>
          </a:xfrm>
          <a:solidFill>
            <a:schemeClr val="accent1"/>
          </a:solidFill>
        </p:grpSpPr>
        <p:sp>
          <p:nvSpPr>
            <p:cNvPr id="87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930">
                <a:defRPr/>
              </a:pPr>
              <a:endParaRPr lang="zh-CN" altLang="en-US" sz="332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930">
                <a:defRPr/>
              </a:pPr>
              <a:endParaRPr lang="zh-CN" altLang="en-US" sz="332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029191" y="1005638"/>
            <a:ext cx="3102238" cy="591941"/>
            <a:chOff x="3744037" y="-956642"/>
            <a:chExt cx="2327891" cy="444187"/>
          </a:xfrm>
          <a:effectLst/>
        </p:grpSpPr>
        <p:sp>
          <p:nvSpPr>
            <p:cNvPr id="90" name="圆角矩形 89"/>
            <p:cNvSpPr/>
            <p:nvPr/>
          </p:nvSpPr>
          <p:spPr>
            <a:xfrm>
              <a:off x="3744037" y="-956642"/>
              <a:ext cx="2327891" cy="444187"/>
            </a:xfrm>
            <a:prstGeom prst="roundRect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8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822079" y="-894282"/>
              <a:ext cx="319467" cy="3194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85" dirty="0">
                  <a:solidFill>
                    <a:srgbClr val="FDC773"/>
                  </a:solidFill>
                  <a:cs typeface="+mn-ea"/>
                  <a:sym typeface="+mn-lt"/>
                </a:rPr>
                <a:t>1</a:t>
              </a:r>
              <a:endParaRPr lang="zh-CN" altLang="en-US" sz="2485" dirty="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92" name="TextBox 33"/>
            <p:cNvSpPr txBox="1"/>
            <p:nvPr/>
          </p:nvSpPr>
          <p:spPr>
            <a:xfrm>
              <a:off x="4391600" y="-842251"/>
              <a:ext cx="1351393" cy="215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86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914634" y="1786015"/>
            <a:ext cx="3102238" cy="591941"/>
            <a:chOff x="6826299" y="-942682"/>
            <a:chExt cx="2327891" cy="444187"/>
          </a:xfrm>
          <a:effectLst/>
        </p:grpSpPr>
        <p:sp>
          <p:nvSpPr>
            <p:cNvPr id="94" name="圆角矩形 93"/>
            <p:cNvSpPr/>
            <p:nvPr/>
          </p:nvSpPr>
          <p:spPr>
            <a:xfrm>
              <a:off x="6826299" y="-942682"/>
              <a:ext cx="2327891" cy="444187"/>
            </a:xfrm>
            <a:prstGeom prst="roundRect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8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6934100" y="-879521"/>
              <a:ext cx="317865" cy="3178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85" dirty="0">
                  <a:solidFill>
                    <a:srgbClr val="FDC773"/>
                  </a:solidFill>
                  <a:cs typeface="+mn-ea"/>
                  <a:sym typeface="+mn-lt"/>
                </a:rPr>
                <a:t>3</a:t>
              </a:r>
              <a:endParaRPr lang="zh-CN" altLang="en-US" sz="2485" dirty="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96" name="TextBox 49"/>
            <p:cNvSpPr txBox="1"/>
            <p:nvPr/>
          </p:nvSpPr>
          <p:spPr>
            <a:xfrm>
              <a:off x="7291840" y="-828291"/>
              <a:ext cx="1724967" cy="215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86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952556" y="4673173"/>
            <a:ext cx="3058633" cy="554734"/>
            <a:chOff x="3593759" y="5898078"/>
            <a:chExt cx="2295170" cy="416267"/>
          </a:xfrm>
          <a:effectLst/>
        </p:grpSpPr>
        <p:sp>
          <p:nvSpPr>
            <p:cNvPr id="98" name="圆角矩形 97"/>
            <p:cNvSpPr/>
            <p:nvPr/>
          </p:nvSpPr>
          <p:spPr>
            <a:xfrm>
              <a:off x="3593759" y="5898078"/>
              <a:ext cx="2295170" cy="416267"/>
            </a:xfrm>
            <a:prstGeom prst="roundRect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8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668724" y="5947279"/>
              <a:ext cx="317864" cy="3178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85" dirty="0">
                  <a:solidFill>
                    <a:srgbClr val="FDC773"/>
                  </a:solidFill>
                  <a:cs typeface="+mn-ea"/>
                  <a:sym typeface="+mn-lt"/>
                </a:rPr>
                <a:t>2</a:t>
              </a:r>
              <a:endParaRPr lang="zh-CN" altLang="en-US" sz="2485" dirty="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100" name="TextBox 42"/>
            <p:cNvSpPr txBox="1"/>
            <p:nvPr/>
          </p:nvSpPr>
          <p:spPr>
            <a:xfrm>
              <a:off x="4184562" y="5998509"/>
              <a:ext cx="1534906" cy="215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86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996967" y="5515789"/>
            <a:ext cx="3102238" cy="591941"/>
            <a:chOff x="6426637" y="5669050"/>
            <a:chExt cx="2327891" cy="444187"/>
          </a:xfrm>
          <a:effectLst/>
        </p:grpSpPr>
        <p:sp>
          <p:nvSpPr>
            <p:cNvPr id="102" name="圆角矩形 101"/>
            <p:cNvSpPr/>
            <p:nvPr/>
          </p:nvSpPr>
          <p:spPr>
            <a:xfrm>
              <a:off x="6426637" y="5669050"/>
              <a:ext cx="2327891" cy="444187"/>
            </a:xfrm>
            <a:prstGeom prst="roundRect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8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512797" y="5732211"/>
              <a:ext cx="317865" cy="3178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85" dirty="0">
                  <a:solidFill>
                    <a:srgbClr val="FDC773"/>
                  </a:solidFill>
                  <a:cs typeface="+mn-ea"/>
                  <a:sym typeface="+mn-lt"/>
                </a:rPr>
                <a:t>4</a:t>
              </a:r>
              <a:endParaRPr lang="zh-CN" altLang="en-US" sz="2485" dirty="0">
                <a:solidFill>
                  <a:srgbClr val="FDC773"/>
                </a:solidFill>
                <a:cs typeface="+mn-ea"/>
                <a:sym typeface="+mn-lt"/>
              </a:endParaRPr>
            </a:p>
          </p:txBody>
        </p:sp>
        <p:sp>
          <p:nvSpPr>
            <p:cNvPr id="104" name="TextBox 57"/>
            <p:cNvSpPr txBox="1"/>
            <p:nvPr/>
          </p:nvSpPr>
          <p:spPr>
            <a:xfrm>
              <a:off x="6823472" y="5783441"/>
              <a:ext cx="1798701" cy="215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86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105" name="TextBox 30"/>
          <p:cNvSpPr txBox="1"/>
          <p:nvPr/>
        </p:nvSpPr>
        <p:spPr>
          <a:xfrm>
            <a:off x="8143324" y="3290458"/>
            <a:ext cx="3358623" cy="1151714"/>
          </a:xfrm>
          <a:prstGeom prst="rect">
            <a:avLst/>
          </a:prstGeom>
          <a:noFill/>
        </p:spPr>
        <p:txBody>
          <a:bodyPr wrap="square" lIns="180438" tIns="90228" rIns="180438" bIns="90228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F3D37A">
                    <a:lumMod val="60000"/>
                    <a:lumOff val="40000"/>
                  </a:srgbClr>
                </a:solidFill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355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5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796748" y="2882348"/>
            <a:ext cx="0" cy="144117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192106" y="2980969"/>
            <a:ext cx="693636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 smtClean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标题文字内容</a:t>
            </a:r>
            <a:endParaRPr lang="en-US" altLang="zh-CN" sz="4400" b="1" dirty="0">
              <a:solidFill>
                <a:srgbClr val="FDC773">
                  <a:lumMod val="100000"/>
                </a:srgbClr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templates</a:t>
            </a:r>
            <a:r>
              <a:rPr lang="en-US" altLang="zh-CN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dirty="0">
                <a:solidFill>
                  <a:srgbClr val="FDC773">
                    <a:lumMod val="100000"/>
                  </a:srgb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1291961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76200" cap="flat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1748855" y="3158836"/>
            <a:ext cx="911374" cy="90226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 animBg="1"/>
          <p:bldP spid="1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4"/>
</p:tagLst>
</file>

<file path=ppt/theme/theme1.xml><?xml version="1.0" encoding="utf-8"?>
<a:theme xmlns:a="http://schemas.openxmlformats.org/drawingml/2006/main" name=" www.2ppt.com">
  <a:themeElements>
    <a:clrScheme name="自定义 1">
      <a:dk1>
        <a:srgbClr val="000000"/>
      </a:dk1>
      <a:lt1>
        <a:srgbClr val="FDC773"/>
      </a:lt1>
      <a:dk2>
        <a:srgbClr val="557CF9"/>
      </a:dk2>
      <a:lt2>
        <a:srgbClr val="557CF9"/>
      </a:lt2>
      <a:accent1>
        <a:srgbClr val="F3D37A"/>
      </a:accent1>
      <a:accent2>
        <a:srgbClr val="F3D37A"/>
      </a:accent2>
      <a:accent3>
        <a:srgbClr val="FDC773"/>
      </a:accent3>
      <a:accent4>
        <a:srgbClr val="FDC773"/>
      </a:accent4>
      <a:accent5>
        <a:srgbClr val="FDC773"/>
      </a:accent5>
      <a:accent6>
        <a:srgbClr val="FDC773"/>
      </a:accent6>
      <a:hlink>
        <a:srgbClr val="FDC773"/>
      </a:hlink>
      <a:folHlink>
        <a:srgbClr val="FDC773"/>
      </a:folHlink>
    </a:clrScheme>
    <a:fontScheme name="3n1pdhs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2189</Words>
  <Application>Microsoft Office PowerPoint</Application>
  <PresentationFormat>宽屏</PresentationFormat>
  <Paragraphs>216</Paragraphs>
  <Slides>33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阿里巴巴普惠体 R</vt:lpstr>
      <vt:lpstr>思源黑体 CN Medium</vt:lpstr>
      <vt:lpstr>宋体</vt:lpstr>
      <vt:lpstr>微软雅黑</vt:lpstr>
      <vt:lpstr>Arial</vt:lpstr>
      <vt:lpstr>Calibri</vt:lpstr>
      <vt:lpstr>Corbel</vt:lpstr>
      <vt:lpstr>Franklin Gothic Book</vt:lpstr>
      <vt:lpstr>Wingdings</vt:lpstr>
      <vt:lpstr> www.2ppt.com</vt:lpstr>
      <vt:lpstr>PowerPoint 演示文稿</vt:lpstr>
      <vt:lpstr>PowerPoint 演示文稿</vt:lpstr>
      <vt:lpstr>PowerPoint 演示文稿</vt:lpstr>
      <vt:lpstr>具体工作明细</vt:lpstr>
      <vt:lpstr>四项工作概况</vt:lpstr>
      <vt:lpstr>PowerPoint 演示文稿</vt:lpstr>
      <vt:lpstr>四项重点工作</vt:lpstr>
      <vt:lpstr>PowerPoint 演示文稿</vt:lpstr>
      <vt:lpstr>PowerPoint 演示文稿</vt:lpstr>
      <vt:lpstr>完成项目汇总</vt:lpstr>
      <vt:lpstr>重点项目展示</vt:lpstr>
      <vt:lpstr>项目完成之一</vt:lpstr>
      <vt:lpstr>项目总体情况</vt:lpstr>
      <vt:lpstr>PowerPoint 演示文稿</vt:lpstr>
      <vt:lpstr>明年计划思路</vt:lpstr>
      <vt:lpstr>实施步骤改善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2022-03-04T05:53:44Z</dcterms:created>
  <dcterms:modified xsi:type="dcterms:W3CDTF">2023-01-10T06:51:39Z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D4957F869D4748B6A8BC58E75F8CFCBE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