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73" r:id="rId8"/>
    <p:sldId id="261" r:id="rId9"/>
    <p:sldId id="262" r:id="rId10"/>
    <p:sldId id="274" r:id="rId11"/>
    <p:sldId id="265" r:id="rId12"/>
    <p:sldId id="266" r:id="rId13"/>
    <p:sldId id="275" r:id="rId14"/>
    <p:sldId id="268" r:id="rId15"/>
    <p:sldId id="269" r:id="rId16"/>
    <p:sldId id="27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pos="8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D2A"/>
    <a:srgbClr val="DC4901"/>
    <a:srgbClr val="8DCFED"/>
    <a:srgbClr val="B7CE4A"/>
    <a:srgbClr val="3D5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72" y="66"/>
      </p:cViewPr>
      <p:guideLst>
        <p:guide orient="horz" pos="799"/>
        <p:guide pos="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3DEBE-8C3D-41C3-B342-6F81B1A9D17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CE519-2394-4261-B614-6FC8A4BBF4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DCE519-2394-4261-B614-6FC8A4BBF43B}" type="slidenum">
              <a:rPr lang="zh-CN" altLang="en-US" smtClean="0"/>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9193B4C-27CD-4B32-B32D-30171CE8A48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BB41-8582-420E-B0FE-38D84ED6ABA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ABB41-8582-420E-B0FE-38D84ED6ABAA}" type="slidenum">
              <a:rPr lang="zh-CN" altLang="en-US" smtClean="0"/>
              <a:t>‹#›</a:t>
            </a:fld>
            <a:endParaRPr lang="zh-CN" altLang="en-US"/>
          </a:p>
        </p:txBody>
      </p:sp>
      <p:pic>
        <p:nvPicPr>
          <p:cNvPr id="25" name="图片 24" descr="#U65e9#U6559#U4e2d#U5fc3"/>
          <p:cNvPicPr>
            <a:picLocks noChangeAspect="1"/>
          </p:cNvPicPr>
          <p:nvPr userDrawn="1"/>
        </p:nvPicPr>
        <p:blipFill>
          <a:blip r:embed="rId13"/>
          <a:srcRect l="140" t="15188" r="-140" b="47375"/>
          <a:stretch>
            <a:fillRect/>
          </a:stretch>
        </p:blipFill>
        <p:spPr>
          <a:xfrm>
            <a:off x="0" y="-6985"/>
            <a:ext cx="12192635" cy="68649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93B4C-27CD-4B32-B32D-30171CE8A48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ABB41-8582-420E-B0FE-38D84ED6ABAA}" type="slidenum">
              <a:rPr lang="zh-CN" altLang="en-US" smtClean="0"/>
              <a:t>‹#›</a:t>
            </a:fld>
            <a:endParaRPr lang="zh-CN" altLang="en-US"/>
          </a:p>
        </p:txBody>
      </p:sp>
      <p:pic>
        <p:nvPicPr>
          <p:cNvPr id="25" name="图片 24" descr="#U65e9#U6559#U4e2d#U5fc3"/>
          <p:cNvPicPr>
            <a:picLocks noChangeAspect="1"/>
          </p:cNvPicPr>
          <p:nvPr userDrawn="1"/>
        </p:nvPicPr>
        <p:blipFill>
          <a:blip r:embed="rId13"/>
          <a:srcRect l="140" t="15188" r="-140" b="47375"/>
          <a:stretch>
            <a:fillRect/>
          </a:stretch>
        </p:blipFill>
        <p:spPr>
          <a:xfrm>
            <a:off x="0" y="-6985"/>
            <a:ext cx="12192635" cy="686498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65e9#U6559#U4e2d#U5fc3"/>
          <p:cNvPicPr>
            <a:picLocks noChangeAspect="1"/>
          </p:cNvPicPr>
          <p:nvPr/>
        </p:nvPicPr>
        <p:blipFill>
          <a:blip r:embed="rId3"/>
          <a:srcRect t="52095" b="10468"/>
          <a:stretch>
            <a:fillRect/>
          </a:stretch>
        </p:blipFill>
        <p:spPr>
          <a:xfrm>
            <a:off x="0" y="-6985"/>
            <a:ext cx="12192635" cy="6864985"/>
          </a:xfrm>
          <a:prstGeom prst="rect">
            <a:avLst/>
          </a:prstGeom>
        </p:spPr>
      </p:pic>
      <p:pic>
        <p:nvPicPr>
          <p:cNvPr id="3" name="图片 2" descr="未标题-1"/>
          <p:cNvPicPr>
            <a:picLocks noChangeAspect="1"/>
          </p:cNvPicPr>
          <p:nvPr/>
        </p:nvPicPr>
        <p:blipFill>
          <a:blip r:embed="rId4"/>
          <a:srcRect t="17170" r="26201"/>
          <a:stretch>
            <a:fillRect/>
          </a:stretch>
        </p:blipFill>
        <p:spPr>
          <a:xfrm>
            <a:off x="5444490" y="-6985"/>
            <a:ext cx="6748145" cy="6059170"/>
          </a:xfrm>
          <a:prstGeom prst="rect">
            <a:avLst/>
          </a:prstGeom>
        </p:spPr>
      </p:pic>
      <p:sp>
        <p:nvSpPr>
          <p:cNvPr id="4" name="标题 3"/>
          <p:cNvSpPr>
            <a:spLocks noGrp="1"/>
          </p:cNvSpPr>
          <p:nvPr>
            <p:ph type="title"/>
          </p:nvPr>
        </p:nvSpPr>
        <p:spPr>
          <a:xfrm>
            <a:off x="4237355" y="1911350"/>
            <a:ext cx="7480935" cy="1325880"/>
          </a:xfrm>
        </p:spPr>
        <p:txBody>
          <a:bodyPr>
            <a:normAutofit/>
          </a:bodyPr>
          <a:lstStyle/>
          <a:p>
            <a:pPr algn="r"/>
            <a:r>
              <a:rPr lang="zh-CN" altLang="en-US" sz="6600" spc="300" dirty="0">
                <a:solidFill>
                  <a:schemeClr val="tx1">
                    <a:lumMod val="75000"/>
                    <a:lumOff val="25000"/>
                  </a:schemeClr>
                </a:solidFill>
                <a:latin typeface="微软雅黑" panose="020B0503020204020204" charset="-122"/>
                <a:ea typeface="微软雅黑" panose="020B0503020204020204" charset="-122"/>
              </a:rPr>
              <a:t>卡通教育</a:t>
            </a:r>
            <a:r>
              <a:rPr lang="zh-CN" altLang="en-US" sz="6600" spc="300" dirty="0" smtClean="0">
                <a:solidFill>
                  <a:schemeClr val="tx1">
                    <a:lumMod val="75000"/>
                    <a:lumOff val="25000"/>
                  </a:schemeClr>
                </a:solidFill>
                <a:latin typeface="微软雅黑" panose="020B0503020204020204" charset="-122"/>
                <a:ea typeface="微软雅黑" panose="020B0503020204020204" charset="-122"/>
              </a:rPr>
              <a:t>教学通用</a:t>
            </a:r>
          </a:p>
        </p:txBody>
      </p:sp>
      <p:sp>
        <p:nvSpPr>
          <p:cNvPr id="5" name="文本框 4"/>
          <p:cNvSpPr txBox="1"/>
          <p:nvPr/>
        </p:nvSpPr>
        <p:spPr>
          <a:xfrm>
            <a:off x="4618990" y="3137535"/>
            <a:ext cx="6717030" cy="583565"/>
          </a:xfrm>
          <a:prstGeom prst="rect">
            <a:avLst/>
          </a:prstGeom>
          <a:noFill/>
        </p:spPr>
        <p:txBody>
          <a:bodyPr wrap="square" rtlCol="0">
            <a:spAutoFit/>
          </a:bodyPr>
          <a:lstStyle/>
          <a:p>
            <a:pPr algn="r"/>
            <a:r>
              <a:rPr lang="en-US" altLang="zh-CN" sz="1600" dirty="0" smtClean="0">
                <a:solidFill>
                  <a:schemeClr val="tx1">
                    <a:lumMod val="75000"/>
                    <a:lumOff val="25000"/>
                  </a:schemeClr>
                </a:solidFill>
                <a:latin typeface="微软雅黑" panose="020B0503020204020204" charset="-122"/>
                <a:ea typeface="微软雅黑" panose="020B0503020204020204" charset="-122"/>
              </a:rPr>
              <a:t>According to your need to draw the text box size. According to your need to draw the text box size.</a:t>
            </a:r>
          </a:p>
        </p:txBody>
      </p:sp>
      <p:sp>
        <p:nvSpPr>
          <p:cNvPr id="9" name="菱形 8"/>
          <p:cNvSpPr/>
          <p:nvPr/>
        </p:nvSpPr>
        <p:spPr>
          <a:xfrm>
            <a:off x="6219866"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P</a:t>
            </a:r>
          </a:p>
        </p:txBody>
      </p:sp>
      <p:sp>
        <p:nvSpPr>
          <p:cNvPr id="10" name="菱形 9"/>
          <p:cNvSpPr/>
          <p:nvPr/>
        </p:nvSpPr>
        <p:spPr>
          <a:xfrm>
            <a:off x="6988493"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P</a:t>
            </a:r>
          </a:p>
        </p:txBody>
      </p:sp>
      <p:sp>
        <p:nvSpPr>
          <p:cNvPr id="11" name="菱形 10"/>
          <p:cNvSpPr/>
          <p:nvPr/>
        </p:nvSpPr>
        <p:spPr>
          <a:xfrm>
            <a:off x="7757120"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T</a:t>
            </a:r>
          </a:p>
        </p:txBody>
      </p:sp>
      <p:sp>
        <p:nvSpPr>
          <p:cNvPr id="12" name="菱形 11"/>
          <p:cNvSpPr/>
          <p:nvPr/>
        </p:nvSpPr>
        <p:spPr>
          <a:xfrm>
            <a:off x="8525746"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C</a:t>
            </a:r>
          </a:p>
        </p:txBody>
      </p:sp>
      <p:sp>
        <p:nvSpPr>
          <p:cNvPr id="6" name="菱形 5"/>
          <p:cNvSpPr/>
          <p:nvPr/>
        </p:nvSpPr>
        <p:spPr>
          <a:xfrm>
            <a:off x="9272506"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47345" y="177800"/>
            <a:ext cx="2393950" cy="766445"/>
            <a:chOff x="547" y="280"/>
            <a:chExt cx="3770" cy="1207"/>
          </a:xfrm>
        </p:grpSpPr>
        <p:sp>
          <p:nvSpPr>
            <p:cNvPr id="34" name="文本框 33"/>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35" name="文本框 34"/>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grpSp>
        <p:nvGrpSpPr>
          <p:cNvPr id="40" name="组合 39"/>
          <p:cNvGrpSpPr/>
          <p:nvPr/>
        </p:nvGrpSpPr>
        <p:grpSpPr>
          <a:xfrm>
            <a:off x="423545" y="3611245"/>
            <a:ext cx="2640330" cy="2321621"/>
            <a:chOff x="2497020" y="3929361"/>
            <a:chExt cx="1723846" cy="1969285"/>
          </a:xfrm>
        </p:grpSpPr>
        <p:sp>
          <p:nvSpPr>
            <p:cNvPr id="41" name="Shape 1306"/>
            <p:cNvSpPr txBox="1"/>
            <p:nvPr/>
          </p:nvSpPr>
          <p:spPr>
            <a:xfrm>
              <a:off x="2516777" y="3929361"/>
              <a:ext cx="1685008" cy="260088"/>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输入标题</a:t>
              </a:r>
            </a:p>
          </p:txBody>
        </p:sp>
        <p:sp>
          <p:nvSpPr>
            <p:cNvPr id="42" name="矩形 41"/>
            <p:cNvSpPr/>
            <p:nvPr/>
          </p:nvSpPr>
          <p:spPr>
            <a:xfrm>
              <a:off x="2497020" y="4176644"/>
              <a:ext cx="1723846" cy="1722002"/>
            </a:xfrm>
            <a:prstGeom prst="rect">
              <a:avLst/>
            </a:prstGeom>
          </p:spPr>
          <p:txBody>
            <a:bodyPr wrap="square">
              <a:spAutoFit/>
            </a:bodyP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a:p>
              <a:pPr algn="ct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3" name="组合 42"/>
          <p:cNvGrpSpPr/>
          <p:nvPr/>
        </p:nvGrpSpPr>
        <p:grpSpPr>
          <a:xfrm>
            <a:off x="1045845" y="2144395"/>
            <a:ext cx="1316355" cy="1230630"/>
            <a:chOff x="1898374" y="2167718"/>
            <a:chExt cx="1116691" cy="1043610"/>
          </a:xfrm>
        </p:grpSpPr>
        <p:sp>
          <p:nvSpPr>
            <p:cNvPr id="44" name="矩形 43"/>
            <p:cNvSpPr/>
            <p:nvPr/>
          </p:nvSpPr>
          <p:spPr>
            <a:xfrm>
              <a:off x="1898374" y="2167718"/>
              <a:ext cx="1116691" cy="1043610"/>
            </a:xfrm>
            <a:prstGeom prst="rect">
              <a:avLst/>
            </a:prstGeom>
            <a:solidFill>
              <a:srgbClr val="8DCFED"/>
            </a:solidFill>
            <a:ln>
              <a:noFill/>
            </a:ln>
            <a:effectLst>
              <a:outerShdw dist="76200" dir="20100000" algn="l" rotWithShape="0">
                <a:schemeClr val="accent5">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5" name="文本框 44"/>
            <p:cNvSpPr txBox="1"/>
            <p:nvPr/>
          </p:nvSpPr>
          <p:spPr>
            <a:xfrm>
              <a:off x="2069260" y="2485087"/>
              <a:ext cx="800384" cy="338243"/>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charset="-122"/>
                  <a:ea typeface="微软雅黑" panose="020B0503020204020204" charset="-122"/>
                </a:rPr>
                <a:t>2020</a:t>
              </a:r>
            </a:p>
          </p:txBody>
        </p:sp>
      </p:grpSp>
      <p:grpSp>
        <p:nvGrpSpPr>
          <p:cNvPr id="46" name="组合 45"/>
          <p:cNvGrpSpPr/>
          <p:nvPr/>
        </p:nvGrpSpPr>
        <p:grpSpPr>
          <a:xfrm>
            <a:off x="3065145" y="3611245"/>
            <a:ext cx="2790190" cy="2044759"/>
            <a:chOff x="2473258" y="3929361"/>
            <a:chExt cx="1821854" cy="1734438"/>
          </a:xfrm>
        </p:grpSpPr>
        <p:sp>
          <p:nvSpPr>
            <p:cNvPr id="47" name="Shape 1306"/>
            <p:cNvSpPr txBox="1"/>
            <p:nvPr/>
          </p:nvSpPr>
          <p:spPr>
            <a:xfrm>
              <a:off x="2516777" y="3929361"/>
              <a:ext cx="1685008" cy="260088"/>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输入标题</a:t>
              </a:r>
            </a:p>
          </p:txBody>
        </p:sp>
        <p:sp>
          <p:nvSpPr>
            <p:cNvPr id="48" name="矩形 47"/>
            <p:cNvSpPr/>
            <p:nvPr/>
          </p:nvSpPr>
          <p:spPr>
            <a:xfrm>
              <a:off x="2473258" y="4176642"/>
              <a:ext cx="1821854" cy="1487157"/>
            </a:xfrm>
            <a:prstGeom prst="rect">
              <a:avLst/>
            </a:prstGeom>
          </p:spPr>
          <p:txBody>
            <a:bodyPr wrap="square">
              <a:spAutoFit/>
            </a:bodyP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a:p>
              <a:pPr algn="ct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9" name="组合 48"/>
          <p:cNvGrpSpPr/>
          <p:nvPr/>
        </p:nvGrpSpPr>
        <p:grpSpPr>
          <a:xfrm>
            <a:off x="5844540" y="3611245"/>
            <a:ext cx="2813050" cy="2072000"/>
            <a:chOff x="2516777" y="3929361"/>
            <a:chExt cx="1836582" cy="1757450"/>
          </a:xfrm>
        </p:grpSpPr>
        <p:sp>
          <p:nvSpPr>
            <p:cNvPr id="50" name="Shape 1306"/>
            <p:cNvSpPr txBox="1"/>
            <p:nvPr/>
          </p:nvSpPr>
          <p:spPr>
            <a:xfrm>
              <a:off x="2516777" y="3929361"/>
              <a:ext cx="1685008" cy="260088"/>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输入标题</a:t>
              </a:r>
            </a:p>
          </p:txBody>
        </p:sp>
        <p:sp>
          <p:nvSpPr>
            <p:cNvPr id="51" name="矩形 50"/>
            <p:cNvSpPr/>
            <p:nvPr/>
          </p:nvSpPr>
          <p:spPr>
            <a:xfrm>
              <a:off x="2531505" y="4199734"/>
              <a:ext cx="1821854" cy="1487077"/>
            </a:xfrm>
            <a:prstGeom prst="rect">
              <a:avLst/>
            </a:prstGeom>
          </p:spPr>
          <p:txBody>
            <a:bodyPr wrap="square">
              <a:spAutoFit/>
            </a:bodyP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a:p>
              <a:pPr algn="ct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2" name="组合 51"/>
          <p:cNvGrpSpPr/>
          <p:nvPr/>
        </p:nvGrpSpPr>
        <p:grpSpPr>
          <a:xfrm>
            <a:off x="8655050" y="3583940"/>
            <a:ext cx="2813050" cy="2072000"/>
            <a:chOff x="2516777" y="3929361"/>
            <a:chExt cx="1836582" cy="1757450"/>
          </a:xfrm>
        </p:grpSpPr>
        <p:sp>
          <p:nvSpPr>
            <p:cNvPr id="53" name="Shape 1306"/>
            <p:cNvSpPr txBox="1"/>
            <p:nvPr/>
          </p:nvSpPr>
          <p:spPr>
            <a:xfrm>
              <a:off x="2516777" y="3929361"/>
              <a:ext cx="1685008" cy="260088"/>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输入标题</a:t>
              </a:r>
            </a:p>
          </p:txBody>
        </p:sp>
        <p:sp>
          <p:nvSpPr>
            <p:cNvPr id="54" name="矩形 53"/>
            <p:cNvSpPr/>
            <p:nvPr/>
          </p:nvSpPr>
          <p:spPr>
            <a:xfrm>
              <a:off x="2531505" y="4199734"/>
              <a:ext cx="1821854" cy="1487077"/>
            </a:xfrm>
            <a:prstGeom prst="rect">
              <a:avLst/>
            </a:prstGeom>
          </p:spPr>
          <p:txBody>
            <a:bodyPr wrap="square">
              <a:spAutoFit/>
            </a:bodyP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a:p>
              <a:pPr algn="ct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grpSp>
      <p:sp>
        <p:nvSpPr>
          <p:cNvPr id="55" name="箭头: V 形 25"/>
          <p:cNvSpPr/>
          <p:nvPr/>
        </p:nvSpPr>
        <p:spPr>
          <a:xfrm>
            <a:off x="2834640" y="2416810"/>
            <a:ext cx="584200" cy="579120"/>
          </a:xfrm>
          <a:prstGeom prst="chevron">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6" name="箭头: V 形 26"/>
          <p:cNvSpPr/>
          <p:nvPr/>
        </p:nvSpPr>
        <p:spPr>
          <a:xfrm>
            <a:off x="5520055" y="2416810"/>
            <a:ext cx="584200" cy="579120"/>
          </a:xfrm>
          <a:prstGeom prst="chevron">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7" name="箭头: V 形 27"/>
          <p:cNvSpPr/>
          <p:nvPr/>
        </p:nvSpPr>
        <p:spPr>
          <a:xfrm>
            <a:off x="8248650" y="2411095"/>
            <a:ext cx="584200" cy="579120"/>
          </a:xfrm>
          <a:prstGeom prst="chevron">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58" name="组合 57"/>
          <p:cNvGrpSpPr/>
          <p:nvPr/>
        </p:nvGrpSpPr>
        <p:grpSpPr>
          <a:xfrm>
            <a:off x="3688715" y="2174240"/>
            <a:ext cx="1316355" cy="1230630"/>
            <a:chOff x="1898374" y="2167718"/>
            <a:chExt cx="1116691" cy="1043610"/>
          </a:xfrm>
        </p:grpSpPr>
        <p:sp>
          <p:nvSpPr>
            <p:cNvPr id="59" name="矩形 58"/>
            <p:cNvSpPr/>
            <p:nvPr/>
          </p:nvSpPr>
          <p:spPr>
            <a:xfrm>
              <a:off x="1898374" y="2167718"/>
              <a:ext cx="1116691" cy="1043610"/>
            </a:xfrm>
            <a:prstGeom prst="rect">
              <a:avLst/>
            </a:prstGeom>
            <a:solidFill>
              <a:srgbClr val="B7CE4A"/>
            </a:solidFill>
            <a:ln>
              <a:noFill/>
            </a:ln>
            <a:effectLst>
              <a:outerShdw dist="76200" dir="20100000" algn="l" rotWithShape="0">
                <a:schemeClr val="accent5">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0" name="文本框 59"/>
            <p:cNvSpPr txBox="1"/>
            <p:nvPr/>
          </p:nvSpPr>
          <p:spPr>
            <a:xfrm>
              <a:off x="2069260" y="2485087"/>
              <a:ext cx="800384" cy="338243"/>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charset="-122"/>
                  <a:ea typeface="微软雅黑" panose="020B0503020204020204" charset="-122"/>
                </a:rPr>
                <a:t>2021</a:t>
              </a:r>
            </a:p>
          </p:txBody>
        </p:sp>
      </p:grpSp>
      <p:grpSp>
        <p:nvGrpSpPr>
          <p:cNvPr id="61" name="组合 60"/>
          <p:cNvGrpSpPr/>
          <p:nvPr/>
        </p:nvGrpSpPr>
        <p:grpSpPr>
          <a:xfrm>
            <a:off x="6459220" y="2137410"/>
            <a:ext cx="1316355" cy="1230630"/>
            <a:chOff x="1898374" y="2167718"/>
            <a:chExt cx="1116691" cy="1043610"/>
          </a:xfrm>
        </p:grpSpPr>
        <p:sp>
          <p:nvSpPr>
            <p:cNvPr id="62" name="矩形 61"/>
            <p:cNvSpPr/>
            <p:nvPr/>
          </p:nvSpPr>
          <p:spPr>
            <a:xfrm>
              <a:off x="1898374" y="2167718"/>
              <a:ext cx="1116691" cy="1043610"/>
            </a:xfrm>
            <a:prstGeom prst="rect">
              <a:avLst/>
            </a:prstGeom>
            <a:solidFill>
              <a:srgbClr val="FACD2A"/>
            </a:solidFill>
            <a:ln>
              <a:noFill/>
            </a:ln>
            <a:effectLst>
              <a:outerShdw dist="76200" dir="20100000" algn="l" rotWithShape="0">
                <a:schemeClr val="accent5">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3" name="文本框 62"/>
            <p:cNvSpPr txBox="1"/>
            <p:nvPr/>
          </p:nvSpPr>
          <p:spPr>
            <a:xfrm>
              <a:off x="2069260" y="2485087"/>
              <a:ext cx="800384" cy="338243"/>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charset="-122"/>
                  <a:ea typeface="微软雅黑" panose="020B0503020204020204" charset="-122"/>
                </a:rPr>
                <a:t>2022</a:t>
              </a:r>
            </a:p>
          </p:txBody>
        </p:sp>
      </p:grpSp>
      <p:grpSp>
        <p:nvGrpSpPr>
          <p:cNvPr id="64" name="组合 63"/>
          <p:cNvGrpSpPr/>
          <p:nvPr/>
        </p:nvGrpSpPr>
        <p:grpSpPr>
          <a:xfrm>
            <a:off x="9229725" y="2132330"/>
            <a:ext cx="1316355" cy="1230630"/>
            <a:chOff x="1898374" y="2167718"/>
            <a:chExt cx="1116691" cy="1043610"/>
          </a:xfrm>
        </p:grpSpPr>
        <p:sp>
          <p:nvSpPr>
            <p:cNvPr id="65" name="矩形 64"/>
            <p:cNvSpPr/>
            <p:nvPr/>
          </p:nvSpPr>
          <p:spPr>
            <a:xfrm>
              <a:off x="1898374" y="2167718"/>
              <a:ext cx="1116691" cy="1043610"/>
            </a:xfrm>
            <a:prstGeom prst="rect">
              <a:avLst/>
            </a:prstGeom>
            <a:solidFill>
              <a:srgbClr val="DC4901"/>
            </a:solidFill>
            <a:ln>
              <a:noFill/>
            </a:ln>
            <a:effectLst>
              <a:outerShdw dist="76200" dir="20100000" algn="l" rotWithShape="0">
                <a:schemeClr val="accent5">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6" name="文本框 65"/>
            <p:cNvSpPr txBox="1"/>
            <p:nvPr/>
          </p:nvSpPr>
          <p:spPr>
            <a:xfrm>
              <a:off x="2069260" y="2485087"/>
              <a:ext cx="800384" cy="338243"/>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charset="-122"/>
                  <a:ea typeface="微软雅黑" panose="020B0503020204020204" charset="-122"/>
                </a:rPr>
                <a:t>2023</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939309" y="2325349"/>
            <a:ext cx="3087001" cy="3087001"/>
          </a:xfrm>
          <a:prstGeom prst="ellipse">
            <a:avLst/>
          </a:prstGeom>
          <a:solidFill>
            <a:schemeClr val="bg1"/>
          </a:solidFill>
          <a:ln>
            <a:solidFill>
              <a:srgbClr val="8DC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椭圆 31"/>
          <p:cNvSpPr/>
          <p:nvPr/>
        </p:nvSpPr>
        <p:spPr>
          <a:xfrm>
            <a:off x="4547796" y="2325349"/>
            <a:ext cx="3087001" cy="3087001"/>
          </a:xfrm>
          <a:prstGeom prst="ellipse">
            <a:avLst/>
          </a:prstGeom>
          <a:solidFill>
            <a:schemeClr val="bg1"/>
          </a:solidFill>
          <a:ln>
            <a:solidFill>
              <a:srgbClr val="B7C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 name="文本框 17"/>
          <p:cNvSpPr txBox="1"/>
          <p:nvPr/>
        </p:nvSpPr>
        <p:spPr>
          <a:xfrm>
            <a:off x="1454937" y="2761281"/>
            <a:ext cx="2170238" cy="369332"/>
          </a:xfrm>
          <a:prstGeom prst="rect">
            <a:avLst/>
          </a:prstGeom>
          <a:noFill/>
        </p:spPr>
        <p:txBody>
          <a:bodyPr wrap="square" rtlCol="0">
            <a:spAutoFit/>
          </a:bodyPr>
          <a:lstStyle/>
          <a:p>
            <a:pPr algn="ctr"/>
            <a:r>
              <a:rPr lang="zh-CN" altLang="en-US" spc="300" dirty="0" smtClean="0">
                <a:solidFill>
                  <a:schemeClr val="tx1">
                    <a:lumMod val="75000"/>
                    <a:lumOff val="25000"/>
                  </a:schemeClr>
                </a:solidFill>
                <a:latin typeface="微软雅黑" panose="020B0503020204020204" charset="-122"/>
                <a:ea typeface="微软雅黑" panose="020B0503020204020204" charset="-122"/>
              </a:rPr>
              <a:t>学习</a:t>
            </a:r>
            <a:r>
              <a:rPr lang="zh-CN" altLang="en-US" spc="300" dirty="0">
                <a:solidFill>
                  <a:schemeClr val="tx1">
                    <a:lumMod val="75000"/>
                    <a:lumOff val="25000"/>
                  </a:schemeClr>
                </a:solidFill>
                <a:latin typeface="微软雅黑" panose="020B0503020204020204" charset="-122"/>
                <a:ea typeface="微软雅黑" panose="020B0503020204020204" charset="-122"/>
              </a:rPr>
              <a:t>难点</a:t>
            </a:r>
          </a:p>
        </p:txBody>
      </p:sp>
      <p:sp>
        <p:nvSpPr>
          <p:cNvPr id="35" name="椭圆 34"/>
          <p:cNvSpPr/>
          <p:nvPr/>
        </p:nvSpPr>
        <p:spPr>
          <a:xfrm>
            <a:off x="8156283" y="2325349"/>
            <a:ext cx="3087001" cy="3087001"/>
          </a:xfrm>
          <a:prstGeom prst="ellipse">
            <a:avLst/>
          </a:prstGeom>
          <a:solidFill>
            <a:schemeClr val="bg1"/>
          </a:solidFill>
          <a:ln>
            <a:solidFill>
              <a:srgbClr val="FAC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18"/>
          <p:cNvSpPr txBox="1"/>
          <p:nvPr/>
        </p:nvSpPr>
        <p:spPr>
          <a:xfrm>
            <a:off x="1223010" y="3148965"/>
            <a:ext cx="2799080" cy="1568450"/>
          </a:xfrm>
          <a:prstGeom prst="rect">
            <a:avLst/>
          </a:prstGeom>
          <a:noFill/>
        </p:spPr>
        <p:txBody>
          <a:bodyPr wrap="square" rtlCol="0">
            <a:spAutoFit/>
          </a:bodyPr>
          <a:lstStyle/>
          <a:p>
            <a:pPr algn="ctr">
              <a:lnSpc>
                <a:spcPct val="150000"/>
              </a:lnSpc>
            </a:pP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6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0" name="文本框 19"/>
          <p:cNvSpPr txBox="1"/>
          <p:nvPr/>
        </p:nvSpPr>
        <p:spPr>
          <a:xfrm>
            <a:off x="8614664" y="2761281"/>
            <a:ext cx="2170238" cy="369332"/>
          </a:xfrm>
          <a:prstGeom prst="rect">
            <a:avLst/>
          </a:prstGeom>
          <a:noFill/>
        </p:spPr>
        <p:txBody>
          <a:bodyPr wrap="square" rtlCol="0">
            <a:spAutoFit/>
          </a:bodyPr>
          <a:lstStyle/>
          <a:p>
            <a:pPr algn="ctr"/>
            <a:r>
              <a:rPr lang="zh-CN" altLang="en-US" spc="300" dirty="0" smtClean="0">
                <a:solidFill>
                  <a:schemeClr val="tx1">
                    <a:lumMod val="75000"/>
                    <a:lumOff val="25000"/>
                  </a:schemeClr>
                </a:solidFill>
                <a:latin typeface="微软雅黑" panose="020B0503020204020204" charset="-122"/>
                <a:ea typeface="微软雅黑" panose="020B0503020204020204" charset="-122"/>
              </a:rPr>
              <a:t>学习难点</a:t>
            </a:r>
          </a:p>
        </p:txBody>
      </p:sp>
      <p:sp>
        <p:nvSpPr>
          <p:cNvPr id="21" name="文本框 20"/>
          <p:cNvSpPr txBox="1"/>
          <p:nvPr/>
        </p:nvSpPr>
        <p:spPr>
          <a:xfrm>
            <a:off x="8382635" y="3130550"/>
            <a:ext cx="2799080" cy="1568450"/>
          </a:xfrm>
          <a:prstGeom prst="rect">
            <a:avLst/>
          </a:prstGeom>
          <a:noFill/>
        </p:spPr>
        <p:txBody>
          <a:bodyPr wrap="square" rtlCol="0">
            <a:spAutoFit/>
          </a:bodyPr>
          <a:lstStyle/>
          <a:p>
            <a:pPr algn="ctr">
              <a:lnSpc>
                <a:spcPct val="150000"/>
              </a:lnSpc>
            </a:pP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6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2" name="文本框 21"/>
          <p:cNvSpPr txBox="1"/>
          <p:nvPr/>
        </p:nvSpPr>
        <p:spPr>
          <a:xfrm>
            <a:off x="5006177" y="2761281"/>
            <a:ext cx="2170238" cy="369332"/>
          </a:xfrm>
          <a:prstGeom prst="rect">
            <a:avLst/>
          </a:prstGeom>
          <a:noFill/>
        </p:spPr>
        <p:txBody>
          <a:bodyPr wrap="square" rtlCol="0">
            <a:spAutoFit/>
          </a:bodyPr>
          <a:lstStyle/>
          <a:p>
            <a:pPr algn="ctr"/>
            <a:r>
              <a:rPr lang="zh-CN" altLang="en-US" spc="300" dirty="0" smtClean="0">
                <a:solidFill>
                  <a:schemeClr val="tx1">
                    <a:lumMod val="75000"/>
                    <a:lumOff val="25000"/>
                  </a:schemeClr>
                </a:solidFill>
                <a:latin typeface="微软雅黑" panose="020B0503020204020204" charset="-122"/>
                <a:ea typeface="微软雅黑" panose="020B0503020204020204" charset="-122"/>
              </a:rPr>
              <a:t>学习</a:t>
            </a:r>
            <a:r>
              <a:rPr lang="zh-CN" altLang="en-US" spc="300" dirty="0">
                <a:solidFill>
                  <a:schemeClr val="tx1">
                    <a:lumMod val="75000"/>
                    <a:lumOff val="25000"/>
                  </a:schemeClr>
                </a:solidFill>
                <a:latin typeface="微软雅黑" panose="020B0503020204020204" charset="-122"/>
                <a:ea typeface="微软雅黑" panose="020B0503020204020204" charset="-122"/>
              </a:rPr>
              <a:t>难点</a:t>
            </a:r>
          </a:p>
        </p:txBody>
      </p:sp>
      <p:sp>
        <p:nvSpPr>
          <p:cNvPr id="23" name="文本框 22"/>
          <p:cNvSpPr txBox="1"/>
          <p:nvPr/>
        </p:nvSpPr>
        <p:spPr>
          <a:xfrm>
            <a:off x="4766310" y="3148965"/>
            <a:ext cx="2799080" cy="1568450"/>
          </a:xfrm>
          <a:prstGeom prst="rect">
            <a:avLst/>
          </a:prstGeom>
          <a:noFill/>
        </p:spPr>
        <p:txBody>
          <a:bodyPr wrap="square" rtlCol="0">
            <a:spAutoFit/>
          </a:bodyPr>
          <a:lstStyle/>
          <a:p>
            <a:pPr algn="ctr">
              <a:lnSpc>
                <a:spcPct val="150000"/>
              </a:lnSpc>
            </a:pP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6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6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9" name="泪滴形 28"/>
          <p:cNvSpPr/>
          <p:nvPr/>
        </p:nvSpPr>
        <p:spPr>
          <a:xfrm flipV="1">
            <a:off x="3188433" y="4579791"/>
            <a:ext cx="832559" cy="832559"/>
          </a:xfrm>
          <a:prstGeom prst="teardrop">
            <a:avLst/>
          </a:pr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33" name="泪滴形 32"/>
          <p:cNvSpPr/>
          <p:nvPr/>
        </p:nvSpPr>
        <p:spPr>
          <a:xfrm flipV="1">
            <a:off x="6796920" y="4579791"/>
            <a:ext cx="832559" cy="832559"/>
          </a:xfrm>
          <a:prstGeom prst="teardrop">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6" name="泪滴形 35"/>
          <p:cNvSpPr/>
          <p:nvPr/>
        </p:nvSpPr>
        <p:spPr>
          <a:xfrm flipV="1">
            <a:off x="10405407" y="4579791"/>
            <a:ext cx="832559" cy="832559"/>
          </a:xfrm>
          <a:prstGeom prst="teardrop">
            <a:avLst/>
          </a:prstGeom>
          <a:solidFill>
            <a:srgbClr val="FA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7" name="弧形 36"/>
          <p:cNvSpPr/>
          <p:nvPr/>
        </p:nvSpPr>
        <p:spPr>
          <a:xfrm rot="19945576">
            <a:off x="3296509" y="2186318"/>
            <a:ext cx="1932039" cy="1932039"/>
          </a:xfrm>
          <a:prstGeom prst="arc">
            <a:avLst>
              <a:gd name="adj1" fmla="val 14336588"/>
              <a:gd name="adj2" fmla="val 0"/>
            </a:avLst>
          </a:prstGeom>
          <a:ln>
            <a:solidFill>
              <a:srgbClr val="B7CE4A"/>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8" name="弧形 37"/>
          <p:cNvSpPr/>
          <p:nvPr/>
        </p:nvSpPr>
        <p:spPr>
          <a:xfrm rot="19945576">
            <a:off x="6887317" y="2186318"/>
            <a:ext cx="1932039" cy="1932039"/>
          </a:xfrm>
          <a:prstGeom prst="arc">
            <a:avLst>
              <a:gd name="adj1" fmla="val 14336588"/>
              <a:gd name="adj2" fmla="val 0"/>
            </a:avLst>
          </a:prstGeom>
          <a:ln>
            <a:solidFill>
              <a:srgbClr val="B7CE4A"/>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9" name="文本框 38"/>
          <p:cNvSpPr txBox="1"/>
          <p:nvPr/>
        </p:nvSpPr>
        <p:spPr>
          <a:xfrm>
            <a:off x="3407583" y="4793500"/>
            <a:ext cx="394257" cy="461665"/>
          </a:xfrm>
          <a:prstGeom prst="rect">
            <a:avLst/>
          </a:prstGeom>
          <a:noFill/>
        </p:spPr>
        <p:txBody>
          <a:bodyPr wrap="square" rtlCol="0">
            <a:spAutoFit/>
          </a:bodyPr>
          <a:lstStyle/>
          <a:p>
            <a:pPr algn="ctr"/>
            <a:r>
              <a:rPr lang="en-US" altLang="zh-CN" sz="2400" dirty="0" smtClean="0">
                <a:solidFill>
                  <a:schemeClr val="tx1">
                    <a:lumMod val="75000"/>
                    <a:lumOff val="25000"/>
                  </a:schemeClr>
                </a:solidFill>
                <a:latin typeface="微软雅黑" panose="020B0503020204020204" charset="-122"/>
                <a:ea typeface="微软雅黑" panose="020B0503020204020204" charset="-122"/>
              </a:rPr>
              <a:t>1</a:t>
            </a:r>
          </a:p>
        </p:txBody>
      </p:sp>
      <p:sp>
        <p:nvSpPr>
          <p:cNvPr id="40" name="文本框 39"/>
          <p:cNvSpPr txBox="1"/>
          <p:nvPr/>
        </p:nvSpPr>
        <p:spPr>
          <a:xfrm>
            <a:off x="7016070" y="4793500"/>
            <a:ext cx="394257" cy="461665"/>
          </a:xfrm>
          <a:prstGeom prst="rect">
            <a:avLst/>
          </a:prstGeom>
          <a:noFill/>
        </p:spPr>
        <p:txBody>
          <a:bodyPr wrap="square" rtlCol="0">
            <a:spAutoFit/>
          </a:bodyPr>
          <a:lstStyle/>
          <a:p>
            <a:pPr algn="ctr"/>
            <a:r>
              <a:rPr lang="en-US" altLang="zh-CN" sz="2400" dirty="0" smtClean="0">
                <a:solidFill>
                  <a:schemeClr val="tx1">
                    <a:lumMod val="75000"/>
                    <a:lumOff val="25000"/>
                  </a:schemeClr>
                </a:solidFill>
                <a:latin typeface="微软雅黑" panose="020B0503020204020204" charset="-122"/>
                <a:ea typeface="微软雅黑" panose="020B0503020204020204" charset="-122"/>
              </a:rPr>
              <a:t>2</a:t>
            </a:r>
          </a:p>
        </p:txBody>
      </p:sp>
      <p:sp>
        <p:nvSpPr>
          <p:cNvPr id="42" name="文本框 41"/>
          <p:cNvSpPr txBox="1"/>
          <p:nvPr/>
        </p:nvSpPr>
        <p:spPr>
          <a:xfrm>
            <a:off x="10624557" y="4793499"/>
            <a:ext cx="394257" cy="461665"/>
          </a:xfrm>
          <a:prstGeom prst="rect">
            <a:avLst/>
          </a:prstGeom>
          <a:noFill/>
        </p:spPr>
        <p:txBody>
          <a:bodyPr wrap="square" rtlCol="0">
            <a:spAutoFit/>
          </a:bodyPr>
          <a:lstStyle/>
          <a:p>
            <a:pPr algn="ctr"/>
            <a:r>
              <a:rPr lang="en-US" altLang="zh-CN" sz="2400" dirty="0" smtClean="0">
                <a:solidFill>
                  <a:schemeClr val="tx1">
                    <a:lumMod val="75000"/>
                    <a:lumOff val="25000"/>
                  </a:schemeClr>
                </a:solidFill>
                <a:latin typeface="微软雅黑" panose="020B0503020204020204" charset="-122"/>
                <a:ea typeface="微软雅黑" panose="020B0503020204020204" charset="-122"/>
              </a:rPr>
              <a:t>3</a:t>
            </a:r>
          </a:p>
        </p:txBody>
      </p:sp>
      <p:grpSp>
        <p:nvGrpSpPr>
          <p:cNvPr id="4" name="组合 3"/>
          <p:cNvGrpSpPr/>
          <p:nvPr/>
        </p:nvGrpSpPr>
        <p:grpSpPr>
          <a:xfrm>
            <a:off x="347345" y="177800"/>
            <a:ext cx="2393950" cy="766445"/>
            <a:chOff x="547" y="280"/>
            <a:chExt cx="3770" cy="1207"/>
          </a:xfrm>
        </p:grpSpPr>
        <p:sp>
          <p:nvSpPr>
            <p:cNvPr id="5" name="文本框 4"/>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6" name="文本框 5"/>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65e9#U6559#U4e2d#U5fc3"/>
          <p:cNvPicPr>
            <a:picLocks noChangeAspect="1"/>
          </p:cNvPicPr>
          <p:nvPr/>
        </p:nvPicPr>
        <p:blipFill>
          <a:blip r:embed="rId2"/>
          <a:srcRect t="54609" b="7689"/>
          <a:stretch>
            <a:fillRect/>
          </a:stretch>
        </p:blipFill>
        <p:spPr>
          <a:xfrm>
            <a:off x="-36195" y="0"/>
            <a:ext cx="12228195" cy="6933565"/>
          </a:xfrm>
          <a:prstGeom prst="rect">
            <a:avLst/>
          </a:prstGeom>
        </p:spPr>
      </p:pic>
      <p:sp>
        <p:nvSpPr>
          <p:cNvPr id="3" name="标题 2"/>
          <p:cNvSpPr>
            <a:spLocks noGrp="1"/>
          </p:cNvSpPr>
          <p:nvPr>
            <p:ph type="title"/>
          </p:nvPr>
        </p:nvSpPr>
        <p:spPr>
          <a:xfrm>
            <a:off x="5175885" y="2376805"/>
            <a:ext cx="5067935" cy="2179955"/>
          </a:xfrm>
        </p:spPr>
        <p:txBody>
          <a:bodyPr>
            <a:noAutofit/>
          </a:bodyPr>
          <a:lstStyle/>
          <a:p>
            <a:pPr algn="ctr"/>
            <a:r>
              <a:rPr lang="en-US" altLang="zh-CN" sz="7200" dirty="0" smtClean="0">
                <a:solidFill>
                  <a:schemeClr val="tx1">
                    <a:lumMod val="75000"/>
                    <a:lumOff val="25000"/>
                  </a:schemeClr>
                </a:solidFill>
                <a:latin typeface="微软雅黑" panose="020B0503020204020204" charset="-122"/>
                <a:ea typeface="微软雅黑" panose="020B0503020204020204" charset="-122"/>
              </a:rPr>
              <a:t>Part 04</a:t>
            </a:r>
          </a:p>
        </p:txBody>
      </p:sp>
      <p:sp>
        <p:nvSpPr>
          <p:cNvPr id="5" name="文本框 4"/>
          <p:cNvSpPr txBox="1"/>
          <p:nvPr/>
        </p:nvSpPr>
        <p:spPr>
          <a:xfrm>
            <a:off x="1165663" y="2732373"/>
            <a:ext cx="5179090" cy="922020"/>
          </a:xfrm>
          <a:prstGeom prst="rect">
            <a:avLst/>
          </a:prstGeom>
          <a:noFill/>
        </p:spPr>
        <p:txBody>
          <a:bodyPr wrap="square" rtlCol="0">
            <a:spAutoFit/>
          </a:bodyPr>
          <a:lstStyle/>
          <a:p>
            <a:r>
              <a:rPr lang="zh-CN" altLang="en-US" sz="5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6" name="文本框 5"/>
          <p:cNvSpPr txBox="1"/>
          <p:nvPr/>
        </p:nvSpPr>
        <p:spPr>
          <a:xfrm>
            <a:off x="1165663" y="3733689"/>
            <a:ext cx="3838772" cy="368300"/>
          </a:xfrm>
          <a:prstGeom prst="rect">
            <a:avLst/>
          </a:prstGeom>
          <a:noFill/>
        </p:spPr>
        <p:txBody>
          <a:bodyPr wrap="square" rtlCol="0">
            <a:spAutoFit/>
          </a:bodyPr>
          <a:lstStyle/>
          <a:p>
            <a:pPr algn="dist"/>
            <a:r>
              <a:rPr lang="en-US" altLang="zh-CN"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sp>
        <p:nvSpPr>
          <p:cNvPr id="7" name="文本框 6"/>
          <p:cNvSpPr txBox="1"/>
          <p:nvPr/>
        </p:nvSpPr>
        <p:spPr>
          <a:xfrm>
            <a:off x="1165663" y="4195354"/>
            <a:ext cx="4206240" cy="460375"/>
          </a:xfrm>
          <a:prstGeom prst="rect">
            <a:avLst/>
          </a:prstGeom>
          <a:noFill/>
        </p:spPr>
        <p:txBody>
          <a:bodyPr wrap="square" rtlCol="0">
            <a:spAutoFit/>
          </a:bodyPr>
          <a:lstStyle/>
          <a:p>
            <a:r>
              <a:rPr lang="en-US" altLang="zh-CN" sz="1200" dirty="0" smtClean="0">
                <a:solidFill>
                  <a:schemeClr val="tx1">
                    <a:lumMod val="75000"/>
                    <a:lumOff val="25000"/>
                  </a:schemeClr>
                </a:solidFill>
                <a:latin typeface="微软雅黑" panose="020B0503020204020204" charset="-122"/>
                <a:ea typeface="微软雅黑" panose="020B0503020204020204" charset="-122"/>
              </a:rPr>
              <a:t>According to your need to draw the text box size. According to your need to draw the text box size.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25709" y="1933064"/>
            <a:ext cx="3600000" cy="3796402"/>
            <a:chOff x="441058" y="2360767"/>
            <a:chExt cx="3600000" cy="3796402"/>
          </a:xfrm>
        </p:grpSpPr>
        <p:sp>
          <p:nvSpPr>
            <p:cNvPr id="5" name="椭圆 4"/>
            <p:cNvSpPr/>
            <p:nvPr/>
          </p:nvSpPr>
          <p:spPr>
            <a:xfrm>
              <a:off x="441058" y="2360767"/>
              <a:ext cx="3600000" cy="3600000"/>
            </a:xfrm>
            <a:prstGeom prst="ellipse">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ackgroundRemoval t="3905" b="97614" l="3989" r="96581"/>
                      </a14:imgEffect>
                    </a14:imgLayer>
                  </a14:imgProps>
                </a:ext>
                <a:ext uri="{28A0092B-C50C-407E-A947-70E740481C1C}">
                  <a14:useLocalDpi xmlns:a14="http://schemas.microsoft.com/office/drawing/2010/main" val="0"/>
                </a:ext>
              </a:extLst>
            </a:blip>
            <a:stretch>
              <a:fillRect/>
            </a:stretch>
          </p:blipFill>
          <p:spPr>
            <a:xfrm>
              <a:off x="722672" y="2573647"/>
              <a:ext cx="2728452" cy="3583522"/>
            </a:xfrm>
            <a:prstGeom prst="rect">
              <a:avLst/>
            </a:prstGeom>
          </p:spPr>
        </p:pic>
      </p:grpSp>
      <p:sp>
        <p:nvSpPr>
          <p:cNvPr id="13" name="文本框 12"/>
          <p:cNvSpPr txBox="1"/>
          <p:nvPr/>
        </p:nvSpPr>
        <p:spPr>
          <a:xfrm>
            <a:off x="5254642" y="1563732"/>
            <a:ext cx="2170238" cy="337185"/>
          </a:xfrm>
          <a:prstGeom prst="rect">
            <a:avLst/>
          </a:prstGeom>
          <a:noFill/>
        </p:spPr>
        <p:txBody>
          <a:bodyPr wrap="square" rtlCol="0">
            <a:spAutoFit/>
          </a:bodyPr>
          <a:lstStyle/>
          <a:p>
            <a:r>
              <a:rPr lang="zh-CN" altLang="en-US" sz="1600" spc="300" dirty="0" smtClean="0">
                <a:solidFill>
                  <a:schemeClr val="tx1">
                    <a:lumMod val="75000"/>
                    <a:lumOff val="25000"/>
                  </a:schemeClr>
                </a:solidFill>
                <a:latin typeface="微软雅黑" panose="020B0503020204020204" charset="-122"/>
                <a:ea typeface="微软雅黑" panose="020B0503020204020204" charset="-122"/>
              </a:rPr>
              <a:t>教学总结</a:t>
            </a:r>
          </a:p>
        </p:txBody>
      </p:sp>
      <p:sp>
        <p:nvSpPr>
          <p:cNvPr id="14" name="文本框 13"/>
          <p:cNvSpPr txBox="1"/>
          <p:nvPr/>
        </p:nvSpPr>
        <p:spPr>
          <a:xfrm>
            <a:off x="5254641" y="1933064"/>
            <a:ext cx="2642187" cy="1060450"/>
          </a:xfrm>
          <a:prstGeom prst="rect">
            <a:avLst/>
          </a:prstGeom>
          <a:noFill/>
        </p:spPr>
        <p:txBody>
          <a:bodyPr wrap="square" rtlCol="0">
            <a:spAutoFit/>
          </a:bodyPr>
          <a:lstStyle/>
          <a:p>
            <a:pPr algn="ctr">
              <a:lnSpc>
                <a:spcPct val="150000"/>
              </a:lnSpc>
            </a:pP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5" name="文本框 14"/>
          <p:cNvSpPr txBox="1"/>
          <p:nvPr/>
        </p:nvSpPr>
        <p:spPr>
          <a:xfrm>
            <a:off x="8882745" y="1563732"/>
            <a:ext cx="2170238" cy="337185"/>
          </a:xfrm>
          <a:prstGeom prst="rect">
            <a:avLst/>
          </a:prstGeom>
          <a:noFill/>
        </p:spPr>
        <p:txBody>
          <a:bodyPr wrap="square" rtlCol="0">
            <a:spAutoFit/>
          </a:bodyPr>
          <a:lstStyle/>
          <a:p>
            <a:r>
              <a:rPr lang="zh-CN" altLang="en-US" sz="1600" spc="300" dirty="0" smtClean="0">
                <a:solidFill>
                  <a:schemeClr val="tx1">
                    <a:lumMod val="75000"/>
                    <a:lumOff val="25000"/>
                  </a:schemeClr>
                </a:solidFill>
                <a:latin typeface="微软雅黑" panose="020B0503020204020204" charset="-122"/>
                <a:ea typeface="微软雅黑" panose="020B0503020204020204" charset="-122"/>
              </a:rPr>
              <a:t>教学总结</a:t>
            </a:r>
          </a:p>
        </p:txBody>
      </p:sp>
      <p:sp>
        <p:nvSpPr>
          <p:cNvPr id="16" name="文本框 15"/>
          <p:cNvSpPr txBox="1"/>
          <p:nvPr/>
        </p:nvSpPr>
        <p:spPr>
          <a:xfrm>
            <a:off x="8882744" y="1933064"/>
            <a:ext cx="2642187" cy="1060450"/>
          </a:xfrm>
          <a:prstGeom prst="rect">
            <a:avLst/>
          </a:prstGeom>
          <a:noFill/>
        </p:spPr>
        <p:txBody>
          <a:bodyPr wrap="square" rtlCol="0">
            <a:spAutoFit/>
          </a:bodyPr>
          <a:lstStyle/>
          <a:p>
            <a:pPr algn="ctr">
              <a:lnSpc>
                <a:spcPct val="150000"/>
              </a:lnSpc>
            </a:pP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5254642" y="4068217"/>
            <a:ext cx="2170238" cy="337185"/>
          </a:xfrm>
          <a:prstGeom prst="rect">
            <a:avLst/>
          </a:prstGeom>
          <a:noFill/>
        </p:spPr>
        <p:txBody>
          <a:bodyPr wrap="square" rtlCol="0">
            <a:spAutoFit/>
          </a:bodyPr>
          <a:lstStyle/>
          <a:p>
            <a:r>
              <a:rPr lang="zh-CN" altLang="en-US" sz="1600" spc="300" dirty="0" smtClean="0">
                <a:solidFill>
                  <a:schemeClr val="tx1">
                    <a:lumMod val="75000"/>
                    <a:lumOff val="25000"/>
                  </a:schemeClr>
                </a:solidFill>
                <a:latin typeface="微软雅黑" panose="020B0503020204020204" charset="-122"/>
                <a:ea typeface="微软雅黑" panose="020B0503020204020204" charset="-122"/>
              </a:rPr>
              <a:t>教学总结</a:t>
            </a:r>
          </a:p>
        </p:txBody>
      </p:sp>
      <p:sp>
        <p:nvSpPr>
          <p:cNvPr id="18" name="文本框 17"/>
          <p:cNvSpPr txBox="1"/>
          <p:nvPr/>
        </p:nvSpPr>
        <p:spPr>
          <a:xfrm>
            <a:off x="5254641" y="4437549"/>
            <a:ext cx="2642187" cy="1060450"/>
          </a:xfrm>
          <a:prstGeom prst="rect">
            <a:avLst/>
          </a:prstGeom>
          <a:noFill/>
        </p:spPr>
        <p:txBody>
          <a:bodyPr wrap="square" rtlCol="0">
            <a:spAutoFit/>
          </a:bodyPr>
          <a:lstStyle/>
          <a:p>
            <a:pPr algn="ctr">
              <a:lnSpc>
                <a:spcPct val="150000"/>
              </a:lnSpc>
            </a:pP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18"/>
          <p:cNvSpPr txBox="1"/>
          <p:nvPr/>
        </p:nvSpPr>
        <p:spPr>
          <a:xfrm>
            <a:off x="8882745" y="4068217"/>
            <a:ext cx="2170238" cy="337185"/>
          </a:xfrm>
          <a:prstGeom prst="rect">
            <a:avLst/>
          </a:prstGeom>
          <a:noFill/>
        </p:spPr>
        <p:txBody>
          <a:bodyPr wrap="square" rtlCol="0">
            <a:spAutoFit/>
          </a:bodyPr>
          <a:lstStyle/>
          <a:p>
            <a:r>
              <a:rPr lang="zh-CN" altLang="en-US" sz="1600" spc="300" dirty="0" smtClean="0">
                <a:solidFill>
                  <a:schemeClr val="tx1">
                    <a:lumMod val="75000"/>
                    <a:lumOff val="25000"/>
                  </a:schemeClr>
                </a:solidFill>
                <a:latin typeface="微软雅黑" panose="020B0503020204020204" charset="-122"/>
                <a:ea typeface="微软雅黑" panose="020B0503020204020204" charset="-122"/>
              </a:rPr>
              <a:t>教学总结</a:t>
            </a:r>
          </a:p>
        </p:txBody>
      </p:sp>
      <p:sp>
        <p:nvSpPr>
          <p:cNvPr id="20" name="文本框 19"/>
          <p:cNvSpPr txBox="1"/>
          <p:nvPr/>
        </p:nvSpPr>
        <p:spPr>
          <a:xfrm>
            <a:off x="8882744" y="4437549"/>
            <a:ext cx="2642187" cy="1060450"/>
          </a:xfrm>
          <a:prstGeom prst="rect">
            <a:avLst/>
          </a:prstGeom>
          <a:noFill/>
        </p:spPr>
        <p:txBody>
          <a:bodyPr wrap="square" rtlCol="0">
            <a:spAutoFit/>
          </a:bodyPr>
          <a:lstStyle/>
          <a:p>
            <a:pPr algn="ctr">
              <a:lnSpc>
                <a:spcPct val="150000"/>
              </a:lnSpc>
            </a:pP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7" name="组合 6"/>
          <p:cNvGrpSpPr/>
          <p:nvPr/>
        </p:nvGrpSpPr>
        <p:grpSpPr>
          <a:xfrm>
            <a:off x="347345" y="177800"/>
            <a:ext cx="2393950" cy="766445"/>
            <a:chOff x="547" y="280"/>
            <a:chExt cx="3770" cy="1207"/>
          </a:xfrm>
        </p:grpSpPr>
        <p:sp>
          <p:nvSpPr>
            <p:cNvPr id="8" name="文本框 7"/>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10" name="文本框 9"/>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345" y="177800"/>
            <a:ext cx="2393950" cy="766445"/>
            <a:chOff x="547" y="280"/>
            <a:chExt cx="3770" cy="1207"/>
          </a:xfrm>
        </p:grpSpPr>
        <p:sp>
          <p:nvSpPr>
            <p:cNvPr id="6" name="文本框 5"/>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7" name="文本框 6"/>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grpSp>
        <p:nvGrpSpPr>
          <p:cNvPr id="13" name="组合 12"/>
          <p:cNvGrpSpPr/>
          <p:nvPr/>
        </p:nvGrpSpPr>
        <p:grpSpPr>
          <a:xfrm>
            <a:off x="1471930" y="1137758"/>
            <a:ext cx="9035205" cy="4965924"/>
            <a:chOff x="3418" y="2552"/>
            <a:chExt cx="11230" cy="6172"/>
          </a:xfrm>
        </p:grpSpPr>
        <p:grpSp>
          <p:nvGrpSpPr>
            <p:cNvPr id="8" name="组合 5"/>
            <p:cNvGrpSpPr/>
            <p:nvPr/>
          </p:nvGrpSpPr>
          <p:grpSpPr>
            <a:xfrm flipH="1">
              <a:off x="11902" y="2552"/>
              <a:ext cx="2746" cy="1716"/>
              <a:chOff x="2273904" y="2571750"/>
              <a:chExt cx="1540860" cy="971550"/>
            </a:xfrm>
            <a:solidFill>
              <a:schemeClr val="accent1"/>
            </a:solidFill>
          </p:grpSpPr>
          <p:sp>
            <p:nvSpPr>
              <p:cNvPr id="9" name="右箭头 6"/>
              <p:cNvSpPr/>
              <p:nvPr/>
            </p:nvSpPr>
            <p:spPr>
              <a:xfrm>
                <a:off x="2273904" y="2571750"/>
                <a:ext cx="1540860" cy="971550"/>
              </a:xfrm>
              <a:prstGeom prst="rightArrow">
                <a:avLst/>
              </a:prstGeom>
              <a:solidFill>
                <a:srgbClr val="B7CE4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lumMod val="75000"/>
                        <a:lumOff val="25000"/>
                      </a:schemeClr>
                    </a:solidFill>
                    <a:latin typeface="微软雅黑" panose="020B0503020204020204" charset="-122"/>
                    <a:ea typeface="微软雅黑" panose="020B0503020204020204" charset="-122"/>
                  </a:rPr>
                  <a:t>TEXT</a:t>
                </a:r>
              </a:p>
            </p:txBody>
          </p:sp>
          <p:cxnSp>
            <p:nvCxnSpPr>
              <p:cNvPr id="10" name="直接连接符 9"/>
              <p:cNvCxnSpPr/>
              <p:nvPr/>
            </p:nvCxnSpPr>
            <p:spPr>
              <a:xfrm flipH="1">
                <a:off x="2471738" y="2823014"/>
                <a:ext cx="0" cy="474062"/>
              </a:xfrm>
              <a:prstGeom prst="line">
                <a:avLst/>
              </a:prstGeom>
              <a:grpFill/>
              <a:ln w="139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700338" y="2823014"/>
                <a:ext cx="0" cy="474062"/>
              </a:xfrm>
              <a:prstGeom prst="line">
                <a:avLst/>
              </a:prstGeom>
              <a:grpFill/>
              <a:ln w="139700">
                <a:solidFill>
                  <a:srgbClr val="8DCFED"/>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6563" y="2614"/>
              <a:ext cx="5005" cy="795"/>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300" dirty="0">
                  <a:solidFill>
                    <a:schemeClr val="tx1">
                      <a:lumMod val="75000"/>
                      <a:lumOff val="25000"/>
                    </a:schemeClr>
                  </a:solidFill>
                  <a:latin typeface="微软雅黑" panose="020B0503020204020204" charset="-122"/>
                  <a:ea typeface="微软雅黑" panose="020B0503020204020204" charset="-122"/>
                </a:rPr>
                <a:t>请在此处输入标题标题</a:t>
              </a:r>
            </a:p>
          </p:txBody>
        </p:sp>
        <p:sp>
          <p:nvSpPr>
            <p:cNvPr id="16" name="矩形 15"/>
            <p:cNvSpPr/>
            <p:nvPr/>
          </p:nvSpPr>
          <p:spPr>
            <a:xfrm>
              <a:off x="3484" y="3410"/>
              <a:ext cx="7996" cy="795"/>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200" spc="3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endParaRPr lang="zh-CN" altLang="en-US" sz="1200" spc="300" dirty="0">
                <a:solidFill>
                  <a:schemeClr val="tx1">
                    <a:lumMod val="75000"/>
                    <a:lumOff val="25000"/>
                  </a:schemeClr>
                </a:solidFill>
                <a:latin typeface="微软雅黑" panose="020B0503020204020204" charset="-122"/>
                <a:ea typeface="微软雅黑" panose="020B0503020204020204" charset="-122"/>
              </a:endParaRPr>
            </a:p>
          </p:txBody>
        </p:sp>
        <p:sp>
          <p:nvSpPr>
            <p:cNvPr id="17" name="矩形 16"/>
            <p:cNvSpPr/>
            <p:nvPr/>
          </p:nvSpPr>
          <p:spPr>
            <a:xfrm>
              <a:off x="6563" y="4742"/>
              <a:ext cx="5005" cy="795"/>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300" dirty="0">
                  <a:solidFill>
                    <a:schemeClr val="tx1">
                      <a:lumMod val="75000"/>
                      <a:lumOff val="25000"/>
                    </a:schemeClr>
                  </a:solidFill>
                  <a:latin typeface="微软雅黑" panose="020B0503020204020204" charset="-122"/>
                  <a:ea typeface="微软雅黑" panose="020B0503020204020204" charset="-122"/>
                </a:rPr>
                <a:t>请在此处输入标题标题</a:t>
              </a:r>
            </a:p>
          </p:txBody>
        </p:sp>
        <p:sp>
          <p:nvSpPr>
            <p:cNvPr id="18" name="矩形 17"/>
            <p:cNvSpPr/>
            <p:nvPr/>
          </p:nvSpPr>
          <p:spPr>
            <a:xfrm>
              <a:off x="3484" y="5603"/>
              <a:ext cx="7996" cy="795"/>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200" spc="3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endParaRPr lang="zh-CN" altLang="en-US" sz="1200" spc="300" dirty="0">
                <a:solidFill>
                  <a:schemeClr val="tx1">
                    <a:lumMod val="75000"/>
                    <a:lumOff val="25000"/>
                  </a:schemeClr>
                </a:solidFill>
                <a:latin typeface="微软雅黑" panose="020B0503020204020204" charset="-122"/>
                <a:ea typeface="微软雅黑" panose="020B0503020204020204" charset="-122"/>
              </a:endParaRPr>
            </a:p>
          </p:txBody>
        </p:sp>
        <p:sp>
          <p:nvSpPr>
            <p:cNvPr id="19" name="矩形 18"/>
            <p:cNvSpPr/>
            <p:nvPr/>
          </p:nvSpPr>
          <p:spPr>
            <a:xfrm>
              <a:off x="6475" y="6935"/>
              <a:ext cx="5005" cy="795"/>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300" dirty="0">
                  <a:solidFill>
                    <a:schemeClr val="tx1">
                      <a:lumMod val="75000"/>
                      <a:lumOff val="25000"/>
                    </a:schemeClr>
                  </a:solidFill>
                  <a:latin typeface="微软雅黑" panose="020B0503020204020204" charset="-122"/>
                  <a:ea typeface="微软雅黑" panose="020B0503020204020204" charset="-122"/>
                </a:rPr>
                <a:t>请在此处输入标题标题</a:t>
              </a:r>
            </a:p>
          </p:txBody>
        </p:sp>
        <p:sp>
          <p:nvSpPr>
            <p:cNvPr id="20" name="矩形 19"/>
            <p:cNvSpPr/>
            <p:nvPr/>
          </p:nvSpPr>
          <p:spPr>
            <a:xfrm>
              <a:off x="3418" y="7815"/>
              <a:ext cx="7996" cy="795"/>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endParaRPr lang="zh-CN" altLang="en-US" sz="1200" spc="3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endParaRPr lang="zh-CN" altLang="en-US" sz="1200" spc="300" dirty="0">
                <a:solidFill>
                  <a:schemeClr val="tx1">
                    <a:lumMod val="75000"/>
                    <a:lumOff val="25000"/>
                  </a:schemeClr>
                </a:solidFill>
                <a:latin typeface="微软雅黑" panose="020B0503020204020204" charset="-122"/>
                <a:ea typeface="微软雅黑" panose="020B0503020204020204" charset="-122"/>
              </a:endParaRPr>
            </a:p>
          </p:txBody>
        </p:sp>
        <p:grpSp>
          <p:nvGrpSpPr>
            <p:cNvPr id="21" name="组合 5"/>
            <p:cNvGrpSpPr/>
            <p:nvPr/>
          </p:nvGrpSpPr>
          <p:grpSpPr>
            <a:xfrm flipH="1">
              <a:off x="11902" y="4780"/>
              <a:ext cx="2746" cy="1716"/>
              <a:chOff x="2273904" y="2571750"/>
              <a:chExt cx="1540860" cy="971550"/>
            </a:xfrm>
            <a:solidFill>
              <a:schemeClr val="accent1"/>
            </a:solidFill>
          </p:grpSpPr>
          <p:sp>
            <p:nvSpPr>
              <p:cNvPr id="22" name="右箭头 6"/>
              <p:cNvSpPr/>
              <p:nvPr/>
            </p:nvSpPr>
            <p:spPr>
              <a:xfrm>
                <a:off x="2273904" y="2571750"/>
                <a:ext cx="1540860" cy="971550"/>
              </a:xfrm>
              <a:prstGeom prst="rightArrow">
                <a:avLst/>
              </a:prstGeom>
              <a:solidFill>
                <a:srgbClr val="B7CE4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lumMod val="75000"/>
                        <a:lumOff val="25000"/>
                      </a:schemeClr>
                    </a:solidFill>
                    <a:latin typeface="微软雅黑" panose="020B0503020204020204" charset="-122"/>
                    <a:ea typeface="微软雅黑" panose="020B0503020204020204" charset="-122"/>
                  </a:rPr>
                  <a:t>TEXT</a:t>
                </a:r>
              </a:p>
            </p:txBody>
          </p:sp>
          <p:cxnSp>
            <p:nvCxnSpPr>
              <p:cNvPr id="23" name="直接连接符 22"/>
              <p:cNvCxnSpPr/>
              <p:nvPr/>
            </p:nvCxnSpPr>
            <p:spPr>
              <a:xfrm flipH="1">
                <a:off x="2471738" y="2823014"/>
                <a:ext cx="0" cy="474062"/>
              </a:xfrm>
              <a:prstGeom prst="line">
                <a:avLst/>
              </a:prstGeom>
              <a:grpFill/>
              <a:ln w="139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700338" y="2823014"/>
                <a:ext cx="0" cy="474062"/>
              </a:xfrm>
              <a:prstGeom prst="line">
                <a:avLst/>
              </a:prstGeom>
              <a:grpFill/>
              <a:ln w="139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5"/>
            <p:cNvGrpSpPr/>
            <p:nvPr/>
          </p:nvGrpSpPr>
          <p:grpSpPr>
            <a:xfrm flipH="1">
              <a:off x="11902" y="7008"/>
              <a:ext cx="2746" cy="1716"/>
              <a:chOff x="2273904" y="2571750"/>
              <a:chExt cx="1540860" cy="971550"/>
            </a:xfrm>
            <a:solidFill>
              <a:schemeClr val="accent1"/>
            </a:solidFill>
          </p:grpSpPr>
          <p:sp>
            <p:nvSpPr>
              <p:cNvPr id="26" name="右箭头 6"/>
              <p:cNvSpPr/>
              <p:nvPr/>
            </p:nvSpPr>
            <p:spPr>
              <a:xfrm>
                <a:off x="2273904" y="2571750"/>
                <a:ext cx="1540860" cy="971550"/>
              </a:xfrm>
              <a:prstGeom prst="rightArrow">
                <a:avLst/>
              </a:prstGeom>
              <a:solidFill>
                <a:srgbClr val="B7CE4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lumMod val="75000"/>
                        <a:lumOff val="25000"/>
                      </a:schemeClr>
                    </a:solidFill>
                    <a:latin typeface="微软雅黑" panose="020B0503020204020204" charset="-122"/>
                    <a:ea typeface="微软雅黑" panose="020B0503020204020204" charset="-122"/>
                  </a:rPr>
                  <a:t>TEXT</a:t>
                </a:r>
              </a:p>
            </p:txBody>
          </p:sp>
          <p:cxnSp>
            <p:nvCxnSpPr>
              <p:cNvPr id="27" name="直接连接符 26"/>
              <p:cNvCxnSpPr/>
              <p:nvPr/>
            </p:nvCxnSpPr>
            <p:spPr>
              <a:xfrm flipH="1">
                <a:off x="2471738" y="2823014"/>
                <a:ext cx="0" cy="474062"/>
              </a:xfrm>
              <a:prstGeom prst="line">
                <a:avLst/>
              </a:prstGeom>
              <a:grpFill/>
              <a:ln w="139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700338" y="2823014"/>
                <a:ext cx="0" cy="474062"/>
              </a:xfrm>
              <a:prstGeom prst="line">
                <a:avLst/>
              </a:prstGeom>
              <a:grpFill/>
              <a:ln w="139700">
                <a:solidFill>
                  <a:srgbClr val="8DCFED"/>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65e9#U6559#U4e2d#U5fc3"/>
          <p:cNvPicPr>
            <a:picLocks noChangeAspect="1"/>
          </p:cNvPicPr>
          <p:nvPr/>
        </p:nvPicPr>
        <p:blipFill>
          <a:blip r:embed="rId3"/>
          <a:srcRect t="52095" b="10468"/>
          <a:stretch>
            <a:fillRect/>
          </a:stretch>
        </p:blipFill>
        <p:spPr>
          <a:xfrm>
            <a:off x="-107950" y="0"/>
            <a:ext cx="12192635" cy="6864985"/>
          </a:xfrm>
          <a:prstGeom prst="rect">
            <a:avLst/>
          </a:prstGeom>
        </p:spPr>
      </p:pic>
      <p:pic>
        <p:nvPicPr>
          <p:cNvPr id="3" name="图片 2" descr="未标题-1"/>
          <p:cNvPicPr>
            <a:picLocks noChangeAspect="1"/>
          </p:cNvPicPr>
          <p:nvPr/>
        </p:nvPicPr>
        <p:blipFill>
          <a:blip r:embed="rId4"/>
          <a:srcRect t="17170" r="26201"/>
          <a:stretch>
            <a:fillRect/>
          </a:stretch>
        </p:blipFill>
        <p:spPr>
          <a:xfrm>
            <a:off x="5444490" y="-6985"/>
            <a:ext cx="6748145" cy="6059170"/>
          </a:xfrm>
          <a:prstGeom prst="rect">
            <a:avLst/>
          </a:prstGeom>
        </p:spPr>
      </p:pic>
      <p:sp>
        <p:nvSpPr>
          <p:cNvPr id="4" name="标题 3"/>
          <p:cNvSpPr>
            <a:spLocks noGrp="1"/>
          </p:cNvSpPr>
          <p:nvPr>
            <p:ph type="title"/>
          </p:nvPr>
        </p:nvSpPr>
        <p:spPr>
          <a:xfrm>
            <a:off x="4237355" y="1911350"/>
            <a:ext cx="7480935" cy="1325880"/>
          </a:xfrm>
        </p:spPr>
        <p:txBody>
          <a:bodyPr>
            <a:normAutofit/>
          </a:bodyPr>
          <a:lstStyle/>
          <a:p>
            <a:pPr algn="r"/>
            <a:r>
              <a:rPr lang="zh-CN" altLang="en-US" sz="6600" spc="300" dirty="0" smtClean="0">
                <a:solidFill>
                  <a:schemeClr val="tx1">
                    <a:lumMod val="75000"/>
                    <a:lumOff val="25000"/>
                  </a:schemeClr>
                </a:solidFill>
                <a:latin typeface="微软雅黑" panose="020B0503020204020204" charset="-122"/>
                <a:ea typeface="微软雅黑" panose="020B0503020204020204" charset="-122"/>
              </a:rPr>
              <a:t>感谢您的聆听</a:t>
            </a:r>
          </a:p>
        </p:txBody>
      </p:sp>
      <p:sp>
        <p:nvSpPr>
          <p:cNvPr id="5" name="文本框 4"/>
          <p:cNvSpPr txBox="1"/>
          <p:nvPr/>
        </p:nvSpPr>
        <p:spPr>
          <a:xfrm>
            <a:off x="4618990" y="3137535"/>
            <a:ext cx="6717030" cy="583565"/>
          </a:xfrm>
          <a:prstGeom prst="rect">
            <a:avLst/>
          </a:prstGeom>
          <a:noFill/>
        </p:spPr>
        <p:txBody>
          <a:bodyPr wrap="square" rtlCol="0">
            <a:spAutoFit/>
          </a:bodyPr>
          <a:lstStyle/>
          <a:p>
            <a:pPr algn="r"/>
            <a:r>
              <a:rPr lang="en-US" altLang="zh-CN" sz="1600" dirty="0" smtClean="0">
                <a:solidFill>
                  <a:schemeClr val="tx1">
                    <a:lumMod val="75000"/>
                    <a:lumOff val="25000"/>
                  </a:schemeClr>
                </a:solidFill>
                <a:latin typeface="微软雅黑" panose="020B0503020204020204" charset="-122"/>
                <a:ea typeface="微软雅黑" panose="020B0503020204020204" charset="-122"/>
              </a:rPr>
              <a:t>According to your need to draw the text box size. According to your need to draw the text box size.</a:t>
            </a:r>
          </a:p>
        </p:txBody>
      </p:sp>
      <p:sp>
        <p:nvSpPr>
          <p:cNvPr id="9" name="菱形 8"/>
          <p:cNvSpPr/>
          <p:nvPr/>
        </p:nvSpPr>
        <p:spPr>
          <a:xfrm>
            <a:off x="6219866"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P</a:t>
            </a:r>
          </a:p>
        </p:txBody>
      </p:sp>
      <p:sp>
        <p:nvSpPr>
          <p:cNvPr id="10" name="菱形 9"/>
          <p:cNvSpPr/>
          <p:nvPr/>
        </p:nvSpPr>
        <p:spPr>
          <a:xfrm>
            <a:off x="6988493"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P</a:t>
            </a:r>
          </a:p>
        </p:txBody>
      </p:sp>
      <p:sp>
        <p:nvSpPr>
          <p:cNvPr id="11" name="菱形 10"/>
          <p:cNvSpPr/>
          <p:nvPr/>
        </p:nvSpPr>
        <p:spPr>
          <a:xfrm>
            <a:off x="7757120"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T</a:t>
            </a:r>
          </a:p>
        </p:txBody>
      </p:sp>
      <p:sp>
        <p:nvSpPr>
          <p:cNvPr id="12" name="菱形 11"/>
          <p:cNvSpPr/>
          <p:nvPr/>
        </p:nvSpPr>
        <p:spPr>
          <a:xfrm>
            <a:off x="8525746"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C</a:t>
            </a:r>
          </a:p>
        </p:txBody>
      </p:sp>
      <p:sp>
        <p:nvSpPr>
          <p:cNvPr id="6" name="菱形 5"/>
          <p:cNvSpPr/>
          <p:nvPr/>
        </p:nvSpPr>
        <p:spPr>
          <a:xfrm>
            <a:off x="9272506" y="4291747"/>
            <a:ext cx="660482" cy="660482"/>
          </a:xfrm>
          <a:prstGeom prst="diamond">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微软雅黑" panose="020B0503020204020204" charset="-122"/>
                <a:ea typeface="微软雅黑" panose="020B0503020204020204" charset="-122"/>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U65e9#U6559#U4e2d#U5fc3"/>
          <p:cNvPicPr>
            <a:picLocks noChangeAspect="1"/>
          </p:cNvPicPr>
          <p:nvPr/>
        </p:nvPicPr>
        <p:blipFill>
          <a:blip r:embed="rId2"/>
          <a:srcRect l="10" t="4249" r="-10" b="58314"/>
          <a:stretch>
            <a:fillRect/>
          </a:stretch>
        </p:blipFill>
        <p:spPr>
          <a:xfrm>
            <a:off x="0" y="-6985"/>
            <a:ext cx="12192635" cy="6864985"/>
          </a:xfrm>
          <a:prstGeom prst="rect">
            <a:avLst/>
          </a:prstGeom>
        </p:spPr>
      </p:pic>
      <p:grpSp>
        <p:nvGrpSpPr>
          <p:cNvPr id="27" name="组合 26"/>
          <p:cNvGrpSpPr/>
          <p:nvPr/>
        </p:nvGrpSpPr>
        <p:grpSpPr>
          <a:xfrm>
            <a:off x="1348740" y="3571240"/>
            <a:ext cx="10148570" cy="1813821"/>
            <a:chOff x="-5421" y="6123"/>
            <a:chExt cx="15982" cy="2856"/>
          </a:xfrm>
        </p:grpSpPr>
        <p:grpSp>
          <p:nvGrpSpPr>
            <p:cNvPr id="28" name="组合 27"/>
            <p:cNvGrpSpPr/>
            <p:nvPr/>
          </p:nvGrpSpPr>
          <p:grpSpPr>
            <a:xfrm>
              <a:off x="-5421" y="6161"/>
              <a:ext cx="7856" cy="1104"/>
              <a:chOff x="2028021" y="1126057"/>
              <a:chExt cx="4988565" cy="700842"/>
            </a:xfrm>
          </p:grpSpPr>
          <p:grpSp>
            <p:nvGrpSpPr>
              <p:cNvPr id="56" name="组合 55"/>
              <p:cNvGrpSpPr/>
              <p:nvPr/>
            </p:nvGrpSpPr>
            <p:grpSpPr>
              <a:xfrm>
                <a:off x="2974914" y="1143496"/>
                <a:ext cx="4041672" cy="637688"/>
                <a:chOff x="5645050" y="2352938"/>
                <a:chExt cx="4041672" cy="637688"/>
              </a:xfrm>
            </p:grpSpPr>
            <p:sp>
              <p:nvSpPr>
                <p:cNvPr id="60" name="文本框 59"/>
                <p:cNvSpPr txBox="1"/>
                <p:nvPr/>
              </p:nvSpPr>
              <p:spPr>
                <a:xfrm>
                  <a:off x="6212652" y="2352938"/>
                  <a:ext cx="2631310" cy="3370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输入标题内容</a:t>
                  </a:r>
                </a:p>
              </p:txBody>
            </p:sp>
            <p:sp>
              <p:nvSpPr>
                <p:cNvPr id="61" name="矩形 60"/>
                <p:cNvSpPr/>
                <p:nvPr/>
              </p:nvSpPr>
              <p:spPr>
                <a:xfrm>
                  <a:off x="5645050" y="2715152"/>
                  <a:ext cx="4041672" cy="275474"/>
                </a:xfrm>
                <a:prstGeom prst="rect">
                  <a:avLst/>
                </a:prstGeom>
              </p:spPr>
              <p:txBody>
                <a:bodyPr wrap="square">
                  <a:spAutoFit/>
                </a:bodyPr>
                <a:lstStyle/>
                <a:p>
                  <a:pPr algn="ctr">
                    <a:defRPr/>
                  </a:pPr>
                  <a:r>
                    <a:rPr lang="en-US" altLang="zh-CN" sz="1200" b="1" dirty="0">
                      <a:solidFill>
                        <a:schemeClr val="tx1">
                          <a:lumMod val="75000"/>
                          <a:lumOff val="25000"/>
                        </a:schemeClr>
                      </a:solidFill>
                      <a:latin typeface="微软雅黑" panose="020B0503020204020204" charset="-122"/>
                      <a:ea typeface="微软雅黑" panose="020B0503020204020204" charset="-122"/>
                      <a:cs typeface="+mn-ea"/>
                      <a:sym typeface="+mn-lt"/>
                    </a:rPr>
                    <a:t>Induction and summary of the paper</a:t>
                  </a:r>
                </a:p>
              </p:txBody>
            </p:sp>
          </p:grpSp>
          <p:grpSp>
            <p:nvGrpSpPr>
              <p:cNvPr id="29" name="组合 28"/>
              <p:cNvGrpSpPr/>
              <p:nvPr/>
            </p:nvGrpSpPr>
            <p:grpSpPr>
              <a:xfrm>
                <a:off x="2028021" y="1126057"/>
                <a:ext cx="700285" cy="700842"/>
                <a:chOff x="2351562" y="1629554"/>
                <a:chExt cx="700285" cy="700842"/>
              </a:xfrm>
            </p:grpSpPr>
            <p:sp>
              <p:nvSpPr>
                <p:cNvPr id="59" name="文本框 58"/>
                <p:cNvSpPr txBox="1"/>
                <p:nvPr/>
              </p:nvSpPr>
              <p:spPr>
                <a:xfrm>
                  <a:off x="2419149" y="1712701"/>
                  <a:ext cx="571885" cy="460181"/>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charset="-122"/>
                      <a:ea typeface="微软雅黑" panose="020B0503020204020204" charset="-122"/>
                    </a:rPr>
                    <a:t>01</a:t>
                  </a:r>
                </a:p>
              </p:txBody>
            </p:sp>
            <p:sp>
              <p:nvSpPr>
                <p:cNvPr id="30" name="图文框 29"/>
                <p:cNvSpPr/>
                <p:nvPr/>
              </p:nvSpPr>
              <p:spPr>
                <a:xfrm>
                  <a:off x="2351562" y="1629554"/>
                  <a:ext cx="700285" cy="700842"/>
                </a:xfrm>
                <a:prstGeom prst="frame">
                  <a:avLst>
                    <a:gd name="adj1" fmla="val 9325"/>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1" name="组合 30"/>
            <p:cNvGrpSpPr/>
            <p:nvPr/>
          </p:nvGrpSpPr>
          <p:grpSpPr>
            <a:xfrm>
              <a:off x="-5416" y="7864"/>
              <a:ext cx="6965" cy="1115"/>
              <a:chOff x="2026632" y="2646746"/>
              <a:chExt cx="4422976" cy="708094"/>
            </a:xfrm>
          </p:grpSpPr>
          <p:grpSp>
            <p:nvGrpSpPr>
              <p:cNvPr id="50" name="组合 49"/>
              <p:cNvGrpSpPr/>
              <p:nvPr/>
            </p:nvGrpSpPr>
            <p:grpSpPr>
              <a:xfrm>
                <a:off x="3169936" y="2646746"/>
                <a:ext cx="3279672" cy="635600"/>
                <a:chOff x="5496789" y="2387459"/>
                <a:chExt cx="3279672" cy="635600"/>
              </a:xfrm>
            </p:grpSpPr>
            <p:sp>
              <p:nvSpPr>
                <p:cNvPr id="54" name="文本框 53"/>
                <p:cNvSpPr txBox="1"/>
                <p:nvPr/>
              </p:nvSpPr>
              <p:spPr>
                <a:xfrm>
                  <a:off x="5705110" y="2387459"/>
                  <a:ext cx="2951431" cy="337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spc="30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输入标题内容</a:t>
                  </a:r>
                  <a:endParaRPr kumimoji="0" lang="zh-CN" altLang="en-US" sz="16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55" name="矩形 54"/>
                <p:cNvSpPr/>
                <p:nvPr/>
              </p:nvSpPr>
              <p:spPr>
                <a:xfrm>
                  <a:off x="5496789" y="2747544"/>
                  <a:ext cx="3279672" cy="275515"/>
                </a:xfrm>
                <a:prstGeom prst="rect">
                  <a:avLst/>
                </a:prstGeom>
              </p:spPr>
              <p:txBody>
                <a:bodyPr wrap="square">
                  <a:spAutoFit/>
                </a:bodyPr>
                <a:lstStyle/>
                <a:p>
                  <a:pPr algn="ctr">
                    <a:defRPr/>
                  </a:pPr>
                  <a:r>
                    <a:rPr lang="en-US" altLang="zh-CN" sz="1200" b="1" dirty="0">
                      <a:solidFill>
                        <a:schemeClr val="tx1">
                          <a:lumMod val="75000"/>
                          <a:lumOff val="25000"/>
                        </a:schemeClr>
                      </a:solidFill>
                      <a:latin typeface="微软雅黑" panose="020B0503020204020204" charset="-122"/>
                      <a:ea typeface="微软雅黑" panose="020B0503020204020204" charset="-122"/>
                      <a:cs typeface="+mn-ea"/>
                      <a:sym typeface="+mn-lt"/>
                    </a:rPr>
                    <a:t>Research methods and process</a:t>
                  </a:r>
                </a:p>
              </p:txBody>
            </p:sp>
          </p:grpSp>
          <p:grpSp>
            <p:nvGrpSpPr>
              <p:cNvPr id="62" name="组合 61"/>
              <p:cNvGrpSpPr/>
              <p:nvPr/>
            </p:nvGrpSpPr>
            <p:grpSpPr>
              <a:xfrm>
                <a:off x="2026632" y="2676050"/>
                <a:ext cx="700285" cy="678790"/>
                <a:chOff x="2353217" y="1714966"/>
                <a:chExt cx="700285" cy="678790"/>
              </a:xfrm>
            </p:grpSpPr>
            <p:sp>
              <p:nvSpPr>
                <p:cNvPr id="63" name="文本框 62"/>
                <p:cNvSpPr txBox="1"/>
                <p:nvPr/>
              </p:nvSpPr>
              <p:spPr>
                <a:xfrm>
                  <a:off x="2377124" y="1823775"/>
                  <a:ext cx="676252" cy="460250"/>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charset="-122"/>
                      <a:ea typeface="微软雅黑" panose="020B0503020204020204" charset="-122"/>
                    </a:rPr>
                    <a:t>02</a:t>
                  </a:r>
                </a:p>
              </p:txBody>
            </p:sp>
            <p:sp>
              <p:nvSpPr>
                <p:cNvPr id="64" name="图文框 63"/>
                <p:cNvSpPr/>
                <p:nvPr/>
              </p:nvSpPr>
              <p:spPr>
                <a:xfrm>
                  <a:off x="2353217" y="1714966"/>
                  <a:ext cx="700285" cy="678790"/>
                </a:xfrm>
                <a:prstGeom prst="frame">
                  <a:avLst>
                    <a:gd name="adj1" fmla="val 9325"/>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2" name="组合 31"/>
            <p:cNvGrpSpPr/>
            <p:nvPr/>
          </p:nvGrpSpPr>
          <p:grpSpPr>
            <a:xfrm>
              <a:off x="3186" y="6123"/>
              <a:ext cx="7375" cy="1046"/>
              <a:chOff x="2024975" y="4099382"/>
              <a:chExt cx="4683290" cy="664206"/>
            </a:xfrm>
          </p:grpSpPr>
          <p:grpSp>
            <p:nvGrpSpPr>
              <p:cNvPr id="44" name="组合 43"/>
              <p:cNvGrpSpPr/>
              <p:nvPr/>
            </p:nvGrpSpPr>
            <p:grpSpPr>
              <a:xfrm>
                <a:off x="3009493" y="4099382"/>
                <a:ext cx="3698772" cy="613155"/>
                <a:chOff x="5283178" y="2419880"/>
                <a:chExt cx="3698772" cy="613155"/>
              </a:xfrm>
            </p:grpSpPr>
            <p:sp>
              <p:nvSpPr>
                <p:cNvPr id="48" name="文本框 47"/>
                <p:cNvSpPr txBox="1"/>
                <p:nvPr/>
              </p:nvSpPr>
              <p:spPr>
                <a:xfrm>
                  <a:off x="5656849" y="2419880"/>
                  <a:ext cx="2951430" cy="3372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spc="30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输入标题内容</a:t>
                  </a:r>
                  <a:endParaRPr kumimoji="0" lang="zh-CN" altLang="en-US" sz="16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9" name="矩形 48"/>
                <p:cNvSpPr/>
                <p:nvPr/>
              </p:nvSpPr>
              <p:spPr>
                <a:xfrm>
                  <a:off x="5283178" y="2757405"/>
                  <a:ext cx="3698772" cy="275630"/>
                </a:xfrm>
                <a:prstGeom prst="rect">
                  <a:avLst/>
                </a:prstGeom>
              </p:spPr>
              <p:txBody>
                <a:bodyPr wrap="square">
                  <a:spAutoFit/>
                </a:bodyPr>
                <a:lstStyle/>
                <a:p>
                  <a:pPr algn="ctr">
                    <a:defRPr/>
                  </a:pPr>
                  <a:r>
                    <a:rPr lang="en-US" altLang="zh-CN" sz="1200" b="1" dirty="0">
                      <a:solidFill>
                        <a:schemeClr val="tx1">
                          <a:lumMod val="75000"/>
                          <a:lumOff val="25000"/>
                        </a:schemeClr>
                      </a:solidFill>
                      <a:latin typeface="微软雅黑" panose="020B0503020204020204" charset="-122"/>
                      <a:ea typeface="微软雅黑" panose="020B0503020204020204" charset="-122"/>
                      <a:cs typeface="+mn-ea"/>
                      <a:sym typeface="+mn-lt"/>
                    </a:rPr>
                    <a:t>Induction and summary of the paper</a:t>
                  </a:r>
                </a:p>
              </p:txBody>
            </p:sp>
          </p:grpSp>
          <p:grpSp>
            <p:nvGrpSpPr>
              <p:cNvPr id="65" name="组合 64"/>
              <p:cNvGrpSpPr/>
              <p:nvPr/>
            </p:nvGrpSpPr>
            <p:grpSpPr>
              <a:xfrm>
                <a:off x="2024975" y="4109694"/>
                <a:ext cx="700285" cy="653894"/>
                <a:chOff x="2351560" y="1684029"/>
                <a:chExt cx="700285" cy="653894"/>
              </a:xfrm>
            </p:grpSpPr>
            <p:sp>
              <p:nvSpPr>
                <p:cNvPr id="66" name="文本框 65"/>
                <p:cNvSpPr txBox="1"/>
                <p:nvPr/>
              </p:nvSpPr>
              <p:spPr>
                <a:xfrm>
                  <a:off x="2415896" y="1780582"/>
                  <a:ext cx="571885" cy="460442"/>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charset="-122"/>
                      <a:ea typeface="微软雅黑" panose="020B0503020204020204" charset="-122"/>
                    </a:rPr>
                    <a:t>03</a:t>
                  </a:r>
                </a:p>
              </p:txBody>
            </p:sp>
            <p:sp>
              <p:nvSpPr>
                <p:cNvPr id="67" name="图文框 66"/>
                <p:cNvSpPr/>
                <p:nvPr/>
              </p:nvSpPr>
              <p:spPr>
                <a:xfrm>
                  <a:off x="2351560" y="1684029"/>
                  <a:ext cx="700285" cy="653894"/>
                </a:xfrm>
                <a:prstGeom prst="frame">
                  <a:avLst>
                    <a:gd name="adj1" fmla="val 9325"/>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3" name="组合 32"/>
            <p:cNvGrpSpPr/>
            <p:nvPr/>
          </p:nvGrpSpPr>
          <p:grpSpPr>
            <a:xfrm>
              <a:off x="3210" y="7864"/>
              <a:ext cx="7351" cy="1030"/>
              <a:chOff x="2040134" y="5543210"/>
              <a:chExt cx="4668131" cy="653894"/>
            </a:xfrm>
          </p:grpSpPr>
          <p:grpSp>
            <p:nvGrpSpPr>
              <p:cNvPr id="38" name="组合 37"/>
              <p:cNvGrpSpPr/>
              <p:nvPr/>
            </p:nvGrpSpPr>
            <p:grpSpPr>
              <a:xfrm>
                <a:off x="3063044" y="5543236"/>
                <a:ext cx="3645221" cy="634136"/>
                <a:chOff x="5389897" y="2387492"/>
                <a:chExt cx="3645221" cy="634136"/>
              </a:xfrm>
            </p:grpSpPr>
            <p:sp>
              <p:nvSpPr>
                <p:cNvPr id="42" name="文本框 41"/>
                <p:cNvSpPr txBox="1"/>
                <p:nvPr/>
              </p:nvSpPr>
              <p:spPr>
                <a:xfrm>
                  <a:off x="5710192" y="2387492"/>
                  <a:ext cx="2951430" cy="337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spc="30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输入标题内容</a:t>
                  </a:r>
                  <a:endParaRPr kumimoji="0" lang="zh-CN" altLang="en-US" sz="16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5389897" y="2745992"/>
                  <a:ext cx="3645221" cy="275636"/>
                </a:xfrm>
                <a:prstGeom prst="rect">
                  <a:avLst/>
                </a:prstGeom>
              </p:spPr>
              <p:txBody>
                <a:bodyPr wrap="square">
                  <a:spAutoFit/>
                </a:bodyPr>
                <a:lstStyle/>
                <a:p>
                  <a:pPr algn="ctr">
                    <a:defRPr/>
                  </a:pPr>
                  <a:r>
                    <a:rPr lang="en-US" altLang="zh-CN" sz="1200" b="1" dirty="0">
                      <a:solidFill>
                        <a:schemeClr val="tx1">
                          <a:lumMod val="75000"/>
                          <a:lumOff val="25000"/>
                        </a:schemeClr>
                      </a:solidFill>
                      <a:latin typeface="微软雅黑" panose="020B0503020204020204" charset="-122"/>
                      <a:ea typeface="微软雅黑" panose="020B0503020204020204" charset="-122"/>
                      <a:cs typeface="+mn-ea"/>
                      <a:sym typeface="+mn-lt"/>
                    </a:rPr>
                    <a:t>Induction and summary of the paper</a:t>
                  </a:r>
                </a:p>
              </p:txBody>
            </p:sp>
          </p:grpSp>
          <p:grpSp>
            <p:nvGrpSpPr>
              <p:cNvPr id="68" name="组合 67"/>
              <p:cNvGrpSpPr/>
              <p:nvPr/>
            </p:nvGrpSpPr>
            <p:grpSpPr>
              <a:xfrm>
                <a:off x="2040134" y="5543210"/>
                <a:ext cx="700285" cy="653894"/>
                <a:chOff x="2363912" y="1652964"/>
                <a:chExt cx="700285" cy="653894"/>
              </a:xfrm>
            </p:grpSpPr>
            <p:sp>
              <p:nvSpPr>
                <p:cNvPr id="69" name="文本框 68"/>
                <p:cNvSpPr txBox="1"/>
                <p:nvPr/>
              </p:nvSpPr>
              <p:spPr>
                <a:xfrm>
                  <a:off x="2413033" y="1750096"/>
                  <a:ext cx="621261" cy="460452"/>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charset="-122"/>
                      <a:ea typeface="微软雅黑" panose="020B0503020204020204" charset="-122"/>
                    </a:rPr>
                    <a:t>04</a:t>
                  </a:r>
                </a:p>
              </p:txBody>
            </p:sp>
            <p:sp>
              <p:nvSpPr>
                <p:cNvPr id="70" name="图文框 69"/>
                <p:cNvSpPr/>
                <p:nvPr/>
              </p:nvSpPr>
              <p:spPr>
                <a:xfrm>
                  <a:off x="2363912" y="1652964"/>
                  <a:ext cx="700285" cy="653894"/>
                </a:xfrm>
                <a:prstGeom prst="frame">
                  <a:avLst>
                    <a:gd name="adj1" fmla="val 9325"/>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grpSp>
        </p:grpSp>
      </p:grpSp>
      <p:sp>
        <p:nvSpPr>
          <p:cNvPr id="34" name="文本框 33"/>
          <p:cNvSpPr txBox="1"/>
          <p:nvPr/>
        </p:nvSpPr>
        <p:spPr>
          <a:xfrm>
            <a:off x="5115942" y="1351593"/>
            <a:ext cx="2146411" cy="1014730"/>
          </a:xfrm>
          <a:prstGeom prst="rect">
            <a:avLst/>
          </a:prstGeom>
          <a:noFill/>
        </p:spPr>
        <p:txBody>
          <a:bodyPr wrap="square" rtlCol="0">
            <a:spAutoFit/>
          </a:bodyPr>
          <a:lstStyle/>
          <a:p>
            <a:r>
              <a:rPr lang="zh-CN" altLang="en-US" sz="6000" spc="3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 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65e9#U6559#U4e2d#U5fc3"/>
          <p:cNvPicPr>
            <a:picLocks noChangeAspect="1"/>
          </p:cNvPicPr>
          <p:nvPr/>
        </p:nvPicPr>
        <p:blipFill>
          <a:blip r:embed="rId2"/>
          <a:srcRect t="54609" b="7689"/>
          <a:stretch>
            <a:fillRect/>
          </a:stretch>
        </p:blipFill>
        <p:spPr>
          <a:xfrm>
            <a:off x="-36195" y="0"/>
            <a:ext cx="12228195" cy="6933565"/>
          </a:xfrm>
          <a:prstGeom prst="rect">
            <a:avLst/>
          </a:prstGeom>
        </p:spPr>
      </p:pic>
      <p:sp>
        <p:nvSpPr>
          <p:cNvPr id="3" name="标题 2"/>
          <p:cNvSpPr>
            <a:spLocks noGrp="1"/>
          </p:cNvSpPr>
          <p:nvPr>
            <p:ph type="title"/>
          </p:nvPr>
        </p:nvSpPr>
        <p:spPr>
          <a:xfrm>
            <a:off x="5175885" y="2376805"/>
            <a:ext cx="5067935" cy="2179955"/>
          </a:xfrm>
        </p:spPr>
        <p:txBody>
          <a:bodyPr>
            <a:noAutofit/>
          </a:bodyPr>
          <a:lstStyle/>
          <a:p>
            <a:pPr algn="ctr"/>
            <a:r>
              <a:rPr lang="en-US" altLang="zh-CN" sz="7200" dirty="0" smtClean="0">
                <a:solidFill>
                  <a:schemeClr val="tx1">
                    <a:lumMod val="75000"/>
                    <a:lumOff val="25000"/>
                  </a:schemeClr>
                </a:solidFill>
                <a:latin typeface="微软雅黑" panose="020B0503020204020204" charset="-122"/>
                <a:ea typeface="微软雅黑" panose="020B0503020204020204" charset="-122"/>
              </a:rPr>
              <a:t>Part 01</a:t>
            </a:r>
          </a:p>
        </p:txBody>
      </p:sp>
      <p:sp>
        <p:nvSpPr>
          <p:cNvPr id="5" name="文本框 4"/>
          <p:cNvSpPr txBox="1"/>
          <p:nvPr/>
        </p:nvSpPr>
        <p:spPr>
          <a:xfrm>
            <a:off x="1165663" y="2732373"/>
            <a:ext cx="5179090" cy="922020"/>
          </a:xfrm>
          <a:prstGeom prst="rect">
            <a:avLst/>
          </a:prstGeom>
          <a:noFill/>
        </p:spPr>
        <p:txBody>
          <a:bodyPr wrap="square" rtlCol="0">
            <a:spAutoFit/>
          </a:bodyPr>
          <a:lstStyle/>
          <a:p>
            <a:r>
              <a:rPr lang="zh-CN" altLang="en-US" sz="5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6" name="文本框 5"/>
          <p:cNvSpPr txBox="1"/>
          <p:nvPr/>
        </p:nvSpPr>
        <p:spPr>
          <a:xfrm>
            <a:off x="1165663" y="3733689"/>
            <a:ext cx="3838772" cy="368300"/>
          </a:xfrm>
          <a:prstGeom prst="rect">
            <a:avLst/>
          </a:prstGeom>
          <a:noFill/>
        </p:spPr>
        <p:txBody>
          <a:bodyPr wrap="square" rtlCol="0">
            <a:spAutoFit/>
          </a:bodyPr>
          <a:lstStyle/>
          <a:p>
            <a:pPr algn="dist"/>
            <a:r>
              <a:rPr lang="en-US" altLang="zh-CN"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sp>
        <p:nvSpPr>
          <p:cNvPr id="7" name="文本框 6"/>
          <p:cNvSpPr txBox="1"/>
          <p:nvPr/>
        </p:nvSpPr>
        <p:spPr>
          <a:xfrm>
            <a:off x="1165663" y="4195354"/>
            <a:ext cx="4206240" cy="460375"/>
          </a:xfrm>
          <a:prstGeom prst="rect">
            <a:avLst/>
          </a:prstGeom>
          <a:noFill/>
        </p:spPr>
        <p:txBody>
          <a:bodyPr wrap="square" rtlCol="0">
            <a:spAutoFit/>
          </a:bodyPr>
          <a:lstStyle/>
          <a:p>
            <a:r>
              <a:rPr lang="en-US" altLang="zh-CN" sz="1200" dirty="0" smtClean="0">
                <a:solidFill>
                  <a:schemeClr val="tx1">
                    <a:lumMod val="75000"/>
                    <a:lumOff val="25000"/>
                  </a:schemeClr>
                </a:solidFill>
                <a:latin typeface="微软雅黑" panose="020B0503020204020204" charset="-122"/>
                <a:ea typeface="微软雅黑" panose="020B0503020204020204" charset="-122"/>
              </a:rPr>
              <a:t>According to your need to draw the text box size. According to your need to draw the text box size.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47345" y="177800"/>
            <a:ext cx="2393950" cy="766445"/>
            <a:chOff x="547" y="280"/>
            <a:chExt cx="3770" cy="1207"/>
          </a:xfrm>
        </p:grpSpPr>
        <p:sp>
          <p:nvSpPr>
            <p:cNvPr id="8" name="文本框 7"/>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15" name="文本框 14"/>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grpSp>
        <p:nvGrpSpPr>
          <p:cNvPr id="17" name="组合 16"/>
          <p:cNvGrpSpPr/>
          <p:nvPr/>
        </p:nvGrpSpPr>
        <p:grpSpPr>
          <a:xfrm>
            <a:off x="907415" y="1998980"/>
            <a:ext cx="10351135" cy="3707765"/>
            <a:chOff x="2409" y="3388"/>
            <a:chExt cx="14347" cy="5139"/>
          </a:xfrm>
        </p:grpSpPr>
        <p:grpSp>
          <p:nvGrpSpPr>
            <p:cNvPr id="64" name="组合 63"/>
            <p:cNvGrpSpPr/>
            <p:nvPr/>
          </p:nvGrpSpPr>
          <p:grpSpPr>
            <a:xfrm>
              <a:off x="2409" y="3388"/>
              <a:ext cx="4293" cy="5118"/>
              <a:chOff x="2251622" y="2242845"/>
              <a:chExt cx="2726124" cy="3249797"/>
            </a:xfrm>
          </p:grpSpPr>
          <p:sp>
            <p:nvSpPr>
              <p:cNvPr id="36" name="任意多边形: 形状 35"/>
              <p:cNvSpPr/>
              <p:nvPr/>
            </p:nvSpPr>
            <p:spPr>
              <a:xfrm>
                <a:off x="2740632" y="3675038"/>
                <a:ext cx="2228567" cy="416546"/>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sp>
            <p:nvSpPr>
              <p:cNvPr id="38" name="任意多边形: 形状 37"/>
              <p:cNvSpPr/>
              <p:nvPr/>
            </p:nvSpPr>
            <p:spPr>
              <a:xfrm>
                <a:off x="2736721" y="4254475"/>
                <a:ext cx="2228567" cy="416547"/>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grpSp>
            <p:nvGrpSpPr>
              <p:cNvPr id="55" name="组合 54"/>
              <p:cNvGrpSpPr/>
              <p:nvPr/>
            </p:nvGrpSpPr>
            <p:grpSpPr>
              <a:xfrm>
                <a:off x="2251622" y="2242845"/>
                <a:ext cx="2726124" cy="3249797"/>
                <a:chOff x="2251622" y="2242845"/>
                <a:chExt cx="2726124" cy="3249797"/>
              </a:xfrm>
            </p:grpSpPr>
            <p:sp>
              <p:nvSpPr>
                <p:cNvPr id="54" name="矩形 53"/>
                <p:cNvSpPr/>
                <p:nvPr/>
              </p:nvSpPr>
              <p:spPr>
                <a:xfrm>
                  <a:off x="2251622" y="2242845"/>
                  <a:ext cx="2726124" cy="3249797"/>
                </a:xfrm>
                <a:prstGeom prst="rect">
                  <a:avLst/>
                </a:prstGeom>
                <a:noFill/>
                <a:ln w="28575">
                  <a:solidFill>
                    <a:srgbClr val="B7C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矩形 31"/>
                <p:cNvSpPr/>
                <p:nvPr/>
              </p:nvSpPr>
              <p:spPr>
                <a:xfrm>
                  <a:off x="2484810" y="3042472"/>
                  <a:ext cx="2228567" cy="423380"/>
                </a:xfrm>
                <a:prstGeom prst="rect">
                  <a:avLst/>
                </a:prstGeom>
                <a:solidFill>
                  <a:srgbClr val="B7CE4A"/>
                </a:solidFill>
                <a:ln>
                  <a:solidFill>
                    <a:srgbClr val="B7CE4A"/>
                  </a:solidFill>
                </a:ln>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3" name="矩形 32"/>
                <p:cNvSpPr/>
                <p:nvPr/>
              </p:nvSpPr>
              <p:spPr>
                <a:xfrm>
                  <a:off x="2484810" y="3201476"/>
                  <a:ext cx="264375" cy="264375"/>
                </a:xfrm>
                <a:prstGeom prst="rect">
                  <a:avLst/>
                </a:prstGeom>
                <a:ln>
                  <a:solidFill>
                    <a:srgbClr val="B7CE4A"/>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任意多边形: 形状 33"/>
                <p:cNvSpPr/>
                <p:nvPr/>
              </p:nvSpPr>
              <p:spPr>
                <a:xfrm>
                  <a:off x="2749179" y="2446839"/>
                  <a:ext cx="1966614" cy="418661"/>
                </a:xfrm>
                <a:custGeom>
                  <a:avLst/>
                  <a:gdLst>
                    <a:gd name="connsiteX0" fmla="*/ 0 w 3598733"/>
                    <a:gd name="connsiteY0" fmla="*/ 0 h 760569"/>
                    <a:gd name="connsiteX1" fmla="*/ 3598733 w 3598733"/>
                    <a:gd name="connsiteY1" fmla="*/ 0 h 760569"/>
                    <a:gd name="connsiteX2" fmla="*/ 3598733 w 3598733"/>
                    <a:gd name="connsiteY2" fmla="*/ 760569 h 760569"/>
                    <a:gd name="connsiteX3" fmla="*/ 0 w 3598733"/>
                    <a:gd name="connsiteY3" fmla="*/ 760569 h 760569"/>
                    <a:gd name="connsiteX4" fmla="*/ 0 w 3598733"/>
                    <a:gd name="connsiteY4" fmla="*/ 0 h 76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8733" h="760569">
                      <a:moveTo>
                        <a:pt x="0" y="0"/>
                      </a:moveTo>
                      <a:lnTo>
                        <a:pt x="3598733" y="0"/>
                      </a:lnTo>
                      <a:lnTo>
                        <a:pt x="3598733" y="760569"/>
                      </a:lnTo>
                      <a:lnTo>
                        <a:pt x="0" y="760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105" tIns="52070" rIns="78105" bIns="52070" numCol="1" spcCol="1270" anchor="ctr" anchorCtr="0">
                  <a:noAutofit/>
                </a:bodyPr>
                <a:lstStyle/>
                <a:p>
                  <a:pPr marL="0" lvl="0" indent="0" algn="l" defTabSz="1822450">
                    <a:lnSpc>
                      <a:spcPct val="90000"/>
                    </a:lnSpc>
                    <a:spcBef>
                      <a:spcPct val="0"/>
                    </a:spcBef>
                    <a:spcAft>
                      <a:spcPct val="35000"/>
                    </a:spcAft>
                    <a:buNone/>
                  </a:pPr>
                  <a:r>
                    <a:rPr lang="zh-CN" altLang="en-US" sz="2000" kern="1200" spc="600" dirty="0">
                      <a:solidFill>
                        <a:schemeClr val="tx1">
                          <a:lumMod val="75000"/>
                          <a:lumOff val="25000"/>
                        </a:schemeClr>
                      </a:solidFill>
                      <a:latin typeface="微软雅黑" panose="020B0503020204020204" charset="-122"/>
                      <a:ea typeface="微软雅黑" panose="020B0503020204020204" charset="-122"/>
                    </a:rPr>
                    <a:t>请输入标题</a:t>
                  </a:r>
                </a:p>
              </p:txBody>
            </p:sp>
            <p:sp>
              <p:nvSpPr>
                <p:cNvPr id="35" name="矩形 34"/>
                <p:cNvSpPr/>
                <p:nvPr/>
              </p:nvSpPr>
              <p:spPr>
                <a:xfrm>
                  <a:off x="2484810" y="3748581"/>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矩形 36"/>
                <p:cNvSpPr/>
                <p:nvPr/>
              </p:nvSpPr>
              <p:spPr>
                <a:xfrm>
                  <a:off x="2484810" y="4336052"/>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矩形 38"/>
                <p:cNvSpPr/>
                <p:nvPr/>
              </p:nvSpPr>
              <p:spPr>
                <a:xfrm>
                  <a:off x="2484810" y="4918035"/>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40" name="任意多边形: 形状 39"/>
              <p:cNvSpPr/>
              <p:nvPr/>
            </p:nvSpPr>
            <p:spPr>
              <a:xfrm>
                <a:off x="2749179" y="4830326"/>
                <a:ext cx="2228567" cy="416546"/>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sp>
            <p:nvSpPr>
              <p:cNvPr id="50" name="任意多边形: 形状 49"/>
              <p:cNvSpPr/>
              <p:nvPr/>
            </p:nvSpPr>
            <p:spPr>
              <a:xfrm>
                <a:off x="2749179" y="3025540"/>
                <a:ext cx="2228567" cy="616245"/>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grpSp>
        <p:grpSp>
          <p:nvGrpSpPr>
            <p:cNvPr id="41" name="组合 40"/>
            <p:cNvGrpSpPr/>
            <p:nvPr/>
          </p:nvGrpSpPr>
          <p:grpSpPr>
            <a:xfrm>
              <a:off x="7486" y="3388"/>
              <a:ext cx="4293" cy="5118"/>
              <a:chOff x="2251622" y="2242845"/>
              <a:chExt cx="2726124" cy="3249797"/>
            </a:xfrm>
          </p:grpSpPr>
          <p:sp>
            <p:nvSpPr>
              <p:cNvPr id="42" name="任意多边形: 形状 41"/>
              <p:cNvSpPr/>
              <p:nvPr/>
            </p:nvSpPr>
            <p:spPr>
              <a:xfrm>
                <a:off x="2740632" y="3675038"/>
                <a:ext cx="2228567" cy="416546"/>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sp>
            <p:nvSpPr>
              <p:cNvPr id="43" name="任意多边形: 形状 42"/>
              <p:cNvSpPr/>
              <p:nvPr/>
            </p:nvSpPr>
            <p:spPr>
              <a:xfrm>
                <a:off x="2736721" y="4254475"/>
                <a:ext cx="2228567" cy="416547"/>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grpSp>
            <p:nvGrpSpPr>
              <p:cNvPr id="44" name="组合 43"/>
              <p:cNvGrpSpPr/>
              <p:nvPr/>
            </p:nvGrpSpPr>
            <p:grpSpPr>
              <a:xfrm>
                <a:off x="2251622" y="2242845"/>
                <a:ext cx="2726124" cy="3249797"/>
                <a:chOff x="2251622" y="2242845"/>
                <a:chExt cx="2726124" cy="3249797"/>
              </a:xfrm>
            </p:grpSpPr>
            <p:sp>
              <p:nvSpPr>
                <p:cNvPr id="47" name="矩形 46"/>
                <p:cNvSpPr/>
                <p:nvPr/>
              </p:nvSpPr>
              <p:spPr>
                <a:xfrm>
                  <a:off x="2251622" y="2242845"/>
                  <a:ext cx="2726124" cy="3249797"/>
                </a:xfrm>
                <a:prstGeom prst="rect">
                  <a:avLst/>
                </a:prstGeom>
                <a:noFill/>
                <a:ln w="28575">
                  <a:solidFill>
                    <a:srgbClr val="B7C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8" name="矩形 47"/>
                <p:cNvSpPr/>
                <p:nvPr/>
              </p:nvSpPr>
              <p:spPr>
                <a:xfrm>
                  <a:off x="2484810" y="3042472"/>
                  <a:ext cx="2228567" cy="423380"/>
                </a:xfrm>
                <a:prstGeom prst="rect">
                  <a:avLst/>
                </a:prstGeom>
                <a:solidFill>
                  <a:srgbClr val="B7CE4A"/>
                </a:solidFill>
                <a:ln>
                  <a:solidFill>
                    <a:srgbClr val="B7CE4A"/>
                  </a:solidFill>
                </a:ln>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9" name="矩形 48"/>
                <p:cNvSpPr/>
                <p:nvPr/>
              </p:nvSpPr>
              <p:spPr>
                <a:xfrm>
                  <a:off x="2484810" y="3201476"/>
                  <a:ext cx="264375" cy="264375"/>
                </a:xfrm>
                <a:prstGeom prst="rect">
                  <a:avLst/>
                </a:prstGeom>
                <a:ln>
                  <a:solidFill>
                    <a:srgbClr val="B7CE4A"/>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任意多边形: 形状 50"/>
                <p:cNvSpPr/>
                <p:nvPr/>
              </p:nvSpPr>
              <p:spPr>
                <a:xfrm>
                  <a:off x="2749179" y="2446839"/>
                  <a:ext cx="1966614" cy="418661"/>
                </a:xfrm>
                <a:custGeom>
                  <a:avLst/>
                  <a:gdLst>
                    <a:gd name="connsiteX0" fmla="*/ 0 w 3598733"/>
                    <a:gd name="connsiteY0" fmla="*/ 0 h 760569"/>
                    <a:gd name="connsiteX1" fmla="*/ 3598733 w 3598733"/>
                    <a:gd name="connsiteY1" fmla="*/ 0 h 760569"/>
                    <a:gd name="connsiteX2" fmla="*/ 3598733 w 3598733"/>
                    <a:gd name="connsiteY2" fmla="*/ 760569 h 760569"/>
                    <a:gd name="connsiteX3" fmla="*/ 0 w 3598733"/>
                    <a:gd name="connsiteY3" fmla="*/ 760569 h 760569"/>
                    <a:gd name="connsiteX4" fmla="*/ 0 w 3598733"/>
                    <a:gd name="connsiteY4" fmla="*/ 0 h 76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8733" h="760569">
                      <a:moveTo>
                        <a:pt x="0" y="0"/>
                      </a:moveTo>
                      <a:lnTo>
                        <a:pt x="3598733" y="0"/>
                      </a:lnTo>
                      <a:lnTo>
                        <a:pt x="3598733" y="760569"/>
                      </a:lnTo>
                      <a:lnTo>
                        <a:pt x="0" y="760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105" tIns="52070" rIns="78105" bIns="52070" numCol="1" spcCol="1270" anchor="ctr" anchorCtr="0">
                  <a:noAutofit/>
                </a:bodyPr>
                <a:lstStyle/>
                <a:p>
                  <a:pPr marL="0" lvl="0" indent="0" algn="l" defTabSz="1822450">
                    <a:lnSpc>
                      <a:spcPct val="90000"/>
                    </a:lnSpc>
                    <a:spcBef>
                      <a:spcPct val="0"/>
                    </a:spcBef>
                    <a:spcAft>
                      <a:spcPct val="35000"/>
                    </a:spcAft>
                    <a:buNone/>
                  </a:pPr>
                  <a:r>
                    <a:rPr lang="zh-CN" altLang="en-US" sz="2000" kern="1200" spc="600" dirty="0">
                      <a:solidFill>
                        <a:schemeClr val="tx1">
                          <a:lumMod val="75000"/>
                          <a:lumOff val="25000"/>
                        </a:schemeClr>
                      </a:solidFill>
                      <a:latin typeface="微软雅黑" panose="020B0503020204020204" charset="-122"/>
                      <a:ea typeface="微软雅黑" panose="020B0503020204020204" charset="-122"/>
                    </a:rPr>
                    <a:t>请输入标题</a:t>
                  </a:r>
                </a:p>
              </p:txBody>
            </p:sp>
            <p:sp>
              <p:nvSpPr>
                <p:cNvPr id="52" name="矩形 51"/>
                <p:cNvSpPr/>
                <p:nvPr/>
              </p:nvSpPr>
              <p:spPr>
                <a:xfrm>
                  <a:off x="2484810" y="3748581"/>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矩形 52"/>
                <p:cNvSpPr/>
                <p:nvPr/>
              </p:nvSpPr>
              <p:spPr>
                <a:xfrm>
                  <a:off x="2484810" y="4336052"/>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6" name="矩形 55"/>
                <p:cNvSpPr/>
                <p:nvPr/>
              </p:nvSpPr>
              <p:spPr>
                <a:xfrm>
                  <a:off x="2484810" y="4918035"/>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45" name="任意多边形: 形状 44"/>
              <p:cNvSpPr/>
              <p:nvPr/>
            </p:nvSpPr>
            <p:spPr>
              <a:xfrm>
                <a:off x="2749179" y="4830326"/>
                <a:ext cx="2228567" cy="416546"/>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sp>
            <p:nvSpPr>
              <p:cNvPr id="46" name="任意多边形: 形状 45"/>
              <p:cNvSpPr/>
              <p:nvPr/>
            </p:nvSpPr>
            <p:spPr>
              <a:xfrm>
                <a:off x="2749179" y="3025540"/>
                <a:ext cx="2228567" cy="616245"/>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grpSp>
        <p:grpSp>
          <p:nvGrpSpPr>
            <p:cNvPr id="57" name="组合 56"/>
            <p:cNvGrpSpPr/>
            <p:nvPr/>
          </p:nvGrpSpPr>
          <p:grpSpPr>
            <a:xfrm>
              <a:off x="12464" y="3409"/>
              <a:ext cx="4293" cy="5118"/>
              <a:chOff x="2251622" y="2242845"/>
              <a:chExt cx="2726124" cy="3249797"/>
            </a:xfrm>
          </p:grpSpPr>
          <p:sp>
            <p:nvSpPr>
              <p:cNvPr id="58" name="任意多边形: 形状 57"/>
              <p:cNvSpPr/>
              <p:nvPr/>
            </p:nvSpPr>
            <p:spPr>
              <a:xfrm>
                <a:off x="2740632" y="3675038"/>
                <a:ext cx="2228567" cy="416546"/>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sp>
            <p:nvSpPr>
              <p:cNvPr id="59" name="任意多边形: 形状 58"/>
              <p:cNvSpPr/>
              <p:nvPr/>
            </p:nvSpPr>
            <p:spPr>
              <a:xfrm>
                <a:off x="2736721" y="4254475"/>
                <a:ext cx="2228567" cy="416547"/>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grpSp>
            <p:nvGrpSpPr>
              <p:cNvPr id="60" name="组合 59"/>
              <p:cNvGrpSpPr/>
              <p:nvPr/>
            </p:nvGrpSpPr>
            <p:grpSpPr>
              <a:xfrm>
                <a:off x="2251622" y="2242845"/>
                <a:ext cx="2726124" cy="3249797"/>
                <a:chOff x="2251622" y="2242845"/>
                <a:chExt cx="2726124" cy="3249797"/>
              </a:xfrm>
            </p:grpSpPr>
            <p:sp>
              <p:nvSpPr>
                <p:cNvPr id="63" name="矩形 62"/>
                <p:cNvSpPr/>
                <p:nvPr/>
              </p:nvSpPr>
              <p:spPr>
                <a:xfrm>
                  <a:off x="2251622" y="2242845"/>
                  <a:ext cx="2726124" cy="3249797"/>
                </a:xfrm>
                <a:prstGeom prst="rect">
                  <a:avLst/>
                </a:prstGeom>
                <a:noFill/>
                <a:ln w="28575">
                  <a:solidFill>
                    <a:srgbClr val="B7C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6" name="矩形 85"/>
                <p:cNvSpPr/>
                <p:nvPr/>
              </p:nvSpPr>
              <p:spPr>
                <a:xfrm>
                  <a:off x="2484810" y="3042472"/>
                  <a:ext cx="2228567" cy="423380"/>
                </a:xfrm>
                <a:prstGeom prst="rect">
                  <a:avLst/>
                </a:prstGeom>
                <a:solidFill>
                  <a:srgbClr val="B7CE4A"/>
                </a:solidFill>
                <a:ln>
                  <a:solidFill>
                    <a:srgbClr val="B7CE4A"/>
                  </a:solidFill>
                </a:ln>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87" name="矩形 86"/>
                <p:cNvSpPr/>
                <p:nvPr/>
              </p:nvSpPr>
              <p:spPr>
                <a:xfrm>
                  <a:off x="2484810" y="3201476"/>
                  <a:ext cx="264375" cy="264375"/>
                </a:xfrm>
                <a:prstGeom prst="rect">
                  <a:avLst/>
                </a:prstGeom>
                <a:ln>
                  <a:solidFill>
                    <a:srgbClr val="B7CE4A"/>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任意多边形: 形状 87"/>
                <p:cNvSpPr/>
                <p:nvPr/>
              </p:nvSpPr>
              <p:spPr>
                <a:xfrm>
                  <a:off x="2749179" y="2446839"/>
                  <a:ext cx="1966614" cy="418661"/>
                </a:xfrm>
                <a:custGeom>
                  <a:avLst/>
                  <a:gdLst>
                    <a:gd name="connsiteX0" fmla="*/ 0 w 3598733"/>
                    <a:gd name="connsiteY0" fmla="*/ 0 h 760569"/>
                    <a:gd name="connsiteX1" fmla="*/ 3598733 w 3598733"/>
                    <a:gd name="connsiteY1" fmla="*/ 0 h 760569"/>
                    <a:gd name="connsiteX2" fmla="*/ 3598733 w 3598733"/>
                    <a:gd name="connsiteY2" fmla="*/ 760569 h 760569"/>
                    <a:gd name="connsiteX3" fmla="*/ 0 w 3598733"/>
                    <a:gd name="connsiteY3" fmla="*/ 760569 h 760569"/>
                    <a:gd name="connsiteX4" fmla="*/ 0 w 3598733"/>
                    <a:gd name="connsiteY4" fmla="*/ 0 h 76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8733" h="760569">
                      <a:moveTo>
                        <a:pt x="0" y="0"/>
                      </a:moveTo>
                      <a:lnTo>
                        <a:pt x="3598733" y="0"/>
                      </a:lnTo>
                      <a:lnTo>
                        <a:pt x="3598733" y="760569"/>
                      </a:lnTo>
                      <a:lnTo>
                        <a:pt x="0" y="760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105" tIns="52070" rIns="78105" bIns="52070" numCol="1" spcCol="1270" anchor="ctr" anchorCtr="0">
                  <a:noAutofit/>
                </a:bodyPr>
                <a:lstStyle/>
                <a:p>
                  <a:pPr marL="0" lvl="0" indent="0" algn="l" defTabSz="1822450">
                    <a:lnSpc>
                      <a:spcPct val="90000"/>
                    </a:lnSpc>
                    <a:spcBef>
                      <a:spcPct val="0"/>
                    </a:spcBef>
                    <a:spcAft>
                      <a:spcPct val="35000"/>
                    </a:spcAft>
                    <a:buNone/>
                  </a:pPr>
                  <a:r>
                    <a:rPr lang="zh-CN" altLang="en-US" sz="2000" kern="1200" spc="600" dirty="0">
                      <a:solidFill>
                        <a:schemeClr val="tx1">
                          <a:lumMod val="75000"/>
                          <a:lumOff val="25000"/>
                        </a:schemeClr>
                      </a:solidFill>
                      <a:latin typeface="微软雅黑" panose="020B0503020204020204" charset="-122"/>
                      <a:ea typeface="微软雅黑" panose="020B0503020204020204" charset="-122"/>
                    </a:rPr>
                    <a:t>请输入标题</a:t>
                  </a:r>
                </a:p>
              </p:txBody>
            </p:sp>
            <p:sp>
              <p:nvSpPr>
                <p:cNvPr id="89" name="矩形 88"/>
                <p:cNvSpPr/>
                <p:nvPr/>
              </p:nvSpPr>
              <p:spPr>
                <a:xfrm>
                  <a:off x="2484810" y="3735246"/>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0" name="矩形 89"/>
                <p:cNvSpPr/>
                <p:nvPr/>
              </p:nvSpPr>
              <p:spPr>
                <a:xfrm>
                  <a:off x="2484810" y="4322717"/>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1" name="矩形 90"/>
                <p:cNvSpPr/>
                <p:nvPr/>
              </p:nvSpPr>
              <p:spPr>
                <a:xfrm>
                  <a:off x="2484810" y="4904700"/>
                  <a:ext cx="264369" cy="264369"/>
                </a:xfrm>
                <a:prstGeom prst="rect">
                  <a:avLst/>
                </a:prstGeom>
                <a:ln>
                  <a:solidFill>
                    <a:srgbClr val="B7CE4A"/>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61" name="任意多边形: 形状 60"/>
              <p:cNvSpPr/>
              <p:nvPr/>
            </p:nvSpPr>
            <p:spPr>
              <a:xfrm>
                <a:off x="2749179" y="4830326"/>
                <a:ext cx="2228567" cy="416546"/>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sp>
            <p:nvSpPr>
              <p:cNvPr id="62" name="任意多边形: 形状 61"/>
              <p:cNvSpPr/>
              <p:nvPr/>
            </p:nvSpPr>
            <p:spPr>
              <a:xfrm>
                <a:off x="2749179" y="3025540"/>
                <a:ext cx="2228567" cy="616245"/>
              </a:xfrm>
              <a:custGeom>
                <a:avLst/>
                <a:gdLst>
                  <a:gd name="connsiteX0" fmla="*/ 0 w 3346821"/>
                  <a:gd name="connsiteY0" fmla="*/ 0 h 616245"/>
                  <a:gd name="connsiteX1" fmla="*/ 3346821 w 3346821"/>
                  <a:gd name="connsiteY1" fmla="*/ 0 h 616245"/>
                  <a:gd name="connsiteX2" fmla="*/ 3346821 w 3346821"/>
                  <a:gd name="connsiteY2" fmla="*/ 616245 h 616245"/>
                  <a:gd name="connsiteX3" fmla="*/ 0 w 3346821"/>
                  <a:gd name="connsiteY3" fmla="*/ 616245 h 616245"/>
                  <a:gd name="connsiteX4" fmla="*/ 0 w 3346821"/>
                  <a:gd name="connsiteY4" fmla="*/ 0 h 61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1" h="616245">
                    <a:moveTo>
                      <a:pt x="0" y="0"/>
                    </a:moveTo>
                    <a:lnTo>
                      <a:pt x="3346821" y="0"/>
                    </a:lnTo>
                    <a:lnTo>
                      <a:pt x="3346821" y="616245"/>
                    </a:lnTo>
                    <a:lnTo>
                      <a:pt x="0" y="616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1400" kern="1200" dirty="0">
                    <a:solidFill>
                      <a:schemeClr val="tx1">
                        <a:lumMod val="75000"/>
                        <a:lumOff val="25000"/>
                      </a:schemeClr>
                    </a:solidFill>
                    <a:latin typeface="微软雅黑" panose="020B0503020204020204" charset="-122"/>
                    <a:ea typeface="微软雅黑" panose="020B0503020204020204" charset="-122"/>
                  </a:rPr>
                  <a:t>此处添加具体内容</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7345" y="177800"/>
            <a:ext cx="2393950" cy="766445"/>
            <a:chOff x="547" y="280"/>
            <a:chExt cx="3770" cy="1207"/>
          </a:xfrm>
        </p:grpSpPr>
        <p:sp>
          <p:nvSpPr>
            <p:cNvPr id="19" name="文本框 18"/>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20" name="文本框 19"/>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sp>
        <p:nvSpPr>
          <p:cNvPr id="21" name="TextBox 12"/>
          <p:cNvSpPr txBox="1"/>
          <p:nvPr/>
        </p:nvSpPr>
        <p:spPr>
          <a:xfrm>
            <a:off x="850900" y="2745046"/>
            <a:ext cx="3838353" cy="116840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Etharums ser quidem rerum facilis dolores nemis omnis fugats vitaes nemo minima rerums unsers sadips amets.. Sed ut perspiciatis unde omnis iste natus error sit voluptatem accusantium doloremque laudantium, totam rem aperiam, eaque ipsa quae ab illo inventore veritatis et quasi architecto beatae vitae dicta sunt explicabo. </a:t>
            </a:r>
          </a:p>
        </p:txBody>
      </p:sp>
      <p:cxnSp>
        <p:nvCxnSpPr>
          <p:cNvPr id="22" name="Straight Connector 13"/>
          <p:cNvCxnSpPr/>
          <p:nvPr/>
        </p:nvCxnSpPr>
        <p:spPr>
          <a:xfrm>
            <a:off x="872044" y="2535277"/>
            <a:ext cx="246888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850900" y="2196723"/>
            <a:ext cx="995680" cy="337185"/>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24" name="Freeform 36"/>
          <p:cNvSpPr/>
          <p:nvPr/>
        </p:nvSpPr>
        <p:spPr>
          <a:xfrm>
            <a:off x="5998735" y="3807507"/>
            <a:ext cx="837031" cy="994144"/>
          </a:xfrm>
          <a:custGeom>
            <a:avLst/>
            <a:gdLst>
              <a:gd name="connsiteX0" fmla="*/ 525794 w 837031"/>
              <a:gd name="connsiteY0" fmla="*/ 0 h 994144"/>
              <a:gd name="connsiteX1" fmla="*/ 837031 w 837031"/>
              <a:gd name="connsiteY1" fmla="*/ 0 h 994144"/>
              <a:gd name="connsiteX2" fmla="*/ 837031 w 837031"/>
              <a:gd name="connsiteY2" fmla="*/ 37977 h 994144"/>
              <a:gd name="connsiteX3" fmla="*/ 837031 w 837031"/>
              <a:gd name="connsiteY3" fmla="*/ 567829 h 994144"/>
              <a:gd name="connsiteX4" fmla="*/ 681413 w 837031"/>
              <a:gd name="connsiteY4" fmla="*/ 720580 h 994144"/>
              <a:gd name="connsiteX5" fmla="*/ 525794 w 837031"/>
              <a:gd name="connsiteY5" fmla="*/ 567829 h 994144"/>
              <a:gd name="connsiteX6" fmla="*/ 525794 w 837031"/>
              <a:gd name="connsiteY6" fmla="*/ 33203 h 994144"/>
              <a:gd name="connsiteX7" fmla="*/ 525794 w 837031"/>
              <a:gd name="connsiteY7" fmla="*/ 28131 h 994144"/>
              <a:gd name="connsiteX8" fmla="*/ 0 w 837031"/>
              <a:gd name="connsiteY8" fmla="*/ 0 h 994144"/>
              <a:gd name="connsiteX9" fmla="*/ 447986 w 837031"/>
              <a:gd name="connsiteY9" fmla="*/ 0 h 994144"/>
              <a:gd name="connsiteX10" fmla="*/ 447986 w 837031"/>
              <a:gd name="connsiteY10" fmla="*/ 52297 h 994144"/>
              <a:gd name="connsiteX11" fmla="*/ 447986 w 837031"/>
              <a:gd name="connsiteY11" fmla="*/ 644204 h 994144"/>
              <a:gd name="connsiteX12" fmla="*/ 447986 w 837031"/>
              <a:gd name="connsiteY12" fmla="*/ 720580 h 994144"/>
              <a:gd name="connsiteX13" fmla="*/ 447986 w 837031"/>
              <a:gd name="connsiteY13" fmla="*/ 978850 h 994144"/>
              <a:gd name="connsiteX14" fmla="*/ 447986 w 837031"/>
              <a:gd name="connsiteY14" fmla="*/ 994144 h 994144"/>
              <a:gd name="connsiteX15" fmla="*/ 20036 w 837031"/>
              <a:gd name="connsiteY15" fmla="*/ 994144 h 994144"/>
              <a:gd name="connsiteX16" fmla="*/ 20036 w 837031"/>
              <a:gd name="connsiteY16" fmla="*/ 976015 h 994144"/>
              <a:gd name="connsiteX17" fmla="*/ 20036 w 837031"/>
              <a:gd name="connsiteY17" fmla="*/ 720580 h 994144"/>
              <a:gd name="connsiteX18" fmla="*/ 10310 w 837031"/>
              <a:gd name="connsiteY18" fmla="*/ 720580 h 994144"/>
              <a:gd name="connsiteX19" fmla="*/ 0 w 837031"/>
              <a:gd name="connsiteY19" fmla="*/ 720580 h 99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031" h="994144">
                <a:moveTo>
                  <a:pt x="525794" y="0"/>
                </a:moveTo>
                <a:lnTo>
                  <a:pt x="837031" y="0"/>
                </a:lnTo>
                <a:lnTo>
                  <a:pt x="837031" y="37977"/>
                </a:lnTo>
                <a:cubicBezTo>
                  <a:pt x="837031" y="166860"/>
                  <a:pt x="837031" y="338704"/>
                  <a:pt x="837031" y="567829"/>
                </a:cubicBezTo>
                <a:cubicBezTo>
                  <a:pt x="837031" y="663298"/>
                  <a:pt x="759223" y="720580"/>
                  <a:pt x="681413" y="720580"/>
                </a:cubicBezTo>
                <a:cubicBezTo>
                  <a:pt x="584151" y="720580"/>
                  <a:pt x="525794" y="663298"/>
                  <a:pt x="525794" y="567829"/>
                </a:cubicBezTo>
                <a:cubicBezTo>
                  <a:pt x="525794" y="567829"/>
                  <a:pt x="525794" y="567829"/>
                  <a:pt x="525794" y="33203"/>
                </a:cubicBezTo>
                <a:cubicBezTo>
                  <a:pt x="525794" y="33203"/>
                  <a:pt x="525794" y="33203"/>
                  <a:pt x="525794" y="28131"/>
                </a:cubicBezTo>
                <a:close/>
                <a:moveTo>
                  <a:pt x="0" y="0"/>
                </a:moveTo>
                <a:lnTo>
                  <a:pt x="447986" y="0"/>
                </a:lnTo>
                <a:lnTo>
                  <a:pt x="447986" y="52297"/>
                </a:lnTo>
                <a:cubicBezTo>
                  <a:pt x="447986" y="52297"/>
                  <a:pt x="447986" y="52297"/>
                  <a:pt x="447986" y="644204"/>
                </a:cubicBezTo>
                <a:cubicBezTo>
                  <a:pt x="447986" y="644204"/>
                  <a:pt x="447986" y="644204"/>
                  <a:pt x="447986" y="720580"/>
                </a:cubicBezTo>
                <a:cubicBezTo>
                  <a:pt x="447986" y="720580"/>
                  <a:pt x="447986" y="720580"/>
                  <a:pt x="447986" y="978850"/>
                </a:cubicBezTo>
                <a:lnTo>
                  <a:pt x="447986" y="994144"/>
                </a:lnTo>
                <a:lnTo>
                  <a:pt x="20036" y="994144"/>
                </a:lnTo>
                <a:lnTo>
                  <a:pt x="20036" y="976015"/>
                </a:lnTo>
                <a:cubicBezTo>
                  <a:pt x="20036" y="896303"/>
                  <a:pt x="20036" y="811276"/>
                  <a:pt x="20036" y="720580"/>
                </a:cubicBezTo>
                <a:cubicBezTo>
                  <a:pt x="20036" y="720580"/>
                  <a:pt x="20036" y="720580"/>
                  <a:pt x="10310" y="720580"/>
                </a:cubicBezTo>
                <a:lnTo>
                  <a:pt x="0" y="720580"/>
                </a:lnTo>
                <a:close/>
              </a:path>
            </a:pathLst>
          </a:custGeom>
          <a:solidFill>
            <a:srgbClr val="DC4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Freeform 32"/>
          <p:cNvSpPr/>
          <p:nvPr/>
        </p:nvSpPr>
        <p:spPr>
          <a:xfrm>
            <a:off x="6018770" y="5310372"/>
            <a:ext cx="427950" cy="878874"/>
          </a:xfrm>
          <a:custGeom>
            <a:avLst/>
            <a:gdLst>
              <a:gd name="connsiteX0" fmla="*/ 0 w 427950"/>
              <a:gd name="connsiteY0" fmla="*/ 0 h 878874"/>
              <a:gd name="connsiteX1" fmla="*/ 427950 w 427950"/>
              <a:gd name="connsiteY1" fmla="*/ 0 h 878874"/>
              <a:gd name="connsiteX2" fmla="*/ 427950 w 427950"/>
              <a:gd name="connsiteY2" fmla="*/ 189857 h 878874"/>
              <a:gd name="connsiteX3" fmla="*/ 427950 w 427950"/>
              <a:gd name="connsiteY3" fmla="*/ 668842 h 878874"/>
              <a:gd name="connsiteX4" fmla="*/ 213975 w 427950"/>
              <a:gd name="connsiteY4" fmla="*/ 878874 h 878874"/>
              <a:gd name="connsiteX5" fmla="*/ 0 w 427950"/>
              <a:gd name="connsiteY5" fmla="*/ 668842 h 878874"/>
              <a:gd name="connsiteX6" fmla="*/ 0 w 427950"/>
              <a:gd name="connsiteY6" fmla="*/ 56648 h 8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950" h="878874">
                <a:moveTo>
                  <a:pt x="0" y="0"/>
                </a:moveTo>
                <a:lnTo>
                  <a:pt x="427950" y="0"/>
                </a:lnTo>
                <a:lnTo>
                  <a:pt x="427950" y="189857"/>
                </a:lnTo>
                <a:cubicBezTo>
                  <a:pt x="427950" y="328734"/>
                  <a:pt x="427950" y="487451"/>
                  <a:pt x="427950" y="668842"/>
                </a:cubicBezTo>
                <a:cubicBezTo>
                  <a:pt x="427950" y="783405"/>
                  <a:pt x="330688" y="878874"/>
                  <a:pt x="213975" y="878874"/>
                </a:cubicBezTo>
                <a:cubicBezTo>
                  <a:pt x="97261" y="878874"/>
                  <a:pt x="0" y="783405"/>
                  <a:pt x="0" y="668842"/>
                </a:cubicBezTo>
                <a:cubicBezTo>
                  <a:pt x="0" y="668842"/>
                  <a:pt x="0" y="668842"/>
                  <a:pt x="0" y="56648"/>
                </a:cubicBezTo>
                <a:close/>
              </a:path>
            </a:pathLst>
          </a:custGeom>
          <a:solidFill>
            <a:srgbClr val="FA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26"/>
          <p:cNvSpPr/>
          <p:nvPr/>
        </p:nvSpPr>
        <p:spPr>
          <a:xfrm>
            <a:off x="5143415" y="2197732"/>
            <a:ext cx="837030" cy="3991514"/>
          </a:xfrm>
          <a:custGeom>
            <a:avLst/>
            <a:gdLst>
              <a:gd name="connsiteX0" fmla="*/ 486307 w 837030"/>
              <a:gd name="connsiteY0" fmla="*/ 783757 h 3991514"/>
              <a:gd name="connsiteX1" fmla="*/ 680830 w 837030"/>
              <a:gd name="connsiteY1" fmla="*/ 783757 h 3991514"/>
              <a:gd name="connsiteX2" fmla="*/ 719735 w 837030"/>
              <a:gd name="connsiteY2" fmla="*/ 783757 h 3991514"/>
              <a:gd name="connsiteX3" fmla="*/ 780523 w 837030"/>
              <a:gd name="connsiteY3" fmla="*/ 783757 h 3991514"/>
              <a:gd name="connsiteX4" fmla="*/ 837030 w 837030"/>
              <a:gd name="connsiteY4" fmla="*/ 783757 h 3991514"/>
              <a:gd name="connsiteX5" fmla="*/ 837030 w 837030"/>
              <a:gd name="connsiteY5" fmla="*/ 2330355 h 3991514"/>
              <a:gd name="connsiteX6" fmla="*/ 797544 w 837030"/>
              <a:gd name="connsiteY6" fmla="*/ 2330355 h 3991514"/>
              <a:gd name="connsiteX7" fmla="*/ 797544 w 837030"/>
              <a:gd name="connsiteY7" fmla="*/ 3781482 h 3991514"/>
              <a:gd name="connsiteX8" fmla="*/ 603022 w 837030"/>
              <a:gd name="connsiteY8" fmla="*/ 3991514 h 3991514"/>
              <a:gd name="connsiteX9" fmla="*/ 389045 w 837030"/>
              <a:gd name="connsiteY9" fmla="*/ 3781482 h 3991514"/>
              <a:gd name="connsiteX10" fmla="*/ 389045 w 837030"/>
              <a:gd name="connsiteY10" fmla="*/ 2330355 h 3991514"/>
              <a:gd name="connsiteX11" fmla="*/ 389045 w 837030"/>
              <a:gd name="connsiteY11" fmla="*/ 2253979 h 3991514"/>
              <a:gd name="connsiteX12" fmla="*/ 389045 w 837030"/>
              <a:gd name="connsiteY12" fmla="*/ 1662072 h 3991514"/>
              <a:gd name="connsiteX13" fmla="*/ 389045 w 837030"/>
              <a:gd name="connsiteY13" fmla="*/ 1318383 h 3991514"/>
              <a:gd name="connsiteX14" fmla="*/ 311236 w 837030"/>
              <a:gd name="connsiteY14" fmla="*/ 1318383 h 3991514"/>
              <a:gd name="connsiteX15" fmla="*/ 311236 w 837030"/>
              <a:gd name="connsiteY15" fmla="*/ 1642978 h 3991514"/>
              <a:gd name="connsiteX16" fmla="*/ 311236 w 837030"/>
              <a:gd name="connsiteY16" fmla="*/ 2177604 h 3991514"/>
              <a:gd name="connsiteX17" fmla="*/ 155618 w 837030"/>
              <a:gd name="connsiteY17" fmla="*/ 2330355 h 3991514"/>
              <a:gd name="connsiteX18" fmla="*/ 0 w 837030"/>
              <a:gd name="connsiteY18" fmla="*/ 2177604 h 3991514"/>
              <a:gd name="connsiteX19" fmla="*/ 0 w 837030"/>
              <a:gd name="connsiteY19" fmla="*/ 1261103 h 3991514"/>
              <a:gd name="connsiteX20" fmla="*/ 486307 w 837030"/>
              <a:gd name="connsiteY20" fmla="*/ 783757 h 3991514"/>
              <a:gd name="connsiteX21" fmla="*/ 837030 w 837030"/>
              <a:gd name="connsiteY21" fmla="*/ 0 h 3991514"/>
              <a:gd name="connsiteX22" fmla="*/ 837030 w 837030"/>
              <a:gd name="connsiteY22" fmla="*/ 705728 h 3991514"/>
              <a:gd name="connsiteX23" fmla="*/ 774640 w 837030"/>
              <a:gd name="connsiteY23" fmla="*/ 699548 h 3991514"/>
              <a:gd name="connsiteX24" fmla="*/ 487097 w 837030"/>
              <a:gd name="connsiteY24" fmla="*/ 352864 h 3991514"/>
              <a:gd name="connsiteX25" fmla="*/ 774640 w 837030"/>
              <a:gd name="connsiteY25" fmla="*/ 6180 h 399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7030" h="3991514">
                <a:moveTo>
                  <a:pt x="486307" y="783757"/>
                </a:moveTo>
                <a:cubicBezTo>
                  <a:pt x="486307" y="783757"/>
                  <a:pt x="486307" y="783757"/>
                  <a:pt x="680830" y="783757"/>
                </a:cubicBezTo>
                <a:cubicBezTo>
                  <a:pt x="680830" y="783757"/>
                  <a:pt x="680830" y="783757"/>
                  <a:pt x="719735" y="783757"/>
                </a:cubicBezTo>
                <a:cubicBezTo>
                  <a:pt x="719735" y="783757"/>
                  <a:pt x="719735" y="783757"/>
                  <a:pt x="780523" y="783757"/>
                </a:cubicBezTo>
                <a:lnTo>
                  <a:pt x="837030" y="783757"/>
                </a:lnTo>
                <a:lnTo>
                  <a:pt x="837030" y="2330355"/>
                </a:lnTo>
                <a:lnTo>
                  <a:pt x="797544" y="2330355"/>
                </a:lnTo>
                <a:cubicBezTo>
                  <a:pt x="797544" y="2330355"/>
                  <a:pt x="797544" y="2330355"/>
                  <a:pt x="797544" y="3781482"/>
                </a:cubicBezTo>
                <a:cubicBezTo>
                  <a:pt x="797544" y="3896045"/>
                  <a:pt x="719735" y="3991514"/>
                  <a:pt x="603022" y="3991514"/>
                </a:cubicBezTo>
                <a:cubicBezTo>
                  <a:pt x="486307" y="3991514"/>
                  <a:pt x="389045" y="3896045"/>
                  <a:pt x="389045" y="3781482"/>
                </a:cubicBezTo>
                <a:cubicBezTo>
                  <a:pt x="389045" y="3781482"/>
                  <a:pt x="389045" y="3781482"/>
                  <a:pt x="389045" y="2330355"/>
                </a:cubicBezTo>
                <a:cubicBezTo>
                  <a:pt x="389045" y="2330355"/>
                  <a:pt x="389045" y="2330355"/>
                  <a:pt x="389045" y="2253979"/>
                </a:cubicBezTo>
                <a:cubicBezTo>
                  <a:pt x="389045" y="2253979"/>
                  <a:pt x="389045" y="2253979"/>
                  <a:pt x="389045" y="1662072"/>
                </a:cubicBezTo>
                <a:cubicBezTo>
                  <a:pt x="389045" y="1662072"/>
                  <a:pt x="389045" y="1662072"/>
                  <a:pt x="389045" y="1318383"/>
                </a:cubicBezTo>
                <a:cubicBezTo>
                  <a:pt x="389045" y="1318383"/>
                  <a:pt x="389045" y="1318383"/>
                  <a:pt x="311236" y="1318383"/>
                </a:cubicBezTo>
                <a:cubicBezTo>
                  <a:pt x="311236" y="1318383"/>
                  <a:pt x="311236" y="1318383"/>
                  <a:pt x="311236" y="1642978"/>
                </a:cubicBezTo>
                <a:cubicBezTo>
                  <a:pt x="311236" y="1642978"/>
                  <a:pt x="311236" y="1642978"/>
                  <a:pt x="311236" y="2177604"/>
                </a:cubicBezTo>
                <a:cubicBezTo>
                  <a:pt x="311236" y="2273073"/>
                  <a:pt x="252880" y="2330355"/>
                  <a:pt x="155618" y="2330355"/>
                </a:cubicBezTo>
                <a:cubicBezTo>
                  <a:pt x="77810" y="2330355"/>
                  <a:pt x="0" y="2273073"/>
                  <a:pt x="0" y="2177604"/>
                </a:cubicBezTo>
                <a:cubicBezTo>
                  <a:pt x="0" y="2177604"/>
                  <a:pt x="0" y="2177604"/>
                  <a:pt x="0" y="1261103"/>
                </a:cubicBezTo>
                <a:cubicBezTo>
                  <a:pt x="0" y="993789"/>
                  <a:pt x="233428" y="783757"/>
                  <a:pt x="486307" y="783757"/>
                </a:cubicBezTo>
                <a:close/>
                <a:moveTo>
                  <a:pt x="837030" y="0"/>
                </a:moveTo>
                <a:lnTo>
                  <a:pt x="837030" y="705728"/>
                </a:lnTo>
                <a:lnTo>
                  <a:pt x="774640" y="699548"/>
                </a:lnTo>
                <a:cubicBezTo>
                  <a:pt x="610539" y="666550"/>
                  <a:pt x="487097" y="523873"/>
                  <a:pt x="487097" y="352864"/>
                </a:cubicBezTo>
                <a:cubicBezTo>
                  <a:pt x="487097" y="181855"/>
                  <a:pt x="610539" y="39178"/>
                  <a:pt x="774640" y="6180"/>
                </a:cubicBez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7" name="Freeform 34"/>
          <p:cNvSpPr/>
          <p:nvPr/>
        </p:nvSpPr>
        <p:spPr>
          <a:xfrm>
            <a:off x="6018770" y="4790197"/>
            <a:ext cx="427950" cy="531628"/>
          </a:xfrm>
          <a:custGeom>
            <a:avLst/>
            <a:gdLst>
              <a:gd name="connsiteX0" fmla="*/ 0 w 427950"/>
              <a:gd name="connsiteY0" fmla="*/ 0 h 531628"/>
              <a:gd name="connsiteX1" fmla="*/ 427950 w 427950"/>
              <a:gd name="connsiteY1" fmla="*/ 0 h 531628"/>
              <a:gd name="connsiteX2" fmla="*/ 427950 w 427950"/>
              <a:gd name="connsiteY2" fmla="*/ 92169 h 531628"/>
              <a:gd name="connsiteX3" fmla="*/ 427950 w 427950"/>
              <a:gd name="connsiteY3" fmla="*/ 516241 h 531628"/>
              <a:gd name="connsiteX4" fmla="*/ 427950 w 427950"/>
              <a:gd name="connsiteY4" fmla="*/ 531628 h 531628"/>
              <a:gd name="connsiteX5" fmla="*/ 0 w 427950"/>
              <a:gd name="connsiteY5" fmla="*/ 531628 h 531628"/>
              <a:gd name="connsiteX6" fmla="*/ 0 w 427950"/>
              <a:gd name="connsiteY6" fmla="*/ 410666 h 531628"/>
              <a:gd name="connsiteX7" fmla="*/ 0 w 427950"/>
              <a:gd name="connsiteY7" fmla="*/ 216876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950" h="531628">
                <a:moveTo>
                  <a:pt x="0" y="0"/>
                </a:moveTo>
                <a:lnTo>
                  <a:pt x="427950" y="0"/>
                </a:lnTo>
                <a:lnTo>
                  <a:pt x="427950" y="92169"/>
                </a:lnTo>
                <a:cubicBezTo>
                  <a:pt x="427950" y="198453"/>
                  <a:pt x="427950" y="336622"/>
                  <a:pt x="427950" y="516241"/>
                </a:cubicBezTo>
                <a:lnTo>
                  <a:pt x="427950" y="531628"/>
                </a:lnTo>
                <a:lnTo>
                  <a:pt x="0" y="531628"/>
                </a:lnTo>
                <a:lnTo>
                  <a:pt x="0" y="410666"/>
                </a:lnTo>
                <a:cubicBezTo>
                  <a:pt x="0" y="350793"/>
                  <a:pt x="0" y="286314"/>
                  <a:pt x="0" y="216876"/>
                </a:cubicBez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8" name="Freeform 38"/>
          <p:cNvSpPr/>
          <p:nvPr/>
        </p:nvSpPr>
        <p:spPr>
          <a:xfrm>
            <a:off x="5998734" y="3079998"/>
            <a:ext cx="837031" cy="738963"/>
          </a:xfrm>
          <a:custGeom>
            <a:avLst/>
            <a:gdLst>
              <a:gd name="connsiteX0" fmla="*/ 0 w 837031"/>
              <a:gd name="connsiteY0" fmla="*/ 0 h 738963"/>
              <a:gd name="connsiteX1" fmla="*/ 632567 w 837031"/>
              <a:gd name="connsiteY1" fmla="*/ 0 h 738963"/>
              <a:gd name="connsiteX2" fmla="*/ 681413 w 837031"/>
              <a:gd name="connsiteY2" fmla="*/ 39921 h 738963"/>
              <a:gd name="connsiteX3" fmla="*/ 837031 w 837031"/>
              <a:gd name="connsiteY3" fmla="*/ 378837 h 738963"/>
              <a:gd name="connsiteX4" fmla="*/ 837031 w 837031"/>
              <a:gd name="connsiteY4" fmla="*/ 676655 h 738963"/>
              <a:gd name="connsiteX5" fmla="*/ 837031 w 837031"/>
              <a:gd name="connsiteY5" fmla="*/ 738963 h 738963"/>
              <a:gd name="connsiteX6" fmla="*/ 525794 w 837031"/>
              <a:gd name="connsiteY6" fmla="*/ 738963 h 738963"/>
              <a:gd name="connsiteX7" fmla="*/ 525794 w 837031"/>
              <a:gd name="connsiteY7" fmla="*/ 720138 h 738963"/>
              <a:gd name="connsiteX8" fmla="*/ 525794 w 837031"/>
              <a:gd name="connsiteY8" fmla="*/ 436117 h 738963"/>
              <a:gd name="connsiteX9" fmla="*/ 447986 w 837031"/>
              <a:gd name="connsiteY9" fmla="*/ 436117 h 738963"/>
              <a:gd name="connsiteX10" fmla="*/ 447986 w 837031"/>
              <a:gd name="connsiteY10" fmla="*/ 666362 h 738963"/>
              <a:gd name="connsiteX11" fmla="*/ 447986 w 837031"/>
              <a:gd name="connsiteY11" fmla="*/ 738963 h 738963"/>
              <a:gd name="connsiteX12" fmla="*/ 0 w 837031"/>
              <a:gd name="connsiteY12" fmla="*/ 738963 h 73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031" h="738963">
                <a:moveTo>
                  <a:pt x="0" y="0"/>
                </a:moveTo>
                <a:lnTo>
                  <a:pt x="632567" y="0"/>
                </a:lnTo>
                <a:lnTo>
                  <a:pt x="681413" y="39921"/>
                </a:lnTo>
                <a:cubicBezTo>
                  <a:pt x="768949" y="125844"/>
                  <a:pt x="827305" y="245180"/>
                  <a:pt x="837031" y="378837"/>
                </a:cubicBezTo>
                <a:cubicBezTo>
                  <a:pt x="837031" y="378837"/>
                  <a:pt x="837031" y="378837"/>
                  <a:pt x="837031" y="676655"/>
                </a:cubicBezTo>
                <a:lnTo>
                  <a:pt x="837031" y="738963"/>
                </a:lnTo>
                <a:lnTo>
                  <a:pt x="525794" y="738963"/>
                </a:lnTo>
                <a:lnTo>
                  <a:pt x="525794" y="720138"/>
                </a:lnTo>
                <a:cubicBezTo>
                  <a:pt x="525794" y="679563"/>
                  <a:pt x="525794" y="598415"/>
                  <a:pt x="525794" y="436117"/>
                </a:cubicBezTo>
                <a:cubicBezTo>
                  <a:pt x="525794" y="436117"/>
                  <a:pt x="525794" y="436117"/>
                  <a:pt x="447986" y="436117"/>
                </a:cubicBezTo>
                <a:cubicBezTo>
                  <a:pt x="447986" y="436117"/>
                  <a:pt x="447986" y="436117"/>
                  <a:pt x="447986" y="666362"/>
                </a:cubicBezTo>
                <a:lnTo>
                  <a:pt x="447986" y="738963"/>
                </a:lnTo>
                <a:lnTo>
                  <a:pt x="0" y="738963"/>
                </a:ln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Freeform 40"/>
          <p:cNvSpPr/>
          <p:nvPr/>
        </p:nvSpPr>
        <p:spPr>
          <a:xfrm>
            <a:off x="5998734" y="2197527"/>
            <a:ext cx="646581" cy="893925"/>
          </a:xfrm>
          <a:custGeom>
            <a:avLst/>
            <a:gdLst>
              <a:gd name="connsiteX0" fmla="*/ 0 w 646581"/>
              <a:gd name="connsiteY0" fmla="*/ 783962 h 893925"/>
              <a:gd name="connsiteX1" fmla="*/ 22443 w 646581"/>
              <a:gd name="connsiteY1" fmla="*/ 783962 h 893925"/>
              <a:gd name="connsiteX2" fmla="*/ 350724 w 646581"/>
              <a:gd name="connsiteY2" fmla="*/ 783962 h 893925"/>
              <a:gd name="connsiteX3" fmla="*/ 610595 w 646581"/>
              <a:gd name="connsiteY3" fmla="*/ 864514 h 893925"/>
              <a:gd name="connsiteX4" fmla="*/ 646581 w 646581"/>
              <a:gd name="connsiteY4" fmla="*/ 893925 h 893925"/>
              <a:gd name="connsiteX5" fmla="*/ 0 w 646581"/>
              <a:gd name="connsiteY5" fmla="*/ 893925 h 893925"/>
              <a:gd name="connsiteX6" fmla="*/ 0 w 646581"/>
              <a:gd name="connsiteY6" fmla="*/ 0 h 893925"/>
              <a:gd name="connsiteX7" fmla="*/ 64474 w 646581"/>
              <a:gd name="connsiteY7" fmla="*/ 6386 h 893925"/>
              <a:gd name="connsiteX8" fmla="*/ 352017 w 646581"/>
              <a:gd name="connsiteY8" fmla="*/ 353070 h 893925"/>
              <a:gd name="connsiteX9" fmla="*/ 64474 w 646581"/>
              <a:gd name="connsiteY9" fmla="*/ 699754 h 893925"/>
              <a:gd name="connsiteX10" fmla="*/ 0 w 646581"/>
              <a:gd name="connsiteY10" fmla="*/ 706141 h 89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581" h="893925">
                <a:moveTo>
                  <a:pt x="0" y="783962"/>
                </a:moveTo>
                <a:lnTo>
                  <a:pt x="22443" y="783962"/>
                </a:lnTo>
                <a:cubicBezTo>
                  <a:pt x="94273" y="783962"/>
                  <a:pt x="198753" y="783962"/>
                  <a:pt x="350724" y="783962"/>
                </a:cubicBezTo>
                <a:cubicBezTo>
                  <a:pt x="445554" y="783962"/>
                  <a:pt x="534913" y="813498"/>
                  <a:pt x="610595" y="864514"/>
                </a:cubicBezTo>
                <a:lnTo>
                  <a:pt x="646581" y="893925"/>
                </a:lnTo>
                <a:lnTo>
                  <a:pt x="0" y="893925"/>
                </a:lnTo>
                <a:close/>
                <a:moveTo>
                  <a:pt x="0" y="0"/>
                </a:moveTo>
                <a:lnTo>
                  <a:pt x="64474" y="6386"/>
                </a:lnTo>
                <a:cubicBezTo>
                  <a:pt x="228575" y="39384"/>
                  <a:pt x="352017" y="182061"/>
                  <a:pt x="352017" y="353070"/>
                </a:cubicBezTo>
                <a:cubicBezTo>
                  <a:pt x="352017" y="524079"/>
                  <a:pt x="228575" y="666756"/>
                  <a:pt x="64474" y="699754"/>
                </a:cubicBezTo>
                <a:lnTo>
                  <a:pt x="0" y="706141"/>
                </a:ln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cxnSp>
        <p:nvCxnSpPr>
          <p:cNvPr id="30" name="Straight Connector 41"/>
          <p:cNvCxnSpPr/>
          <p:nvPr/>
        </p:nvCxnSpPr>
        <p:spPr>
          <a:xfrm>
            <a:off x="6032500" y="2186093"/>
            <a:ext cx="155448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42"/>
          <p:cNvCxnSpPr/>
          <p:nvPr/>
        </p:nvCxnSpPr>
        <p:spPr>
          <a:xfrm>
            <a:off x="6645315" y="3079998"/>
            <a:ext cx="155448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43"/>
          <p:cNvCxnSpPr/>
          <p:nvPr/>
        </p:nvCxnSpPr>
        <p:spPr>
          <a:xfrm>
            <a:off x="6835765" y="3818961"/>
            <a:ext cx="155448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44"/>
          <p:cNvCxnSpPr/>
          <p:nvPr/>
        </p:nvCxnSpPr>
        <p:spPr>
          <a:xfrm>
            <a:off x="6446720" y="4801651"/>
            <a:ext cx="155448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45"/>
          <p:cNvCxnSpPr/>
          <p:nvPr/>
        </p:nvCxnSpPr>
        <p:spPr>
          <a:xfrm>
            <a:off x="6446720" y="5321825"/>
            <a:ext cx="155448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Box 46"/>
          <p:cNvSpPr txBox="1"/>
          <p:nvPr/>
        </p:nvSpPr>
        <p:spPr>
          <a:xfrm>
            <a:off x="8597583" y="1986038"/>
            <a:ext cx="2343615" cy="39878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Etharums ser quidem rerum</a:t>
            </a:r>
          </a:p>
        </p:txBody>
      </p:sp>
      <p:sp>
        <p:nvSpPr>
          <p:cNvPr id="36" name="TextBox 47"/>
          <p:cNvSpPr txBox="1"/>
          <p:nvPr/>
        </p:nvSpPr>
        <p:spPr>
          <a:xfrm>
            <a:off x="7782936" y="1955260"/>
            <a:ext cx="842645" cy="460375"/>
          </a:xfrm>
          <a:prstGeom prst="rect">
            <a:avLst/>
          </a:prstGeom>
          <a:noFill/>
        </p:spPr>
        <p:txBody>
          <a:bodyPr wrap="none" rtlCol="0">
            <a:spAutoFit/>
          </a:bodyPr>
          <a:lstStyle/>
          <a:p>
            <a:r>
              <a:rPr lang="en-US" sz="2400" b="1">
                <a:solidFill>
                  <a:schemeClr val="tx1">
                    <a:lumMod val="75000"/>
                    <a:lumOff val="25000"/>
                  </a:schemeClr>
                </a:solidFill>
                <a:latin typeface="微软雅黑" panose="020B0503020204020204" charset="-122"/>
                <a:ea typeface="微软雅黑" panose="020B0503020204020204" charset="-122"/>
                <a:cs typeface="+mn-ea"/>
                <a:sym typeface="+mn-lt"/>
              </a:rPr>
              <a:t>15%</a:t>
            </a:r>
          </a:p>
        </p:txBody>
      </p:sp>
      <p:sp>
        <p:nvSpPr>
          <p:cNvPr id="37" name="TextBox 48"/>
          <p:cNvSpPr txBox="1"/>
          <p:nvPr/>
        </p:nvSpPr>
        <p:spPr>
          <a:xfrm>
            <a:off x="9197411" y="2867050"/>
            <a:ext cx="2016689" cy="39878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a:t>
            </a:r>
          </a:p>
        </p:txBody>
      </p:sp>
      <p:sp>
        <p:nvSpPr>
          <p:cNvPr id="38" name="TextBox 49"/>
          <p:cNvSpPr txBox="1"/>
          <p:nvPr/>
        </p:nvSpPr>
        <p:spPr>
          <a:xfrm>
            <a:off x="8382764" y="2836272"/>
            <a:ext cx="842645" cy="460375"/>
          </a:xfrm>
          <a:prstGeom prst="rect">
            <a:avLst/>
          </a:prstGeom>
          <a:noFill/>
        </p:spPr>
        <p:txBody>
          <a:bodyPr wrap="none" rtlCol="0">
            <a:spAutoFit/>
          </a:bodyPr>
          <a:lstStyle/>
          <a:p>
            <a:r>
              <a:rPr lang="en-US" sz="2400" b="1">
                <a:solidFill>
                  <a:schemeClr val="tx1">
                    <a:lumMod val="75000"/>
                    <a:lumOff val="25000"/>
                  </a:schemeClr>
                </a:solidFill>
                <a:latin typeface="微软雅黑" panose="020B0503020204020204" charset="-122"/>
                <a:ea typeface="微软雅黑" panose="020B0503020204020204" charset="-122"/>
                <a:cs typeface="+mn-ea"/>
                <a:sym typeface="+mn-lt"/>
              </a:rPr>
              <a:t>30%</a:t>
            </a:r>
          </a:p>
        </p:txBody>
      </p:sp>
      <p:sp>
        <p:nvSpPr>
          <p:cNvPr id="39" name="TextBox 50"/>
          <p:cNvSpPr txBox="1"/>
          <p:nvPr/>
        </p:nvSpPr>
        <p:spPr>
          <a:xfrm>
            <a:off x="9335635" y="3629539"/>
            <a:ext cx="1878466" cy="39878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a:t>
            </a:r>
          </a:p>
        </p:txBody>
      </p:sp>
      <p:sp>
        <p:nvSpPr>
          <p:cNvPr id="40" name="TextBox 51"/>
          <p:cNvSpPr txBox="1"/>
          <p:nvPr/>
        </p:nvSpPr>
        <p:spPr>
          <a:xfrm>
            <a:off x="8520987" y="3598761"/>
            <a:ext cx="842645" cy="460375"/>
          </a:xfrm>
          <a:prstGeom prst="rect">
            <a:avLst/>
          </a:prstGeom>
          <a:noFill/>
        </p:spPr>
        <p:txBody>
          <a:bodyPr wrap="none" rtlCol="0">
            <a:spAutoFit/>
          </a:bodyPr>
          <a:lstStyle/>
          <a:p>
            <a:r>
              <a:rPr lang="en-US" sz="2400" b="1">
                <a:solidFill>
                  <a:schemeClr val="tx1">
                    <a:lumMod val="75000"/>
                    <a:lumOff val="25000"/>
                  </a:schemeClr>
                </a:solidFill>
                <a:latin typeface="微软雅黑" panose="020B0503020204020204" charset="-122"/>
                <a:ea typeface="微软雅黑" panose="020B0503020204020204" charset="-122"/>
                <a:cs typeface="+mn-ea"/>
                <a:sym typeface="+mn-lt"/>
              </a:rPr>
              <a:t>25%</a:t>
            </a:r>
          </a:p>
        </p:txBody>
      </p:sp>
      <p:sp>
        <p:nvSpPr>
          <p:cNvPr id="41" name="TextBox 52"/>
          <p:cNvSpPr txBox="1"/>
          <p:nvPr/>
        </p:nvSpPr>
        <p:spPr>
          <a:xfrm>
            <a:off x="9004907" y="4581026"/>
            <a:ext cx="1878466" cy="39878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a:t>
            </a:r>
          </a:p>
        </p:txBody>
      </p:sp>
      <p:sp>
        <p:nvSpPr>
          <p:cNvPr id="42" name="TextBox 53"/>
          <p:cNvSpPr txBox="1"/>
          <p:nvPr/>
        </p:nvSpPr>
        <p:spPr>
          <a:xfrm>
            <a:off x="8190259" y="4550248"/>
            <a:ext cx="842645" cy="460375"/>
          </a:xfrm>
          <a:prstGeom prst="rect">
            <a:avLst/>
          </a:prstGeom>
          <a:noFill/>
        </p:spPr>
        <p:txBody>
          <a:bodyPr wrap="none" rtlCol="0">
            <a:spAutoFit/>
          </a:bodyPr>
          <a:lstStyle/>
          <a:p>
            <a:r>
              <a:rPr lang="en-US" sz="2400" b="1">
                <a:solidFill>
                  <a:schemeClr val="tx1">
                    <a:lumMod val="75000"/>
                    <a:lumOff val="25000"/>
                  </a:schemeClr>
                </a:solidFill>
                <a:latin typeface="微软雅黑" panose="020B0503020204020204" charset="-122"/>
                <a:ea typeface="微软雅黑" panose="020B0503020204020204" charset="-122"/>
                <a:cs typeface="+mn-ea"/>
                <a:sym typeface="+mn-lt"/>
              </a:rPr>
              <a:t>10%</a:t>
            </a:r>
          </a:p>
        </p:txBody>
      </p:sp>
      <p:sp>
        <p:nvSpPr>
          <p:cNvPr id="43" name="TextBox 54"/>
          <p:cNvSpPr txBox="1"/>
          <p:nvPr/>
        </p:nvSpPr>
        <p:spPr>
          <a:xfrm>
            <a:off x="9004907" y="5132403"/>
            <a:ext cx="1878466" cy="39878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a:t>
            </a:r>
          </a:p>
        </p:txBody>
      </p:sp>
      <p:sp>
        <p:nvSpPr>
          <p:cNvPr id="44" name="TextBox 55"/>
          <p:cNvSpPr txBox="1"/>
          <p:nvPr/>
        </p:nvSpPr>
        <p:spPr>
          <a:xfrm>
            <a:off x="8190259" y="5101625"/>
            <a:ext cx="842645" cy="460375"/>
          </a:xfrm>
          <a:prstGeom prst="rect">
            <a:avLst/>
          </a:prstGeom>
          <a:noFill/>
        </p:spPr>
        <p:txBody>
          <a:bodyPr wrap="none" rtlCol="0">
            <a:spAutoFit/>
          </a:bodyPr>
          <a:lstStyle/>
          <a:p>
            <a:r>
              <a:rPr lang="en-US" sz="2400" b="1">
                <a:solidFill>
                  <a:schemeClr val="tx1">
                    <a:lumMod val="75000"/>
                    <a:lumOff val="25000"/>
                  </a:schemeClr>
                </a:solidFill>
                <a:latin typeface="微软雅黑" panose="020B0503020204020204" charset="-122"/>
                <a:ea typeface="微软雅黑" panose="020B0503020204020204" charset="-122"/>
                <a:cs typeface="+mn-ea"/>
                <a:sym typeface="+mn-lt"/>
              </a:rPr>
              <a:t>20%</a:t>
            </a:r>
          </a:p>
        </p:txBody>
      </p:sp>
      <p:sp>
        <p:nvSpPr>
          <p:cNvPr id="45" name="TextBox 63"/>
          <p:cNvSpPr txBox="1"/>
          <p:nvPr/>
        </p:nvSpPr>
        <p:spPr>
          <a:xfrm>
            <a:off x="2834519" y="4725597"/>
            <a:ext cx="1830461" cy="1168400"/>
          </a:xfrm>
          <a:prstGeom prst="rect">
            <a:avLst/>
          </a:prstGeom>
          <a:noFill/>
        </p:spPr>
        <p:txBody>
          <a:bodyPr wrap="square" rtlCol="0">
            <a:spAutoFit/>
          </a:bodyPr>
          <a:lstStyle/>
          <a:p>
            <a:r>
              <a:rPr lang="en-US" sz="10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Etharums ser quidem rerum facilis dolores nemis omnis fugats vitaes nemo minima rerums unsers sadips amets..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65e9#U6559#U4e2d#U5fc3"/>
          <p:cNvPicPr>
            <a:picLocks noChangeAspect="1"/>
          </p:cNvPicPr>
          <p:nvPr/>
        </p:nvPicPr>
        <p:blipFill>
          <a:blip r:embed="rId2"/>
          <a:srcRect t="54609" b="7689"/>
          <a:stretch>
            <a:fillRect/>
          </a:stretch>
        </p:blipFill>
        <p:spPr>
          <a:xfrm>
            <a:off x="-36195" y="0"/>
            <a:ext cx="12228195" cy="6933565"/>
          </a:xfrm>
          <a:prstGeom prst="rect">
            <a:avLst/>
          </a:prstGeom>
        </p:spPr>
      </p:pic>
      <p:sp>
        <p:nvSpPr>
          <p:cNvPr id="3" name="标题 2"/>
          <p:cNvSpPr>
            <a:spLocks noGrp="1"/>
          </p:cNvSpPr>
          <p:nvPr>
            <p:ph type="title"/>
          </p:nvPr>
        </p:nvSpPr>
        <p:spPr>
          <a:xfrm>
            <a:off x="5175885" y="2376805"/>
            <a:ext cx="5067935" cy="2179955"/>
          </a:xfrm>
        </p:spPr>
        <p:txBody>
          <a:bodyPr>
            <a:noAutofit/>
          </a:bodyPr>
          <a:lstStyle/>
          <a:p>
            <a:pPr algn="ctr"/>
            <a:r>
              <a:rPr lang="en-US" altLang="zh-CN" sz="7200" dirty="0" smtClean="0">
                <a:solidFill>
                  <a:schemeClr val="tx1">
                    <a:lumMod val="75000"/>
                    <a:lumOff val="25000"/>
                  </a:schemeClr>
                </a:solidFill>
                <a:latin typeface="微软雅黑" panose="020B0503020204020204" charset="-122"/>
                <a:ea typeface="微软雅黑" panose="020B0503020204020204" charset="-122"/>
              </a:rPr>
              <a:t>Part 02</a:t>
            </a:r>
          </a:p>
        </p:txBody>
      </p:sp>
      <p:sp>
        <p:nvSpPr>
          <p:cNvPr id="5" name="文本框 4"/>
          <p:cNvSpPr txBox="1"/>
          <p:nvPr/>
        </p:nvSpPr>
        <p:spPr>
          <a:xfrm>
            <a:off x="1165663" y="2732373"/>
            <a:ext cx="5179090" cy="922020"/>
          </a:xfrm>
          <a:prstGeom prst="rect">
            <a:avLst/>
          </a:prstGeom>
          <a:noFill/>
        </p:spPr>
        <p:txBody>
          <a:bodyPr wrap="square" rtlCol="0">
            <a:spAutoFit/>
          </a:bodyPr>
          <a:lstStyle/>
          <a:p>
            <a:r>
              <a:rPr lang="zh-CN" altLang="en-US" sz="5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6" name="文本框 5"/>
          <p:cNvSpPr txBox="1"/>
          <p:nvPr/>
        </p:nvSpPr>
        <p:spPr>
          <a:xfrm>
            <a:off x="1165663" y="3733689"/>
            <a:ext cx="3838772" cy="368300"/>
          </a:xfrm>
          <a:prstGeom prst="rect">
            <a:avLst/>
          </a:prstGeom>
          <a:noFill/>
        </p:spPr>
        <p:txBody>
          <a:bodyPr wrap="square" rtlCol="0">
            <a:spAutoFit/>
          </a:bodyPr>
          <a:lstStyle/>
          <a:p>
            <a:pPr algn="dist"/>
            <a:r>
              <a:rPr lang="en-US" altLang="zh-CN"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sp>
        <p:nvSpPr>
          <p:cNvPr id="7" name="文本框 6"/>
          <p:cNvSpPr txBox="1"/>
          <p:nvPr/>
        </p:nvSpPr>
        <p:spPr>
          <a:xfrm>
            <a:off x="1165663" y="4195354"/>
            <a:ext cx="4206240" cy="460375"/>
          </a:xfrm>
          <a:prstGeom prst="rect">
            <a:avLst/>
          </a:prstGeom>
          <a:noFill/>
        </p:spPr>
        <p:txBody>
          <a:bodyPr wrap="square" rtlCol="0">
            <a:spAutoFit/>
          </a:bodyPr>
          <a:lstStyle/>
          <a:p>
            <a:r>
              <a:rPr lang="en-US" altLang="zh-CN" sz="1200" dirty="0" smtClean="0">
                <a:solidFill>
                  <a:schemeClr val="tx1">
                    <a:lumMod val="75000"/>
                    <a:lumOff val="25000"/>
                  </a:schemeClr>
                </a:solidFill>
                <a:latin typeface="微软雅黑" panose="020B0503020204020204" charset="-122"/>
                <a:ea typeface="微软雅黑" panose="020B0503020204020204" charset="-122"/>
              </a:rPr>
              <a:t>According to your need to draw the text box size. According to your need to draw the text box size.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8197877" y="3611880"/>
            <a:ext cx="3440015" cy="1806126"/>
          </a:xfrm>
          <a:prstGeom prst="ellipse">
            <a:avLst/>
          </a:pr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ackgroundRemoval t="704" b="94894" l="1711" r="96053"/>
                    </a14:imgEffect>
                  </a14:imgLayer>
                </a14:imgProps>
              </a:ext>
              <a:ext uri="{28A0092B-C50C-407E-A947-70E740481C1C}">
                <a14:useLocalDpi xmlns:a14="http://schemas.microsoft.com/office/drawing/2010/main" val="0"/>
              </a:ext>
            </a:extLst>
          </a:blip>
          <a:srcRect l="2050" t="3292" r="6503" b="6435"/>
          <a:stretch>
            <a:fillRect/>
          </a:stretch>
        </p:blipFill>
        <p:spPr>
          <a:xfrm>
            <a:off x="8429625" y="2867025"/>
            <a:ext cx="2975610" cy="2195195"/>
          </a:xfrm>
          <a:prstGeom prst="rect">
            <a:avLst/>
          </a:prstGeom>
        </p:spPr>
      </p:pic>
      <p:sp>
        <p:nvSpPr>
          <p:cNvPr id="5" name="文本框 4"/>
          <p:cNvSpPr txBox="1"/>
          <p:nvPr/>
        </p:nvSpPr>
        <p:spPr>
          <a:xfrm>
            <a:off x="1251389" y="1908734"/>
            <a:ext cx="2170238" cy="337185"/>
          </a:xfrm>
          <a:prstGeom prst="rect">
            <a:avLst/>
          </a:prstGeom>
          <a:noFill/>
        </p:spPr>
        <p:txBody>
          <a:bodyPr wrap="square" rtlCol="0">
            <a:spAutoFit/>
          </a:bodyPr>
          <a:lstStyle/>
          <a:p>
            <a:r>
              <a:rPr lang="zh-CN" altLang="en-US" sz="1600" spc="300" dirty="0">
                <a:solidFill>
                  <a:schemeClr val="tx1">
                    <a:lumMod val="75000"/>
                    <a:lumOff val="25000"/>
                  </a:schemeClr>
                </a:solidFill>
                <a:latin typeface="微软雅黑" panose="020B0503020204020204" charset="-122"/>
                <a:ea typeface="微软雅黑" panose="020B0503020204020204" charset="-122"/>
              </a:rPr>
              <a:t>教学内容</a:t>
            </a:r>
          </a:p>
        </p:txBody>
      </p:sp>
      <p:sp>
        <p:nvSpPr>
          <p:cNvPr id="6" name="文本框 5"/>
          <p:cNvSpPr txBox="1"/>
          <p:nvPr/>
        </p:nvSpPr>
        <p:spPr>
          <a:xfrm>
            <a:off x="1251388" y="2278066"/>
            <a:ext cx="6049064" cy="1060450"/>
          </a:xfrm>
          <a:prstGeom prst="rect">
            <a:avLst/>
          </a:prstGeom>
          <a:noFill/>
        </p:spPr>
        <p:txBody>
          <a:bodyPr wrap="square" rtlCol="0">
            <a:spAutoFit/>
          </a:bodyPr>
          <a:lstStyle/>
          <a:p>
            <a:pPr>
              <a:lnSpc>
                <a:spcPct val="150000"/>
              </a:lnSpc>
            </a:pPr>
            <a:r>
              <a:rPr lang="en-US" sz="14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Etharums ser quidem rerum facilis dolores nemis omnis fugats vitaes nemo minima rerums unsers sadips amets.. </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1251389" y="3965711"/>
            <a:ext cx="2170238" cy="337185"/>
          </a:xfrm>
          <a:prstGeom prst="rect">
            <a:avLst/>
          </a:prstGeom>
          <a:noFill/>
        </p:spPr>
        <p:txBody>
          <a:bodyPr wrap="square" rtlCol="0">
            <a:spAutoFit/>
          </a:bodyPr>
          <a:lstStyle/>
          <a:p>
            <a:r>
              <a:rPr lang="zh-CN" altLang="en-US" sz="1600" spc="300" dirty="0">
                <a:solidFill>
                  <a:schemeClr val="tx1">
                    <a:lumMod val="75000"/>
                    <a:lumOff val="25000"/>
                  </a:schemeClr>
                </a:solidFill>
                <a:latin typeface="微软雅黑" panose="020B0503020204020204" charset="-122"/>
                <a:ea typeface="微软雅黑" panose="020B0503020204020204" charset="-122"/>
              </a:rPr>
              <a:t>教学内容</a:t>
            </a:r>
          </a:p>
        </p:txBody>
      </p:sp>
      <p:sp>
        <p:nvSpPr>
          <p:cNvPr id="8" name="文本框 7"/>
          <p:cNvSpPr txBox="1"/>
          <p:nvPr/>
        </p:nvSpPr>
        <p:spPr>
          <a:xfrm>
            <a:off x="1251388" y="4335043"/>
            <a:ext cx="2642187" cy="2030095"/>
          </a:xfrm>
          <a:prstGeom prst="rect">
            <a:avLst/>
          </a:prstGeom>
          <a:noFill/>
        </p:spPr>
        <p:txBody>
          <a:bodyPr wrap="square" rtlCol="0">
            <a:spAutoFit/>
          </a:bodyPr>
          <a:lstStyle/>
          <a:p>
            <a:pPr>
              <a:lnSpc>
                <a:spcPct val="150000"/>
              </a:lnSpc>
            </a:pPr>
            <a:r>
              <a:rPr lang="en-US" sz="14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Etharums ser quidem rerum facilis dolores nemis omnis fugats vitaes nemo minima rerums unsers sadips amets.. </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9" name="文本框 8"/>
          <p:cNvSpPr txBox="1"/>
          <p:nvPr/>
        </p:nvSpPr>
        <p:spPr>
          <a:xfrm>
            <a:off x="4658266" y="3965711"/>
            <a:ext cx="2170238" cy="337185"/>
          </a:xfrm>
          <a:prstGeom prst="rect">
            <a:avLst/>
          </a:prstGeom>
          <a:noFill/>
        </p:spPr>
        <p:txBody>
          <a:bodyPr wrap="square" rtlCol="0">
            <a:spAutoFit/>
          </a:bodyPr>
          <a:lstStyle/>
          <a:p>
            <a:r>
              <a:rPr lang="zh-CN" altLang="en-US" sz="1600" spc="300" dirty="0">
                <a:solidFill>
                  <a:schemeClr val="tx1">
                    <a:lumMod val="75000"/>
                    <a:lumOff val="25000"/>
                  </a:schemeClr>
                </a:solidFill>
                <a:latin typeface="微软雅黑" panose="020B0503020204020204" charset="-122"/>
                <a:ea typeface="微软雅黑" panose="020B0503020204020204" charset="-122"/>
              </a:rPr>
              <a:t>教学内容</a:t>
            </a:r>
          </a:p>
        </p:txBody>
      </p:sp>
      <p:sp>
        <p:nvSpPr>
          <p:cNvPr id="10" name="文本框 9"/>
          <p:cNvSpPr txBox="1"/>
          <p:nvPr/>
        </p:nvSpPr>
        <p:spPr>
          <a:xfrm>
            <a:off x="4658265" y="4335043"/>
            <a:ext cx="2642187" cy="2030095"/>
          </a:xfrm>
          <a:prstGeom prst="rect">
            <a:avLst/>
          </a:prstGeom>
          <a:noFill/>
        </p:spPr>
        <p:txBody>
          <a:bodyPr wrap="square" rtlCol="0">
            <a:spAutoFit/>
          </a:bodyPr>
          <a:lstStyle/>
          <a:p>
            <a:pPr>
              <a:lnSpc>
                <a:spcPct val="150000"/>
              </a:lnSpc>
            </a:pPr>
            <a:r>
              <a:rPr lang="en-US" sz="1400">
                <a:solidFill>
                  <a:schemeClr val="tx1">
                    <a:lumMod val="75000"/>
                    <a:lumOff val="25000"/>
                  </a:schemeClr>
                </a:solidFill>
                <a:latin typeface="微软雅黑" panose="020B0503020204020204" charset="-122"/>
                <a:ea typeface="微软雅黑" panose="020B0503020204020204" charset="-122"/>
                <a:cs typeface="+mn-ea"/>
                <a:sym typeface="+mn-lt"/>
              </a:rPr>
              <a:t>Lid est laborum dolo rumes fugats untras. Etharums ser quidem rerum facilis dolores nemis omnis fugats vitaes nemo minima rerums unsers sadips amets.. </a:t>
            </a:r>
            <a:endParaRPr lang="zh-CN" altLang="en-US" sz="1400" spc="300" dirty="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18" name="组合 17"/>
          <p:cNvGrpSpPr/>
          <p:nvPr/>
        </p:nvGrpSpPr>
        <p:grpSpPr>
          <a:xfrm>
            <a:off x="347345" y="177800"/>
            <a:ext cx="2393950" cy="766445"/>
            <a:chOff x="547" y="280"/>
            <a:chExt cx="3770" cy="1207"/>
          </a:xfrm>
        </p:grpSpPr>
        <p:sp>
          <p:nvSpPr>
            <p:cNvPr id="19" name="文本框 18"/>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20" name="文本框 19"/>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7345" y="177800"/>
            <a:ext cx="2393950" cy="766445"/>
            <a:chOff x="547" y="280"/>
            <a:chExt cx="3770" cy="1207"/>
          </a:xfrm>
        </p:grpSpPr>
        <p:sp>
          <p:nvSpPr>
            <p:cNvPr id="19" name="文本框 18"/>
            <p:cNvSpPr txBox="1"/>
            <p:nvPr/>
          </p:nvSpPr>
          <p:spPr>
            <a:xfrm>
              <a:off x="547" y="280"/>
              <a:ext cx="3066" cy="72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20" name="文本框 19"/>
            <p:cNvSpPr txBox="1"/>
            <p:nvPr/>
          </p:nvSpPr>
          <p:spPr>
            <a:xfrm>
              <a:off x="547" y="1005"/>
              <a:ext cx="3771" cy="483"/>
            </a:xfrm>
            <a:prstGeom prst="rect">
              <a:avLst/>
            </a:prstGeom>
            <a:noFill/>
          </p:spPr>
          <p:txBody>
            <a:bodyPr wrap="square" rtlCol="0">
              <a:spAutoFit/>
            </a:bodyPr>
            <a:lstStyle/>
            <a:p>
              <a:pPr algn="dist"/>
              <a:r>
                <a:rPr lang="en-US" altLang="zh-CN" sz="1400"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grpSp>
      <p:sp>
        <p:nvSpPr>
          <p:cNvPr id="7" name="Freeform 157"/>
          <p:cNvSpPr/>
          <p:nvPr/>
        </p:nvSpPr>
        <p:spPr>
          <a:xfrm>
            <a:off x="5657215" y="2636520"/>
            <a:ext cx="276860" cy="276860"/>
          </a:xfrm>
          <a:custGeom>
            <a:avLst/>
            <a:gdLst>
              <a:gd name="connsiteX0" fmla="*/ 272317 w 272317"/>
              <a:gd name="connsiteY0" fmla="*/ 0 h 272317"/>
              <a:gd name="connsiteX1" fmla="*/ 250091 w 272317"/>
              <a:gd name="connsiteY1" fmla="*/ 220482 h 272317"/>
              <a:gd name="connsiteX2" fmla="*/ 247848 w 272317"/>
              <a:gd name="connsiteY2" fmla="*/ 229206 h 272317"/>
              <a:gd name="connsiteX3" fmla="*/ 183769 w 272317"/>
              <a:gd name="connsiteY3" fmla="*/ 232442 h 272317"/>
              <a:gd name="connsiteX4" fmla="*/ 14782 w 272317"/>
              <a:gd name="connsiteY4" fmla="*/ 266907 h 272317"/>
              <a:gd name="connsiteX5" fmla="*/ 0 w 272317"/>
              <a:gd name="connsiteY5" fmla="*/ 272317 h 272317"/>
              <a:gd name="connsiteX6" fmla="*/ 5410 w 272317"/>
              <a:gd name="connsiteY6" fmla="*/ 257535 h 272317"/>
              <a:gd name="connsiteX7" fmla="*/ 39875 w 272317"/>
              <a:gd name="connsiteY7" fmla="*/ 88548 h 272317"/>
              <a:gd name="connsiteX8" fmla="*/ 43111 w 272317"/>
              <a:gd name="connsiteY8" fmla="*/ 24469 h 272317"/>
              <a:gd name="connsiteX9" fmla="*/ 51835 w 272317"/>
              <a:gd name="connsiteY9" fmla="*/ 22226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cubicBezTo>
                  <a:pt x="272317" y="75526"/>
                  <a:pt x="264664" y="149264"/>
                  <a:pt x="250091" y="220482"/>
                </a:cubicBezTo>
                <a:lnTo>
                  <a:pt x="247848" y="229206"/>
                </a:lnTo>
                <a:lnTo>
                  <a:pt x="183769" y="232442"/>
                </a:lnTo>
                <a:cubicBezTo>
                  <a:pt x="125542" y="238356"/>
                  <a:pt x="69019" y="250037"/>
                  <a:pt x="14782" y="266907"/>
                </a:cubicBezTo>
                <a:lnTo>
                  <a:pt x="0" y="272317"/>
                </a:lnTo>
                <a:lnTo>
                  <a:pt x="5410" y="257535"/>
                </a:lnTo>
                <a:cubicBezTo>
                  <a:pt x="22280" y="203298"/>
                  <a:pt x="33962" y="146775"/>
                  <a:pt x="39875" y="88548"/>
                </a:cubicBezTo>
                <a:lnTo>
                  <a:pt x="43111" y="24469"/>
                </a:lnTo>
                <a:lnTo>
                  <a:pt x="51835" y="22226"/>
                </a:lnTo>
                <a:cubicBezTo>
                  <a:pt x="123053" y="7653"/>
                  <a:pt x="196791" y="0"/>
                  <a:pt x="27231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8" name="Freeform 151"/>
          <p:cNvSpPr/>
          <p:nvPr/>
        </p:nvSpPr>
        <p:spPr>
          <a:xfrm>
            <a:off x="4822190" y="3472180"/>
            <a:ext cx="276860" cy="276860"/>
          </a:xfrm>
          <a:custGeom>
            <a:avLst/>
            <a:gdLst>
              <a:gd name="connsiteX0" fmla="*/ 272317 w 272317"/>
              <a:gd name="connsiteY0" fmla="*/ 0 h 272317"/>
              <a:gd name="connsiteX1" fmla="*/ 266907 w 272317"/>
              <a:gd name="connsiteY1" fmla="*/ 14782 h 272317"/>
              <a:gd name="connsiteX2" fmla="*/ 232442 w 272317"/>
              <a:gd name="connsiteY2" fmla="*/ 183769 h 272317"/>
              <a:gd name="connsiteX3" fmla="*/ 229207 w 272317"/>
              <a:gd name="connsiteY3" fmla="*/ 247848 h 272317"/>
              <a:gd name="connsiteX4" fmla="*/ 220482 w 272317"/>
              <a:gd name="connsiteY4" fmla="*/ 250091 h 272317"/>
              <a:gd name="connsiteX5" fmla="*/ 0 w 272317"/>
              <a:gd name="connsiteY5" fmla="*/ 272317 h 272317"/>
              <a:gd name="connsiteX6" fmla="*/ 22226 w 272317"/>
              <a:gd name="connsiteY6" fmla="*/ 51835 h 272317"/>
              <a:gd name="connsiteX7" fmla="*/ 24469 w 272317"/>
              <a:gd name="connsiteY7" fmla="*/ 43110 h 272317"/>
              <a:gd name="connsiteX8" fmla="*/ 88548 w 272317"/>
              <a:gd name="connsiteY8" fmla="*/ 39875 h 272317"/>
              <a:gd name="connsiteX9" fmla="*/ 257535 w 272317"/>
              <a:gd name="connsiteY9" fmla="*/ 5410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lnTo>
                  <a:pt x="266907" y="14782"/>
                </a:lnTo>
                <a:cubicBezTo>
                  <a:pt x="250037" y="69019"/>
                  <a:pt x="238356" y="125541"/>
                  <a:pt x="232442" y="183769"/>
                </a:cubicBezTo>
                <a:lnTo>
                  <a:pt x="229207" y="247848"/>
                </a:lnTo>
                <a:lnTo>
                  <a:pt x="220482" y="250091"/>
                </a:lnTo>
                <a:cubicBezTo>
                  <a:pt x="149264" y="264664"/>
                  <a:pt x="75526" y="272317"/>
                  <a:pt x="0" y="272317"/>
                </a:cubicBezTo>
                <a:cubicBezTo>
                  <a:pt x="0" y="196791"/>
                  <a:pt x="7653" y="123053"/>
                  <a:pt x="22226" y="51835"/>
                </a:cubicBezTo>
                <a:lnTo>
                  <a:pt x="24469" y="43110"/>
                </a:lnTo>
                <a:lnTo>
                  <a:pt x="88548" y="39875"/>
                </a:lnTo>
                <a:cubicBezTo>
                  <a:pt x="146776" y="33961"/>
                  <a:pt x="203298" y="22280"/>
                  <a:pt x="257535" y="5410"/>
                </a:cubicBezTo>
                <a:lnTo>
                  <a:pt x="272317"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 name="Freeform 150"/>
          <p:cNvSpPr/>
          <p:nvPr/>
        </p:nvSpPr>
        <p:spPr>
          <a:xfrm>
            <a:off x="4841875" y="3947795"/>
            <a:ext cx="346710" cy="263525"/>
          </a:xfrm>
          <a:custGeom>
            <a:avLst/>
            <a:gdLst>
              <a:gd name="connsiteX0" fmla="*/ 112906 w 340775"/>
              <a:gd name="connsiteY0" fmla="*/ 0 h 259279"/>
              <a:gd name="connsiteX1" fmla="*/ 224763 w 340775"/>
              <a:gd name="connsiteY1" fmla="*/ 5648 h 259279"/>
              <a:gd name="connsiteX2" fmla="*/ 233497 w 340775"/>
              <a:gd name="connsiteY2" fmla="*/ 6981 h 259279"/>
              <a:gd name="connsiteX3" fmla="*/ 247539 w 340775"/>
              <a:gd name="connsiteY3" fmla="*/ 61591 h 259279"/>
              <a:gd name="connsiteX4" fmla="*/ 276661 w 340775"/>
              <a:gd name="connsiteY4" fmla="*/ 141159 h 259279"/>
              <a:gd name="connsiteX5" fmla="*/ 340775 w 340775"/>
              <a:gd name="connsiteY5" fmla="*/ 259279 h 259279"/>
              <a:gd name="connsiteX6" fmla="*/ 287444 w 340775"/>
              <a:gd name="connsiteY6" fmla="*/ 245566 h 259279"/>
              <a:gd name="connsiteX7" fmla="*/ 112906 w 340775"/>
              <a:gd name="connsiteY7" fmla="*/ 227971 h 259279"/>
              <a:gd name="connsiteX8" fmla="*/ 66799 w 340775"/>
              <a:gd name="connsiteY8" fmla="*/ 230299 h 259279"/>
              <a:gd name="connsiteX9" fmla="*/ 66605 w 340775"/>
              <a:gd name="connsiteY9" fmla="*/ 229896 h 259279"/>
              <a:gd name="connsiteX10" fmla="*/ 2858 w 340775"/>
              <a:gd name="connsiteY10" fmla="*/ 24538 h 259279"/>
              <a:gd name="connsiteX11" fmla="*/ 0 w 340775"/>
              <a:gd name="connsiteY11" fmla="*/ 5808 h 259279"/>
              <a:gd name="connsiteX12" fmla="*/ 1049 w 340775"/>
              <a:gd name="connsiteY12" fmla="*/ 5648 h 259279"/>
              <a:gd name="connsiteX13" fmla="*/ 112906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112906" y="0"/>
                </a:moveTo>
                <a:cubicBezTo>
                  <a:pt x="150669" y="0"/>
                  <a:pt x="187985" y="1913"/>
                  <a:pt x="224763" y="5648"/>
                </a:cubicBezTo>
                <a:lnTo>
                  <a:pt x="233497" y="6981"/>
                </a:lnTo>
                <a:lnTo>
                  <a:pt x="247539" y="61591"/>
                </a:lnTo>
                <a:cubicBezTo>
                  <a:pt x="255973" y="88709"/>
                  <a:pt x="265705" y="115256"/>
                  <a:pt x="276661" y="141159"/>
                </a:cubicBezTo>
                <a:lnTo>
                  <a:pt x="340775" y="259279"/>
                </a:lnTo>
                <a:lnTo>
                  <a:pt x="287444" y="245566"/>
                </a:lnTo>
                <a:cubicBezTo>
                  <a:pt x="231067" y="234030"/>
                  <a:pt x="172694" y="227971"/>
                  <a:pt x="112906" y="227971"/>
                </a:cubicBezTo>
                <a:lnTo>
                  <a:pt x="66799" y="230299"/>
                </a:lnTo>
                <a:lnTo>
                  <a:pt x="66605" y="229896"/>
                </a:lnTo>
                <a:cubicBezTo>
                  <a:pt x="38925" y="164453"/>
                  <a:pt x="17432" y="95756"/>
                  <a:pt x="2858" y="24538"/>
                </a:cubicBezTo>
                <a:lnTo>
                  <a:pt x="0" y="5808"/>
                </a:lnTo>
                <a:lnTo>
                  <a:pt x="1049" y="5648"/>
                </a:lnTo>
                <a:cubicBezTo>
                  <a:pt x="37827" y="1913"/>
                  <a:pt x="75143" y="0"/>
                  <a:pt x="112906" y="0"/>
                </a:cubicBez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6" name="Freeform 145"/>
          <p:cNvSpPr/>
          <p:nvPr/>
        </p:nvSpPr>
        <p:spPr>
          <a:xfrm>
            <a:off x="3709670" y="1524635"/>
            <a:ext cx="2224405" cy="2224405"/>
          </a:xfrm>
          <a:custGeom>
            <a:avLst/>
            <a:gdLst>
              <a:gd name="connsiteX0" fmla="*/ 1094014 w 2188028"/>
              <a:gd name="connsiteY0" fmla="*/ 0 h 2188028"/>
              <a:gd name="connsiteX1" fmla="*/ 2188028 w 2188028"/>
              <a:gd name="connsiteY1" fmla="*/ 1094014 h 2188028"/>
              <a:gd name="connsiteX2" fmla="*/ 1967546 w 2188028"/>
              <a:gd name="connsiteY2" fmla="*/ 1116240 h 2188028"/>
              <a:gd name="connsiteX3" fmla="*/ 1958822 w 2188028"/>
              <a:gd name="connsiteY3" fmla="*/ 1118483 h 2188028"/>
              <a:gd name="connsiteX4" fmla="*/ 1960057 w 2188028"/>
              <a:gd name="connsiteY4" fmla="*/ 1094014 h 2188028"/>
              <a:gd name="connsiteX5" fmla="*/ 1094014 w 2188028"/>
              <a:gd name="connsiteY5" fmla="*/ 227971 h 2188028"/>
              <a:gd name="connsiteX6" fmla="*/ 227971 w 2188028"/>
              <a:gd name="connsiteY6" fmla="*/ 1094014 h 2188028"/>
              <a:gd name="connsiteX7" fmla="*/ 1094014 w 2188028"/>
              <a:gd name="connsiteY7" fmla="*/ 1960057 h 2188028"/>
              <a:gd name="connsiteX8" fmla="*/ 1118483 w 2188028"/>
              <a:gd name="connsiteY8" fmla="*/ 1958821 h 2188028"/>
              <a:gd name="connsiteX9" fmla="*/ 1116240 w 2188028"/>
              <a:gd name="connsiteY9" fmla="*/ 1967546 h 2188028"/>
              <a:gd name="connsiteX10" fmla="*/ 1094014 w 2188028"/>
              <a:gd name="connsiteY10" fmla="*/ 2188028 h 2188028"/>
              <a:gd name="connsiteX11" fmla="*/ 0 w 2188028"/>
              <a:gd name="connsiteY11" fmla="*/ 1094014 h 2188028"/>
              <a:gd name="connsiteX12" fmla="*/ 1094014 w 2188028"/>
              <a:gd name="connsiteY12"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028" h="2188028">
                <a:moveTo>
                  <a:pt x="1094014" y="0"/>
                </a:moveTo>
                <a:cubicBezTo>
                  <a:pt x="1698221" y="0"/>
                  <a:pt x="2188028" y="489807"/>
                  <a:pt x="2188028" y="1094014"/>
                </a:cubicBezTo>
                <a:cubicBezTo>
                  <a:pt x="2112502" y="1094014"/>
                  <a:pt x="2038764" y="1101667"/>
                  <a:pt x="1967546" y="1116240"/>
                </a:cubicBezTo>
                <a:lnTo>
                  <a:pt x="1958822" y="1118483"/>
                </a:lnTo>
                <a:lnTo>
                  <a:pt x="1960057" y="1094014"/>
                </a:lnTo>
                <a:cubicBezTo>
                  <a:pt x="1960057" y="615712"/>
                  <a:pt x="1572316" y="227971"/>
                  <a:pt x="1094014" y="227971"/>
                </a:cubicBezTo>
                <a:cubicBezTo>
                  <a:pt x="615712" y="227971"/>
                  <a:pt x="227971" y="615712"/>
                  <a:pt x="227971" y="1094014"/>
                </a:cubicBezTo>
                <a:cubicBezTo>
                  <a:pt x="227971" y="1572316"/>
                  <a:pt x="615712" y="1960057"/>
                  <a:pt x="1094014" y="1960057"/>
                </a:cubicBezTo>
                <a:lnTo>
                  <a:pt x="1118483" y="1958821"/>
                </a:lnTo>
                <a:lnTo>
                  <a:pt x="1116240" y="1967546"/>
                </a:lnTo>
                <a:cubicBezTo>
                  <a:pt x="1101667" y="2038764"/>
                  <a:pt x="1094014" y="2112502"/>
                  <a:pt x="1094014" y="2188028"/>
                </a:cubicBezTo>
                <a:cubicBezTo>
                  <a:pt x="489807" y="2188028"/>
                  <a:pt x="0" y="1698221"/>
                  <a:pt x="0" y="1094014"/>
                </a:cubicBezTo>
                <a:cubicBezTo>
                  <a:pt x="0" y="489807"/>
                  <a:pt x="489807" y="0"/>
                  <a:pt x="1094014" y="0"/>
                </a:cubicBez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7" name="Freeform 144"/>
          <p:cNvSpPr/>
          <p:nvPr/>
        </p:nvSpPr>
        <p:spPr>
          <a:xfrm>
            <a:off x="5909310" y="2636520"/>
            <a:ext cx="842010" cy="539115"/>
          </a:xfrm>
          <a:custGeom>
            <a:avLst/>
            <a:gdLst>
              <a:gd name="connsiteX0" fmla="*/ 24469 w 828209"/>
              <a:gd name="connsiteY0" fmla="*/ 0 h 530568"/>
              <a:gd name="connsiteX1" fmla="*/ 798054 w 828209"/>
              <a:gd name="connsiteY1" fmla="*/ 320429 h 530568"/>
              <a:gd name="connsiteX2" fmla="*/ 828209 w 828209"/>
              <a:gd name="connsiteY2" fmla="*/ 353608 h 530568"/>
              <a:gd name="connsiteX3" fmla="*/ 809061 w 828209"/>
              <a:gd name="connsiteY3" fmla="*/ 371010 h 530568"/>
              <a:gd name="connsiteX4" fmla="*/ 738452 w 828209"/>
              <a:gd name="connsiteY4" fmla="*/ 448701 h 530568"/>
              <a:gd name="connsiteX5" fmla="*/ 677232 w 828209"/>
              <a:gd name="connsiteY5" fmla="*/ 530568 h 530568"/>
              <a:gd name="connsiteX6" fmla="*/ 636854 w 828209"/>
              <a:gd name="connsiteY6" fmla="*/ 481629 h 530568"/>
              <a:gd name="connsiteX7" fmla="*/ 24469 w 828209"/>
              <a:gd name="connsiteY7" fmla="*/ 227971 h 530568"/>
              <a:gd name="connsiteX8" fmla="*/ 0 w 828209"/>
              <a:gd name="connsiteY8" fmla="*/ 229206 h 530568"/>
              <a:gd name="connsiteX9" fmla="*/ 2243 w 828209"/>
              <a:gd name="connsiteY9" fmla="*/ 220482 h 530568"/>
              <a:gd name="connsiteX10" fmla="*/ 24469 w 828209"/>
              <a:gd name="connsiteY10" fmla="*/ 0 h 53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209" h="530568">
                <a:moveTo>
                  <a:pt x="24469" y="0"/>
                </a:moveTo>
                <a:cubicBezTo>
                  <a:pt x="326573" y="0"/>
                  <a:pt x="600076" y="122452"/>
                  <a:pt x="798054" y="320429"/>
                </a:cubicBezTo>
                <a:lnTo>
                  <a:pt x="828209" y="353608"/>
                </a:lnTo>
                <a:lnTo>
                  <a:pt x="809061" y="371010"/>
                </a:lnTo>
                <a:cubicBezTo>
                  <a:pt x="784314" y="395757"/>
                  <a:pt x="760747" y="421685"/>
                  <a:pt x="738452" y="448701"/>
                </a:cubicBezTo>
                <a:lnTo>
                  <a:pt x="677232" y="530568"/>
                </a:lnTo>
                <a:lnTo>
                  <a:pt x="636854" y="481629"/>
                </a:lnTo>
                <a:cubicBezTo>
                  <a:pt x="480131" y="324906"/>
                  <a:pt x="263620" y="227971"/>
                  <a:pt x="24469" y="227971"/>
                </a:cubicBezTo>
                <a:lnTo>
                  <a:pt x="0" y="229206"/>
                </a:lnTo>
                <a:lnTo>
                  <a:pt x="2243" y="220482"/>
                </a:lnTo>
                <a:cubicBezTo>
                  <a:pt x="16816" y="149264"/>
                  <a:pt x="24469" y="75526"/>
                  <a:pt x="24469" y="0"/>
                </a:cubicBez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Freeform 143"/>
          <p:cNvSpPr/>
          <p:nvPr/>
        </p:nvSpPr>
        <p:spPr>
          <a:xfrm>
            <a:off x="4846955" y="2661920"/>
            <a:ext cx="854075" cy="854075"/>
          </a:xfrm>
          <a:custGeom>
            <a:avLst/>
            <a:gdLst>
              <a:gd name="connsiteX0" fmla="*/ 840339 w 840339"/>
              <a:gd name="connsiteY0" fmla="*/ 0 h 840338"/>
              <a:gd name="connsiteX1" fmla="*/ 837103 w 840339"/>
              <a:gd name="connsiteY1" fmla="*/ 64079 h 840338"/>
              <a:gd name="connsiteX2" fmla="*/ 802638 w 840339"/>
              <a:gd name="connsiteY2" fmla="*/ 233066 h 840338"/>
              <a:gd name="connsiteX3" fmla="*/ 797228 w 840339"/>
              <a:gd name="connsiteY3" fmla="*/ 247848 h 840338"/>
              <a:gd name="connsiteX4" fmla="*/ 732442 w 840339"/>
              <a:gd name="connsiteY4" fmla="*/ 271560 h 840338"/>
              <a:gd name="connsiteX5" fmla="*/ 271560 w 840339"/>
              <a:gd name="connsiteY5" fmla="*/ 732442 h 840338"/>
              <a:gd name="connsiteX6" fmla="*/ 247848 w 840339"/>
              <a:gd name="connsiteY6" fmla="*/ 797228 h 840338"/>
              <a:gd name="connsiteX7" fmla="*/ 233066 w 840339"/>
              <a:gd name="connsiteY7" fmla="*/ 802638 h 840338"/>
              <a:gd name="connsiteX8" fmla="*/ 64079 w 840339"/>
              <a:gd name="connsiteY8" fmla="*/ 837103 h 840338"/>
              <a:gd name="connsiteX9" fmla="*/ 0 w 840339"/>
              <a:gd name="connsiteY9" fmla="*/ 840338 h 840338"/>
              <a:gd name="connsiteX10" fmla="*/ 24716 w 840339"/>
              <a:gd name="connsiteY10" fmla="*/ 744219 h 840338"/>
              <a:gd name="connsiteX11" fmla="*/ 744219 w 840339"/>
              <a:gd name="connsiteY11" fmla="*/ 24716 h 840338"/>
              <a:gd name="connsiteX12" fmla="*/ 840339 w 840339"/>
              <a:gd name="connsiteY12" fmla="*/ 0 h 8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9" h="840338">
                <a:moveTo>
                  <a:pt x="840339" y="0"/>
                </a:moveTo>
                <a:lnTo>
                  <a:pt x="837103" y="64079"/>
                </a:lnTo>
                <a:cubicBezTo>
                  <a:pt x="831190" y="122306"/>
                  <a:pt x="819508" y="178829"/>
                  <a:pt x="802638" y="233066"/>
                </a:cubicBezTo>
                <a:lnTo>
                  <a:pt x="797228" y="247848"/>
                </a:lnTo>
                <a:lnTo>
                  <a:pt x="732442" y="271560"/>
                </a:lnTo>
                <a:cubicBezTo>
                  <a:pt x="525218" y="359208"/>
                  <a:pt x="359209" y="525218"/>
                  <a:pt x="271560" y="732442"/>
                </a:cubicBezTo>
                <a:lnTo>
                  <a:pt x="247848" y="797228"/>
                </a:lnTo>
                <a:lnTo>
                  <a:pt x="233066" y="802638"/>
                </a:lnTo>
                <a:cubicBezTo>
                  <a:pt x="178829" y="819508"/>
                  <a:pt x="122307" y="831189"/>
                  <a:pt x="64079" y="837103"/>
                </a:cubicBezTo>
                <a:lnTo>
                  <a:pt x="0" y="840338"/>
                </a:lnTo>
                <a:lnTo>
                  <a:pt x="24716" y="744219"/>
                </a:lnTo>
                <a:cubicBezTo>
                  <a:pt x="131266" y="401650"/>
                  <a:pt x="401651" y="131265"/>
                  <a:pt x="744219" y="24716"/>
                </a:cubicBezTo>
                <a:lnTo>
                  <a:pt x="840339" y="0"/>
                </a:ln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Freeform 142"/>
          <p:cNvSpPr/>
          <p:nvPr/>
        </p:nvSpPr>
        <p:spPr>
          <a:xfrm>
            <a:off x="6701155" y="2687955"/>
            <a:ext cx="1929130" cy="2224405"/>
          </a:xfrm>
          <a:custGeom>
            <a:avLst/>
            <a:gdLst>
              <a:gd name="connsiteX0" fmla="*/ 803739 w 1897753"/>
              <a:gd name="connsiteY0" fmla="*/ 0 h 2188028"/>
              <a:gd name="connsiteX1" fmla="*/ 1897753 w 1897753"/>
              <a:gd name="connsiteY1" fmla="*/ 1094014 h 2188028"/>
              <a:gd name="connsiteX2" fmla="*/ 803739 w 1897753"/>
              <a:gd name="connsiteY2" fmla="*/ 2188028 h 2188028"/>
              <a:gd name="connsiteX3" fmla="*/ 30154 w 1897753"/>
              <a:gd name="connsiteY3" fmla="*/ 1867599 h 2188028"/>
              <a:gd name="connsiteX4" fmla="*/ 0 w 1897753"/>
              <a:gd name="connsiteY4" fmla="*/ 1834420 h 2188028"/>
              <a:gd name="connsiteX5" fmla="*/ 19147 w 1897753"/>
              <a:gd name="connsiteY5" fmla="*/ 1817018 h 2188028"/>
              <a:gd name="connsiteX6" fmla="*/ 89756 w 1897753"/>
              <a:gd name="connsiteY6" fmla="*/ 1739327 h 2188028"/>
              <a:gd name="connsiteX7" fmla="*/ 150976 w 1897753"/>
              <a:gd name="connsiteY7" fmla="*/ 1657461 h 2188028"/>
              <a:gd name="connsiteX8" fmla="*/ 191354 w 1897753"/>
              <a:gd name="connsiteY8" fmla="*/ 1706399 h 2188028"/>
              <a:gd name="connsiteX9" fmla="*/ 803739 w 1897753"/>
              <a:gd name="connsiteY9" fmla="*/ 1960057 h 2188028"/>
              <a:gd name="connsiteX10" fmla="*/ 1669782 w 1897753"/>
              <a:gd name="connsiteY10" fmla="*/ 1094014 h 2188028"/>
              <a:gd name="connsiteX11" fmla="*/ 803739 w 1897753"/>
              <a:gd name="connsiteY11" fmla="*/ 227971 h 2188028"/>
              <a:gd name="connsiteX12" fmla="*/ 191354 w 1897753"/>
              <a:gd name="connsiteY12" fmla="*/ 481629 h 2188028"/>
              <a:gd name="connsiteX13" fmla="*/ 186561 w 1897753"/>
              <a:gd name="connsiteY13" fmla="*/ 487438 h 2188028"/>
              <a:gd name="connsiteX14" fmla="*/ 152736 w 1897753"/>
              <a:gd name="connsiteY14" fmla="*/ 431759 h 2188028"/>
              <a:gd name="connsiteX15" fmla="*/ 89756 w 1897753"/>
              <a:gd name="connsiteY15" fmla="*/ 347539 h 2188028"/>
              <a:gd name="connsiteX16" fmla="*/ 49302 w 1897753"/>
              <a:gd name="connsiteY16" fmla="*/ 303027 h 2188028"/>
              <a:gd name="connsiteX17" fmla="*/ 107845 w 1897753"/>
              <a:gd name="connsiteY17" fmla="*/ 249820 h 2188028"/>
              <a:gd name="connsiteX18" fmla="*/ 803739 w 1897753"/>
              <a:gd name="connsiteY18"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7753" h="2188028">
                <a:moveTo>
                  <a:pt x="803739" y="0"/>
                </a:moveTo>
                <a:cubicBezTo>
                  <a:pt x="1407946" y="0"/>
                  <a:pt x="1897753" y="489807"/>
                  <a:pt x="1897753" y="1094014"/>
                </a:cubicBezTo>
                <a:cubicBezTo>
                  <a:pt x="1897753" y="1698221"/>
                  <a:pt x="1407946" y="2188028"/>
                  <a:pt x="803739" y="2188028"/>
                </a:cubicBezTo>
                <a:cubicBezTo>
                  <a:pt x="501636" y="2188028"/>
                  <a:pt x="228132" y="2065576"/>
                  <a:pt x="30154" y="1867599"/>
                </a:cubicBezTo>
                <a:lnTo>
                  <a:pt x="0" y="1834420"/>
                </a:lnTo>
                <a:lnTo>
                  <a:pt x="19147" y="1817018"/>
                </a:lnTo>
                <a:cubicBezTo>
                  <a:pt x="43894" y="1792271"/>
                  <a:pt x="67461" y="1766343"/>
                  <a:pt x="89756" y="1739327"/>
                </a:cubicBezTo>
                <a:lnTo>
                  <a:pt x="150976" y="1657461"/>
                </a:lnTo>
                <a:lnTo>
                  <a:pt x="191354" y="1706399"/>
                </a:lnTo>
                <a:cubicBezTo>
                  <a:pt x="348077" y="1863122"/>
                  <a:pt x="564588" y="1960057"/>
                  <a:pt x="803739" y="1960057"/>
                </a:cubicBezTo>
                <a:cubicBezTo>
                  <a:pt x="1282041" y="1960057"/>
                  <a:pt x="1669782" y="1572316"/>
                  <a:pt x="1669782" y="1094014"/>
                </a:cubicBezTo>
                <a:cubicBezTo>
                  <a:pt x="1669782" y="615712"/>
                  <a:pt x="1282041" y="227971"/>
                  <a:pt x="803739" y="227971"/>
                </a:cubicBezTo>
                <a:cubicBezTo>
                  <a:pt x="564588" y="227971"/>
                  <a:pt x="348077" y="324906"/>
                  <a:pt x="191354" y="481629"/>
                </a:cubicBezTo>
                <a:lnTo>
                  <a:pt x="186561" y="487438"/>
                </a:lnTo>
                <a:lnTo>
                  <a:pt x="152736" y="431759"/>
                </a:lnTo>
                <a:cubicBezTo>
                  <a:pt x="133076" y="402658"/>
                  <a:pt x="112052" y="374554"/>
                  <a:pt x="89756" y="347539"/>
                </a:cubicBezTo>
                <a:lnTo>
                  <a:pt x="49302" y="303027"/>
                </a:lnTo>
                <a:lnTo>
                  <a:pt x="107845" y="249820"/>
                </a:lnTo>
                <a:cubicBezTo>
                  <a:pt x="296955" y="93752"/>
                  <a:pt x="539399" y="0"/>
                  <a:pt x="803739" y="0"/>
                </a:cubicBez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Freeform 141"/>
          <p:cNvSpPr/>
          <p:nvPr/>
        </p:nvSpPr>
        <p:spPr>
          <a:xfrm>
            <a:off x="5054600" y="2869565"/>
            <a:ext cx="854075" cy="854075"/>
          </a:xfrm>
          <a:custGeom>
            <a:avLst/>
            <a:gdLst>
              <a:gd name="connsiteX0" fmla="*/ 840338 w 840338"/>
              <a:gd name="connsiteY0" fmla="*/ 0 h 840339"/>
              <a:gd name="connsiteX1" fmla="*/ 815622 w 840338"/>
              <a:gd name="connsiteY1" fmla="*/ 96120 h 840339"/>
              <a:gd name="connsiteX2" fmla="*/ 96119 w 840338"/>
              <a:gd name="connsiteY2" fmla="*/ 815623 h 840339"/>
              <a:gd name="connsiteX3" fmla="*/ 0 w 840338"/>
              <a:gd name="connsiteY3" fmla="*/ 840339 h 840339"/>
              <a:gd name="connsiteX4" fmla="*/ 3235 w 840338"/>
              <a:gd name="connsiteY4" fmla="*/ 776260 h 840339"/>
              <a:gd name="connsiteX5" fmla="*/ 37700 w 840338"/>
              <a:gd name="connsiteY5" fmla="*/ 607273 h 840339"/>
              <a:gd name="connsiteX6" fmla="*/ 43110 w 840338"/>
              <a:gd name="connsiteY6" fmla="*/ 592491 h 840339"/>
              <a:gd name="connsiteX7" fmla="*/ 107896 w 840338"/>
              <a:gd name="connsiteY7" fmla="*/ 568779 h 840339"/>
              <a:gd name="connsiteX8" fmla="*/ 568778 w 840338"/>
              <a:gd name="connsiteY8" fmla="*/ 107897 h 840339"/>
              <a:gd name="connsiteX9" fmla="*/ 592490 w 840338"/>
              <a:gd name="connsiteY9" fmla="*/ 43111 h 840339"/>
              <a:gd name="connsiteX10" fmla="*/ 607272 w 840338"/>
              <a:gd name="connsiteY10" fmla="*/ 37701 h 840339"/>
              <a:gd name="connsiteX11" fmla="*/ 776259 w 840338"/>
              <a:gd name="connsiteY11" fmla="*/ 3236 h 840339"/>
              <a:gd name="connsiteX12" fmla="*/ 840338 w 840338"/>
              <a:gd name="connsiteY12" fmla="*/ 0 h 8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8" h="840339">
                <a:moveTo>
                  <a:pt x="840338" y="0"/>
                </a:moveTo>
                <a:lnTo>
                  <a:pt x="815622" y="96120"/>
                </a:lnTo>
                <a:cubicBezTo>
                  <a:pt x="709073" y="438688"/>
                  <a:pt x="438688" y="709073"/>
                  <a:pt x="96119" y="815623"/>
                </a:cubicBezTo>
                <a:lnTo>
                  <a:pt x="0" y="840339"/>
                </a:lnTo>
                <a:lnTo>
                  <a:pt x="3235" y="776260"/>
                </a:lnTo>
                <a:cubicBezTo>
                  <a:pt x="9149" y="718032"/>
                  <a:pt x="20830" y="661510"/>
                  <a:pt x="37700" y="607273"/>
                </a:cubicBezTo>
                <a:lnTo>
                  <a:pt x="43110" y="592491"/>
                </a:lnTo>
                <a:lnTo>
                  <a:pt x="107896" y="568779"/>
                </a:lnTo>
                <a:cubicBezTo>
                  <a:pt x="315120" y="481130"/>
                  <a:pt x="481130" y="315121"/>
                  <a:pt x="568778" y="107897"/>
                </a:cubicBezTo>
                <a:lnTo>
                  <a:pt x="592490" y="43111"/>
                </a:lnTo>
                <a:lnTo>
                  <a:pt x="607272" y="37701"/>
                </a:lnTo>
                <a:cubicBezTo>
                  <a:pt x="661509" y="20831"/>
                  <a:pt x="718032" y="9150"/>
                  <a:pt x="776259" y="3236"/>
                </a:cubicBezTo>
                <a:lnTo>
                  <a:pt x="840338" y="0"/>
                </a:ln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Freeform 140"/>
          <p:cNvSpPr/>
          <p:nvPr/>
        </p:nvSpPr>
        <p:spPr>
          <a:xfrm>
            <a:off x="6405880" y="3176270"/>
            <a:ext cx="334010" cy="1189355"/>
          </a:xfrm>
          <a:custGeom>
            <a:avLst/>
            <a:gdLst>
              <a:gd name="connsiteX0" fmla="*/ 188600 w 328653"/>
              <a:gd name="connsiteY0" fmla="*/ 0 h 1170022"/>
              <a:gd name="connsiteX1" fmla="*/ 253973 w 328653"/>
              <a:gd name="connsiteY1" fmla="*/ 79233 h 1170022"/>
              <a:gd name="connsiteX2" fmla="*/ 328653 w 328653"/>
              <a:gd name="connsiteY2" fmla="*/ 216819 h 1170022"/>
              <a:gd name="connsiteX3" fmla="*/ 296029 w 328653"/>
              <a:gd name="connsiteY3" fmla="*/ 276924 h 1170022"/>
              <a:gd name="connsiteX4" fmla="*/ 227971 w 328653"/>
              <a:gd name="connsiteY4" fmla="*/ 614027 h 1170022"/>
              <a:gd name="connsiteX5" fmla="*/ 296029 w 328653"/>
              <a:gd name="connsiteY5" fmla="*/ 951130 h 1170022"/>
              <a:gd name="connsiteX6" fmla="*/ 301198 w 328653"/>
              <a:gd name="connsiteY6" fmla="*/ 960654 h 1170022"/>
              <a:gd name="connsiteX7" fmla="*/ 253973 w 328653"/>
              <a:gd name="connsiteY7" fmla="*/ 1047659 h 1170022"/>
              <a:gd name="connsiteX8" fmla="*/ 153015 w 328653"/>
              <a:gd name="connsiteY8" fmla="*/ 1170022 h 1170022"/>
              <a:gd name="connsiteX9" fmla="*/ 132042 w 328653"/>
              <a:gd name="connsiteY9" fmla="*/ 1135499 h 1170022"/>
              <a:gd name="connsiteX10" fmla="*/ 0 w 328653"/>
              <a:gd name="connsiteY10" fmla="*/ 614027 h 1170022"/>
              <a:gd name="connsiteX11" fmla="*/ 186840 w 328653"/>
              <a:gd name="connsiteY11" fmla="*/ 2353 h 1170022"/>
              <a:gd name="connsiteX12" fmla="*/ 188600 w 328653"/>
              <a:gd name="connsiteY12" fmla="*/ 0 h 11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2">
                <a:moveTo>
                  <a:pt x="188600" y="0"/>
                </a:moveTo>
                <a:lnTo>
                  <a:pt x="253973" y="79233"/>
                </a:lnTo>
                <a:lnTo>
                  <a:pt x="328653" y="216819"/>
                </a:lnTo>
                <a:lnTo>
                  <a:pt x="296029" y="276924"/>
                </a:lnTo>
                <a:cubicBezTo>
                  <a:pt x="252205" y="380536"/>
                  <a:pt x="227971" y="494451"/>
                  <a:pt x="227971" y="614027"/>
                </a:cubicBezTo>
                <a:cubicBezTo>
                  <a:pt x="227971" y="733602"/>
                  <a:pt x="252205" y="847518"/>
                  <a:pt x="296029" y="951130"/>
                </a:cubicBezTo>
                <a:lnTo>
                  <a:pt x="301198" y="960654"/>
                </a:lnTo>
                <a:lnTo>
                  <a:pt x="253973" y="1047659"/>
                </a:lnTo>
                <a:lnTo>
                  <a:pt x="153015" y="1170022"/>
                </a:lnTo>
                <a:lnTo>
                  <a:pt x="132042" y="1135499"/>
                </a:lnTo>
                <a:cubicBezTo>
                  <a:pt x="47833" y="980485"/>
                  <a:pt x="0" y="802842"/>
                  <a:pt x="0" y="614027"/>
                </a:cubicBezTo>
                <a:cubicBezTo>
                  <a:pt x="0" y="387449"/>
                  <a:pt x="68879" y="176959"/>
                  <a:pt x="186840" y="2353"/>
                </a:cubicBezTo>
                <a:lnTo>
                  <a:pt x="188600" y="0"/>
                </a:ln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Freeform 139"/>
          <p:cNvSpPr/>
          <p:nvPr/>
        </p:nvSpPr>
        <p:spPr>
          <a:xfrm>
            <a:off x="6711950" y="3183890"/>
            <a:ext cx="334010" cy="1189355"/>
          </a:xfrm>
          <a:custGeom>
            <a:avLst/>
            <a:gdLst>
              <a:gd name="connsiteX0" fmla="*/ 175638 w 328653"/>
              <a:gd name="connsiteY0" fmla="*/ 0 h 1170023"/>
              <a:gd name="connsiteX1" fmla="*/ 196611 w 328653"/>
              <a:gd name="connsiteY1" fmla="*/ 34523 h 1170023"/>
              <a:gd name="connsiteX2" fmla="*/ 328653 w 328653"/>
              <a:gd name="connsiteY2" fmla="*/ 555995 h 1170023"/>
              <a:gd name="connsiteX3" fmla="*/ 141813 w 328653"/>
              <a:gd name="connsiteY3" fmla="*/ 1167669 h 1170023"/>
              <a:gd name="connsiteX4" fmla="*/ 140053 w 328653"/>
              <a:gd name="connsiteY4" fmla="*/ 1170023 h 1170023"/>
              <a:gd name="connsiteX5" fmla="*/ 74680 w 328653"/>
              <a:gd name="connsiteY5" fmla="*/ 1090789 h 1170023"/>
              <a:gd name="connsiteX6" fmla="*/ 0 w 328653"/>
              <a:gd name="connsiteY6" fmla="*/ 953203 h 1170023"/>
              <a:gd name="connsiteX7" fmla="*/ 32624 w 328653"/>
              <a:gd name="connsiteY7" fmla="*/ 893098 h 1170023"/>
              <a:gd name="connsiteX8" fmla="*/ 100682 w 328653"/>
              <a:gd name="connsiteY8" fmla="*/ 555995 h 1170023"/>
              <a:gd name="connsiteX9" fmla="*/ 32624 w 328653"/>
              <a:gd name="connsiteY9" fmla="*/ 218892 h 1170023"/>
              <a:gd name="connsiteX10" fmla="*/ 27455 w 328653"/>
              <a:gd name="connsiteY10" fmla="*/ 209368 h 1170023"/>
              <a:gd name="connsiteX11" fmla="*/ 74680 w 328653"/>
              <a:gd name="connsiteY11" fmla="*/ 122363 h 1170023"/>
              <a:gd name="connsiteX12" fmla="*/ 175638 w 328653"/>
              <a:gd name="connsiteY12" fmla="*/ 0 h 117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3">
                <a:moveTo>
                  <a:pt x="175638" y="0"/>
                </a:moveTo>
                <a:lnTo>
                  <a:pt x="196611" y="34523"/>
                </a:lnTo>
                <a:cubicBezTo>
                  <a:pt x="280821" y="189537"/>
                  <a:pt x="328653" y="367180"/>
                  <a:pt x="328653" y="555995"/>
                </a:cubicBezTo>
                <a:cubicBezTo>
                  <a:pt x="328653" y="782573"/>
                  <a:pt x="259774" y="993063"/>
                  <a:pt x="141813" y="1167669"/>
                </a:cubicBezTo>
                <a:lnTo>
                  <a:pt x="140053" y="1170023"/>
                </a:lnTo>
                <a:lnTo>
                  <a:pt x="74680" y="1090789"/>
                </a:lnTo>
                <a:lnTo>
                  <a:pt x="0" y="953203"/>
                </a:lnTo>
                <a:lnTo>
                  <a:pt x="32624" y="893098"/>
                </a:lnTo>
                <a:cubicBezTo>
                  <a:pt x="76448" y="789486"/>
                  <a:pt x="100682" y="675570"/>
                  <a:pt x="100682" y="555995"/>
                </a:cubicBezTo>
                <a:cubicBezTo>
                  <a:pt x="100682" y="436419"/>
                  <a:pt x="76448" y="322504"/>
                  <a:pt x="32624" y="218892"/>
                </a:cubicBezTo>
                <a:lnTo>
                  <a:pt x="27455" y="209368"/>
                </a:lnTo>
                <a:lnTo>
                  <a:pt x="74680" y="122363"/>
                </a:lnTo>
                <a:lnTo>
                  <a:pt x="175638" y="0"/>
                </a:ln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8" name="Freeform 137"/>
          <p:cNvSpPr/>
          <p:nvPr/>
        </p:nvSpPr>
        <p:spPr>
          <a:xfrm>
            <a:off x="3844290" y="3954145"/>
            <a:ext cx="2224405" cy="2218055"/>
          </a:xfrm>
          <a:custGeom>
            <a:avLst/>
            <a:gdLst>
              <a:gd name="connsiteX0" fmla="*/ 981108 w 2188028"/>
              <a:gd name="connsiteY0" fmla="*/ 0 h 2182220"/>
              <a:gd name="connsiteX1" fmla="*/ 983966 w 2188028"/>
              <a:gd name="connsiteY1" fmla="*/ 18730 h 2182220"/>
              <a:gd name="connsiteX2" fmla="*/ 1047713 w 2188028"/>
              <a:gd name="connsiteY2" fmla="*/ 224088 h 2182220"/>
              <a:gd name="connsiteX3" fmla="*/ 1047907 w 2188028"/>
              <a:gd name="connsiteY3" fmla="*/ 224491 h 2182220"/>
              <a:gd name="connsiteX4" fmla="*/ 1005466 w 2188028"/>
              <a:gd name="connsiteY4" fmla="*/ 226634 h 2182220"/>
              <a:gd name="connsiteX5" fmla="*/ 227971 w 2188028"/>
              <a:gd name="connsiteY5" fmla="*/ 1088206 h 2182220"/>
              <a:gd name="connsiteX6" fmla="*/ 1094014 w 2188028"/>
              <a:gd name="connsiteY6" fmla="*/ 1954249 h 2182220"/>
              <a:gd name="connsiteX7" fmla="*/ 1960057 w 2188028"/>
              <a:gd name="connsiteY7" fmla="*/ 1088206 h 2182220"/>
              <a:gd name="connsiteX8" fmla="*/ 1942462 w 2188028"/>
              <a:gd name="connsiteY8" fmla="*/ 913668 h 2182220"/>
              <a:gd name="connsiteX9" fmla="*/ 1935163 w 2188028"/>
              <a:gd name="connsiteY9" fmla="*/ 885281 h 2182220"/>
              <a:gd name="connsiteX10" fmla="*/ 1943897 w 2188028"/>
              <a:gd name="connsiteY10" fmla="*/ 886614 h 2182220"/>
              <a:gd name="connsiteX11" fmla="*/ 2055754 w 2188028"/>
              <a:gd name="connsiteY11" fmla="*/ 892262 h 2182220"/>
              <a:gd name="connsiteX12" fmla="*/ 2167611 w 2188028"/>
              <a:gd name="connsiteY12" fmla="*/ 886614 h 2182220"/>
              <a:gd name="connsiteX13" fmla="*/ 2168661 w 2188028"/>
              <a:gd name="connsiteY13" fmla="*/ 886454 h 2182220"/>
              <a:gd name="connsiteX14" fmla="*/ 2182380 w 2188028"/>
              <a:gd name="connsiteY14" fmla="*/ 976349 h 2182220"/>
              <a:gd name="connsiteX15" fmla="*/ 2188028 w 2188028"/>
              <a:gd name="connsiteY15" fmla="*/ 1088206 h 2182220"/>
              <a:gd name="connsiteX16" fmla="*/ 1094014 w 2188028"/>
              <a:gd name="connsiteY16" fmla="*/ 2182220 h 2182220"/>
              <a:gd name="connsiteX17" fmla="*/ 0 w 2188028"/>
              <a:gd name="connsiteY17" fmla="*/ 1088206 h 2182220"/>
              <a:gd name="connsiteX18" fmla="*/ 873532 w 2188028"/>
              <a:gd name="connsiteY18" fmla="*/ 16418 h 2182220"/>
              <a:gd name="connsiteX19" fmla="*/ 981108 w 2188028"/>
              <a:gd name="connsiteY19" fmla="*/ 0 h 21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8028" h="2182220">
                <a:moveTo>
                  <a:pt x="981108" y="0"/>
                </a:moveTo>
                <a:lnTo>
                  <a:pt x="983966" y="18730"/>
                </a:lnTo>
                <a:cubicBezTo>
                  <a:pt x="998540" y="89948"/>
                  <a:pt x="1020033" y="158645"/>
                  <a:pt x="1047713" y="224088"/>
                </a:cubicBezTo>
                <a:lnTo>
                  <a:pt x="1047907" y="224491"/>
                </a:lnTo>
                <a:lnTo>
                  <a:pt x="1005466" y="226634"/>
                </a:lnTo>
                <a:cubicBezTo>
                  <a:pt x="568759" y="270985"/>
                  <a:pt x="227971" y="639798"/>
                  <a:pt x="227971" y="1088206"/>
                </a:cubicBezTo>
                <a:cubicBezTo>
                  <a:pt x="227971" y="1566508"/>
                  <a:pt x="615712" y="1954249"/>
                  <a:pt x="1094014" y="1954249"/>
                </a:cubicBezTo>
                <a:cubicBezTo>
                  <a:pt x="1572316" y="1954249"/>
                  <a:pt x="1960057" y="1566508"/>
                  <a:pt x="1960057" y="1088206"/>
                </a:cubicBezTo>
                <a:cubicBezTo>
                  <a:pt x="1960057" y="1028418"/>
                  <a:pt x="1953999" y="970046"/>
                  <a:pt x="1942462" y="913668"/>
                </a:cubicBezTo>
                <a:lnTo>
                  <a:pt x="1935163" y="885281"/>
                </a:lnTo>
                <a:lnTo>
                  <a:pt x="1943897" y="886614"/>
                </a:lnTo>
                <a:cubicBezTo>
                  <a:pt x="1980675" y="890349"/>
                  <a:pt x="2017991" y="892262"/>
                  <a:pt x="2055754" y="892262"/>
                </a:cubicBezTo>
                <a:cubicBezTo>
                  <a:pt x="2093517" y="892262"/>
                  <a:pt x="2130833" y="890349"/>
                  <a:pt x="2167611" y="886614"/>
                </a:cubicBezTo>
                <a:lnTo>
                  <a:pt x="2168661" y="886454"/>
                </a:lnTo>
                <a:lnTo>
                  <a:pt x="2182380" y="976349"/>
                </a:lnTo>
                <a:cubicBezTo>
                  <a:pt x="2186115" y="1013127"/>
                  <a:pt x="2188028" y="1050443"/>
                  <a:pt x="2188028" y="1088206"/>
                </a:cubicBezTo>
                <a:cubicBezTo>
                  <a:pt x="2188028" y="1692413"/>
                  <a:pt x="1698221" y="2182220"/>
                  <a:pt x="1094014" y="2182220"/>
                </a:cubicBezTo>
                <a:cubicBezTo>
                  <a:pt x="489807" y="2182220"/>
                  <a:pt x="0" y="1692413"/>
                  <a:pt x="0" y="1088206"/>
                </a:cubicBezTo>
                <a:cubicBezTo>
                  <a:pt x="0" y="559525"/>
                  <a:pt x="375009" y="118431"/>
                  <a:pt x="873532" y="16418"/>
                </a:cubicBezTo>
                <a:lnTo>
                  <a:pt x="981108" y="0"/>
                </a:lnTo>
                <a:close/>
              </a:path>
            </a:pathLst>
          </a:custGeom>
          <a:solidFill>
            <a:srgbClr val="DC4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9" name="Freeform 136"/>
          <p:cNvSpPr/>
          <p:nvPr/>
        </p:nvSpPr>
        <p:spPr>
          <a:xfrm>
            <a:off x="5078730" y="3955415"/>
            <a:ext cx="901700" cy="674370"/>
          </a:xfrm>
          <a:custGeom>
            <a:avLst/>
            <a:gdLst>
              <a:gd name="connsiteX0" fmla="*/ 0 w 887256"/>
              <a:gd name="connsiteY0" fmla="*/ 0 h 663118"/>
              <a:gd name="connsiteX1" fmla="*/ 99891 w 887256"/>
              <a:gd name="connsiteY1" fmla="*/ 15245 h 663118"/>
              <a:gd name="connsiteX2" fmla="*/ 841381 w 887256"/>
              <a:gd name="connsiteY2" fmla="*/ 565561 h 663118"/>
              <a:gd name="connsiteX3" fmla="*/ 887256 w 887256"/>
              <a:gd name="connsiteY3" fmla="*/ 660790 h 663118"/>
              <a:gd name="connsiteX4" fmla="*/ 841149 w 887256"/>
              <a:gd name="connsiteY4" fmla="*/ 663118 h 663118"/>
              <a:gd name="connsiteX5" fmla="*/ 666611 w 887256"/>
              <a:gd name="connsiteY5" fmla="*/ 645523 h 663118"/>
              <a:gd name="connsiteX6" fmla="*/ 613281 w 887256"/>
              <a:gd name="connsiteY6" fmla="*/ 631810 h 663118"/>
              <a:gd name="connsiteX7" fmla="*/ 597545 w 887256"/>
              <a:gd name="connsiteY7" fmla="*/ 602820 h 663118"/>
              <a:gd name="connsiteX8" fmla="*/ 136944 w 887256"/>
              <a:gd name="connsiteY8" fmla="*/ 259926 h 663118"/>
              <a:gd name="connsiteX9" fmla="*/ 107278 w 887256"/>
              <a:gd name="connsiteY9" fmla="*/ 252298 h 663118"/>
              <a:gd name="connsiteX10" fmla="*/ 43164 w 887256"/>
              <a:gd name="connsiteY10" fmla="*/ 134178 h 663118"/>
              <a:gd name="connsiteX11" fmla="*/ 14042 w 887256"/>
              <a:gd name="connsiteY11" fmla="*/ 54610 h 663118"/>
              <a:gd name="connsiteX12" fmla="*/ 0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0" y="0"/>
                </a:moveTo>
                <a:lnTo>
                  <a:pt x="99891" y="15245"/>
                </a:lnTo>
                <a:cubicBezTo>
                  <a:pt x="420370" y="80825"/>
                  <a:pt x="689806" y="286535"/>
                  <a:pt x="841381" y="565561"/>
                </a:cubicBezTo>
                <a:lnTo>
                  <a:pt x="887256" y="660790"/>
                </a:lnTo>
                <a:lnTo>
                  <a:pt x="841149" y="663118"/>
                </a:lnTo>
                <a:cubicBezTo>
                  <a:pt x="781361" y="663118"/>
                  <a:pt x="722989" y="657060"/>
                  <a:pt x="666611" y="645523"/>
                </a:cubicBezTo>
                <a:lnTo>
                  <a:pt x="613281" y="631810"/>
                </a:lnTo>
                <a:lnTo>
                  <a:pt x="597545" y="602820"/>
                </a:lnTo>
                <a:cubicBezTo>
                  <a:pt x="488602" y="441562"/>
                  <a:pt x="326772" y="318969"/>
                  <a:pt x="136944" y="259926"/>
                </a:cubicBezTo>
                <a:lnTo>
                  <a:pt x="107278" y="252298"/>
                </a:lnTo>
                <a:lnTo>
                  <a:pt x="43164" y="134178"/>
                </a:lnTo>
                <a:cubicBezTo>
                  <a:pt x="32208" y="108275"/>
                  <a:pt x="22476" y="81728"/>
                  <a:pt x="14042" y="54610"/>
                </a:cubicBezTo>
                <a:lnTo>
                  <a:pt x="0" y="0"/>
                </a:lnTo>
                <a:close/>
              </a:path>
            </a:pathLst>
          </a:custGeom>
          <a:solidFill>
            <a:srgbClr val="DC4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Freeform 135"/>
          <p:cNvSpPr/>
          <p:nvPr/>
        </p:nvSpPr>
        <p:spPr>
          <a:xfrm>
            <a:off x="4909185" y="4179570"/>
            <a:ext cx="901700" cy="674370"/>
          </a:xfrm>
          <a:custGeom>
            <a:avLst/>
            <a:gdLst>
              <a:gd name="connsiteX0" fmla="*/ 46107 w 887256"/>
              <a:gd name="connsiteY0" fmla="*/ 0 h 663118"/>
              <a:gd name="connsiteX1" fmla="*/ 220645 w 887256"/>
              <a:gd name="connsiteY1" fmla="*/ 17595 h 663118"/>
              <a:gd name="connsiteX2" fmla="*/ 273976 w 887256"/>
              <a:gd name="connsiteY2" fmla="*/ 31308 h 663118"/>
              <a:gd name="connsiteX3" fmla="*/ 289711 w 887256"/>
              <a:gd name="connsiteY3" fmla="*/ 60298 h 663118"/>
              <a:gd name="connsiteX4" fmla="*/ 750312 w 887256"/>
              <a:gd name="connsiteY4" fmla="*/ 403192 h 663118"/>
              <a:gd name="connsiteX5" fmla="*/ 779979 w 887256"/>
              <a:gd name="connsiteY5" fmla="*/ 410820 h 663118"/>
              <a:gd name="connsiteX6" fmla="*/ 844092 w 887256"/>
              <a:gd name="connsiteY6" fmla="*/ 528940 h 663118"/>
              <a:gd name="connsiteX7" fmla="*/ 873214 w 887256"/>
              <a:gd name="connsiteY7" fmla="*/ 608508 h 663118"/>
              <a:gd name="connsiteX8" fmla="*/ 887256 w 887256"/>
              <a:gd name="connsiteY8" fmla="*/ 663118 h 663118"/>
              <a:gd name="connsiteX9" fmla="*/ 787365 w 887256"/>
              <a:gd name="connsiteY9" fmla="*/ 647873 h 663118"/>
              <a:gd name="connsiteX10" fmla="*/ 45875 w 887256"/>
              <a:gd name="connsiteY10" fmla="*/ 97557 h 663118"/>
              <a:gd name="connsiteX11" fmla="*/ 0 w 887256"/>
              <a:gd name="connsiteY11" fmla="*/ 2328 h 663118"/>
              <a:gd name="connsiteX12" fmla="*/ 46107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46107" y="0"/>
                </a:moveTo>
                <a:cubicBezTo>
                  <a:pt x="105895" y="0"/>
                  <a:pt x="164268" y="6059"/>
                  <a:pt x="220645" y="17595"/>
                </a:cubicBezTo>
                <a:lnTo>
                  <a:pt x="273976" y="31308"/>
                </a:lnTo>
                <a:lnTo>
                  <a:pt x="289711" y="60298"/>
                </a:lnTo>
                <a:cubicBezTo>
                  <a:pt x="398655" y="221556"/>
                  <a:pt x="560484" y="344150"/>
                  <a:pt x="750312" y="403192"/>
                </a:cubicBezTo>
                <a:lnTo>
                  <a:pt x="779979" y="410820"/>
                </a:lnTo>
                <a:lnTo>
                  <a:pt x="844092" y="528940"/>
                </a:lnTo>
                <a:cubicBezTo>
                  <a:pt x="855048" y="554843"/>
                  <a:pt x="864780" y="581390"/>
                  <a:pt x="873214" y="608508"/>
                </a:cubicBezTo>
                <a:lnTo>
                  <a:pt x="887256" y="663118"/>
                </a:lnTo>
                <a:lnTo>
                  <a:pt x="787365" y="647873"/>
                </a:lnTo>
                <a:cubicBezTo>
                  <a:pt x="466886" y="582293"/>
                  <a:pt x="197451" y="376583"/>
                  <a:pt x="45875" y="97557"/>
                </a:cubicBezTo>
                <a:lnTo>
                  <a:pt x="0" y="2328"/>
                </a:lnTo>
                <a:lnTo>
                  <a:pt x="46107" y="0"/>
                </a:ln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1" name="Freeform 134"/>
          <p:cNvSpPr/>
          <p:nvPr/>
        </p:nvSpPr>
        <p:spPr>
          <a:xfrm>
            <a:off x="5981065" y="4365625"/>
            <a:ext cx="720090" cy="489585"/>
          </a:xfrm>
          <a:custGeom>
            <a:avLst/>
            <a:gdLst>
              <a:gd name="connsiteX0" fmla="*/ 571071 w 708331"/>
              <a:gd name="connsiteY0" fmla="*/ 0 h 481630"/>
              <a:gd name="connsiteX1" fmla="*/ 604896 w 708331"/>
              <a:gd name="connsiteY1" fmla="*/ 55679 h 481630"/>
              <a:gd name="connsiteX2" fmla="*/ 667876 w 708331"/>
              <a:gd name="connsiteY2" fmla="*/ 139899 h 481630"/>
              <a:gd name="connsiteX3" fmla="*/ 708331 w 708331"/>
              <a:gd name="connsiteY3" fmla="*/ 184411 h 481630"/>
              <a:gd name="connsiteX4" fmla="*/ 649787 w 708331"/>
              <a:gd name="connsiteY4" fmla="*/ 237618 h 481630"/>
              <a:gd name="connsiteX5" fmla="*/ 174375 w 708331"/>
              <a:gd name="connsiteY5" fmla="*/ 465212 h 481630"/>
              <a:gd name="connsiteX6" fmla="*/ 66800 w 708331"/>
              <a:gd name="connsiteY6" fmla="*/ 481630 h 481630"/>
              <a:gd name="connsiteX7" fmla="*/ 63941 w 708331"/>
              <a:gd name="connsiteY7" fmla="*/ 462900 h 481630"/>
              <a:gd name="connsiteX8" fmla="*/ 194 w 708331"/>
              <a:gd name="connsiteY8" fmla="*/ 257542 h 481630"/>
              <a:gd name="connsiteX9" fmla="*/ 0 w 708331"/>
              <a:gd name="connsiteY9" fmla="*/ 257139 h 481630"/>
              <a:gd name="connsiteX10" fmla="*/ 42441 w 708331"/>
              <a:gd name="connsiteY10" fmla="*/ 254996 h 481630"/>
              <a:gd name="connsiteX11" fmla="*/ 566278 w 708331"/>
              <a:gd name="connsiteY11" fmla="*/ 5809 h 481630"/>
              <a:gd name="connsiteX12" fmla="*/ 571071 w 708331"/>
              <a:gd name="connsiteY12" fmla="*/ 0 h 48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331" h="481630">
                <a:moveTo>
                  <a:pt x="571071" y="0"/>
                </a:moveTo>
                <a:lnTo>
                  <a:pt x="604896" y="55679"/>
                </a:lnTo>
                <a:cubicBezTo>
                  <a:pt x="624557" y="84780"/>
                  <a:pt x="645581" y="112884"/>
                  <a:pt x="667876" y="139899"/>
                </a:cubicBezTo>
                <a:lnTo>
                  <a:pt x="708331" y="184411"/>
                </a:lnTo>
                <a:lnTo>
                  <a:pt x="649787" y="237618"/>
                </a:lnTo>
                <a:cubicBezTo>
                  <a:pt x="514709" y="349095"/>
                  <a:pt x="352419" y="428779"/>
                  <a:pt x="174375" y="465212"/>
                </a:cubicBezTo>
                <a:lnTo>
                  <a:pt x="66800" y="481630"/>
                </a:lnTo>
                <a:lnTo>
                  <a:pt x="63941" y="462900"/>
                </a:lnTo>
                <a:cubicBezTo>
                  <a:pt x="49368" y="391683"/>
                  <a:pt x="27874" y="322986"/>
                  <a:pt x="194" y="257542"/>
                </a:cubicBezTo>
                <a:lnTo>
                  <a:pt x="0" y="257139"/>
                </a:lnTo>
                <a:lnTo>
                  <a:pt x="42441" y="254996"/>
                </a:lnTo>
                <a:cubicBezTo>
                  <a:pt x="246238" y="234299"/>
                  <a:pt x="429145" y="142942"/>
                  <a:pt x="566278" y="5809"/>
                </a:cubicBezTo>
                <a:lnTo>
                  <a:pt x="571071" y="0"/>
                </a:ln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2" name="Freeform 153"/>
          <p:cNvSpPr/>
          <p:nvPr/>
        </p:nvSpPr>
        <p:spPr>
          <a:xfrm>
            <a:off x="6597650" y="2995930"/>
            <a:ext cx="292735" cy="400050"/>
          </a:xfrm>
          <a:custGeom>
            <a:avLst/>
            <a:gdLst>
              <a:gd name="connsiteX0" fmla="*/ 150977 w 288236"/>
              <a:gd name="connsiteY0" fmla="*/ 0 h 393779"/>
              <a:gd name="connsiteX1" fmla="*/ 191431 w 288236"/>
              <a:gd name="connsiteY1" fmla="*/ 44512 h 393779"/>
              <a:gd name="connsiteX2" fmla="*/ 254411 w 288236"/>
              <a:gd name="connsiteY2" fmla="*/ 128732 h 393779"/>
              <a:gd name="connsiteX3" fmla="*/ 288236 w 288236"/>
              <a:gd name="connsiteY3" fmla="*/ 184411 h 393779"/>
              <a:gd name="connsiteX4" fmla="*/ 187278 w 288236"/>
              <a:gd name="connsiteY4" fmla="*/ 306774 h 393779"/>
              <a:gd name="connsiteX5" fmla="*/ 140053 w 288236"/>
              <a:gd name="connsiteY5" fmla="*/ 393779 h 393779"/>
              <a:gd name="connsiteX6" fmla="*/ 65373 w 288236"/>
              <a:gd name="connsiteY6" fmla="*/ 256193 h 393779"/>
              <a:gd name="connsiteX7" fmla="*/ 0 w 288236"/>
              <a:gd name="connsiteY7" fmla="*/ 176960 h 393779"/>
              <a:gd name="connsiteX8" fmla="*/ 61220 w 288236"/>
              <a:gd name="connsiteY8" fmla="*/ 95093 h 393779"/>
              <a:gd name="connsiteX9" fmla="*/ 131829 w 288236"/>
              <a:gd name="connsiteY9" fmla="*/ 17402 h 393779"/>
              <a:gd name="connsiteX10" fmla="*/ 150977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50977" y="0"/>
                </a:moveTo>
                <a:lnTo>
                  <a:pt x="191431" y="44512"/>
                </a:lnTo>
                <a:cubicBezTo>
                  <a:pt x="213727" y="71527"/>
                  <a:pt x="234751" y="99631"/>
                  <a:pt x="254411" y="128732"/>
                </a:cubicBezTo>
                <a:lnTo>
                  <a:pt x="288236" y="184411"/>
                </a:lnTo>
                <a:lnTo>
                  <a:pt x="187278" y="306774"/>
                </a:lnTo>
                <a:lnTo>
                  <a:pt x="140053" y="393779"/>
                </a:lnTo>
                <a:lnTo>
                  <a:pt x="65373" y="256193"/>
                </a:lnTo>
                <a:lnTo>
                  <a:pt x="0" y="176960"/>
                </a:lnTo>
                <a:lnTo>
                  <a:pt x="61220" y="95093"/>
                </a:lnTo>
                <a:cubicBezTo>
                  <a:pt x="83515" y="68077"/>
                  <a:pt x="107082" y="42149"/>
                  <a:pt x="131829" y="17402"/>
                </a:cubicBezTo>
                <a:lnTo>
                  <a:pt x="150977" y="0"/>
                </a:lnTo>
                <a:close/>
              </a:path>
            </a:pathLst>
          </a:custGeom>
          <a:solidFill>
            <a:srgbClr val="B7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3" name="Freeform 149"/>
          <p:cNvSpPr/>
          <p:nvPr/>
        </p:nvSpPr>
        <p:spPr>
          <a:xfrm>
            <a:off x="6561455" y="4152900"/>
            <a:ext cx="292735" cy="400050"/>
          </a:xfrm>
          <a:custGeom>
            <a:avLst/>
            <a:gdLst>
              <a:gd name="connsiteX0" fmla="*/ 148183 w 288236"/>
              <a:gd name="connsiteY0" fmla="*/ 0 h 393779"/>
              <a:gd name="connsiteX1" fmla="*/ 222863 w 288236"/>
              <a:gd name="connsiteY1" fmla="*/ 137586 h 393779"/>
              <a:gd name="connsiteX2" fmla="*/ 288236 w 288236"/>
              <a:gd name="connsiteY2" fmla="*/ 216820 h 393779"/>
              <a:gd name="connsiteX3" fmla="*/ 227016 w 288236"/>
              <a:gd name="connsiteY3" fmla="*/ 298686 h 393779"/>
              <a:gd name="connsiteX4" fmla="*/ 156407 w 288236"/>
              <a:gd name="connsiteY4" fmla="*/ 376377 h 393779"/>
              <a:gd name="connsiteX5" fmla="*/ 137260 w 288236"/>
              <a:gd name="connsiteY5" fmla="*/ 393779 h 393779"/>
              <a:gd name="connsiteX6" fmla="*/ 96805 w 288236"/>
              <a:gd name="connsiteY6" fmla="*/ 349267 h 393779"/>
              <a:gd name="connsiteX7" fmla="*/ 33825 w 288236"/>
              <a:gd name="connsiteY7" fmla="*/ 265047 h 393779"/>
              <a:gd name="connsiteX8" fmla="*/ 0 w 288236"/>
              <a:gd name="connsiteY8" fmla="*/ 209368 h 393779"/>
              <a:gd name="connsiteX9" fmla="*/ 100958 w 288236"/>
              <a:gd name="connsiteY9" fmla="*/ 87005 h 393779"/>
              <a:gd name="connsiteX10" fmla="*/ 148183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48183" y="0"/>
                </a:moveTo>
                <a:lnTo>
                  <a:pt x="222863" y="137586"/>
                </a:lnTo>
                <a:lnTo>
                  <a:pt x="288236" y="216820"/>
                </a:lnTo>
                <a:lnTo>
                  <a:pt x="227016" y="298686"/>
                </a:lnTo>
                <a:cubicBezTo>
                  <a:pt x="204721" y="325702"/>
                  <a:pt x="181154" y="351630"/>
                  <a:pt x="156407" y="376377"/>
                </a:cubicBezTo>
                <a:lnTo>
                  <a:pt x="137260" y="393779"/>
                </a:lnTo>
                <a:lnTo>
                  <a:pt x="96805" y="349267"/>
                </a:lnTo>
                <a:cubicBezTo>
                  <a:pt x="74510" y="322252"/>
                  <a:pt x="53486" y="294148"/>
                  <a:pt x="33825" y="265047"/>
                </a:cubicBezTo>
                <a:lnTo>
                  <a:pt x="0" y="209368"/>
                </a:lnTo>
                <a:lnTo>
                  <a:pt x="100958" y="87005"/>
                </a:lnTo>
                <a:lnTo>
                  <a:pt x="14818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4" name="Freeform 146"/>
          <p:cNvSpPr/>
          <p:nvPr/>
        </p:nvSpPr>
        <p:spPr>
          <a:xfrm>
            <a:off x="5702300" y="4597400"/>
            <a:ext cx="346710" cy="263525"/>
          </a:xfrm>
          <a:custGeom>
            <a:avLst/>
            <a:gdLst>
              <a:gd name="connsiteX0" fmla="*/ 0 w 340775"/>
              <a:gd name="connsiteY0" fmla="*/ 0 h 259279"/>
              <a:gd name="connsiteX1" fmla="*/ 53330 w 340775"/>
              <a:gd name="connsiteY1" fmla="*/ 13713 h 259279"/>
              <a:gd name="connsiteX2" fmla="*/ 227868 w 340775"/>
              <a:gd name="connsiteY2" fmla="*/ 31308 h 259279"/>
              <a:gd name="connsiteX3" fmla="*/ 273975 w 340775"/>
              <a:gd name="connsiteY3" fmla="*/ 28980 h 259279"/>
              <a:gd name="connsiteX4" fmla="*/ 274169 w 340775"/>
              <a:gd name="connsiteY4" fmla="*/ 29383 h 259279"/>
              <a:gd name="connsiteX5" fmla="*/ 337916 w 340775"/>
              <a:gd name="connsiteY5" fmla="*/ 234741 h 259279"/>
              <a:gd name="connsiteX6" fmla="*/ 340775 w 340775"/>
              <a:gd name="connsiteY6" fmla="*/ 253471 h 259279"/>
              <a:gd name="connsiteX7" fmla="*/ 339725 w 340775"/>
              <a:gd name="connsiteY7" fmla="*/ 253631 h 259279"/>
              <a:gd name="connsiteX8" fmla="*/ 227868 w 340775"/>
              <a:gd name="connsiteY8" fmla="*/ 259279 h 259279"/>
              <a:gd name="connsiteX9" fmla="*/ 116011 w 340775"/>
              <a:gd name="connsiteY9" fmla="*/ 253631 h 259279"/>
              <a:gd name="connsiteX10" fmla="*/ 107277 w 340775"/>
              <a:gd name="connsiteY10" fmla="*/ 252298 h 259279"/>
              <a:gd name="connsiteX11" fmla="*/ 93235 w 340775"/>
              <a:gd name="connsiteY11" fmla="*/ 197688 h 259279"/>
              <a:gd name="connsiteX12" fmla="*/ 64113 w 340775"/>
              <a:gd name="connsiteY12" fmla="*/ 118120 h 259279"/>
              <a:gd name="connsiteX13" fmla="*/ 0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0" y="0"/>
                </a:moveTo>
                <a:lnTo>
                  <a:pt x="53330" y="13713"/>
                </a:lnTo>
                <a:cubicBezTo>
                  <a:pt x="109708" y="25250"/>
                  <a:pt x="168080" y="31308"/>
                  <a:pt x="227868" y="31308"/>
                </a:cubicBezTo>
                <a:lnTo>
                  <a:pt x="273975" y="28980"/>
                </a:lnTo>
                <a:lnTo>
                  <a:pt x="274169" y="29383"/>
                </a:lnTo>
                <a:cubicBezTo>
                  <a:pt x="301849" y="94827"/>
                  <a:pt x="323343" y="163524"/>
                  <a:pt x="337916" y="234741"/>
                </a:cubicBezTo>
                <a:lnTo>
                  <a:pt x="340775" y="253471"/>
                </a:lnTo>
                <a:lnTo>
                  <a:pt x="339725" y="253631"/>
                </a:lnTo>
                <a:cubicBezTo>
                  <a:pt x="302947" y="257366"/>
                  <a:pt x="265631" y="259279"/>
                  <a:pt x="227868" y="259279"/>
                </a:cubicBezTo>
                <a:cubicBezTo>
                  <a:pt x="190105" y="259279"/>
                  <a:pt x="152789" y="257366"/>
                  <a:pt x="116011" y="253631"/>
                </a:cubicBezTo>
                <a:lnTo>
                  <a:pt x="107277" y="252298"/>
                </a:lnTo>
                <a:lnTo>
                  <a:pt x="93235" y="197688"/>
                </a:lnTo>
                <a:cubicBezTo>
                  <a:pt x="84801" y="170570"/>
                  <a:pt x="75069" y="144023"/>
                  <a:pt x="64113" y="118120"/>
                </a:cubicBezTo>
                <a:lnTo>
                  <a:pt x="0" y="0"/>
                </a:lnTo>
                <a:close/>
              </a:path>
            </a:pathLst>
          </a:custGeom>
          <a:solidFill>
            <a:srgbClr val="DC4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5" name="Freeform 138"/>
          <p:cNvSpPr/>
          <p:nvPr/>
        </p:nvSpPr>
        <p:spPr>
          <a:xfrm>
            <a:off x="4822190" y="3724275"/>
            <a:ext cx="257175" cy="231140"/>
          </a:xfrm>
          <a:custGeom>
            <a:avLst/>
            <a:gdLst>
              <a:gd name="connsiteX0" fmla="*/ 229207 w 252865"/>
              <a:gd name="connsiteY0" fmla="*/ 0 h 227394"/>
              <a:gd name="connsiteX1" fmla="*/ 227971 w 252865"/>
              <a:gd name="connsiteY1" fmla="*/ 24469 h 227394"/>
              <a:gd name="connsiteX2" fmla="*/ 245566 w 252865"/>
              <a:gd name="connsiteY2" fmla="*/ 199007 h 227394"/>
              <a:gd name="connsiteX3" fmla="*/ 252865 w 252865"/>
              <a:gd name="connsiteY3" fmla="*/ 227394 h 227394"/>
              <a:gd name="connsiteX4" fmla="*/ 244131 w 252865"/>
              <a:gd name="connsiteY4" fmla="*/ 226061 h 227394"/>
              <a:gd name="connsiteX5" fmla="*/ 132274 w 252865"/>
              <a:gd name="connsiteY5" fmla="*/ 220413 h 227394"/>
              <a:gd name="connsiteX6" fmla="*/ 20417 w 252865"/>
              <a:gd name="connsiteY6" fmla="*/ 226061 h 227394"/>
              <a:gd name="connsiteX7" fmla="*/ 19368 w 252865"/>
              <a:gd name="connsiteY7" fmla="*/ 226221 h 227394"/>
              <a:gd name="connsiteX8" fmla="*/ 5648 w 252865"/>
              <a:gd name="connsiteY8" fmla="*/ 136326 h 227394"/>
              <a:gd name="connsiteX9" fmla="*/ 0 w 252865"/>
              <a:gd name="connsiteY9" fmla="*/ 24469 h 227394"/>
              <a:gd name="connsiteX10" fmla="*/ 220482 w 252865"/>
              <a:gd name="connsiteY10" fmla="*/ 2243 h 227394"/>
              <a:gd name="connsiteX11" fmla="*/ 229207 w 252865"/>
              <a:gd name="connsiteY11" fmla="*/ 0 h 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65" h="227394">
                <a:moveTo>
                  <a:pt x="229207" y="0"/>
                </a:moveTo>
                <a:lnTo>
                  <a:pt x="227971" y="24469"/>
                </a:lnTo>
                <a:cubicBezTo>
                  <a:pt x="227971" y="84257"/>
                  <a:pt x="234030" y="142629"/>
                  <a:pt x="245566" y="199007"/>
                </a:cubicBezTo>
                <a:lnTo>
                  <a:pt x="252865" y="227394"/>
                </a:lnTo>
                <a:lnTo>
                  <a:pt x="244131" y="226061"/>
                </a:lnTo>
                <a:cubicBezTo>
                  <a:pt x="207353" y="222326"/>
                  <a:pt x="170037" y="220413"/>
                  <a:pt x="132274" y="220413"/>
                </a:cubicBezTo>
                <a:cubicBezTo>
                  <a:pt x="94511" y="220413"/>
                  <a:pt x="57195" y="222326"/>
                  <a:pt x="20417" y="226061"/>
                </a:cubicBezTo>
                <a:lnTo>
                  <a:pt x="19368" y="226221"/>
                </a:lnTo>
                <a:lnTo>
                  <a:pt x="5648" y="136326"/>
                </a:lnTo>
                <a:cubicBezTo>
                  <a:pt x="1913" y="99548"/>
                  <a:pt x="0" y="62232"/>
                  <a:pt x="0" y="24469"/>
                </a:cubicBezTo>
                <a:cubicBezTo>
                  <a:pt x="75526" y="24469"/>
                  <a:pt x="149264" y="16816"/>
                  <a:pt x="220482" y="2243"/>
                </a:cubicBezTo>
                <a:lnTo>
                  <a:pt x="229207" y="0"/>
                </a:lnTo>
                <a:close/>
              </a:path>
            </a:pathLst>
          </a:custGeom>
          <a:solidFill>
            <a:srgbClr val="8DC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6" name="TextBox 160"/>
          <p:cNvSpPr txBox="1"/>
          <p:nvPr/>
        </p:nvSpPr>
        <p:spPr>
          <a:xfrm>
            <a:off x="4295140" y="2329815"/>
            <a:ext cx="1071880" cy="829945"/>
          </a:xfrm>
          <a:prstGeom prst="rect">
            <a:avLst/>
          </a:prstGeom>
          <a:noFill/>
        </p:spPr>
        <p:txBody>
          <a:bodyPr wrap="square" rtlCol="0">
            <a:spAutoFit/>
          </a:bodyPr>
          <a:lstStyle/>
          <a:p>
            <a:pPr algn="ctr"/>
            <a:r>
              <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rPr>
              <a:t>20</a:t>
            </a:r>
            <a:r>
              <a:rPr lang="en-US" altLang="zh-CN" sz="2800" b="1" dirty="0">
                <a:solidFill>
                  <a:schemeClr val="tx1">
                    <a:lumMod val="75000"/>
                    <a:lumOff val="25000"/>
                  </a:schemeClr>
                </a:solidFill>
                <a:latin typeface="微软雅黑" panose="020B0503020204020204" charset="-122"/>
                <a:ea typeface="微软雅黑" panose="020B0503020204020204" charset="-122"/>
                <a:cs typeface="+mn-ea"/>
                <a:sym typeface="+mn-lt"/>
              </a:rPr>
              <a:t>%</a:t>
            </a:r>
            <a:endPar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endParaRPr>
          </a:p>
          <a:p>
            <a:pPr algn="ct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PERFORMANCE</a:t>
            </a:r>
          </a:p>
        </p:txBody>
      </p:sp>
      <p:sp>
        <p:nvSpPr>
          <p:cNvPr id="67" name="TextBox 161"/>
          <p:cNvSpPr txBox="1"/>
          <p:nvPr/>
        </p:nvSpPr>
        <p:spPr>
          <a:xfrm>
            <a:off x="5365750" y="3496310"/>
            <a:ext cx="1071880" cy="829945"/>
          </a:xfrm>
          <a:prstGeom prst="rect">
            <a:avLst/>
          </a:prstGeom>
          <a:noFill/>
        </p:spPr>
        <p:txBody>
          <a:bodyPr wrap="square" rtlCol="0">
            <a:spAutoFit/>
          </a:bodyPr>
          <a:lstStyle/>
          <a:p>
            <a:pPr algn="ctr"/>
            <a:r>
              <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rPr>
              <a:t>30</a:t>
            </a:r>
            <a:r>
              <a:rPr lang="en-US" altLang="zh-CN" sz="2800" b="1" dirty="0">
                <a:solidFill>
                  <a:schemeClr val="tx1">
                    <a:lumMod val="75000"/>
                    <a:lumOff val="25000"/>
                  </a:schemeClr>
                </a:solidFill>
                <a:latin typeface="微软雅黑" panose="020B0503020204020204" charset="-122"/>
                <a:ea typeface="微软雅黑" panose="020B0503020204020204" charset="-122"/>
                <a:cs typeface="+mn-ea"/>
                <a:sym typeface="+mn-lt"/>
              </a:rPr>
              <a:t>%</a:t>
            </a:r>
            <a:endPar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endParaRPr>
          </a:p>
          <a:p>
            <a:pPr algn="ct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PERFORMANCE</a:t>
            </a:r>
          </a:p>
        </p:txBody>
      </p:sp>
      <p:sp>
        <p:nvSpPr>
          <p:cNvPr id="68" name="TextBox 162"/>
          <p:cNvSpPr txBox="1"/>
          <p:nvPr/>
        </p:nvSpPr>
        <p:spPr>
          <a:xfrm>
            <a:off x="7018655" y="3535680"/>
            <a:ext cx="1071880" cy="829945"/>
          </a:xfrm>
          <a:prstGeom prst="rect">
            <a:avLst/>
          </a:prstGeom>
          <a:noFill/>
        </p:spPr>
        <p:txBody>
          <a:bodyPr wrap="square" rtlCol="0">
            <a:spAutoFit/>
          </a:bodyPr>
          <a:lstStyle/>
          <a:p>
            <a:pPr algn="ctr"/>
            <a:r>
              <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rPr>
              <a:t>40</a:t>
            </a:r>
            <a:r>
              <a:rPr lang="en-US" altLang="zh-CN" sz="2800" b="1" dirty="0">
                <a:solidFill>
                  <a:schemeClr val="tx1">
                    <a:lumMod val="75000"/>
                    <a:lumOff val="25000"/>
                  </a:schemeClr>
                </a:solidFill>
                <a:latin typeface="微软雅黑" panose="020B0503020204020204" charset="-122"/>
                <a:ea typeface="微软雅黑" panose="020B0503020204020204" charset="-122"/>
                <a:cs typeface="+mn-ea"/>
                <a:sym typeface="+mn-lt"/>
              </a:rPr>
              <a:t>%</a:t>
            </a:r>
            <a:endPar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endParaRPr>
          </a:p>
          <a:p>
            <a:pPr algn="ct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PERFORMANCE</a:t>
            </a:r>
          </a:p>
        </p:txBody>
      </p:sp>
      <p:sp>
        <p:nvSpPr>
          <p:cNvPr id="69" name="TextBox 163"/>
          <p:cNvSpPr txBox="1"/>
          <p:nvPr/>
        </p:nvSpPr>
        <p:spPr>
          <a:xfrm>
            <a:off x="4424680" y="4838700"/>
            <a:ext cx="1071880" cy="829945"/>
          </a:xfrm>
          <a:prstGeom prst="rect">
            <a:avLst/>
          </a:prstGeom>
          <a:noFill/>
        </p:spPr>
        <p:txBody>
          <a:bodyPr wrap="square" rtlCol="0">
            <a:spAutoFit/>
          </a:bodyPr>
          <a:lstStyle/>
          <a:p>
            <a:pPr algn="ctr"/>
            <a:r>
              <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rPr>
              <a:t>50</a:t>
            </a:r>
            <a:r>
              <a:rPr lang="en-US" altLang="zh-CN" sz="2800" b="1" dirty="0">
                <a:solidFill>
                  <a:schemeClr val="tx1">
                    <a:lumMod val="75000"/>
                    <a:lumOff val="25000"/>
                  </a:schemeClr>
                </a:solidFill>
                <a:latin typeface="微软雅黑" panose="020B0503020204020204" charset="-122"/>
                <a:ea typeface="微软雅黑" panose="020B0503020204020204" charset="-122"/>
                <a:cs typeface="+mn-ea"/>
                <a:sym typeface="+mn-lt"/>
              </a:rPr>
              <a:t>%</a:t>
            </a:r>
            <a:endParaRPr lang="en-US" sz="2800" b="1" dirty="0">
              <a:solidFill>
                <a:schemeClr val="tx1">
                  <a:lumMod val="75000"/>
                  <a:lumOff val="25000"/>
                </a:schemeClr>
              </a:solidFill>
              <a:latin typeface="微软雅黑" panose="020B0503020204020204" charset="-122"/>
              <a:ea typeface="微软雅黑" panose="020B0503020204020204" charset="-122"/>
              <a:cs typeface="+mn-ea"/>
              <a:sym typeface="+mn-lt"/>
            </a:endParaRPr>
          </a:p>
          <a:p>
            <a:pPr algn="ct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PERFORMANCE</a:t>
            </a:r>
          </a:p>
        </p:txBody>
      </p:sp>
      <p:cxnSp>
        <p:nvCxnSpPr>
          <p:cNvPr id="70" name="Straight Connector 165"/>
          <p:cNvCxnSpPr/>
          <p:nvPr/>
        </p:nvCxnSpPr>
        <p:spPr>
          <a:xfrm>
            <a:off x="8740140" y="3800475"/>
            <a:ext cx="92964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166"/>
          <p:cNvCxnSpPr/>
          <p:nvPr/>
        </p:nvCxnSpPr>
        <p:spPr>
          <a:xfrm>
            <a:off x="7045960" y="2085340"/>
            <a:ext cx="124333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168"/>
          <p:cNvCxnSpPr/>
          <p:nvPr/>
        </p:nvCxnSpPr>
        <p:spPr>
          <a:xfrm flipV="1">
            <a:off x="6405880" y="2085340"/>
            <a:ext cx="640080" cy="60325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169"/>
          <p:cNvCxnSpPr/>
          <p:nvPr/>
        </p:nvCxnSpPr>
        <p:spPr>
          <a:xfrm>
            <a:off x="2826385" y="5105400"/>
            <a:ext cx="929640"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170"/>
          <p:cNvCxnSpPr/>
          <p:nvPr/>
        </p:nvCxnSpPr>
        <p:spPr>
          <a:xfrm>
            <a:off x="2660650" y="2519680"/>
            <a:ext cx="929640"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75" name="TextBox 171"/>
          <p:cNvSpPr txBox="1"/>
          <p:nvPr/>
        </p:nvSpPr>
        <p:spPr>
          <a:xfrm>
            <a:off x="8306435" y="1803400"/>
            <a:ext cx="2926715" cy="1198880"/>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添加标题</a:t>
            </a:r>
            <a:endParaRPr 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p:txBody>
      </p:sp>
      <p:sp>
        <p:nvSpPr>
          <p:cNvPr id="76" name="TextBox 172"/>
          <p:cNvSpPr txBox="1"/>
          <p:nvPr/>
        </p:nvSpPr>
        <p:spPr>
          <a:xfrm>
            <a:off x="9754870" y="3362325"/>
            <a:ext cx="1682115" cy="1476375"/>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添加标题</a:t>
            </a:r>
            <a:endParaRPr 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p:txBody>
      </p:sp>
      <p:sp>
        <p:nvSpPr>
          <p:cNvPr id="78" name="TextBox 173"/>
          <p:cNvSpPr txBox="1"/>
          <p:nvPr/>
        </p:nvSpPr>
        <p:spPr>
          <a:xfrm>
            <a:off x="603250" y="2120265"/>
            <a:ext cx="1955800" cy="1476375"/>
          </a:xfrm>
          <a:prstGeom prst="rect">
            <a:avLst/>
          </a:prstGeom>
          <a:noFill/>
        </p:spPr>
        <p:txBody>
          <a:bodyPr wrap="square" rtlCol="0">
            <a:spAutoFit/>
          </a:bodyPr>
          <a:lstStyle/>
          <a:p>
            <a:pPr algn="r">
              <a:lnSpc>
                <a:spcPct val="15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添加标题</a:t>
            </a:r>
            <a:endParaRPr 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a:p>
            <a:pPr algn="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p:txBody>
      </p:sp>
      <p:sp>
        <p:nvSpPr>
          <p:cNvPr id="81" name="TextBox 174"/>
          <p:cNvSpPr txBox="1"/>
          <p:nvPr/>
        </p:nvSpPr>
        <p:spPr>
          <a:xfrm>
            <a:off x="651510" y="4666615"/>
            <a:ext cx="2049780" cy="1476375"/>
          </a:xfrm>
          <a:prstGeom prst="rect">
            <a:avLst/>
          </a:prstGeom>
          <a:noFill/>
        </p:spPr>
        <p:txBody>
          <a:bodyPr wrap="square" rtlCol="0">
            <a:spAutoFit/>
          </a:bodyPr>
          <a:lstStyle/>
          <a:p>
            <a:pPr algn="r">
              <a:lnSpc>
                <a:spcPct val="15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添加标题</a:t>
            </a:r>
            <a:endParaRPr 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a:p>
            <a:pPr algn="r">
              <a:lnSpc>
                <a:spcPct val="150000"/>
              </a:lnSpc>
            </a:pP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Lid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est</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laborum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dolo</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rumes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fugats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untras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Etharums</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ser </a:t>
            </a:r>
            <a:r>
              <a:rPr lang="en-US" sz="12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quidem</a:t>
            </a:r>
            <a:r>
              <a:rPr 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rerum facilis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65e9#U6559#U4e2d#U5fc3"/>
          <p:cNvPicPr>
            <a:picLocks noChangeAspect="1"/>
          </p:cNvPicPr>
          <p:nvPr/>
        </p:nvPicPr>
        <p:blipFill>
          <a:blip r:embed="rId2"/>
          <a:srcRect t="54609" b="7689"/>
          <a:stretch>
            <a:fillRect/>
          </a:stretch>
        </p:blipFill>
        <p:spPr>
          <a:xfrm>
            <a:off x="-36195" y="0"/>
            <a:ext cx="12228195" cy="6933565"/>
          </a:xfrm>
          <a:prstGeom prst="rect">
            <a:avLst/>
          </a:prstGeom>
        </p:spPr>
      </p:pic>
      <p:sp>
        <p:nvSpPr>
          <p:cNvPr id="3" name="标题 2"/>
          <p:cNvSpPr>
            <a:spLocks noGrp="1"/>
          </p:cNvSpPr>
          <p:nvPr>
            <p:ph type="title"/>
          </p:nvPr>
        </p:nvSpPr>
        <p:spPr>
          <a:xfrm>
            <a:off x="5175885" y="2376805"/>
            <a:ext cx="5067935" cy="2179955"/>
          </a:xfrm>
        </p:spPr>
        <p:txBody>
          <a:bodyPr>
            <a:noAutofit/>
          </a:bodyPr>
          <a:lstStyle/>
          <a:p>
            <a:pPr algn="ctr"/>
            <a:r>
              <a:rPr lang="en-US" altLang="zh-CN" sz="7200" dirty="0" smtClean="0">
                <a:solidFill>
                  <a:schemeClr val="tx1">
                    <a:lumMod val="75000"/>
                    <a:lumOff val="25000"/>
                  </a:schemeClr>
                </a:solidFill>
                <a:latin typeface="微软雅黑" panose="020B0503020204020204" charset="-122"/>
                <a:ea typeface="微软雅黑" panose="020B0503020204020204" charset="-122"/>
              </a:rPr>
              <a:t>Part 03</a:t>
            </a:r>
          </a:p>
        </p:txBody>
      </p:sp>
      <p:sp>
        <p:nvSpPr>
          <p:cNvPr id="5" name="文本框 4"/>
          <p:cNvSpPr txBox="1"/>
          <p:nvPr/>
        </p:nvSpPr>
        <p:spPr>
          <a:xfrm>
            <a:off x="1165663" y="2732373"/>
            <a:ext cx="5179090" cy="922020"/>
          </a:xfrm>
          <a:prstGeom prst="rect">
            <a:avLst/>
          </a:prstGeom>
          <a:noFill/>
        </p:spPr>
        <p:txBody>
          <a:bodyPr wrap="square" rtlCol="0">
            <a:spAutoFit/>
          </a:bodyPr>
          <a:lstStyle/>
          <a:p>
            <a:r>
              <a:rPr lang="zh-CN" altLang="en-US" sz="5400" spc="300"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6" name="文本框 5"/>
          <p:cNvSpPr txBox="1"/>
          <p:nvPr/>
        </p:nvSpPr>
        <p:spPr>
          <a:xfrm>
            <a:off x="1165663" y="3733689"/>
            <a:ext cx="3838772" cy="368300"/>
          </a:xfrm>
          <a:prstGeom prst="rect">
            <a:avLst/>
          </a:prstGeom>
          <a:noFill/>
        </p:spPr>
        <p:txBody>
          <a:bodyPr wrap="square" rtlCol="0">
            <a:spAutoFit/>
          </a:bodyPr>
          <a:lstStyle/>
          <a:p>
            <a:pPr algn="dist"/>
            <a:r>
              <a:rPr lang="en-US" altLang="zh-CN" dirty="0" smtClean="0">
                <a:solidFill>
                  <a:schemeClr val="tx1">
                    <a:lumMod val="75000"/>
                    <a:lumOff val="25000"/>
                  </a:schemeClr>
                </a:solidFill>
                <a:latin typeface="微软雅黑" panose="020B0503020204020204" charset="-122"/>
                <a:ea typeface="微软雅黑" panose="020B0503020204020204" charset="-122"/>
              </a:rPr>
              <a:t>Teaching Objectives</a:t>
            </a:r>
          </a:p>
        </p:txBody>
      </p:sp>
      <p:sp>
        <p:nvSpPr>
          <p:cNvPr id="7" name="文本框 6"/>
          <p:cNvSpPr txBox="1"/>
          <p:nvPr/>
        </p:nvSpPr>
        <p:spPr>
          <a:xfrm>
            <a:off x="1165663" y="4195354"/>
            <a:ext cx="4206240" cy="460375"/>
          </a:xfrm>
          <a:prstGeom prst="rect">
            <a:avLst/>
          </a:prstGeom>
          <a:noFill/>
        </p:spPr>
        <p:txBody>
          <a:bodyPr wrap="square" rtlCol="0">
            <a:spAutoFit/>
          </a:bodyPr>
          <a:lstStyle/>
          <a:p>
            <a:r>
              <a:rPr lang="en-US" altLang="zh-CN" sz="1200" dirty="0" smtClean="0">
                <a:solidFill>
                  <a:schemeClr val="tx1">
                    <a:lumMod val="75000"/>
                    <a:lumOff val="25000"/>
                  </a:schemeClr>
                </a:solidFill>
                <a:latin typeface="微软雅黑" panose="020B0503020204020204" charset="-122"/>
                <a:ea typeface="微软雅黑" panose="020B0503020204020204" charset="-122"/>
              </a:rPr>
              <a:t>According to your need to draw the text box size. According to your need to draw the text box size.</a:t>
            </a: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宽屏</PresentationFormat>
  <Paragraphs>148</Paragraphs>
  <Slides>15</Slides>
  <Notes>3</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15</vt:i4>
      </vt:variant>
    </vt:vector>
  </HeadingPairs>
  <TitlesOfParts>
    <vt:vector size="21" baseType="lpstr">
      <vt:lpstr>等线</vt:lpstr>
      <vt:lpstr>等线 Light</vt:lpstr>
      <vt:lpstr>微软雅黑</vt:lpstr>
      <vt:lpstr>Arial</vt:lpstr>
      <vt:lpstr>www.2ppt.com</vt:lpstr>
      <vt:lpstr>1_Office 主题​​</vt:lpstr>
      <vt:lpstr>卡通教育教学通用</vt:lpstr>
      <vt:lpstr>PowerPoint 演示文稿</vt:lpstr>
      <vt:lpstr>Part 01</vt:lpstr>
      <vt:lpstr>PowerPoint 演示文稿</vt:lpstr>
      <vt:lpstr>PowerPoint 演示文稿</vt:lpstr>
      <vt:lpstr>Part 02</vt:lpstr>
      <vt:lpstr>PowerPoint 演示文稿</vt:lpstr>
      <vt:lpstr>PowerPoint 演示文稿</vt:lpstr>
      <vt:lpstr>Part 03</vt:lpstr>
      <vt:lpstr>PowerPoint 演示文稿</vt:lpstr>
      <vt:lpstr>PowerPoint 演示文稿</vt:lpstr>
      <vt:lpstr>Part 04</vt:lpstr>
      <vt:lpstr>PowerPoint 演示文稿</vt:lpstr>
      <vt:lpstr>PowerPoint 演示文稿</vt:lpstr>
      <vt:lpstr>感谢您的聆听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2020-05-27T06:21:00Z</dcterms:created>
  <dcterms:modified xsi:type="dcterms:W3CDTF">2023-01-10T06:51:46Z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9DFE442D4C0D4D9989239A8EA0196360</vt:lpwstr>
  </property>
  <property fmtid="{A09F084E-AD41-489F-8076-AA5BE3082BCA}" pid="100">
    <vt:ui4>5</vt:ui4>
  </property>
  <property fmtid="{64440492-4C8B-11D1-8B70-080036B11A03}" pid="11">
    <vt:lpwstr>www.2ppt.com-爱PPT提供资源下载</vt:lpwstr>
  </property>
</Properties>
</file>