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598" r:id="rId2"/>
    <p:sldId id="603" r:id="rId3"/>
    <p:sldId id="593" r:id="rId4"/>
    <p:sldId id="527" r:id="rId5"/>
    <p:sldId id="538" r:id="rId6"/>
    <p:sldId id="575" r:id="rId7"/>
    <p:sldId id="567" r:id="rId8"/>
    <p:sldId id="568" r:id="rId9"/>
    <p:sldId id="569" r:id="rId10"/>
    <p:sldId id="530" r:id="rId11"/>
    <p:sldId id="531" r:id="rId12"/>
    <p:sldId id="600" r:id="rId13"/>
    <p:sldId id="532" r:id="rId14"/>
    <p:sldId id="573" r:id="rId15"/>
    <p:sldId id="533" r:id="rId16"/>
    <p:sldId id="534" r:id="rId17"/>
    <p:sldId id="537" r:id="rId18"/>
    <p:sldId id="536" r:id="rId19"/>
    <p:sldId id="539" r:id="rId20"/>
    <p:sldId id="540" r:id="rId21"/>
    <p:sldId id="541" r:id="rId22"/>
    <p:sldId id="542" r:id="rId23"/>
    <p:sldId id="543" r:id="rId24"/>
    <p:sldId id="545" r:id="rId25"/>
    <p:sldId id="546" r:id="rId26"/>
    <p:sldId id="570" r:id="rId27"/>
    <p:sldId id="601" r:id="rId28"/>
    <p:sldId id="547" r:id="rId29"/>
    <p:sldId id="548" r:id="rId30"/>
    <p:sldId id="549" r:id="rId31"/>
    <p:sldId id="550" r:id="rId32"/>
    <p:sldId id="551" r:id="rId33"/>
    <p:sldId id="577" r:id="rId34"/>
    <p:sldId id="553" r:id="rId35"/>
    <p:sldId id="554" r:id="rId36"/>
    <p:sldId id="556" r:id="rId37"/>
    <p:sldId id="557" r:id="rId38"/>
    <p:sldId id="576" r:id="rId39"/>
    <p:sldId id="602" r:id="rId40"/>
    <p:sldId id="558" r:id="rId41"/>
    <p:sldId id="559" r:id="rId42"/>
    <p:sldId id="571" r:id="rId43"/>
    <p:sldId id="574" r:id="rId44"/>
    <p:sldId id="560" r:id="rId45"/>
    <p:sldId id="561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>
          <p15:clr>
            <a:srgbClr val="A4A3A4"/>
          </p15:clr>
        </p15:guide>
        <p15:guide id="2" pos="644">
          <p15:clr>
            <a:srgbClr val="A4A3A4"/>
          </p15:clr>
        </p15:guide>
        <p15:guide id="3" orient="horz" pos="4876">
          <p15:clr>
            <a:srgbClr val="A4A3A4"/>
          </p15:clr>
        </p15:guide>
        <p15:guide id="4" orient="horz" pos="1956">
          <p15:clr>
            <a:srgbClr val="A4A3A4"/>
          </p15:clr>
        </p15:guide>
        <p15:guide id="5" orient="horz" pos="278">
          <p15:clr>
            <a:srgbClr val="A4A3A4"/>
          </p15:clr>
        </p15:guide>
        <p15:guide id="6" orient="horz" pos="5480">
          <p15:clr>
            <a:srgbClr val="A4A3A4"/>
          </p15:clr>
        </p15:guide>
        <p15:guide id="7" pos="5120">
          <p15:clr>
            <a:srgbClr val="A4A3A4"/>
          </p15:clr>
        </p15:guide>
        <p15:guide id="8" orient="horz" pos="3861">
          <p15:clr>
            <a:srgbClr val="A4A3A4"/>
          </p15:clr>
        </p15:guide>
        <p15:guide id="9" orient="horz" pos="2876">
          <p15:clr>
            <a:srgbClr val="A4A3A4"/>
          </p15:clr>
        </p15:guide>
        <p15:guide id="10" orient="horz" pos="3657">
          <p15:clr>
            <a:srgbClr val="A4A3A4"/>
          </p15:clr>
        </p15:guide>
        <p15:guide id="11" orient="horz" pos="1049">
          <p15:clr>
            <a:srgbClr val="A4A3A4"/>
          </p15:clr>
        </p15:guide>
        <p15:guide id="12" orient="horz" pos="4110">
          <p15:clr>
            <a:srgbClr val="A4A3A4"/>
          </p15:clr>
        </p15:guide>
        <p15:guide id="13" orient="horz">
          <p15:clr>
            <a:srgbClr val="A4A3A4"/>
          </p15:clr>
        </p15:guide>
        <p15:guide id="14" orient="horz" pos="2875">
          <p15:clr>
            <a:srgbClr val="A4A3A4"/>
          </p15:clr>
        </p15:guide>
        <p15:guide id="15" pos="483">
          <p15:clr>
            <a:srgbClr val="A4A3A4"/>
          </p15:clr>
        </p15:guide>
        <p15:guide id="16" pos="5412">
          <p15:clr>
            <a:srgbClr val="A4A3A4"/>
          </p15:clr>
        </p15:guide>
        <p15:guide id="17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B43B20"/>
    <a:srgbClr val="613705"/>
    <a:srgbClr val="208AA4"/>
    <a:srgbClr val="FDFEFF"/>
    <a:srgbClr val="0180E3"/>
    <a:srgbClr val="476F4D"/>
    <a:srgbClr val="F6F6F6"/>
    <a:srgbClr val="F9F9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3" autoAdjust="0"/>
    <p:restoredTop sz="94424" autoAdjust="0"/>
  </p:normalViewPr>
  <p:slideViewPr>
    <p:cSldViewPr snapToGrid="0" showGuides="1">
      <p:cViewPr varScale="1">
        <p:scale>
          <a:sx n="92" d="100"/>
          <a:sy n="92" d="100"/>
        </p:scale>
        <p:origin x="528" y="84"/>
      </p:cViewPr>
      <p:guideLst>
        <p:guide orient="horz" pos="3748"/>
        <p:guide pos="644"/>
        <p:guide orient="horz" pos="4876"/>
        <p:guide orient="horz" pos="1956"/>
        <p:guide orient="horz" pos="278"/>
        <p:guide orient="horz" pos="5480"/>
        <p:guide pos="5120"/>
        <p:guide orient="horz" pos="3861"/>
        <p:guide orient="horz" pos="2876"/>
        <p:guide orient="horz" pos="3657"/>
        <p:guide orient="horz" pos="1049"/>
        <p:guide orient="horz" pos="4110"/>
        <p:guide orient="horz"/>
        <p:guide orient="horz" pos="2875"/>
        <p:guide pos="483"/>
        <p:guide pos="54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40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DA699EB-6B6F-4303-84E5-698CBBF28AE0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7F1D5E53-1996-4A18-8378-BCF5C8046DA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19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1FD11A-F15D-4863-A12F-4EA7940144DE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39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45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5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6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8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t>9</a:t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0810086" y="-13648"/>
            <a:ext cx="1391013" cy="1631757"/>
          </a:xfrm>
          <a:prstGeom prst="rect">
            <a:avLst/>
          </a:prstGeom>
        </p:spPr>
      </p:pic>
      <p:sp>
        <p:nvSpPr>
          <p:cNvPr id="57" name="TextBox 15"/>
          <p:cNvSpPr txBox="1"/>
          <p:nvPr userDrawn="1"/>
        </p:nvSpPr>
        <p:spPr>
          <a:xfrm>
            <a:off x="11612336" y="179661"/>
            <a:ext cx="454433" cy="315453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600" b="1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1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Freeform 103"/>
          <p:cNvSpPr>
            <a:spLocks noEditPoints="1"/>
          </p:cNvSpPr>
          <p:nvPr userDrawn="1"/>
        </p:nvSpPr>
        <p:spPr bwMode="auto">
          <a:xfrm>
            <a:off x="11219543" y="5644039"/>
            <a:ext cx="785587" cy="1213961"/>
          </a:xfrm>
          <a:custGeom>
            <a:avLst/>
            <a:gdLst>
              <a:gd name="T0" fmla="*/ 217 w 238"/>
              <a:gd name="T1" fmla="*/ 303 h 368"/>
              <a:gd name="T2" fmla="*/ 193 w 238"/>
              <a:gd name="T3" fmla="*/ 255 h 368"/>
              <a:gd name="T4" fmla="*/ 175 w 238"/>
              <a:gd name="T5" fmla="*/ 236 h 368"/>
              <a:gd name="T6" fmla="*/ 181 w 238"/>
              <a:gd name="T7" fmla="*/ 231 h 368"/>
              <a:gd name="T8" fmla="*/ 153 w 238"/>
              <a:gd name="T9" fmla="*/ 182 h 368"/>
              <a:gd name="T10" fmla="*/ 131 w 238"/>
              <a:gd name="T11" fmla="*/ 137 h 368"/>
              <a:gd name="T12" fmla="*/ 122 w 238"/>
              <a:gd name="T13" fmla="*/ 113 h 368"/>
              <a:gd name="T14" fmla="*/ 131 w 238"/>
              <a:gd name="T15" fmla="*/ 85 h 368"/>
              <a:gd name="T16" fmla="*/ 134 w 238"/>
              <a:gd name="T17" fmla="*/ 59 h 368"/>
              <a:gd name="T18" fmla="*/ 129 w 238"/>
              <a:gd name="T19" fmla="*/ 48 h 368"/>
              <a:gd name="T20" fmla="*/ 89 w 238"/>
              <a:gd name="T21" fmla="*/ 43 h 368"/>
              <a:gd name="T22" fmla="*/ 64 w 238"/>
              <a:gd name="T23" fmla="*/ 42 h 368"/>
              <a:gd name="T24" fmla="*/ 63 w 238"/>
              <a:gd name="T25" fmla="*/ 11 h 368"/>
              <a:gd name="T26" fmla="*/ 35 w 238"/>
              <a:gd name="T27" fmla="*/ 3 h 368"/>
              <a:gd name="T28" fmla="*/ 22 w 238"/>
              <a:gd name="T29" fmla="*/ 21 h 368"/>
              <a:gd name="T30" fmla="*/ 21 w 238"/>
              <a:gd name="T31" fmla="*/ 34 h 368"/>
              <a:gd name="T32" fmla="*/ 24 w 238"/>
              <a:gd name="T33" fmla="*/ 40 h 368"/>
              <a:gd name="T34" fmla="*/ 26 w 238"/>
              <a:gd name="T35" fmla="*/ 44 h 368"/>
              <a:gd name="T36" fmla="*/ 27 w 238"/>
              <a:gd name="T37" fmla="*/ 48 h 368"/>
              <a:gd name="T38" fmla="*/ 30 w 238"/>
              <a:gd name="T39" fmla="*/ 54 h 368"/>
              <a:gd name="T40" fmla="*/ 41 w 238"/>
              <a:gd name="T41" fmla="*/ 56 h 368"/>
              <a:gd name="T42" fmla="*/ 47 w 238"/>
              <a:gd name="T43" fmla="*/ 61 h 368"/>
              <a:gd name="T44" fmla="*/ 47 w 238"/>
              <a:gd name="T45" fmla="*/ 92 h 368"/>
              <a:gd name="T46" fmla="*/ 57 w 238"/>
              <a:gd name="T47" fmla="*/ 117 h 368"/>
              <a:gd name="T48" fmla="*/ 37 w 238"/>
              <a:gd name="T49" fmla="*/ 119 h 368"/>
              <a:gd name="T50" fmla="*/ 20 w 238"/>
              <a:gd name="T51" fmla="*/ 108 h 368"/>
              <a:gd name="T52" fmla="*/ 13 w 238"/>
              <a:gd name="T53" fmla="*/ 104 h 368"/>
              <a:gd name="T54" fmla="*/ 8 w 238"/>
              <a:gd name="T55" fmla="*/ 108 h 368"/>
              <a:gd name="T56" fmla="*/ 4 w 238"/>
              <a:gd name="T57" fmla="*/ 109 h 368"/>
              <a:gd name="T58" fmla="*/ 3 w 238"/>
              <a:gd name="T59" fmla="*/ 112 h 368"/>
              <a:gd name="T60" fmla="*/ 3 w 238"/>
              <a:gd name="T61" fmla="*/ 117 h 368"/>
              <a:gd name="T62" fmla="*/ 1 w 238"/>
              <a:gd name="T63" fmla="*/ 119 h 368"/>
              <a:gd name="T64" fmla="*/ 1 w 238"/>
              <a:gd name="T65" fmla="*/ 122 h 368"/>
              <a:gd name="T66" fmla="*/ 11 w 238"/>
              <a:gd name="T67" fmla="*/ 127 h 368"/>
              <a:gd name="T68" fmla="*/ 28 w 238"/>
              <a:gd name="T69" fmla="*/ 130 h 368"/>
              <a:gd name="T70" fmla="*/ 68 w 238"/>
              <a:gd name="T71" fmla="*/ 138 h 368"/>
              <a:gd name="T72" fmla="*/ 82 w 238"/>
              <a:gd name="T73" fmla="*/ 165 h 368"/>
              <a:gd name="T74" fmla="*/ 62 w 238"/>
              <a:gd name="T75" fmla="*/ 207 h 368"/>
              <a:gd name="T76" fmla="*/ 53 w 238"/>
              <a:gd name="T77" fmla="*/ 246 h 368"/>
              <a:gd name="T78" fmla="*/ 89 w 238"/>
              <a:gd name="T79" fmla="*/ 261 h 368"/>
              <a:gd name="T80" fmla="*/ 131 w 238"/>
              <a:gd name="T81" fmla="*/ 264 h 368"/>
              <a:gd name="T82" fmla="*/ 149 w 238"/>
              <a:gd name="T83" fmla="*/ 273 h 368"/>
              <a:gd name="T84" fmla="*/ 160 w 238"/>
              <a:gd name="T85" fmla="*/ 295 h 368"/>
              <a:gd name="T86" fmla="*/ 162 w 238"/>
              <a:gd name="T87" fmla="*/ 313 h 368"/>
              <a:gd name="T88" fmla="*/ 172 w 238"/>
              <a:gd name="T89" fmla="*/ 298 h 368"/>
              <a:gd name="T90" fmla="*/ 175 w 238"/>
              <a:gd name="T91" fmla="*/ 272 h 368"/>
              <a:gd name="T92" fmla="*/ 202 w 238"/>
              <a:gd name="T93" fmla="*/ 313 h 368"/>
              <a:gd name="T94" fmla="*/ 203 w 238"/>
              <a:gd name="T95" fmla="*/ 336 h 368"/>
              <a:gd name="T96" fmla="*/ 196 w 238"/>
              <a:gd name="T97" fmla="*/ 365 h 368"/>
              <a:gd name="T98" fmla="*/ 211 w 238"/>
              <a:gd name="T99" fmla="*/ 360 h 368"/>
              <a:gd name="T100" fmla="*/ 232 w 238"/>
              <a:gd name="T101" fmla="*/ 331 h 368"/>
              <a:gd name="T102" fmla="*/ 231 w 238"/>
              <a:gd name="T103" fmla="*/ 313 h 368"/>
              <a:gd name="T104" fmla="*/ 112 w 238"/>
              <a:gd name="T105" fmla="*/ 65 h 368"/>
              <a:gd name="T106" fmla="*/ 110 w 238"/>
              <a:gd name="T107" fmla="*/ 84 h 368"/>
              <a:gd name="T108" fmla="*/ 103 w 238"/>
              <a:gd name="T109" fmla="*/ 67 h 368"/>
              <a:gd name="T110" fmla="*/ 104 w 238"/>
              <a:gd name="T111" fmla="*/ 235 h 368"/>
              <a:gd name="T112" fmla="*/ 143 w 238"/>
              <a:gd name="T113" fmla="*/ 244 h 368"/>
              <a:gd name="T114" fmla="*/ 133 w 238"/>
              <a:gd name="T115" fmla="*/ 246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38" h="368">
                <a:moveTo>
                  <a:pt x="231" y="313"/>
                </a:moveTo>
                <a:cubicBezTo>
                  <a:pt x="229" y="312"/>
                  <a:pt x="219" y="306"/>
                  <a:pt x="217" y="303"/>
                </a:cubicBezTo>
                <a:cubicBezTo>
                  <a:pt x="215" y="300"/>
                  <a:pt x="206" y="283"/>
                  <a:pt x="204" y="278"/>
                </a:cubicBezTo>
                <a:cubicBezTo>
                  <a:pt x="203" y="273"/>
                  <a:pt x="195" y="259"/>
                  <a:pt x="193" y="255"/>
                </a:cubicBezTo>
                <a:cubicBezTo>
                  <a:pt x="190" y="252"/>
                  <a:pt x="181" y="243"/>
                  <a:pt x="179" y="242"/>
                </a:cubicBezTo>
                <a:cubicBezTo>
                  <a:pt x="178" y="241"/>
                  <a:pt x="175" y="236"/>
                  <a:pt x="175" y="236"/>
                </a:cubicBezTo>
                <a:cubicBezTo>
                  <a:pt x="175" y="236"/>
                  <a:pt x="175" y="235"/>
                  <a:pt x="176" y="235"/>
                </a:cubicBezTo>
                <a:cubicBezTo>
                  <a:pt x="178" y="234"/>
                  <a:pt x="182" y="233"/>
                  <a:pt x="181" y="231"/>
                </a:cubicBezTo>
                <a:cubicBezTo>
                  <a:pt x="181" y="230"/>
                  <a:pt x="180" y="222"/>
                  <a:pt x="177" y="218"/>
                </a:cubicBezTo>
                <a:cubicBezTo>
                  <a:pt x="175" y="215"/>
                  <a:pt x="153" y="182"/>
                  <a:pt x="153" y="182"/>
                </a:cubicBezTo>
                <a:cubicBezTo>
                  <a:pt x="153" y="182"/>
                  <a:pt x="152" y="174"/>
                  <a:pt x="151" y="166"/>
                </a:cubicBezTo>
                <a:cubicBezTo>
                  <a:pt x="150" y="157"/>
                  <a:pt x="133" y="140"/>
                  <a:pt x="131" y="137"/>
                </a:cubicBezTo>
                <a:cubicBezTo>
                  <a:pt x="129" y="134"/>
                  <a:pt x="124" y="125"/>
                  <a:pt x="123" y="120"/>
                </a:cubicBezTo>
                <a:cubicBezTo>
                  <a:pt x="122" y="116"/>
                  <a:pt x="122" y="114"/>
                  <a:pt x="122" y="113"/>
                </a:cubicBezTo>
                <a:cubicBezTo>
                  <a:pt x="122" y="113"/>
                  <a:pt x="125" y="102"/>
                  <a:pt x="125" y="102"/>
                </a:cubicBezTo>
                <a:cubicBezTo>
                  <a:pt x="125" y="102"/>
                  <a:pt x="130" y="87"/>
                  <a:pt x="131" y="85"/>
                </a:cubicBezTo>
                <a:cubicBezTo>
                  <a:pt x="131" y="84"/>
                  <a:pt x="133" y="73"/>
                  <a:pt x="134" y="71"/>
                </a:cubicBezTo>
                <a:cubicBezTo>
                  <a:pt x="134" y="69"/>
                  <a:pt x="134" y="61"/>
                  <a:pt x="134" y="59"/>
                </a:cubicBezTo>
                <a:cubicBezTo>
                  <a:pt x="134" y="57"/>
                  <a:pt x="134" y="56"/>
                  <a:pt x="134" y="53"/>
                </a:cubicBezTo>
                <a:cubicBezTo>
                  <a:pt x="134" y="51"/>
                  <a:pt x="131" y="50"/>
                  <a:pt x="129" y="48"/>
                </a:cubicBezTo>
                <a:cubicBezTo>
                  <a:pt x="126" y="47"/>
                  <a:pt x="111" y="44"/>
                  <a:pt x="108" y="44"/>
                </a:cubicBezTo>
                <a:cubicBezTo>
                  <a:pt x="106" y="45"/>
                  <a:pt x="91" y="44"/>
                  <a:pt x="89" y="43"/>
                </a:cubicBezTo>
                <a:cubicBezTo>
                  <a:pt x="88" y="43"/>
                  <a:pt x="82" y="40"/>
                  <a:pt x="76" y="40"/>
                </a:cubicBezTo>
                <a:cubicBezTo>
                  <a:pt x="71" y="40"/>
                  <a:pt x="64" y="42"/>
                  <a:pt x="64" y="42"/>
                </a:cubicBezTo>
                <a:cubicBezTo>
                  <a:pt x="64" y="42"/>
                  <a:pt x="64" y="30"/>
                  <a:pt x="64" y="26"/>
                </a:cubicBezTo>
                <a:cubicBezTo>
                  <a:pt x="65" y="22"/>
                  <a:pt x="65" y="17"/>
                  <a:pt x="63" y="11"/>
                </a:cubicBezTo>
                <a:cubicBezTo>
                  <a:pt x="60" y="6"/>
                  <a:pt x="55" y="2"/>
                  <a:pt x="51" y="1"/>
                </a:cubicBezTo>
                <a:cubicBezTo>
                  <a:pt x="46" y="0"/>
                  <a:pt x="38" y="2"/>
                  <a:pt x="35" y="3"/>
                </a:cubicBezTo>
                <a:cubicBezTo>
                  <a:pt x="31" y="4"/>
                  <a:pt x="24" y="10"/>
                  <a:pt x="23" y="13"/>
                </a:cubicBezTo>
                <a:cubicBezTo>
                  <a:pt x="21" y="15"/>
                  <a:pt x="22" y="19"/>
                  <a:pt x="22" y="21"/>
                </a:cubicBezTo>
                <a:cubicBezTo>
                  <a:pt x="22" y="23"/>
                  <a:pt x="22" y="29"/>
                  <a:pt x="22" y="29"/>
                </a:cubicBezTo>
                <a:cubicBezTo>
                  <a:pt x="22" y="29"/>
                  <a:pt x="22" y="31"/>
                  <a:pt x="21" y="34"/>
                </a:cubicBezTo>
                <a:cubicBezTo>
                  <a:pt x="20" y="36"/>
                  <a:pt x="20" y="38"/>
                  <a:pt x="21" y="39"/>
                </a:cubicBezTo>
                <a:cubicBezTo>
                  <a:pt x="21" y="40"/>
                  <a:pt x="24" y="40"/>
                  <a:pt x="24" y="40"/>
                </a:cubicBezTo>
                <a:cubicBezTo>
                  <a:pt x="24" y="40"/>
                  <a:pt x="24" y="41"/>
                  <a:pt x="24" y="43"/>
                </a:cubicBezTo>
                <a:cubicBezTo>
                  <a:pt x="24" y="44"/>
                  <a:pt x="25" y="44"/>
                  <a:pt x="26" y="44"/>
                </a:cubicBezTo>
                <a:cubicBezTo>
                  <a:pt x="27" y="44"/>
                  <a:pt x="27" y="45"/>
                  <a:pt x="27" y="45"/>
                </a:cubicBezTo>
                <a:cubicBezTo>
                  <a:pt x="26" y="46"/>
                  <a:pt x="26" y="46"/>
                  <a:pt x="27" y="48"/>
                </a:cubicBezTo>
                <a:cubicBezTo>
                  <a:pt x="28" y="49"/>
                  <a:pt x="29" y="50"/>
                  <a:pt x="29" y="50"/>
                </a:cubicBezTo>
                <a:cubicBezTo>
                  <a:pt x="29" y="50"/>
                  <a:pt x="29" y="53"/>
                  <a:pt x="30" y="54"/>
                </a:cubicBezTo>
                <a:cubicBezTo>
                  <a:pt x="30" y="55"/>
                  <a:pt x="33" y="56"/>
                  <a:pt x="34" y="56"/>
                </a:cubicBezTo>
                <a:cubicBezTo>
                  <a:pt x="36" y="55"/>
                  <a:pt x="40" y="55"/>
                  <a:pt x="41" y="56"/>
                </a:cubicBezTo>
                <a:cubicBezTo>
                  <a:pt x="42" y="57"/>
                  <a:pt x="47" y="61"/>
                  <a:pt x="47" y="61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7" y="66"/>
                  <a:pt x="46" y="71"/>
                </a:cubicBezTo>
                <a:cubicBezTo>
                  <a:pt x="46" y="75"/>
                  <a:pt x="47" y="88"/>
                  <a:pt x="47" y="92"/>
                </a:cubicBezTo>
                <a:cubicBezTo>
                  <a:pt x="47" y="96"/>
                  <a:pt x="51" y="107"/>
                  <a:pt x="52" y="108"/>
                </a:cubicBezTo>
                <a:cubicBezTo>
                  <a:pt x="52" y="109"/>
                  <a:pt x="57" y="117"/>
                  <a:pt x="57" y="117"/>
                </a:cubicBezTo>
                <a:cubicBezTo>
                  <a:pt x="57" y="117"/>
                  <a:pt x="57" y="117"/>
                  <a:pt x="56" y="118"/>
                </a:cubicBezTo>
                <a:cubicBezTo>
                  <a:pt x="54" y="118"/>
                  <a:pt x="41" y="119"/>
                  <a:pt x="37" y="119"/>
                </a:cubicBezTo>
                <a:cubicBezTo>
                  <a:pt x="34" y="119"/>
                  <a:pt x="22" y="116"/>
                  <a:pt x="22" y="116"/>
                </a:cubicBezTo>
                <a:cubicBezTo>
                  <a:pt x="22" y="116"/>
                  <a:pt x="21" y="111"/>
                  <a:pt x="20" y="108"/>
                </a:cubicBezTo>
                <a:cubicBezTo>
                  <a:pt x="19" y="105"/>
                  <a:pt x="15" y="105"/>
                  <a:pt x="15" y="105"/>
                </a:cubicBezTo>
                <a:cubicBezTo>
                  <a:pt x="15" y="105"/>
                  <a:pt x="14" y="105"/>
                  <a:pt x="13" y="104"/>
                </a:cubicBezTo>
                <a:cubicBezTo>
                  <a:pt x="11" y="103"/>
                  <a:pt x="9" y="106"/>
                  <a:pt x="9" y="107"/>
                </a:cubicBezTo>
                <a:cubicBezTo>
                  <a:pt x="9" y="107"/>
                  <a:pt x="8" y="108"/>
                  <a:pt x="8" y="108"/>
                </a:cubicBezTo>
                <a:cubicBezTo>
                  <a:pt x="8" y="108"/>
                  <a:pt x="7" y="108"/>
                  <a:pt x="6" y="108"/>
                </a:cubicBezTo>
                <a:cubicBezTo>
                  <a:pt x="5" y="108"/>
                  <a:pt x="4" y="108"/>
                  <a:pt x="4" y="109"/>
                </a:cubicBezTo>
                <a:cubicBezTo>
                  <a:pt x="4" y="110"/>
                  <a:pt x="5" y="112"/>
                  <a:pt x="5" y="112"/>
                </a:cubicBezTo>
                <a:cubicBezTo>
                  <a:pt x="5" y="112"/>
                  <a:pt x="3" y="112"/>
                  <a:pt x="3" y="112"/>
                </a:cubicBezTo>
                <a:cubicBezTo>
                  <a:pt x="2" y="113"/>
                  <a:pt x="2" y="114"/>
                  <a:pt x="2" y="115"/>
                </a:cubicBezTo>
                <a:cubicBezTo>
                  <a:pt x="3" y="115"/>
                  <a:pt x="3" y="117"/>
                  <a:pt x="3" y="117"/>
                </a:cubicBezTo>
                <a:cubicBezTo>
                  <a:pt x="3" y="117"/>
                  <a:pt x="3" y="117"/>
                  <a:pt x="2" y="117"/>
                </a:cubicBezTo>
                <a:cubicBezTo>
                  <a:pt x="0" y="117"/>
                  <a:pt x="1" y="118"/>
                  <a:pt x="1" y="119"/>
                </a:cubicBezTo>
                <a:cubicBezTo>
                  <a:pt x="2" y="120"/>
                  <a:pt x="2" y="121"/>
                  <a:pt x="2" y="121"/>
                </a:cubicBezTo>
                <a:cubicBezTo>
                  <a:pt x="2" y="121"/>
                  <a:pt x="1" y="121"/>
                  <a:pt x="1" y="122"/>
                </a:cubicBezTo>
                <a:cubicBezTo>
                  <a:pt x="0" y="123"/>
                  <a:pt x="2" y="124"/>
                  <a:pt x="5" y="125"/>
                </a:cubicBezTo>
                <a:cubicBezTo>
                  <a:pt x="8" y="126"/>
                  <a:pt x="9" y="127"/>
                  <a:pt x="11" y="127"/>
                </a:cubicBezTo>
                <a:cubicBezTo>
                  <a:pt x="13" y="127"/>
                  <a:pt x="15" y="127"/>
                  <a:pt x="17" y="127"/>
                </a:cubicBezTo>
                <a:cubicBezTo>
                  <a:pt x="19" y="128"/>
                  <a:pt x="19" y="127"/>
                  <a:pt x="28" y="130"/>
                </a:cubicBezTo>
                <a:cubicBezTo>
                  <a:pt x="37" y="133"/>
                  <a:pt x="51" y="137"/>
                  <a:pt x="54" y="137"/>
                </a:cubicBezTo>
                <a:cubicBezTo>
                  <a:pt x="58" y="138"/>
                  <a:pt x="68" y="138"/>
                  <a:pt x="68" y="138"/>
                </a:cubicBezTo>
                <a:cubicBezTo>
                  <a:pt x="68" y="138"/>
                  <a:pt x="72" y="144"/>
                  <a:pt x="75" y="149"/>
                </a:cubicBezTo>
                <a:cubicBezTo>
                  <a:pt x="78" y="154"/>
                  <a:pt x="82" y="162"/>
                  <a:pt x="82" y="165"/>
                </a:cubicBezTo>
                <a:cubicBezTo>
                  <a:pt x="82" y="168"/>
                  <a:pt x="81" y="175"/>
                  <a:pt x="79" y="178"/>
                </a:cubicBezTo>
                <a:cubicBezTo>
                  <a:pt x="77" y="181"/>
                  <a:pt x="62" y="207"/>
                  <a:pt x="62" y="207"/>
                </a:cubicBezTo>
                <a:cubicBezTo>
                  <a:pt x="62" y="207"/>
                  <a:pt x="52" y="233"/>
                  <a:pt x="52" y="235"/>
                </a:cubicBezTo>
                <a:cubicBezTo>
                  <a:pt x="51" y="238"/>
                  <a:pt x="51" y="241"/>
                  <a:pt x="53" y="246"/>
                </a:cubicBezTo>
                <a:cubicBezTo>
                  <a:pt x="54" y="250"/>
                  <a:pt x="57" y="253"/>
                  <a:pt x="64" y="257"/>
                </a:cubicBezTo>
                <a:cubicBezTo>
                  <a:pt x="71" y="260"/>
                  <a:pt x="86" y="260"/>
                  <a:pt x="89" y="261"/>
                </a:cubicBezTo>
                <a:cubicBezTo>
                  <a:pt x="93" y="261"/>
                  <a:pt x="107" y="262"/>
                  <a:pt x="114" y="262"/>
                </a:cubicBezTo>
                <a:cubicBezTo>
                  <a:pt x="121" y="262"/>
                  <a:pt x="128" y="263"/>
                  <a:pt x="131" y="264"/>
                </a:cubicBezTo>
                <a:cubicBezTo>
                  <a:pt x="134" y="264"/>
                  <a:pt x="139" y="266"/>
                  <a:pt x="142" y="268"/>
                </a:cubicBezTo>
                <a:cubicBezTo>
                  <a:pt x="145" y="270"/>
                  <a:pt x="148" y="272"/>
                  <a:pt x="149" y="273"/>
                </a:cubicBezTo>
                <a:cubicBezTo>
                  <a:pt x="150" y="274"/>
                  <a:pt x="151" y="279"/>
                  <a:pt x="152" y="283"/>
                </a:cubicBezTo>
                <a:cubicBezTo>
                  <a:pt x="153" y="286"/>
                  <a:pt x="159" y="293"/>
                  <a:pt x="160" y="295"/>
                </a:cubicBezTo>
                <a:cubicBezTo>
                  <a:pt x="161" y="298"/>
                  <a:pt x="160" y="304"/>
                  <a:pt x="160" y="307"/>
                </a:cubicBezTo>
                <a:cubicBezTo>
                  <a:pt x="160" y="310"/>
                  <a:pt x="161" y="312"/>
                  <a:pt x="162" y="313"/>
                </a:cubicBezTo>
                <a:cubicBezTo>
                  <a:pt x="164" y="313"/>
                  <a:pt x="166" y="311"/>
                  <a:pt x="167" y="310"/>
                </a:cubicBezTo>
                <a:cubicBezTo>
                  <a:pt x="167" y="309"/>
                  <a:pt x="170" y="303"/>
                  <a:pt x="172" y="298"/>
                </a:cubicBezTo>
                <a:cubicBezTo>
                  <a:pt x="173" y="293"/>
                  <a:pt x="174" y="281"/>
                  <a:pt x="174" y="281"/>
                </a:cubicBezTo>
                <a:cubicBezTo>
                  <a:pt x="174" y="281"/>
                  <a:pt x="174" y="272"/>
                  <a:pt x="175" y="272"/>
                </a:cubicBezTo>
                <a:cubicBezTo>
                  <a:pt x="175" y="272"/>
                  <a:pt x="188" y="289"/>
                  <a:pt x="192" y="293"/>
                </a:cubicBezTo>
                <a:cubicBezTo>
                  <a:pt x="195" y="296"/>
                  <a:pt x="201" y="309"/>
                  <a:pt x="202" y="313"/>
                </a:cubicBezTo>
                <a:cubicBezTo>
                  <a:pt x="204" y="317"/>
                  <a:pt x="204" y="320"/>
                  <a:pt x="204" y="323"/>
                </a:cubicBezTo>
                <a:cubicBezTo>
                  <a:pt x="204" y="326"/>
                  <a:pt x="203" y="330"/>
                  <a:pt x="203" y="336"/>
                </a:cubicBezTo>
                <a:cubicBezTo>
                  <a:pt x="203" y="342"/>
                  <a:pt x="202" y="351"/>
                  <a:pt x="199" y="356"/>
                </a:cubicBezTo>
                <a:cubicBezTo>
                  <a:pt x="197" y="361"/>
                  <a:pt x="195" y="362"/>
                  <a:pt x="196" y="365"/>
                </a:cubicBezTo>
                <a:cubicBezTo>
                  <a:pt x="196" y="368"/>
                  <a:pt x="203" y="367"/>
                  <a:pt x="204" y="366"/>
                </a:cubicBezTo>
                <a:cubicBezTo>
                  <a:pt x="206" y="365"/>
                  <a:pt x="210" y="360"/>
                  <a:pt x="211" y="360"/>
                </a:cubicBezTo>
                <a:cubicBezTo>
                  <a:pt x="212" y="359"/>
                  <a:pt x="219" y="351"/>
                  <a:pt x="221" y="348"/>
                </a:cubicBezTo>
                <a:cubicBezTo>
                  <a:pt x="222" y="346"/>
                  <a:pt x="230" y="334"/>
                  <a:pt x="232" y="331"/>
                </a:cubicBezTo>
                <a:cubicBezTo>
                  <a:pt x="234" y="329"/>
                  <a:pt x="238" y="323"/>
                  <a:pt x="238" y="320"/>
                </a:cubicBezTo>
                <a:cubicBezTo>
                  <a:pt x="238" y="317"/>
                  <a:pt x="234" y="315"/>
                  <a:pt x="231" y="313"/>
                </a:cubicBezTo>
                <a:close/>
                <a:moveTo>
                  <a:pt x="103" y="67"/>
                </a:moveTo>
                <a:cubicBezTo>
                  <a:pt x="103" y="67"/>
                  <a:pt x="112" y="66"/>
                  <a:pt x="112" y="65"/>
                </a:cubicBezTo>
                <a:cubicBezTo>
                  <a:pt x="112" y="65"/>
                  <a:pt x="113" y="88"/>
                  <a:pt x="113" y="90"/>
                </a:cubicBezTo>
                <a:cubicBezTo>
                  <a:pt x="113" y="92"/>
                  <a:pt x="112" y="88"/>
                  <a:pt x="110" y="84"/>
                </a:cubicBezTo>
                <a:cubicBezTo>
                  <a:pt x="107" y="80"/>
                  <a:pt x="103" y="68"/>
                  <a:pt x="103" y="68"/>
                </a:cubicBezTo>
                <a:lnTo>
                  <a:pt x="103" y="67"/>
                </a:lnTo>
                <a:close/>
                <a:moveTo>
                  <a:pt x="133" y="246"/>
                </a:moveTo>
                <a:cubicBezTo>
                  <a:pt x="126" y="243"/>
                  <a:pt x="104" y="235"/>
                  <a:pt x="104" y="235"/>
                </a:cubicBezTo>
                <a:cubicBezTo>
                  <a:pt x="115" y="218"/>
                  <a:pt x="115" y="218"/>
                  <a:pt x="115" y="218"/>
                </a:cubicBezTo>
                <a:cubicBezTo>
                  <a:pt x="115" y="218"/>
                  <a:pt x="140" y="242"/>
                  <a:pt x="143" y="244"/>
                </a:cubicBezTo>
                <a:cubicBezTo>
                  <a:pt x="145" y="247"/>
                  <a:pt x="151" y="251"/>
                  <a:pt x="151" y="251"/>
                </a:cubicBezTo>
                <a:cubicBezTo>
                  <a:pt x="151" y="251"/>
                  <a:pt x="139" y="249"/>
                  <a:pt x="133" y="24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62915" y="417936"/>
            <a:ext cx="727626" cy="707270"/>
            <a:chOff x="256032" y="233819"/>
            <a:chExt cx="727626" cy="707270"/>
          </a:xfrm>
        </p:grpSpPr>
        <p:sp>
          <p:nvSpPr>
            <p:cNvPr id="21" name="任意多边形 20"/>
            <p:cNvSpPr/>
            <p:nvPr userDrawn="1"/>
          </p:nvSpPr>
          <p:spPr>
            <a:xfrm>
              <a:off x="567635" y="233819"/>
              <a:ext cx="104420" cy="142706"/>
            </a:xfrm>
            <a:custGeom>
              <a:avLst/>
              <a:gdLst>
                <a:gd name="connsiteX0" fmla="*/ 52210 w 104420"/>
                <a:gd name="connsiteY0" fmla="*/ 0 h 142706"/>
                <a:gd name="connsiteX1" fmla="*/ 104420 w 104420"/>
                <a:gd name="connsiteY1" fmla="*/ 142706 h 142706"/>
                <a:gd name="connsiteX2" fmla="*/ 0 w 104420"/>
                <a:gd name="connsiteY2" fmla="*/ 142706 h 142706"/>
                <a:gd name="connsiteX3" fmla="*/ 52210 w 104420"/>
                <a:gd name="connsiteY3" fmla="*/ 0 h 14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20" h="142706">
                  <a:moveTo>
                    <a:pt x="52210" y="0"/>
                  </a:moveTo>
                  <a:lnTo>
                    <a:pt x="104420" y="142706"/>
                  </a:lnTo>
                  <a:lnTo>
                    <a:pt x="0" y="142706"/>
                  </a:lnTo>
                  <a:lnTo>
                    <a:pt x="5221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 userDrawn="1"/>
          </p:nvSpPr>
          <p:spPr>
            <a:xfrm>
              <a:off x="362582" y="337388"/>
              <a:ext cx="140745" cy="136808"/>
            </a:xfrm>
            <a:custGeom>
              <a:avLst/>
              <a:gdLst>
                <a:gd name="connsiteX0" fmla="*/ 0 w 140745"/>
                <a:gd name="connsiteY0" fmla="*/ 0 h 136808"/>
                <a:gd name="connsiteX1" fmla="*/ 140745 w 140745"/>
                <a:gd name="connsiteY1" fmla="*/ 65038 h 136808"/>
                <a:gd name="connsiteX2" fmla="*/ 66909 w 140745"/>
                <a:gd name="connsiteY2" fmla="*/ 136808 h 136808"/>
                <a:gd name="connsiteX3" fmla="*/ 0 w 140745"/>
                <a:gd name="connsiteY3" fmla="*/ 0 h 13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45" h="136808">
                  <a:moveTo>
                    <a:pt x="0" y="0"/>
                  </a:moveTo>
                  <a:lnTo>
                    <a:pt x="140745" y="65038"/>
                  </a:lnTo>
                  <a:lnTo>
                    <a:pt x="66909" y="1368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 userDrawn="1"/>
          </p:nvSpPr>
          <p:spPr>
            <a:xfrm>
              <a:off x="736363" y="337388"/>
              <a:ext cx="140711" cy="136808"/>
            </a:xfrm>
            <a:custGeom>
              <a:avLst/>
              <a:gdLst>
                <a:gd name="connsiteX0" fmla="*/ 140711 w 140711"/>
                <a:gd name="connsiteY0" fmla="*/ 0 h 136808"/>
                <a:gd name="connsiteX1" fmla="*/ 73836 w 140711"/>
                <a:gd name="connsiteY1" fmla="*/ 136808 h 136808"/>
                <a:gd name="connsiteX2" fmla="*/ 0 w 140711"/>
                <a:gd name="connsiteY2" fmla="*/ 65038 h 136808"/>
                <a:gd name="connsiteX3" fmla="*/ 140711 w 140711"/>
                <a:gd name="connsiteY3" fmla="*/ 0 h 13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11" h="136808">
                  <a:moveTo>
                    <a:pt x="140711" y="0"/>
                  </a:moveTo>
                  <a:lnTo>
                    <a:pt x="73836" y="136808"/>
                  </a:lnTo>
                  <a:lnTo>
                    <a:pt x="0" y="65038"/>
                  </a:lnTo>
                  <a:lnTo>
                    <a:pt x="140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 userDrawn="1"/>
          </p:nvSpPr>
          <p:spPr>
            <a:xfrm>
              <a:off x="437939" y="410636"/>
              <a:ext cx="363814" cy="353636"/>
            </a:xfrm>
            <a:custGeom>
              <a:avLst/>
              <a:gdLst>
                <a:gd name="connsiteX0" fmla="*/ 181907 w 363814"/>
                <a:gd name="connsiteY0" fmla="*/ 0 h 353636"/>
                <a:gd name="connsiteX1" fmla="*/ 363814 w 363814"/>
                <a:gd name="connsiteY1" fmla="*/ 176818 h 353636"/>
                <a:gd name="connsiteX2" fmla="*/ 181907 w 363814"/>
                <a:gd name="connsiteY2" fmla="*/ 353636 h 353636"/>
                <a:gd name="connsiteX3" fmla="*/ 0 w 363814"/>
                <a:gd name="connsiteY3" fmla="*/ 176818 h 353636"/>
                <a:gd name="connsiteX4" fmla="*/ 181907 w 363814"/>
                <a:gd name="connsiteY4" fmla="*/ 0 h 35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814" h="353636">
                  <a:moveTo>
                    <a:pt x="181907" y="0"/>
                  </a:moveTo>
                  <a:cubicBezTo>
                    <a:pt x="282371" y="0"/>
                    <a:pt x="363814" y="79164"/>
                    <a:pt x="363814" y="176818"/>
                  </a:cubicBezTo>
                  <a:cubicBezTo>
                    <a:pt x="363814" y="274472"/>
                    <a:pt x="282371" y="353636"/>
                    <a:pt x="181907" y="353636"/>
                  </a:cubicBezTo>
                  <a:cubicBezTo>
                    <a:pt x="81443" y="353636"/>
                    <a:pt x="0" y="274472"/>
                    <a:pt x="0" y="176818"/>
                  </a:cubicBezTo>
                  <a:cubicBezTo>
                    <a:pt x="0" y="79164"/>
                    <a:pt x="81443" y="0"/>
                    <a:pt x="1819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 userDrawn="1"/>
          </p:nvSpPr>
          <p:spPr>
            <a:xfrm>
              <a:off x="256032" y="536704"/>
              <a:ext cx="146814" cy="101500"/>
            </a:xfrm>
            <a:custGeom>
              <a:avLst/>
              <a:gdLst>
                <a:gd name="connsiteX0" fmla="*/ 146814 w 146814"/>
                <a:gd name="connsiteY0" fmla="*/ 0 h 101500"/>
                <a:gd name="connsiteX1" fmla="*/ 146814 w 146814"/>
                <a:gd name="connsiteY1" fmla="*/ 101500 h 101500"/>
                <a:gd name="connsiteX2" fmla="*/ 0 w 146814"/>
                <a:gd name="connsiteY2" fmla="*/ 50750 h 101500"/>
                <a:gd name="connsiteX3" fmla="*/ 146814 w 146814"/>
                <a:gd name="connsiteY3" fmla="*/ 0 h 10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14" h="101500">
                  <a:moveTo>
                    <a:pt x="146814" y="0"/>
                  </a:moveTo>
                  <a:lnTo>
                    <a:pt x="146814" y="101500"/>
                  </a:lnTo>
                  <a:lnTo>
                    <a:pt x="0" y="50750"/>
                  </a:lnTo>
                  <a:lnTo>
                    <a:pt x="14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 userDrawn="1"/>
          </p:nvSpPr>
          <p:spPr>
            <a:xfrm>
              <a:off x="836844" y="536704"/>
              <a:ext cx="146814" cy="101500"/>
            </a:xfrm>
            <a:custGeom>
              <a:avLst/>
              <a:gdLst>
                <a:gd name="connsiteX0" fmla="*/ 0 w 146814"/>
                <a:gd name="connsiteY0" fmla="*/ 0 h 101500"/>
                <a:gd name="connsiteX1" fmla="*/ 146814 w 146814"/>
                <a:gd name="connsiteY1" fmla="*/ 50750 h 101500"/>
                <a:gd name="connsiteX2" fmla="*/ 0 w 146814"/>
                <a:gd name="connsiteY2" fmla="*/ 101500 h 101500"/>
                <a:gd name="connsiteX3" fmla="*/ 0 w 146814"/>
                <a:gd name="connsiteY3" fmla="*/ 0 h 10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14" h="101500">
                  <a:moveTo>
                    <a:pt x="0" y="0"/>
                  </a:moveTo>
                  <a:lnTo>
                    <a:pt x="146814" y="50750"/>
                  </a:lnTo>
                  <a:lnTo>
                    <a:pt x="0" y="10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 userDrawn="1"/>
          </p:nvSpPr>
          <p:spPr>
            <a:xfrm>
              <a:off x="362582" y="700712"/>
              <a:ext cx="140745" cy="136775"/>
            </a:xfrm>
            <a:custGeom>
              <a:avLst/>
              <a:gdLst>
                <a:gd name="connsiteX0" fmla="*/ 66909 w 140745"/>
                <a:gd name="connsiteY0" fmla="*/ 0 h 136775"/>
                <a:gd name="connsiteX1" fmla="*/ 140745 w 140745"/>
                <a:gd name="connsiteY1" fmla="*/ 71770 h 136775"/>
                <a:gd name="connsiteX2" fmla="*/ 0 w 140745"/>
                <a:gd name="connsiteY2" fmla="*/ 136775 h 136775"/>
                <a:gd name="connsiteX3" fmla="*/ 66909 w 140745"/>
                <a:gd name="connsiteY3" fmla="*/ 0 h 13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45" h="136775">
                  <a:moveTo>
                    <a:pt x="66909" y="0"/>
                  </a:moveTo>
                  <a:lnTo>
                    <a:pt x="140745" y="71770"/>
                  </a:lnTo>
                  <a:lnTo>
                    <a:pt x="0" y="136775"/>
                  </a:lnTo>
                  <a:lnTo>
                    <a:pt x="669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 userDrawn="1"/>
          </p:nvSpPr>
          <p:spPr>
            <a:xfrm>
              <a:off x="736363" y="700712"/>
              <a:ext cx="140711" cy="136775"/>
            </a:xfrm>
            <a:custGeom>
              <a:avLst/>
              <a:gdLst>
                <a:gd name="connsiteX0" fmla="*/ 73836 w 140711"/>
                <a:gd name="connsiteY0" fmla="*/ 0 h 136775"/>
                <a:gd name="connsiteX1" fmla="*/ 140711 w 140711"/>
                <a:gd name="connsiteY1" fmla="*/ 136775 h 136775"/>
                <a:gd name="connsiteX2" fmla="*/ 0 w 140711"/>
                <a:gd name="connsiteY2" fmla="*/ 71770 h 136775"/>
                <a:gd name="connsiteX3" fmla="*/ 73836 w 140711"/>
                <a:gd name="connsiteY3" fmla="*/ 0 h 13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11" h="136775">
                  <a:moveTo>
                    <a:pt x="73836" y="0"/>
                  </a:moveTo>
                  <a:lnTo>
                    <a:pt x="140711" y="136775"/>
                  </a:lnTo>
                  <a:lnTo>
                    <a:pt x="0" y="71770"/>
                  </a:lnTo>
                  <a:lnTo>
                    <a:pt x="738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>
              <a:off x="567635" y="798383"/>
              <a:ext cx="104420" cy="142706"/>
            </a:xfrm>
            <a:custGeom>
              <a:avLst/>
              <a:gdLst>
                <a:gd name="connsiteX0" fmla="*/ 0 w 104420"/>
                <a:gd name="connsiteY0" fmla="*/ 0 h 142706"/>
                <a:gd name="connsiteX1" fmla="*/ 104420 w 104420"/>
                <a:gd name="connsiteY1" fmla="*/ 0 h 142706"/>
                <a:gd name="connsiteX2" fmla="*/ 52210 w 104420"/>
                <a:gd name="connsiteY2" fmla="*/ 142706 h 142706"/>
                <a:gd name="connsiteX3" fmla="*/ 0 w 104420"/>
                <a:gd name="connsiteY3" fmla="*/ 0 h 14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20" h="142706">
                  <a:moveTo>
                    <a:pt x="0" y="0"/>
                  </a:moveTo>
                  <a:lnTo>
                    <a:pt x="104420" y="0"/>
                  </a:lnTo>
                  <a:lnTo>
                    <a:pt x="52210" y="14270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Freeform 23"/>
          <p:cNvSpPr>
            <a:spLocks noEditPoints="1"/>
          </p:cNvSpPr>
          <p:nvPr userDrawn="1"/>
        </p:nvSpPr>
        <p:spPr bwMode="auto">
          <a:xfrm>
            <a:off x="10130589" y="5994721"/>
            <a:ext cx="1025284" cy="783978"/>
          </a:xfrm>
          <a:custGeom>
            <a:avLst/>
            <a:gdLst>
              <a:gd name="T0" fmla="*/ 1195 w 1228"/>
              <a:gd name="T1" fmla="*/ 372 h 939"/>
              <a:gd name="T2" fmla="*/ 1185 w 1228"/>
              <a:gd name="T3" fmla="*/ 406 h 939"/>
              <a:gd name="T4" fmla="*/ 1123 w 1228"/>
              <a:gd name="T5" fmla="*/ 384 h 939"/>
              <a:gd name="T6" fmla="*/ 1029 w 1228"/>
              <a:gd name="T7" fmla="*/ 341 h 939"/>
              <a:gd name="T8" fmla="*/ 911 w 1228"/>
              <a:gd name="T9" fmla="*/ 315 h 939"/>
              <a:gd name="T10" fmla="*/ 760 w 1228"/>
              <a:gd name="T11" fmla="*/ 341 h 939"/>
              <a:gd name="T12" fmla="*/ 722 w 1228"/>
              <a:gd name="T13" fmla="*/ 413 h 939"/>
              <a:gd name="T14" fmla="*/ 914 w 1228"/>
              <a:gd name="T15" fmla="*/ 430 h 939"/>
              <a:gd name="T16" fmla="*/ 1003 w 1228"/>
              <a:gd name="T17" fmla="*/ 627 h 939"/>
              <a:gd name="T18" fmla="*/ 1046 w 1228"/>
              <a:gd name="T19" fmla="*/ 723 h 939"/>
              <a:gd name="T20" fmla="*/ 1055 w 1228"/>
              <a:gd name="T21" fmla="*/ 730 h 939"/>
              <a:gd name="T22" fmla="*/ 1055 w 1228"/>
              <a:gd name="T23" fmla="*/ 773 h 939"/>
              <a:gd name="T24" fmla="*/ 1079 w 1228"/>
              <a:gd name="T25" fmla="*/ 809 h 939"/>
              <a:gd name="T26" fmla="*/ 1118 w 1228"/>
              <a:gd name="T27" fmla="*/ 833 h 939"/>
              <a:gd name="T28" fmla="*/ 1058 w 1228"/>
              <a:gd name="T29" fmla="*/ 867 h 939"/>
              <a:gd name="T30" fmla="*/ 1034 w 1228"/>
              <a:gd name="T31" fmla="*/ 891 h 939"/>
              <a:gd name="T32" fmla="*/ 964 w 1228"/>
              <a:gd name="T33" fmla="*/ 852 h 939"/>
              <a:gd name="T34" fmla="*/ 748 w 1228"/>
              <a:gd name="T35" fmla="*/ 809 h 939"/>
              <a:gd name="T36" fmla="*/ 659 w 1228"/>
              <a:gd name="T37" fmla="*/ 814 h 939"/>
              <a:gd name="T38" fmla="*/ 611 w 1228"/>
              <a:gd name="T39" fmla="*/ 795 h 939"/>
              <a:gd name="T40" fmla="*/ 537 w 1228"/>
              <a:gd name="T41" fmla="*/ 754 h 939"/>
              <a:gd name="T42" fmla="*/ 532 w 1228"/>
              <a:gd name="T43" fmla="*/ 723 h 939"/>
              <a:gd name="T44" fmla="*/ 558 w 1228"/>
              <a:gd name="T45" fmla="*/ 694 h 939"/>
              <a:gd name="T46" fmla="*/ 530 w 1228"/>
              <a:gd name="T47" fmla="*/ 672 h 939"/>
              <a:gd name="T48" fmla="*/ 522 w 1228"/>
              <a:gd name="T49" fmla="*/ 639 h 939"/>
              <a:gd name="T50" fmla="*/ 484 w 1228"/>
              <a:gd name="T51" fmla="*/ 619 h 939"/>
              <a:gd name="T52" fmla="*/ 388 w 1228"/>
              <a:gd name="T53" fmla="*/ 490 h 939"/>
              <a:gd name="T54" fmla="*/ 383 w 1228"/>
              <a:gd name="T55" fmla="*/ 427 h 939"/>
              <a:gd name="T56" fmla="*/ 412 w 1228"/>
              <a:gd name="T57" fmla="*/ 331 h 939"/>
              <a:gd name="T58" fmla="*/ 388 w 1228"/>
              <a:gd name="T59" fmla="*/ 319 h 939"/>
              <a:gd name="T60" fmla="*/ 278 w 1228"/>
              <a:gd name="T61" fmla="*/ 348 h 939"/>
              <a:gd name="T62" fmla="*/ 97 w 1228"/>
              <a:gd name="T63" fmla="*/ 439 h 939"/>
              <a:gd name="T64" fmla="*/ 69 w 1228"/>
              <a:gd name="T65" fmla="*/ 432 h 939"/>
              <a:gd name="T66" fmla="*/ 1 w 1228"/>
              <a:gd name="T67" fmla="*/ 415 h 939"/>
              <a:gd name="T68" fmla="*/ 21 w 1228"/>
              <a:gd name="T69" fmla="*/ 372 h 939"/>
              <a:gd name="T70" fmla="*/ 33 w 1228"/>
              <a:gd name="T71" fmla="*/ 334 h 939"/>
              <a:gd name="T72" fmla="*/ 112 w 1228"/>
              <a:gd name="T73" fmla="*/ 353 h 939"/>
              <a:gd name="T74" fmla="*/ 196 w 1228"/>
              <a:gd name="T75" fmla="*/ 319 h 939"/>
              <a:gd name="T76" fmla="*/ 383 w 1228"/>
              <a:gd name="T77" fmla="*/ 216 h 939"/>
              <a:gd name="T78" fmla="*/ 462 w 1228"/>
              <a:gd name="T79" fmla="*/ 175 h 939"/>
              <a:gd name="T80" fmla="*/ 503 w 1228"/>
              <a:gd name="T81" fmla="*/ 156 h 939"/>
              <a:gd name="T82" fmla="*/ 597 w 1228"/>
              <a:gd name="T83" fmla="*/ 106 h 939"/>
              <a:gd name="T84" fmla="*/ 748 w 1228"/>
              <a:gd name="T85" fmla="*/ 36 h 939"/>
              <a:gd name="T86" fmla="*/ 772 w 1228"/>
              <a:gd name="T87" fmla="*/ 132 h 939"/>
              <a:gd name="T88" fmla="*/ 779 w 1228"/>
              <a:gd name="T89" fmla="*/ 178 h 939"/>
              <a:gd name="T90" fmla="*/ 854 w 1228"/>
              <a:gd name="T91" fmla="*/ 214 h 939"/>
              <a:gd name="T92" fmla="*/ 931 w 1228"/>
              <a:gd name="T93" fmla="*/ 240 h 939"/>
              <a:gd name="T94" fmla="*/ 983 w 1228"/>
              <a:gd name="T95" fmla="*/ 259 h 939"/>
              <a:gd name="T96" fmla="*/ 1099 w 1228"/>
              <a:gd name="T97" fmla="*/ 324 h 939"/>
              <a:gd name="T98" fmla="*/ 1137 w 1228"/>
              <a:gd name="T99" fmla="*/ 339 h 939"/>
              <a:gd name="T100" fmla="*/ 1207 w 1228"/>
              <a:gd name="T101" fmla="*/ 389 h 939"/>
              <a:gd name="T102" fmla="*/ 724 w 1228"/>
              <a:gd name="T103" fmla="*/ 586 h 939"/>
              <a:gd name="T104" fmla="*/ 667 w 1228"/>
              <a:gd name="T105" fmla="*/ 636 h 939"/>
              <a:gd name="T106" fmla="*/ 650 w 1228"/>
              <a:gd name="T107" fmla="*/ 675 h 939"/>
              <a:gd name="T108" fmla="*/ 662 w 1228"/>
              <a:gd name="T109" fmla="*/ 732 h 939"/>
              <a:gd name="T110" fmla="*/ 671 w 1228"/>
              <a:gd name="T111" fmla="*/ 761 h 939"/>
              <a:gd name="T112" fmla="*/ 947 w 1228"/>
              <a:gd name="T113" fmla="*/ 804 h 939"/>
              <a:gd name="T114" fmla="*/ 909 w 1228"/>
              <a:gd name="T115" fmla="*/ 744 h 939"/>
              <a:gd name="T116" fmla="*/ 899 w 1228"/>
              <a:gd name="T117" fmla="*/ 684 h 939"/>
              <a:gd name="T118" fmla="*/ 859 w 1228"/>
              <a:gd name="T119" fmla="*/ 595 h 939"/>
              <a:gd name="T120" fmla="*/ 832 w 1228"/>
              <a:gd name="T121" fmla="*/ 567 h 939"/>
              <a:gd name="T122" fmla="*/ 765 w 1228"/>
              <a:gd name="T123" fmla="*/ 562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28" h="939">
                <a:moveTo>
                  <a:pt x="1207" y="389"/>
                </a:moveTo>
                <a:cubicBezTo>
                  <a:pt x="1204" y="390"/>
                  <a:pt x="1198" y="371"/>
                  <a:pt x="1195" y="372"/>
                </a:cubicBezTo>
                <a:cubicBezTo>
                  <a:pt x="1190" y="374"/>
                  <a:pt x="1228" y="415"/>
                  <a:pt x="1204" y="408"/>
                </a:cubicBezTo>
                <a:cubicBezTo>
                  <a:pt x="1205" y="408"/>
                  <a:pt x="1185" y="406"/>
                  <a:pt x="1185" y="406"/>
                </a:cubicBezTo>
                <a:cubicBezTo>
                  <a:pt x="1175" y="399"/>
                  <a:pt x="1185" y="382"/>
                  <a:pt x="1168" y="377"/>
                </a:cubicBezTo>
                <a:cubicBezTo>
                  <a:pt x="1155" y="373"/>
                  <a:pt x="1141" y="395"/>
                  <a:pt x="1123" y="384"/>
                </a:cubicBezTo>
                <a:cubicBezTo>
                  <a:pt x="1117" y="381"/>
                  <a:pt x="1112" y="367"/>
                  <a:pt x="1106" y="363"/>
                </a:cubicBezTo>
                <a:cubicBezTo>
                  <a:pt x="1092" y="352"/>
                  <a:pt x="1062" y="347"/>
                  <a:pt x="1029" y="341"/>
                </a:cubicBezTo>
                <a:cubicBezTo>
                  <a:pt x="1003" y="336"/>
                  <a:pt x="983" y="323"/>
                  <a:pt x="959" y="312"/>
                </a:cubicBezTo>
                <a:cubicBezTo>
                  <a:pt x="946" y="306"/>
                  <a:pt x="931" y="313"/>
                  <a:pt x="911" y="315"/>
                </a:cubicBezTo>
                <a:cubicBezTo>
                  <a:pt x="875" y="318"/>
                  <a:pt x="828" y="319"/>
                  <a:pt x="801" y="319"/>
                </a:cubicBezTo>
                <a:cubicBezTo>
                  <a:pt x="772" y="319"/>
                  <a:pt x="776" y="322"/>
                  <a:pt x="760" y="341"/>
                </a:cubicBezTo>
                <a:cubicBezTo>
                  <a:pt x="745" y="360"/>
                  <a:pt x="722" y="390"/>
                  <a:pt x="703" y="411"/>
                </a:cubicBezTo>
                <a:cubicBezTo>
                  <a:pt x="694" y="420"/>
                  <a:pt x="703" y="414"/>
                  <a:pt x="722" y="413"/>
                </a:cubicBezTo>
                <a:cubicBezTo>
                  <a:pt x="737" y="412"/>
                  <a:pt x="767" y="414"/>
                  <a:pt x="775" y="413"/>
                </a:cubicBezTo>
                <a:cubicBezTo>
                  <a:pt x="816" y="410"/>
                  <a:pt x="889" y="393"/>
                  <a:pt x="914" y="430"/>
                </a:cubicBezTo>
                <a:cubicBezTo>
                  <a:pt x="924" y="445"/>
                  <a:pt x="932" y="478"/>
                  <a:pt x="943" y="502"/>
                </a:cubicBezTo>
                <a:cubicBezTo>
                  <a:pt x="961" y="544"/>
                  <a:pt x="999" y="585"/>
                  <a:pt x="1003" y="627"/>
                </a:cubicBezTo>
                <a:cubicBezTo>
                  <a:pt x="1005" y="655"/>
                  <a:pt x="1008" y="673"/>
                  <a:pt x="1022" y="696"/>
                </a:cubicBezTo>
                <a:cubicBezTo>
                  <a:pt x="1028" y="707"/>
                  <a:pt x="1040" y="713"/>
                  <a:pt x="1046" y="723"/>
                </a:cubicBezTo>
                <a:cubicBezTo>
                  <a:pt x="1047" y="724"/>
                  <a:pt x="1046" y="736"/>
                  <a:pt x="1048" y="737"/>
                </a:cubicBezTo>
                <a:cubicBezTo>
                  <a:pt x="1055" y="740"/>
                  <a:pt x="1052" y="731"/>
                  <a:pt x="1055" y="730"/>
                </a:cubicBezTo>
                <a:cubicBezTo>
                  <a:pt x="1049" y="732"/>
                  <a:pt x="1072" y="728"/>
                  <a:pt x="1075" y="742"/>
                </a:cubicBezTo>
                <a:cubicBezTo>
                  <a:pt x="1078" y="758"/>
                  <a:pt x="1057" y="756"/>
                  <a:pt x="1055" y="773"/>
                </a:cubicBezTo>
                <a:cubicBezTo>
                  <a:pt x="1055" y="774"/>
                  <a:pt x="1063" y="790"/>
                  <a:pt x="1067" y="797"/>
                </a:cubicBezTo>
                <a:cubicBezTo>
                  <a:pt x="1070" y="801"/>
                  <a:pt x="1079" y="808"/>
                  <a:pt x="1079" y="809"/>
                </a:cubicBezTo>
                <a:cubicBezTo>
                  <a:pt x="1085" y="825"/>
                  <a:pt x="1072" y="838"/>
                  <a:pt x="1103" y="836"/>
                </a:cubicBezTo>
                <a:cubicBezTo>
                  <a:pt x="1116" y="835"/>
                  <a:pt x="1106" y="833"/>
                  <a:pt x="1118" y="833"/>
                </a:cubicBezTo>
                <a:cubicBezTo>
                  <a:pt x="1132" y="833"/>
                  <a:pt x="1156" y="834"/>
                  <a:pt x="1156" y="840"/>
                </a:cubicBezTo>
                <a:cubicBezTo>
                  <a:pt x="1157" y="851"/>
                  <a:pt x="1076" y="865"/>
                  <a:pt x="1058" y="867"/>
                </a:cubicBezTo>
                <a:cubicBezTo>
                  <a:pt x="1052" y="867"/>
                  <a:pt x="1035" y="861"/>
                  <a:pt x="1029" y="867"/>
                </a:cubicBezTo>
                <a:cubicBezTo>
                  <a:pt x="1027" y="868"/>
                  <a:pt x="1035" y="887"/>
                  <a:pt x="1034" y="891"/>
                </a:cubicBezTo>
                <a:cubicBezTo>
                  <a:pt x="1031" y="906"/>
                  <a:pt x="982" y="939"/>
                  <a:pt x="971" y="910"/>
                </a:cubicBezTo>
                <a:cubicBezTo>
                  <a:pt x="969" y="903"/>
                  <a:pt x="975" y="863"/>
                  <a:pt x="964" y="852"/>
                </a:cubicBezTo>
                <a:cubicBezTo>
                  <a:pt x="954" y="843"/>
                  <a:pt x="912" y="842"/>
                  <a:pt x="892" y="838"/>
                </a:cubicBezTo>
                <a:cubicBezTo>
                  <a:pt x="837" y="828"/>
                  <a:pt x="805" y="820"/>
                  <a:pt x="748" y="809"/>
                </a:cubicBezTo>
                <a:cubicBezTo>
                  <a:pt x="732" y="806"/>
                  <a:pt x="688" y="791"/>
                  <a:pt x="676" y="795"/>
                </a:cubicBezTo>
                <a:cubicBezTo>
                  <a:pt x="670" y="796"/>
                  <a:pt x="663" y="809"/>
                  <a:pt x="659" y="814"/>
                </a:cubicBezTo>
                <a:cubicBezTo>
                  <a:pt x="652" y="824"/>
                  <a:pt x="607" y="883"/>
                  <a:pt x="597" y="836"/>
                </a:cubicBezTo>
                <a:cubicBezTo>
                  <a:pt x="593" y="819"/>
                  <a:pt x="614" y="804"/>
                  <a:pt x="611" y="795"/>
                </a:cubicBezTo>
                <a:cubicBezTo>
                  <a:pt x="607" y="776"/>
                  <a:pt x="602" y="789"/>
                  <a:pt x="582" y="780"/>
                </a:cubicBezTo>
                <a:cubicBezTo>
                  <a:pt x="571" y="775"/>
                  <a:pt x="554" y="765"/>
                  <a:pt x="537" y="754"/>
                </a:cubicBezTo>
                <a:cubicBezTo>
                  <a:pt x="529" y="749"/>
                  <a:pt x="494" y="727"/>
                  <a:pt x="501" y="718"/>
                </a:cubicBezTo>
                <a:cubicBezTo>
                  <a:pt x="508" y="708"/>
                  <a:pt x="527" y="721"/>
                  <a:pt x="532" y="723"/>
                </a:cubicBezTo>
                <a:cubicBezTo>
                  <a:pt x="533" y="723"/>
                  <a:pt x="555" y="737"/>
                  <a:pt x="561" y="732"/>
                </a:cubicBezTo>
                <a:cubicBezTo>
                  <a:pt x="567" y="728"/>
                  <a:pt x="558" y="704"/>
                  <a:pt x="558" y="694"/>
                </a:cubicBezTo>
                <a:cubicBezTo>
                  <a:pt x="558" y="693"/>
                  <a:pt x="564" y="668"/>
                  <a:pt x="563" y="668"/>
                </a:cubicBezTo>
                <a:cubicBezTo>
                  <a:pt x="552" y="653"/>
                  <a:pt x="541" y="681"/>
                  <a:pt x="530" y="672"/>
                </a:cubicBezTo>
                <a:cubicBezTo>
                  <a:pt x="526" y="670"/>
                  <a:pt x="532" y="656"/>
                  <a:pt x="532" y="653"/>
                </a:cubicBezTo>
                <a:cubicBezTo>
                  <a:pt x="531" y="648"/>
                  <a:pt x="524" y="648"/>
                  <a:pt x="522" y="639"/>
                </a:cubicBezTo>
                <a:cubicBezTo>
                  <a:pt x="521" y="630"/>
                  <a:pt x="530" y="628"/>
                  <a:pt x="525" y="624"/>
                </a:cubicBezTo>
                <a:cubicBezTo>
                  <a:pt x="515" y="617"/>
                  <a:pt x="490" y="622"/>
                  <a:pt x="484" y="619"/>
                </a:cubicBezTo>
                <a:cubicBezTo>
                  <a:pt x="450" y="607"/>
                  <a:pt x="422" y="571"/>
                  <a:pt x="407" y="543"/>
                </a:cubicBezTo>
                <a:cubicBezTo>
                  <a:pt x="400" y="528"/>
                  <a:pt x="389" y="512"/>
                  <a:pt x="388" y="490"/>
                </a:cubicBezTo>
                <a:cubicBezTo>
                  <a:pt x="387" y="476"/>
                  <a:pt x="397" y="462"/>
                  <a:pt x="395" y="451"/>
                </a:cubicBezTo>
                <a:cubicBezTo>
                  <a:pt x="394" y="441"/>
                  <a:pt x="383" y="441"/>
                  <a:pt x="383" y="427"/>
                </a:cubicBezTo>
                <a:cubicBezTo>
                  <a:pt x="383" y="412"/>
                  <a:pt x="413" y="382"/>
                  <a:pt x="414" y="377"/>
                </a:cubicBezTo>
                <a:cubicBezTo>
                  <a:pt x="417" y="367"/>
                  <a:pt x="408" y="344"/>
                  <a:pt x="412" y="331"/>
                </a:cubicBezTo>
                <a:cubicBezTo>
                  <a:pt x="413" y="328"/>
                  <a:pt x="442" y="302"/>
                  <a:pt x="431" y="291"/>
                </a:cubicBezTo>
                <a:cubicBezTo>
                  <a:pt x="424" y="284"/>
                  <a:pt x="397" y="318"/>
                  <a:pt x="388" y="319"/>
                </a:cubicBezTo>
                <a:cubicBezTo>
                  <a:pt x="380" y="321"/>
                  <a:pt x="380" y="313"/>
                  <a:pt x="371" y="312"/>
                </a:cubicBezTo>
                <a:cubicBezTo>
                  <a:pt x="342" y="309"/>
                  <a:pt x="306" y="337"/>
                  <a:pt x="278" y="348"/>
                </a:cubicBezTo>
                <a:cubicBezTo>
                  <a:pt x="258" y="356"/>
                  <a:pt x="234" y="363"/>
                  <a:pt x="218" y="372"/>
                </a:cubicBezTo>
                <a:cubicBezTo>
                  <a:pt x="172" y="397"/>
                  <a:pt x="139" y="420"/>
                  <a:pt x="97" y="439"/>
                </a:cubicBezTo>
                <a:cubicBezTo>
                  <a:pt x="95" y="440"/>
                  <a:pt x="68" y="466"/>
                  <a:pt x="64" y="463"/>
                </a:cubicBezTo>
                <a:cubicBezTo>
                  <a:pt x="55" y="457"/>
                  <a:pt x="68" y="431"/>
                  <a:pt x="69" y="432"/>
                </a:cubicBezTo>
                <a:cubicBezTo>
                  <a:pt x="68" y="431"/>
                  <a:pt x="38" y="430"/>
                  <a:pt x="40" y="430"/>
                </a:cubicBezTo>
                <a:cubicBezTo>
                  <a:pt x="27" y="428"/>
                  <a:pt x="2" y="425"/>
                  <a:pt x="1" y="415"/>
                </a:cubicBezTo>
                <a:cubicBezTo>
                  <a:pt x="0" y="388"/>
                  <a:pt x="44" y="424"/>
                  <a:pt x="59" y="408"/>
                </a:cubicBezTo>
                <a:cubicBezTo>
                  <a:pt x="65" y="402"/>
                  <a:pt x="11" y="386"/>
                  <a:pt x="21" y="372"/>
                </a:cubicBezTo>
                <a:cubicBezTo>
                  <a:pt x="28" y="362"/>
                  <a:pt x="75" y="391"/>
                  <a:pt x="57" y="375"/>
                </a:cubicBezTo>
                <a:cubicBezTo>
                  <a:pt x="53" y="371"/>
                  <a:pt x="18" y="344"/>
                  <a:pt x="33" y="334"/>
                </a:cubicBezTo>
                <a:cubicBezTo>
                  <a:pt x="41" y="327"/>
                  <a:pt x="64" y="349"/>
                  <a:pt x="78" y="353"/>
                </a:cubicBezTo>
                <a:cubicBezTo>
                  <a:pt x="87" y="355"/>
                  <a:pt x="102" y="351"/>
                  <a:pt x="112" y="353"/>
                </a:cubicBezTo>
                <a:cubicBezTo>
                  <a:pt x="126" y="357"/>
                  <a:pt x="124" y="364"/>
                  <a:pt x="143" y="358"/>
                </a:cubicBezTo>
                <a:cubicBezTo>
                  <a:pt x="158" y="353"/>
                  <a:pt x="175" y="333"/>
                  <a:pt x="196" y="319"/>
                </a:cubicBezTo>
                <a:cubicBezTo>
                  <a:pt x="234" y="294"/>
                  <a:pt x="269" y="277"/>
                  <a:pt x="314" y="255"/>
                </a:cubicBezTo>
                <a:cubicBezTo>
                  <a:pt x="340" y="241"/>
                  <a:pt x="355" y="228"/>
                  <a:pt x="383" y="216"/>
                </a:cubicBezTo>
                <a:cubicBezTo>
                  <a:pt x="390" y="213"/>
                  <a:pt x="397" y="210"/>
                  <a:pt x="402" y="207"/>
                </a:cubicBezTo>
                <a:cubicBezTo>
                  <a:pt x="420" y="197"/>
                  <a:pt x="445" y="190"/>
                  <a:pt x="462" y="175"/>
                </a:cubicBezTo>
                <a:cubicBezTo>
                  <a:pt x="471" y="168"/>
                  <a:pt x="477" y="157"/>
                  <a:pt x="486" y="154"/>
                </a:cubicBezTo>
                <a:cubicBezTo>
                  <a:pt x="492" y="152"/>
                  <a:pt x="496" y="157"/>
                  <a:pt x="503" y="156"/>
                </a:cubicBezTo>
                <a:cubicBezTo>
                  <a:pt x="514" y="155"/>
                  <a:pt x="559" y="131"/>
                  <a:pt x="573" y="130"/>
                </a:cubicBezTo>
                <a:cubicBezTo>
                  <a:pt x="607" y="126"/>
                  <a:pt x="596" y="138"/>
                  <a:pt x="597" y="106"/>
                </a:cubicBezTo>
                <a:cubicBezTo>
                  <a:pt x="598" y="62"/>
                  <a:pt x="647" y="0"/>
                  <a:pt x="710" y="17"/>
                </a:cubicBezTo>
                <a:cubicBezTo>
                  <a:pt x="719" y="19"/>
                  <a:pt x="744" y="31"/>
                  <a:pt x="748" y="36"/>
                </a:cubicBezTo>
                <a:cubicBezTo>
                  <a:pt x="749" y="37"/>
                  <a:pt x="750" y="46"/>
                  <a:pt x="753" y="53"/>
                </a:cubicBezTo>
                <a:cubicBezTo>
                  <a:pt x="763" y="76"/>
                  <a:pt x="784" y="97"/>
                  <a:pt x="772" y="132"/>
                </a:cubicBezTo>
                <a:cubicBezTo>
                  <a:pt x="771" y="135"/>
                  <a:pt x="748" y="168"/>
                  <a:pt x="753" y="175"/>
                </a:cubicBezTo>
                <a:cubicBezTo>
                  <a:pt x="756" y="180"/>
                  <a:pt x="768" y="174"/>
                  <a:pt x="779" y="178"/>
                </a:cubicBezTo>
                <a:cubicBezTo>
                  <a:pt x="788" y="180"/>
                  <a:pt x="789" y="191"/>
                  <a:pt x="799" y="197"/>
                </a:cubicBezTo>
                <a:cubicBezTo>
                  <a:pt x="808" y="203"/>
                  <a:pt x="830" y="205"/>
                  <a:pt x="854" y="214"/>
                </a:cubicBezTo>
                <a:cubicBezTo>
                  <a:pt x="873" y="221"/>
                  <a:pt x="892" y="234"/>
                  <a:pt x="909" y="238"/>
                </a:cubicBezTo>
                <a:cubicBezTo>
                  <a:pt x="917" y="240"/>
                  <a:pt x="924" y="237"/>
                  <a:pt x="931" y="240"/>
                </a:cubicBezTo>
                <a:cubicBezTo>
                  <a:pt x="940" y="244"/>
                  <a:pt x="946" y="254"/>
                  <a:pt x="955" y="257"/>
                </a:cubicBezTo>
                <a:cubicBezTo>
                  <a:pt x="964" y="260"/>
                  <a:pt x="975" y="257"/>
                  <a:pt x="983" y="259"/>
                </a:cubicBezTo>
                <a:cubicBezTo>
                  <a:pt x="1007" y="265"/>
                  <a:pt x="1031" y="276"/>
                  <a:pt x="1048" y="286"/>
                </a:cubicBezTo>
                <a:cubicBezTo>
                  <a:pt x="1067" y="296"/>
                  <a:pt x="1081" y="316"/>
                  <a:pt x="1099" y="324"/>
                </a:cubicBezTo>
                <a:cubicBezTo>
                  <a:pt x="1103" y="326"/>
                  <a:pt x="1112" y="324"/>
                  <a:pt x="1120" y="327"/>
                </a:cubicBezTo>
                <a:cubicBezTo>
                  <a:pt x="1126" y="329"/>
                  <a:pt x="1131" y="336"/>
                  <a:pt x="1137" y="339"/>
                </a:cubicBezTo>
                <a:cubicBezTo>
                  <a:pt x="1151" y="343"/>
                  <a:pt x="1169" y="338"/>
                  <a:pt x="1176" y="341"/>
                </a:cubicBezTo>
                <a:cubicBezTo>
                  <a:pt x="1175" y="341"/>
                  <a:pt x="1227" y="381"/>
                  <a:pt x="1207" y="389"/>
                </a:cubicBezTo>
                <a:close/>
                <a:moveTo>
                  <a:pt x="765" y="562"/>
                </a:moveTo>
                <a:cubicBezTo>
                  <a:pt x="756" y="565"/>
                  <a:pt x="739" y="579"/>
                  <a:pt x="724" y="586"/>
                </a:cubicBezTo>
                <a:cubicBezTo>
                  <a:pt x="710" y="592"/>
                  <a:pt x="682" y="598"/>
                  <a:pt x="676" y="605"/>
                </a:cubicBezTo>
                <a:cubicBezTo>
                  <a:pt x="674" y="607"/>
                  <a:pt x="667" y="642"/>
                  <a:pt x="667" y="636"/>
                </a:cubicBezTo>
                <a:cubicBezTo>
                  <a:pt x="667" y="641"/>
                  <a:pt x="679" y="642"/>
                  <a:pt x="676" y="651"/>
                </a:cubicBezTo>
                <a:cubicBezTo>
                  <a:pt x="671" y="667"/>
                  <a:pt x="648" y="659"/>
                  <a:pt x="650" y="675"/>
                </a:cubicBezTo>
                <a:cubicBezTo>
                  <a:pt x="650" y="677"/>
                  <a:pt x="665" y="679"/>
                  <a:pt x="667" y="682"/>
                </a:cubicBezTo>
                <a:cubicBezTo>
                  <a:pt x="666" y="681"/>
                  <a:pt x="663" y="728"/>
                  <a:pt x="662" y="732"/>
                </a:cubicBezTo>
                <a:cubicBezTo>
                  <a:pt x="661" y="737"/>
                  <a:pt x="648" y="760"/>
                  <a:pt x="647" y="759"/>
                </a:cubicBezTo>
                <a:cubicBezTo>
                  <a:pt x="650" y="762"/>
                  <a:pt x="660" y="760"/>
                  <a:pt x="671" y="761"/>
                </a:cubicBezTo>
                <a:cubicBezTo>
                  <a:pt x="740" y="769"/>
                  <a:pt x="776" y="781"/>
                  <a:pt x="847" y="795"/>
                </a:cubicBezTo>
                <a:cubicBezTo>
                  <a:pt x="858" y="797"/>
                  <a:pt x="950" y="817"/>
                  <a:pt x="947" y="804"/>
                </a:cubicBezTo>
                <a:cubicBezTo>
                  <a:pt x="947" y="799"/>
                  <a:pt x="926" y="807"/>
                  <a:pt x="926" y="807"/>
                </a:cubicBezTo>
                <a:cubicBezTo>
                  <a:pt x="911" y="803"/>
                  <a:pt x="903" y="766"/>
                  <a:pt x="909" y="744"/>
                </a:cubicBezTo>
                <a:cubicBezTo>
                  <a:pt x="911" y="736"/>
                  <a:pt x="919" y="734"/>
                  <a:pt x="919" y="728"/>
                </a:cubicBezTo>
                <a:cubicBezTo>
                  <a:pt x="918" y="718"/>
                  <a:pt x="903" y="702"/>
                  <a:pt x="899" y="684"/>
                </a:cubicBezTo>
                <a:cubicBezTo>
                  <a:pt x="897" y="672"/>
                  <a:pt x="899" y="659"/>
                  <a:pt x="897" y="651"/>
                </a:cubicBezTo>
                <a:cubicBezTo>
                  <a:pt x="891" y="630"/>
                  <a:pt x="868" y="611"/>
                  <a:pt x="859" y="595"/>
                </a:cubicBezTo>
                <a:cubicBezTo>
                  <a:pt x="854" y="587"/>
                  <a:pt x="853" y="573"/>
                  <a:pt x="851" y="571"/>
                </a:cubicBezTo>
                <a:cubicBezTo>
                  <a:pt x="849" y="569"/>
                  <a:pt x="841" y="571"/>
                  <a:pt x="832" y="567"/>
                </a:cubicBezTo>
                <a:cubicBezTo>
                  <a:pt x="816" y="557"/>
                  <a:pt x="825" y="550"/>
                  <a:pt x="811" y="550"/>
                </a:cubicBezTo>
                <a:cubicBezTo>
                  <a:pt x="804" y="550"/>
                  <a:pt x="773" y="558"/>
                  <a:pt x="765" y="56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10810086" y="-13648"/>
            <a:ext cx="1391013" cy="1631757"/>
          </a:xfrm>
          <a:prstGeom prst="rect">
            <a:avLst/>
          </a:prstGeom>
        </p:spPr>
      </p:pic>
      <p:sp>
        <p:nvSpPr>
          <p:cNvPr id="57" name="TextBox 15"/>
          <p:cNvSpPr txBox="1"/>
          <p:nvPr userDrawn="1"/>
        </p:nvSpPr>
        <p:spPr>
          <a:xfrm>
            <a:off x="11612336" y="179661"/>
            <a:ext cx="454433" cy="315453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algn="ctr"/>
            <a:fld id="{2EEF1883-7A0E-4F66-9932-E581691AD397}" type="slidenum">
              <a:rPr lang="zh-CN" altLang="en-US" sz="1600" b="1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r>
              <a:rPr lang="zh-CN" altLang="en-US" sz="1400" b="1" dirty="0" smtClean="0">
                <a:solidFill>
                  <a:schemeClr val="bg1"/>
                </a:solidFill>
                <a:latin typeface="+mn-lt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endParaRPr lang="zh-CN" altLang="en-US" sz="1400" b="1" dirty="0">
              <a:solidFill>
                <a:schemeClr val="bg1"/>
              </a:solidFill>
              <a:latin typeface="+mn-lt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62915" y="441999"/>
            <a:ext cx="727626" cy="707270"/>
            <a:chOff x="256032" y="233819"/>
            <a:chExt cx="727626" cy="707270"/>
          </a:xfrm>
        </p:grpSpPr>
        <p:sp>
          <p:nvSpPr>
            <p:cNvPr id="21" name="任意多边形 20"/>
            <p:cNvSpPr/>
            <p:nvPr userDrawn="1"/>
          </p:nvSpPr>
          <p:spPr>
            <a:xfrm>
              <a:off x="567635" y="233819"/>
              <a:ext cx="104420" cy="142706"/>
            </a:xfrm>
            <a:custGeom>
              <a:avLst/>
              <a:gdLst>
                <a:gd name="connsiteX0" fmla="*/ 52210 w 104420"/>
                <a:gd name="connsiteY0" fmla="*/ 0 h 142706"/>
                <a:gd name="connsiteX1" fmla="*/ 104420 w 104420"/>
                <a:gd name="connsiteY1" fmla="*/ 142706 h 142706"/>
                <a:gd name="connsiteX2" fmla="*/ 0 w 104420"/>
                <a:gd name="connsiteY2" fmla="*/ 142706 h 142706"/>
                <a:gd name="connsiteX3" fmla="*/ 52210 w 104420"/>
                <a:gd name="connsiteY3" fmla="*/ 0 h 14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20" h="142706">
                  <a:moveTo>
                    <a:pt x="52210" y="0"/>
                  </a:moveTo>
                  <a:lnTo>
                    <a:pt x="104420" y="142706"/>
                  </a:lnTo>
                  <a:lnTo>
                    <a:pt x="0" y="142706"/>
                  </a:lnTo>
                  <a:lnTo>
                    <a:pt x="5221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 userDrawn="1"/>
          </p:nvSpPr>
          <p:spPr>
            <a:xfrm>
              <a:off x="362582" y="337388"/>
              <a:ext cx="140745" cy="136808"/>
            </a:xfrm>
            <a:custGeom>
              <a:avLst/>
              <a:gdLst>
                <a:gd name="connsiteX0" fmla="*/ 0 w 140745"/>
                <a:gd name="connsiteY0" fmla="*/ 0 h 136808"/>
                <a:gd name="connsiteX1" fmla="*/ 140745 w 140745"/>
                <a:gd name="connsiteY1" fmla="*/ 65038 h 136808"/>
                <a:gd name="connsiteX2" fmla="*/ 66909 w 140745"/>
                <a:gd name="connsiteY2" fmla="*/ 136808 h 136808"/>
                <a:gd name="connsiteX3" fmla="*/ 0 w 140745"/>
                <a:gd name="connsiteY3" fmla="*/ 0 h 13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45" h="136808">
                  <a:moveTo>
                    <a:pt x="0" y="0"/>
                  </a:moveTo>
                  <a:lnTo>
                    <a:pt x="140745" y="65038"/>
                  </a:lnTo>
                  <a:lnTo>
                    <a:pt x="66909" y="1368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18"/>
            <p:cNvSpPr/>
            <p:nvPr userDrawn="1"/>
          </p:nvSpPr>
          <p:spPr>
            <a:xfrm>
              <a:off x="736363" y="337388"/>
              <a:ext cx="140711" cy="136808"/>
            </a:xfrm>
            <a:custGeom>
              <a:avLst/>
              <a:gdLst>
                <a:gd name="connsiteX0" fmla="*/ 140711 w 140711"/>
                <a:gd name="connsiteY0" fmla="*/ 0 h 136808"/>
                <a:gd name="connsiteX1" fmla="*/ 73836 w 140711"/>
                <a:gd name="connsiteY1" fmla="*/ 136808 h 136808"/>
                <a:gd name="connsiteX2" fmla="*/ 0 w 140711"/>
                <a:gd name="connsiteY2" fmla="*/ 65038 h 136808"/>
                <a:gd name="connsiteX3" fmla="*/ 140711 w 140711"/>
                <a:gd name="connsiteY3" fmla="*/ 0 h 13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11" h="136808">
                  <a:moveTo>
                    <a:pt x="140711" y="0"/>
                  </a:moveTo>
                  <a:lnTo>
                    <a:pt x="73836" y="136808"/>
                  </a:lnTo>
                  <a:lnTo>
                    <a:pt x="0" y="65038"/>
                  </a:lnTo>
                  <a:lnTo>
                    <a:pt x="140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 userDrawn="1"/>
          </p:nvSpPr>
          <p:spPr>
            <a:xfrm>
              <a:off x="437939" y="410636"/>
              <a:ext cx="363814" cy="353636"/>
            </a:xfrm>
            <a:custGeom>
              <a:avLst/>
              <a:gdLst>
                <a:gd name="connsiteX0" fmla="*/ 181907 w 363814"/>
                <a:gd name="connsiteY0" fmla="*/ 0 h 353636"/>
                <a:gd name="connsiteX1" fmla="*/ 363814 w 363814"/>
                <a:gd name="connsiteY1" fmla="*/ 176818 h 353636"/>
                <a:gd name="connsiteX2" fmla="*/ 181907 w 363814"/>
                <a:gd name="connsiteY2" fmla="*/ 353636 h 353636"/>
                <a:gd name="connsiteX3" fmla="*/ 0 w 363814"/>
                <a:gd name="connsiteY3" fmla="*/ 176818 h 353636"/>
                <a:gd name="connsiteX4" fmla="*/ 181907 w 363814"/>
                <a:gd name="connsiteY4" fmla="*/ 0 h 35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814" h="353636">
                  <a:moveTo>
                    <a:pt x="181907" y="0"/>
                  </a:moveTo>
                  <a:cubicBezTo>
                    <a:pt x="282371" y="0"/>
                    <a:pt x="363814" y="79164"/>
                    <a:pt x="363814" y="176818"/>
                  </a:cubicBezTo>
                  <a:cubicBezTo>
                    <a:pt x="363814" y="274472"/>
                    <a:pt x="282371" y="353636"/>
                    <a:pt x="181907" y="353636"/>
                  </a:cubicBezTo>
                  <a:cubicBezTo>
                    <a:pt x="81443" y="353636"/>
                    <a:pt x="0" y="274472"/>
                    <a:pt x="0" y="176818"/>
                  </a:cubicBezTo>
                  <a:cubicBezTo>
                    <a:pt x="0" y="79164"/>
                    <a:pt x="81443" y="0"/>
                    <a:pt x="1819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 userDrawn="1"/>
          </p:nvSpPr>
          <p:spPr>
            <a:xfrm>
              <a:off x="256032" y="536704"/>
              <a:ext cx="146814" cy="101500"/>
            </a:xfrm>
            <a:custGeom>
              <a:avLst/>
              <a:gdLst>
                <a:gd name="connsiteX0" fmla="*/ 146814 w 146814"/>
                <a:gd name="connsiteY0" fmla="*/ 0 h 101500"/>
                <a:gd name="connsiteX1" fmla="*/ 146814 w 146814"/>
                <a:gd name="connsiteY1" fmla="*/ 101500 h 101500"/>
                <a:gd name="connsiteX2" fmla="*/ 0 w 146814"/>
                <a:gd name="connsiteY2" fmla="*/ 50750 h 101500"/>
                <a:gd name="connsiteX3" fmla="*/ 146814 w 146814"/>
                <a:gd name="connsiteY3" fmla="*/ 0 h 10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14" h="101500">
                  <a:moveTo>
                    <a:pt x="146814" y="0"/>
                  </a:moveTo>
                  <a:lnTo>
                    <a:pt x="146814" y="101500"/>
                  </a:lnTo>
                  <a:lnTo>
                    <a:pt x="0" y="50750"/>
                  </a:lnTo>
                  <a:lnTo>
                    <a:pt x="146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 userDrawn="1"/>
          </p:nvSpPr>
          <p:spPr>
            <a:xfrm>
              <a:off x="836844" y="536704"/>
              <a:ext cx="146814" cy="101500"/>
            </a:xfrm>
            <a:custGeom>
              <a:avLst/>
              <a:gdLst>
                <a:gd name="connsiteX0" fmla="*/ 0 w 146814"/>
                <a:gd name="connsiteY0" fmla="*/ 0 h 101500"/>
                <a:gd name="connsiteX1" fmla="*/ 146814 w 146814"/>
                <a:gd name="connsiteY1" fmla="*/ 50750 h 101500"/>
                <a:gd name="connsiteX2" fmla="*/ 0 w 146814"/>
                <a:gd name="connsiteY2" fmla="*/ 101500 h 101500"/>
                <a:gd name="connsiteX3" fmla="*/ 0 w 146814"/>
                <a:gd name="connsiteY3" fmla="*/ 0 h 10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14" h="101500">
                  <a:moveTo>
                    <a:pt x="0" y="0"/>
                  </a:moveTo>
                  <a:lnTo>
                    <a:pt x="146814" y="50750"/>
                  </a:lnTo>
                  <a:lnTo>
                    <a:pt x="0" y="101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 userDrawn="1"/>
          </p:nvSpPr>
          <p:spPr>
            <a:xfrm>
              <a:off x="362582" y="700712"/>
              <a:ext cx="140745" cy="136775"/>
            </a:xfrm>
            <a:custGeom>
              <a:avLst/>
              <a:gdLst>
                <a:gd name="connsiteX0" fmla="*/ 66909 w 140745"/>
                <a:gd name="connsiteY0" fmla="*/ 0 h 136775"/>
                <a:gd name="connsiteX1" fmla="*/ 140745 w 140745"/>
                <a:gd name="connsiteY1" fmla="*/ 71770 h 136775"/>
                <a:gd name="connsiteX2" fmla="*/ 0 w 140745"/>
                <a:gd name="connsiteY2" fmla="*/ 136775 h 136775"/>
                <a:gd name="connsiteX3" fmla="*/ 66909 w 140745"/>
                <a:gd name="connsiteY3" fmla="*/ 0 h 13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45" h="136775">
                  <a:moveTo>
                    <a:pt x="66909" y="0"/>
                  </a:moveTo>
                  <a:lnTo>
                    <a:pt x="140745" y="71770"/>
                  </a:lnTo>
                  <a:lnTo>
                    <a:pt x="0" y="136775"/>
                  </a:lnTo>
                  <a:lnTo>
                    <a:pt x="669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 userDrawn="1"/>
          </p:nvSpPr>
          <p:spPr>
            <a:xfrm>
              <a:off x="736363" y="700712"/>
              <a:ext cx="140711" cy="136775"/>
            </a:xfrm>
            <a:custGeom>
              <a:avLst/>
              <a:gdLst>
                <a:gd name="connsiteX0" fmla="*/ 73836 w 140711"/>
                <a:gd name="connsiteY0" fmla="*/ 0 h 136775"/>
                <a:gd name="connsiteX1" fmla="*/ 140711 w 140711"/>
                <a:gd name="connsiteY1" fmla="*/ 136775 h 136775"/>
                <a:gd name="connsiteX2" fmla="*/ 0 w 140711"/>
                <a:gd name="connsiteY2" fmla="*/ 71770 h 136775"/>
                <a:gd name="connsiteX3" fmla="*/ 73836 w 140711"/>
                <a:gd name="connsiteY3" fmla="*/ 0 h 13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11" h="136775">
                  <a:moveTo>
                    <a:pt x="73836" y="0"/>
                  </a:moveTo>
                  <a:lnTo>
                    <a:pt x="140711" y="136775"/>
                  </a:lnTo>
                  <a:lnTo>
                    <a:pt x="0" y="71770"/>
                  </a:lnTo>
                  <a:lnTo>
                    <a:pt x="738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>
              <a:off x="567635" y="798383"/>
              <a:ext cx="104420" cy="142706"/>
            </a:xfrm>
            <a:custGeom>
              <a:avLst/>
              <a:gdLst>
                <a:gd name="connsiteX0" fmla="*/ 0 w 104420"/>
                <a:gd name="connsiteY0" fmla="*/ 0 h 142706"/>
                <a:gd name="connsiteX1" fmla="*/ 104420 w 104420"/>
                <a:gd name="connsiteY1" fmla="*/ 0 h 142706"/>
                <a:gd name="connsiteX2" fmla="*/ 52210 w 104420"/>
                <a:gd name="connsiteY2" fmla="*/ 142706 h 142706"/>
                <a:gd name="connsiteX3" fmla="*/ 0 w 104420"/>
                <a:gd name="connsiteY3" fmla="*/ 0 h 14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420" h="142706">
                  <a:moveTo>
                    <a:pt x="0" y="0"/>
                  </a:moveTo>
                  <a:lnTo>
                    <a:pt x="104420" y="0"/>
                  </a:lnTo>
                  <a:lnTo>
                    <a:pt x="52210" y="14270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FBFBFB"/>
              </a:gs>
              <a:gs pos="74000">
                <a:srgbClr val="EBF1EF"/>
              </a:gs>
              <a:gs pos="100000">
                <a:srgbClr val="E6EEE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8" rIns="68576" bIns="34288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DA96E64-783D-463C-BA44-F5AF67B4648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8C676CA-DACA-4216-AE75-62203F83776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奥运会马拉松奔跑运动人物彩色剪影"/>
          <p:cNvPicPr>
            <a:picLocks noChangeAspect="1"/>
          </p:cNvPicPr>
          <p:nvPr/>
        </p:nvPicPr>
        <p:blipFill>
          <a:blip r:embed="rId5"/>
          <a:srcRect t="26517" b="10037"/>
          <a:stretch>
            <a:fillRect/>
          </a:stretch>
        </p:blipFill>
        <p:spPr>
          <a:xfrm>
            <a:off x="0" y="-876935"/>
            <a:ext cx="12191365" cy="7734935"/>
          </a:xfrm>
          <a:prstGeom prst="rect">
            <a:avLst/>
          </a:prstGeom>
        </p:spPr>
      </p:pic>
      <p:grpSp>
        <p:nvGrpSpPr>
          <p:cNvPr id="1172" name="组合 1171"/>
          <p:cNvGrpSpPr/>
          <p:nvPr/>
        </p:nvGrpSpPr>
        <p:grpSpPr>
          <a:xfrm>
            <a:off x="0" y="4308566"/>
            <a:ext cx="12192000" cy="1317640"/>
            <a:chOff x="0" y="4308566"/>
            <a:chExt cx="12192000" cy="1317640"/>
          </a:xfrm>
        </p:grpSpPr>
        <p:sp>
          <p:nvSpPr>
            <p:cNvPr id="1171" name="矩形 1170"/>
            <p:cNvSpPr/>
            <p:nvPr/>
          </p:nvSpPr>
          <p:spPr>
            <a:xfrm>
              <a:off x="0" y="4308566"/>
              <a:ext cx="12192000" cy="12381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00" name="矩形 6399"/>
            <p:cNvSpPr/>
            <p:nvPr/>
          </p:nvSpPr>
          <p:spPr>
            <a:xfrm>
              <a:off x="0" y="5590206"/>
              <a:ext cx="12192000" cy="36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01" name="文本框 6400"/>
          <p:cNvSpPr txBox="1"/>
          <p:nvPr/>
        </p:nvSpPr>
        <p:spPr>
          <a:xfrm>
            <a:off x="2556763" y="4605917"/>
            <a:ext cx="7078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体育运动 </a:t>
            </a:r>
            <a:r>
              <a:rPr lang="en-US" altLang="zh-CN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课件</a:t>
            </a:r>
            <a:r>
              <a:rPr lang="en-US" altLang="zh-CN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4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02" name="文本框 6401"/>
          <p:cNvSpPr txBox="1"/>
          <p:nvPr/>
        </p:nvSpPr>
        <p:spPr>
          <a:xfrm>
            <a:off x="3599554" y="4088569"/>
            <a:ext cx="4992904" cy="4760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适用教学课件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运动讲解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绿色卡通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/PPT</a:t>
            </a: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03" name="文本框 6402"/>
          <p:cNvSpPr txBox="1"/>
          <p:nvPr/>
        </p:nvSpPr>
        <p:spPr>
          <a:xfrm>
            <a:off x="5837140" y="6031778"/>
            <a:ext cx="3313021" cy="36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effectLst>
                  <a:glow rad="241300">
                    <a:srgbClr val="2C83AA">
                      <a:alpha val="30000"/>
                    </a:srgbClr>
                  </a:glow>
                </a:effectLst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）班  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04" name="文本框 6403"/>
          <p:cNvSpPr txBox="1"/>
          <p:nvPr/>
        </p:nvSpPr>
        <p:spPr>
          <a:xfrm>
            <a:off x="3124033" y="6031778"/>
            <a:ext cx="3313021" cy="3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effectLst>
                  <a:glow rad="241300">
                    <a:srgbClr val="2C83AA">
                      <a:alpha val="30000"/>
                    </a:srgbClr>
                  </a:glow>
                </a:effectLst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北京师范大学附属实验中学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73" name="wl伴奏_cl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7054" y="6963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64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976"/>
                                </p:stCondLst>
                                <p:childTnLst>
                                  <p:par>
                                    <p:cTn id="20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64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64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476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7" dur="250" fill="hold"/>
                                            <p:tgtEl>
                                              <p:spTgt spid="64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8" dur="250" fill="hold"/>
                                            <p:tgtEl>
                                              <p:spTgt spid="64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976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32" dur="250" fill="hold"/>
                                            <p:tgtEl>
                                              <p:spTgt spid="64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33" dur="250" fill="hold"/>
                                            <p:tgtEl>
                                              <p:spTgt spid="64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3"/>
                    </p:tgtEl>
                  </p:cMediaNode>
                </p:audio>
              </p:childTnLst>
            </p:cTn>
          </p:par>
        </p:tnLst>
        <p:bldLst>
          <p:bldP spid="6401" grpId="0"/>
          <p:bldP spid="6402" grpId="0" animBg="1"/>
          <p:bldP spid="6403" grpId="0"/>
          <p:bldP spid="640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1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4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 tmFilter="0,0; .5, 1; 1, 1"/>
                                            <p:tgtEl>
                                              <p:spTgt spid="64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976"/>
                                </p:stCondLst>
                                <p:childTnLst>
                                  <p:par>
                                    <p:cTn id="20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64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64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476"/>
                                </p:stCondLst>
                                <p:childTnLst>
                                  <p:par>
                                    <p:cTn id="2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64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50" fill="hold"/>
                                            <p:tgtEl>
                                              <p:spTgt spid="64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976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50" fill="hold"/>
                                            <p:tgtEl>
                                              <p:spTgt spid="64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50" fill="hold"/>
                                            <p:tgtEl>
                                              <p:spTgt spid="64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3"/>
                    </p:tgtEl>
                  </p:cMediaNode>
                </p:audio>
              </p:childTnLst>
            </p:cTn>
          </p:par>
        </p:tnLst>
        <p:bldLst>
          <p:bldP spid="6401" grpId="0"/>
          <p:bldP spid="6402" grpId="0" animBg="1"/>
          <p:bldP spid="6403" grpId="0"/>
          <p:bldP spid="640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/>
          <p:cNvSpPr/>
          <p:nvPr/>
        </p:nvSpPr>
        <p:spPr bwMode="auto">
          <a:xfrm>
            <a:off x="2905706" y="2069050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2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38" name="Freeform 6"/>
          <p:cNvSpPr/>
          <p:nvPr/>
        </p:nvSpPr>
        <p:spPr bwMode="auto">
          <a:xfrm>
            <a:off x="2348874" y="3047061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39" name="Freeform 7"/>
          <p:cNvSpPr/>
          <p:nvPr/>
        </p:nvSpPr>
        <p:spPr bwMode="auto">
          <a:xfrm>
            <a:off x="1795976" y="4022782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0" name="Freeform 8"/>
          <p:cNvSpPr/>
          <p:nvPr/>
        </p:nvSpPr>
        <p:spPr bwMode="auto">
          <a:xfrm>
            <a:off x="1239145" y="4996210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2698069" y="5299404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975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2698069" y="4324831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975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036483" y="3350255"/>
            <a:ext cx="21861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975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3196378" y="2373389"/>
            <a:ext cx="186635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975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添加文字</a:t>
            </a:r>
            <a:endParaRPr 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sp>
        <p:nvSpPr>
          <p:cNvPr id="45" name="Oval 11"/>
          <p:cNvSpPr/>
          <p:nvPr/>
        </p:nvSpPr>
        <p:spPr>
          <a:xfrm>
            <a:off x="4915750" y="2416582"/>
            <a:ext cx="282947" cy="282947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6" name="Oval 12"/>
          <p:cNvSpPr/>
          <p:nvPr/>
        </p:nvSpPr>
        <p:spPr>
          <a:xfrm>
            <a:off x="5476696" y="3393448"/>
            <a:ext cx="282947" cy="282947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7" name="Oval 13"/>
          <p:cNvSpPr/>
          <p:nvPr/>
        </p:nvSpPr>
        <p:spPr>
          <a:xfrm>
            <a:off x="6044641" y="4368024"/>
            <a:ext cx="282947" cy="282947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8" name="Oval 14"/>
          <p:cNvSpPr/>
          <p:nvPr/>
        </p:nvSpPr>
        <p:spPr>
          <a:xfrm>
            <a:off x="6601620" y="5342597"/>
            <a:ext cx="282947" cy="282947"/>
          </a:xfrm>
          <a:prstGeom prst="ellipse">
            <a:avLst/>
          </a:prstGeom>
          <a:solidFill>
            <a:schemeClr val="accent5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9" name="肘形接點 23"/>
          <p:cNvSpPr>
            <a:spLocks noChangeShapeType="1"/>
          </p:cNvSpPr>
          <p:nvPr/>
        </p:nvSpPr>
        <p:spPr bwMode="auto">
          <a:xfrm rot="5400000" flipH="1" flipV="1">
            <a:off x="5947389" y="948096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629613" y="132003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7629613" y="1670228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2" name="肘形接點 23"/>
          <p:cNvSpPr>
            <a:spLocks noChangeShapeType="1"/>
          </p:cNvSpPr>
          <p:nvPr/>
        </p:nvSpPr>
        <p:spPr bwMode="auto">
          <a:xfrm rot="5400000" flipH="1" flipV="1">
            <a:off x="6358599" y="2397635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629613" y="260557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7629613" y="2955769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55" name="直接连接符 54"/>
          <p:cNvCxnSpPr>
            <a:stCxn id="47" idx="6"/>
          </p:cNvCxnSpPr>
          <p:nvPr/>
        </p:nvCxnSpPr>
        <p:spPr>
          <a:xfrm flipV="1">
            <a:off x="6327588" y="4501676"/>
            <a:ext cx="1088286" cy="7822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直接连接符 55"/>
          <p:cNvCxnSpPr/>
          <p:nvPr/>
        </p:nvCxnSpPr>
        <p:spPr>
          <a:xfrm flipV="1">
            <a:off x="6884567" y="5460222"/>
            <a:ext cx="531307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矩形 56"/>
          <p:cNvSpPr/>
          <p:nvPr/>
        </p:nvSpPr>
        <p:spPr>
          <a:xfrm>
            <a:off x="7629613" y="394565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7629613" y="4295852"/>
            <a:ext cx="2983316" cy="65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629613" y="528578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7629613" y="5635985"/>
            <a:ext cx="2983316" cy="90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4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75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2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3" grpId="0"/>
      <p:bldP spid="54" grpId="0"/>
      <p:bldP spid="57" grpId="0"/>
      <p:bldP spid="58" grpId="0"/>
      <p:bldP spid="59" grpId="0"/>
      <p:bldP spid="60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105"/>
          <p:cNvGrpSpPr/>
          <p:nvPr/>
        </p:nvGrpSpPr>
        <p:grpSpPr>
          <a:xfrm>
            <a:off x="9902477" y="1739195"/>
            <a:ext cx="1589617" cy="2786878"/>
            <a:chOff x="346652" y="843540"/>
            <a:chExt cx="1192213" cy="2090159"/>
          </a:xfrm>
        </p:grpSpPr>
        <p:cxnSp>
          <p:nvCxnSpPr>
            <p:cNvPr id="78" name="Straight Connector 107"/>
            <p:cNvCxnSpPr/>
            <p:nvPr/>
          </p:nvCxnSpPr>
          <p:spPr>
            <a:xfrm>
              <a:off x="942759" y="843540"/>
              <a:ext cx="0" cy="153382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108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8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81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82" name="Group 74"/>
          <p:cNvGrpSpPr/>
          <p:nvPr/>
        </p:nvGrpSpPr>
        <p:grpSpPr>
          <a:xfrm>
            <a:off x="5151666" y="1047911"/>
            <a:ext cx="1589617" cy="2786879"/>
            <a:chOff x="346652" y="843540"/>
            <a:chExt cx="1192213" cy="2090159"/>
          </a:xfrm>
        </p:grpSpPr>
        <p:cxnSp>
          <p:nvCxnSpPr>
            <p:cNvPr id="83" name="Straight Connector 80"/>
            <p:cNvCxnSpPr/>
            <p:nvPr/>
          </p:nvCxnSpPr>
          <p:spPr>
            <a:xfrm>
              <a:off x="942759" y="843540"/>
              <a:ext cx="0" cy="153382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1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85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86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87" name="Group 90"/>
          <p:cNvGrpSpPr/>
          <p:nvPr/>
        </p:nvGrpSpPr>
        <p:grpSpPr>
          <a:xfrm>
            <a:off x="7441137" y="1124721"/>
            <a:ext cx="1589617" cy="4040348"/>
            <a:chOff x="346652" y="-96562"/>
            <a:chExt cx="1192213" cy="3030261"/>
          </a:xfrm>
        </p:grpSpPr>
        <p:cxnSp>
          <p:nvCxnSpPr>
            <p:cNvPr id="88" name="Straight Connector 92"/>
            <p:cNvCxnSpPr/>
            <p:nvPr/>
          </p:nvCxnSpPr>
          <p:spPr>
            <a:xfrm flipH="1">
              <a:off x="942759" y="-96562"/>
              <a:ext cx="13493" cy="24739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93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9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91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92" name="Group 58"/>
          <p:cNvGrpSpPr/>
          <p:nvPr/>
        </p:nvGrpSpPr>
        <p:grpSpPr>
          <a:xfrm>
            <a:off x="915785" y="817483"/>
            <a:ext cx="1589617" cy="3094116"/>
            <a:chOff x="346652" y="613112"/>
            <a:chExt cx="1192213" cy="2320587"/>
          </a:xfrm>
        </p:grpSpPr>
        <p:cxnSp>
          <p:nvCxnSpPr>
            <p:cNvPr id="93" name="Straight Connector 38"/>
            <p:cNvCxnSpPr/>
            <p:nvPr/>
          </p:nvCxnSpPr>
          <p:spPr>
            <a:xfrm>
              <a:off x="942759" y="613112"/>
              <a:ext cx="0" cy="176425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56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95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96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grpSp>
        <p:nvGrpSpPr>
          <p:cNvPr id="97" name="Group 66"/>
          <p:cNvGrpSpPr/>
          <p:nvPr/>
        </p:nvGrpSpPr>
        <p:grpSpPr>
          <a:xfrm>
            <a:off x="3151874" y="1124720"/>
            <a:ext cx="1589617" cy="4040348"/>
            <a:chOff x="346652" y="-96562"/>
            <a:chExt cx="1192213" cy="3030261"/>
          </a:xfrm>
        </p:grpSpPr>
        <p:cxnSp>
          <p:nvCxnSpPr>
            <p:cNvPr id="98" name="Straight Connector 68"/>
            <p:cNvCxnSpPr/>
            <p:nvPr/>
          </p:nvCxnSpPr>
          <p:spPr>
            <a:xfrm flipH="1">
              <a:off x="942759" y="-96562"/>
              <a:ext cx="13493" cy="24739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69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10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101" name="Freeform 8"/>
              <p:cNvSpPr/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sp>
        <p:nvSpPr>
          <p:cNvPr id="102" name="Freeform 22"/>
          <p:cNvSpPr/>
          <p:nvPr/>
        </p:nvSpPr>
        <p:spPr bwMode="auto">
          <a:xfrm rot="10800000">
            <a:off x="2118" y="-7296"/>
            <a:ext cx="12187767" cy="3177117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/>
          </a:p>
        </p:txBody>
      </p:sp>
      <p:sp>
        <p:nvSpPr>
          <p:cNvPr id="103" name="Freeform 23"/>
          <p:cNvSpPr/>
          <p:nvPr/>
        </p:nvSpPr>
        <p:spPr bwMode="auto">
          <a:xfrm rot="10800000">
            <a:off x="2118" y="-7295"/>
            <a:ext cx="12187767" cy="2385484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/>
          </a:p>
        </p:txBody>
      </p:sp>
      <p:sp>
        <p:nvSpPr>
          <p:cNvPr id="104" name="矩形 3"/>
          <p:cNvSpPr>
            <a:spLocks noChangeArrowheads="1"/>
          </p:cNvSpPr>
          <p:nvPr/>
        </p:nvSpPr>
        <p:spPr bwMode="auto">
          <a:xfrm>
            <a:off x="7766974" y="569220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106" name="TextBox 59"/>
          <p:cNvSpPr txBox="1">
            <a:spLocks noChangeArrowheads="1"/>
          </p:cNvSpPr>
          <p:nvPr/>
        </p:nvSpPr>
        <p:spPr bwMode="auto">
          <a:xfrm flipH="1">
            <a:off x="3070262" y="5263102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>
            <a:spLocks noChangeArrowheads="1"/>
          </p:cNvSpPr>
          <p:nvPr/>
        </p:nvSpPr>
        <p:spPr bwMode="auto">
          <a:xfrm>
            <a:off x="2648200" y="5719176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08" name="TextBox 59"/>
          <p:cNvSpPr txBox="1">
            <a:spLocks noChangeArrowheads="1"/>
          </p:cNvSpPr>
          <p:nvPr/>
        </p:nvSpPr>
        <p:spPr bwMode="auto">
          <a:xfrm flipH="1">
            <a:off x="7359525" y="5263102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>
            <a:spLocks noChangeArrowheads="1"/>
          </p:cNvSpPr>
          <p:nvPr/>
        </p:nvSpPr>
        <p:spPr bwMode="auto">
          <a:xfrm>
            <a:off x="6937463" y="5719176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0" name="TextBox 59"/>
          <p:cNvSpPr txBox="1">
            <a:spLocks noChangeArrowheads="1"/>
          </p:cNvSpPr>
          <p:nvPr/>
        </p:nvSpPr>
        <p:spPr bwMode="auto">
          <a:xfrm flipH="1">
            <a:off x="851008" y="4031245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矩形 110"/>
          <p:cNvSpPr>
            <a:spLocks noChangeArrowheads="1"/>
          </p:cNvSpPr>
          <p:nvPr/>
        </p:nvSpPr>
        <p:spPr bwMode="auto">
          <a:xfrm>
            <a:off x="428946" y="4487319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2" name="TextBox 59"/>
          <p:cNvSpPr txBox="1">
            <a:spLocks noChangeArrowheads="1"/>
          </p:cNvSpPr>
          <p:nvPr/>
        </p:nvSpPr>
        <p:spPr bwMode="auto">
          <a:xfrm flipH="1">
            <a:off x="5098050" y="3932823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矩形 112"/>
          <p:cNvSpPr>
            <a:spLocks noChangeArrowheads="1"/>
          </p:cNvSpPr>
          <p:nvPr/>
        </p:nvSpPr>
        <p:spPr bwMode="auto">
          <a:xfrm>
            <a:off x="4675988" y="4388897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14" name="TextBox 59"/>
          <p:cNvSpPr txBox="1">
            <a:spLocks noChangeArrowheads="1"/>
          </p:cNvSpPr>
          <p:nvPr/>
        </p:nvSpPr>
        <p:spPr bwMode="auto">
          <a:xfrm flipH="1">
            <a:off x="9863862" y="4640019"/>
            <a:ext cx="1752842" cy="430879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添加关键字</a:t>
            </a:r>
            <a:endParaRPr lang="en-US" altLang="ko-KR" sz="22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矩形 114"/>
          <p:cNvSpPr>
            <a:spLocks noChangeArrowheads="1"/>
          </p:cNvSpPr>
          <p:nvPr/>
        </p:nvSpPr>
        <p:spPr bwMode="auto">
          <a:xfrm>
            <a:off x="9441800" y="5096093"/>
            <a:ext cx="2596967" cy="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 animBg="1"/>
          <p:bldP spid="103" grpId="0" animBg="1"/>
          <p:bldP spid="104" grpId="0"/>
          <p:bldP spid="106" grpId="0"/>
          <p:bldP spid="107" grpId="0"/>
          <p:bldP spid="108" grpId="0"/>
          <p:bldP spid="109" grpId="0"/>
          <p:bldP spid="110" grpId="0"/>
          <p:bldP spid="111" grpId="0"/>
          <p:bldP spid="112" grpId="0"/>
          <p:bldP spid="113" grpId="0"/>
          <p:bldP spid="114" grpId="0"/>
          <p:bldP spid="1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8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4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4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4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" presetID="2" presetClass="entr" presetSubtype="4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4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4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 animBg="1"/>
          <p:bldP spid="103" grpId="0" animBg="1"/>
          <p:bldP spid="104" grpId="0"/>
          <p:bldP spid="106" grpId="0"/>
          <p:bldP spid="107" grpId="0"/>
          <p:bldP spid="108" grpId="0"/>
          <p:bldP spid="109" grpId="0"/>
          <p:bldP spid="110" grpId="0"/>
          <p:bldP spid="111" grpId="0"/>
          <p:bldP spid="112" grpId="0"/>
          <p:bldP spid="113" grpId="0"/>
          <p:bldP spid="114" grpId="0"/>
          <p:bldP spid="11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119952" y="0"/>
            <a:ext cx="7952096" cy="3229122"/>
          </a:xfrm>
          <a:prstGeom prst="rect">
            <a:avLst/>
          </a:prstGeom>
        </p:spPr>
      </p:pic>
      <p:sp>
        <p:nvSpPr>
          <p:cNvPr id="6" name="Freeform 113"/>
          <p:cNvSpPr/>
          <p:nvPr/>
        </p:nvSpPr>
        <p:spPr bwMode="auto">
          <a:xfrm>
            <a:off x="5077117" y="2648806"/>
            <a:ext cx="2193902" cy="1157829"/>
          </a:xfrm>
          <a:custGeom>
            <a:avLst/>
            <a:gdLst>
              <a:gd name="T0" fmla="*/ 388 w 404"/>
              <a:gd name="T1" fmla="*/ 144 h 213"/>
              <a:gd name="T2" fmla="*/ 350 w 404"/>
              <a:gd name="T3" fmla="*/ 169 h 213"/>
              <a:gd name="T4" fmla="*/ 298 w 404"/>
              <a:gd name="T5" fmla="*/ 125 h 213"/>
              <a:gd name="T6" fmla="*/ 275 w 404"/>
              <a:gd name="T7" fmla="*/ 112 h 213"/>
              <a:gd name="T8" fmla="*/ 243 w 404"/>
              <a:gd name="T9" fmla="*/ 66 h 213"/>
              <a:gd name="T10" fmla="*/ 270 w 404"/>
              <a:gd name="T11" fmla="*/ 63 h 213"/>
              <a:gd name="T12" fmla="*/ 327 w 404"/>
              <a:gd name="T13" fmla="*/ 50 h 213"/>
              <a:gd name="T14" fmla="*/ 348 w 404"/>
              <a:gd name="T15" fmla="*/ 38 h 213"/>
              <a:gd name="T16" fmla="*/ 364 w 404"/>
              <a:gd name="T17" fmla="*/ 34 h 213"/>
              <a:gd name="T18" fmla="*/ 364 w 404"/>
              <a:gd name="T19" fmla="*/ 28 h 213"/>
              <a:gd name="T20" fmla="*/ 353 w 404"/>
              <a:gd name="T21" fmla="*/ 29 h 213"/>
              <a:gd name="T22" fmla="*/ 358 w 404"/>
              <a:gd name="T23" fmla="*/ 22 h 213"/>
              <a:gd name="T24" fmla="*/ 349 w 404"/>
              <a:gd name="T25" fmla="*/ 22 h 213"/>
              <a:gd name="T26" fmla="*/ 350 w 404"/>
              <a:gd name="T27" fmla="*/ 18 h 213"/>
              <a:gd name="T28" fmla="*/ 339 w 404"/>
              <a:gd name="T29" fmla="*/ 24 h 213"/>
              <a:gd name="T30" fmla="*/ 325 w 404"/>
              <a:gd name="T31" fmla="*/ 27 h 213"/>
              <a:gd name="T32" fmla="*/ 321 w 404"/>
              <a:gd name="T33" fmla="*/ 32 h 213"/>
              <a:gd name="T34" fmla="*/ 296 w 404"/>
              <a:gd name="T35" fmla="*/ 37 h 213"/>
              <a:gd name="T36" fmla="*/ 247 w 404"/>
              <a:gd name="T37" fmla="*/ 37 h 213"/>
              <a:gd name="T38" fmla="*/ 210 w 404"/>
              <a:gd name="T39" fmla="*/ 30 h 213"/>
              <a:gd name="T40" fmla="*/ 204 w 404"/>
              <a:gd name="T41" fmla="*/ 8 h 213"/>
              <a:gd name="T42" fmla="*/ 171 w 404"/>
              <a:gd name="T43" fmla="*/ 11 h 213"/>
              <a:gd name="T44" fmla="*/ 147 w 404"/>
              <a:gd name="T45" fmla="*/ 41 h 213"/>
              <a:gd name="T46" fmla="*/ 105 w 404"/>
              <a:gd name="T47" fmla="*/ 48 h 213"/>
              <a:gd name="T48" fmla="*/ 88 w 404"/>
              <a:gd name="T49" fmla="*/ 52 h 213"/>
              <a:gd name="T50" fmla="*/ 76 w 404"/>
              <a:gd name="T51" fmla="*/ 48 h 213"/>
              <a:gd name="T52" fmla="*/ 68 w 404"/>
              <a:gd name="T53" fmla="*/ 47 h 213"/>
              <a:gd name="T54" fmla="*/ 60 w 404"/>
              <a:gd name="T55" fmla="*/ 48 h 213"/>
              <a:gd name="T56" fmla="*/ 52 w 404"/>
              <a:gd name="T57" fmla="*/ 48 h 213"/>
              <a:gd name="T58" fmla="*/ 51 w 404"/>
              <a:gd name="T59" fmla="*/ 56 h 213"/>
              <a:gd name="T60" fmla="*/ 62 w 404"/>
              <a:gd name="T61" fmla="*/ 58 h 213"/>
              <a:gd name="T62" fmla="*/ 114 w 404"/>
              <a:gd name="T63" fmla="*/ 72 h 213"/>
              <a:gd name="T64" fmla="*/ 149 w 404"/>
              <a:gd name="T65" fmla="*/ 68 h 213"/>
              <a:gd name="T66" fmla="*/ 150 w 404"/>
              <a:gd name="T67" fmla="*/ 100 h 213"/>
              <a:gd name="T68" fmla="*/ 84 w 404"/>
              <a:gd name="T69" fmla="*/ 126 h 213"/>
              <a:gd name="T70" fmla="*/ 24 w 404"/>
              <a:gd name="T71" fmla="*/ 135 h 213"/>
              <a:gd name="T72" fmla="*/ 4 w 404"/>
              <a:gd name="T73" fmla="*/ 147 h 213"/>
              <a:gd name="T74" fmla="*/ 43 w 404"/>
              <a:gd name="T75" fmla="*/ 190 h 213"/>
              <a:gd name="T76" fmla="*/ 101 w 404"/>
              <a:gd name="T77" fmla="*/ 148 h 213"/>
              <a:gd name="T78" fmla="*/ 157 w 404"/>
              <a:gd name="T79" fmla="*/ 142 h 213"/>
              <a:gd name="T80" fmla="*/ 268 w 404"/>
              <a:gd name="T81" fmla="*/ 146 h 213"/>
              <a:gd name="T82" fmla="*/ 314 w 404"/>
              <a:gd name="T83" fmla="*/ 171 h 213"/>
              <a:gd name="T84" fmla="*/ 363 w 404"/>
              <a:gd name="T85" fmla="*/ 209 h 213"/>
              <a:gd name="T86" fmla="*/ 402 w 404"/>
              <a:gd name="T87" fmla="*/ 15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4" h="213">
                <a:moveTo>
                  <a:pt x="402" y="151"/>
                </a:moveTo>
                <a:cubicBezTo>
                  <a:pt x="402" y="147"/>
                  <a:pt x="400" y="144"/>
                  <a:pt x="396" y="142"/>
                </a:cubicBezTo>
                <a:cubicBezTo>
                  <a:pt x="393" y="141"/>
                  <a:pt x="389" y="143"/>
                  <a:pt x="388" y="144"/>
                </a:cubicBezTo>
                <a:cubicBezTo>
                  <a:pt x="387" y="146"/>
                  <a:pt x="382" y="155"/>
                  <a:pt x="380" y="156"/>
                </a:cubicBezTo>
                <a:cubicBezTo>
                  <a:pt x="378" y="158"/>
                  <a:pt x="364" y="166"/>
                  <a:pt x="360" y="169"/>
                </a:cubicBezTo>
                <a:cubicBezTo>
                  <a:pt x="356" y="171"/>
                  <a:pt x="354" y="170"/>
                  <a:pt x="350" y="169"/>
                </a:cubicBezTo>
                <a:cubicBezTo>
                  <a:pt x="347" y="168"/>
                  <a:pt x="339" y="160"/>
                  <a:pt x="334" y="154"/>
                </a:cubicBezTo>
                <a:cubicBezTo>
                  <a:pt x="328" y="149"/>
                  <a:pt x="313" y="138"/>
                  <a:pt x="310" y="136"/>
                </a:cubicBezTo>
                <a:cubicBezTo>
                  <a:pt x="306" y="134"/>
                  <a:pt x="301" y="128"/>
                  <a:pt x="298" y="125"/>
                </a:cubicBezTo>
                <a:cubicBezTo>
                  <a:pt x="295" y="122"/>
                  <a:pt x="289" y="119"/>
                  <a:pt x="288" y="119"/>
                </a:cubicBezTo>
                <a:cubicBezTo>
                  <a:pt x="287" y="119"/>
                  <a:pt x="283" y="117"/>
                  <a:pt x="282" y="117"/>
                </a:cubicBezTo>
                <a:cubicBezTo>
                  <a:pt x="281" y="116"/>
                  <a:pt x="278" y="114"/>
                  <a:pt x="275" y="112"/>
                </a:cubicBezTo>
                <a:cubicBezTo>
                  <a:pt x="271" y="111"/>
                  <a:pt x="251" y="105"/>
                  <a:pt x="248" y="103"/>
                </a:cubicBezTo>
                <a:cubicBezTo>
                  <a:pt x="245" y="101"/>
                  <a:pt x="249" y="94"/>
                  <a:pt x="249" y="89"/>
                </a:cubicBezTo>
                <a:cubicBezTo>
                  <a:pt x="250" y="83"/>
                  <a:pt x="245" y="68"/>
                  <a:pt x="243" y="66"/>
                </a:cubicBezTo>
                <a:cubicBezTo>
                  <a:pt x="242" y="65"/>
                  <a:pt x="240" y="64"/>
                  <a:pt x="243" y="64"/>
                </a:cubicBezTo>
                <a:cubicBezTo>
                  <a:pt x="245" y="63"/>
                  <a:pt x="251" y="63"/>
                  <a:pt x="253" y="63"/>
                </a:cubicBezTo>
                <a:cubicBezTo>
                  <a:pt x="255" y="63"/>
                  <a:pt x="263" y="63"/>
                  <a:pt x="270" y="63"/>
                </a:cubicBezTo>
                <a:cubicBezTo>
                  <a:pt x="276" y="63"/>
                  <a:pt x="287" y="61"/>
                  <a:pt x="289" y="61"/>
                </a:cubicBezTo>
                <a:cubicBezTo>
                  <a:pt x="291" y="60"/>
                  <a:pt x="309" y="55"/>
                  <a:pt x="309" y="55"/>
                </a:cubicBezTo>
                <a:cubicBezTo>
                  <a:pt x="309" y="55"/>
                  <a:pt x="326" y="50"/>
                  <a:pt x="327" y="50"/>
                </a:cubicBezTo>
                <a:cubicBezTo>
                  <a:pt x="328" y="50"/>
                  <a:pt x="333" y="49"/>
                  <a:pt x="335" y="48"/>
                </a:cubicBezTo>
                <a:cubicBezTo>
                  <a:pt x="337" y="48"/>
                  <a:pt x="341" y="44"/>
                  <a:pt x="343" y="42"/>
                </a:cubicBezTo>
                <a:cubicBezTo>
                  <a:pt x="345" y="40"/>
                  <a:pt x="348" y="38"/>
                  <a:pt x="348" y="38"/>
                </a:cubicBezTo>
                <a:cubicBezTo>
                  <a:pt x="348" y="38"/>
                  <a:pt x="361" y="38"/>
                  <a:pt x="362" y="38"/>
                </a:cubicBezTo>
                <a:cubicBezTo>
                  <a:pt x="364" y="37"/>
                  <a:pt x="365" y="36"/>
                  <a:pt x="365" y="35"/>
                </a:cubicBezTo>
                <a:cubicBezTo>
                  <a:pt x="365" y="34"/>
                  <a:pt x="365" y="34"/>
                  <a:pt x="364" y="34"/>
                </a:cubicBezTo>
                <a:cubicBezTo>
                  <a:pt x="364" y="34"/>
                  <a:pt x="358" y="34"/>
                  <a:pt x="357" y="35"/>
                </a:cubicBezTo>
                <a:cubicBezTo>
                  <a:pt x="356" y="35"/>
                  <a:pt x="348" y="34"/>
                  <a:pt x="351" y="34"/>
                </a:cubicBezTo>
                <a:cubicBezTo>
                  <a:pt x="353" y="34"/>
                  <a:pt x="364" y="29"/>
                  <a:pt x="364" y="28"/>
                </a:cubicBezTo>
                <a:cubicBezTo>
                  <a:pt x="365" y="27"/>
                  <a:pt x="364" y="26"/>
                  <a:pt x="363" y="25"/>
                </a:cubicBezTo>
                <a:cubicBezTo>
                  <a:pt x="363" y="25"/>
                  <a:pt x="361" y="26"/>
                  <a:pt x="360" y="27"/>
                </a:cubicBezTo>
                <a:cubicBezTo>
                  <a:pt x="358" y="27"/>
                  <a:pt x="354" y="29"/>
                  <a:pt x="353" y="29"/>
                </a:cubicBezTo>
                <a:cubicBezTo>
                  <a:pt x="352" y="29"/>
                  <a:pt x="349" y="30"/>
                  <a:pt x="349" y="30"/>
                </a:cubicBezTo>
                <a:cubicBezTo>
                  <a:pt x="349" y="30"/>
                  <a:pt x="353" y="26"/>
                  <a:pt x="354" y="25"/>
                </a:cubicBezTo>
                <a:cubicBezTo>
                  <a:pt x="355" y="24"/>
                  <a:pt x="356" y="24"/>
                  <a:pt x="358" y="22"/>
                </a:cubicBezTo>
                <a:cubicBezTo>
                  <a:pt x="360" y="21"/>
                  <a:pt x="360" y="20"/>
                  <a:pt x="360" y="19"/>
                </a:cubicBezTo>
                <a:cubicBezTo>
                  <a:pt x="360" y="18"/>
                  <a:pt x="358" y="18"/>
                  <a:pt x="357" y="19"/>
                </a:cubicBezTo>
                <a:cubicBezTo>
                  <a:pt x="357" y="19"/>
                  <a:pt x="350" y="22"/>
                  <a:pt x="349" y="22"/>
                </a:cubicBezTo>
                <a:cubicBezTo>
                  <a:pt x="349" y="23"/>
                  <a:pt x="345" y="25"/>
                  <a:pt x="345" y="25"/>
                </a:cubicBezTo>
                <a:cubicBezTo>
                  <a:pt x="345" y="25"/>
                  <a:pt x="346" y="23"/>
                  <a:pt x="347" y="23"/>
                </a:cubicBezTo>
                <a:cubicBezTo>
                  <a:pt x="348" y="22"/>
                  <a:pt x="350" y="19"/>
                  <a:pt x="350" y="18"/>
                </a:cubicBezTo>
                <a:cubicBezTo>
                  <a:pt x="351" y="18"/>
                  <a:pt x="351" y="17"/>
                  <a:pt x="350" y="16"/>
                </a:cubicBezTo>
                <a:cubicBezTo>
                  <a:pt x="349" y="15"/>
                  <a:pt x="346" y="17"/>
                  <a:pt x="345" y="18"/>
                </a:cubicBezTo>
                <a:cubicBezTo>
                  <a:pt x="344" y="19"/>
                  <a:pt x="341" y="23"/>
                  <a:pt x="339" y="24"/>
                </a:cubicBezTo>
                <a:cubicBezTo>
                  <a:pt x="337" y="25"/>
                  <a:pt x="335" y="26"/>
                  <a:pt x="333" y="28"/>
                </a:cubicBezTo>
                <a:cubicBezTo>
                  <a:pt x="330" y="31"/>
                  <a:pt x="327" y="32"/>
                  <a:pt x="327" y="32"/>
                </a:cubicBezTo>
                <a:cubicBezTo>
                  <a:pt x="327" y="32"/>
                  <a:pt x="326" y="28"/>
                  <a:pt x="325" y="27"/>
                </a:cubicBezTo>
                <a:cubicBezTo>
                  <a:pt x="324" y="26"/>
                  <a:pt x="323" y="25"/>
                  <a:pt x="322" y="25"/>
                </a:cubicBezTo>
                <a:cubicBezTo>
                  <a:pt x="321" y="26"/>
                  <a:pt x="320" y="27"/>
                  <a:pt x="320" y="28"/>
                </a:cubicBezTo>
                <a:cubicBezTo>
                  <a:pt x="321" y="28"/>
                  <a:pt x="321" y="30"/>
                  <a:pt x="321" y="32"/>
                </a:cubicBezTo>
                <a:cubicBezTo>
                  <a:pt x="321" y="34"/>
                  <a:pt x="320" y="35"/>
                  <a:pt x="319" y="36"/>
                </a:cubicBezTo>
                <a:cubicBezTo>
                  <a:pt x="319" y="36"/>
                  <a:pt x="319" y="37"/>
                  <a:pt x="319" y="38"/>
                </a:cubicBezTo>
                <a:cubicBezTo>
                  <a:pt x="319" y="38"/>
                  <a:pt x="301" y="37"/>
                  <a:pt x="296" y="37"/>
                </a:cubicBezTo>
                <a:cubicBezTo>
                  <a:pt x="292" y="37"/>
                  <a:pt x="281" y="39"/>
                  <a:pt x="273" y="41"/>
                </a:cubicBezTo>
                <a:cubicBezTo>
                  <a:pt x="266" y="43"/>
                  <a:pt x="261" y="42"/>
                  <a:pt x="260" y="41"/>
                </a:cubicBezTo>
                <a:cubicBezTo>
                  <a:pt x="259" y="41"/>
                  <a:pt x="253" y="38"/>
                  <a:pt x="247" y="37"/>
                </a:cubicBezTo>
                <a:cubicBezTo>
                  <a:pt x="240" y="36"/>
                  <a:pt x="224" y="32"/>
                  <a:pt x="224" y="32"/>
                </a:cubicBezTo>
                <a:cubicBezTo>
                  <a:pt x="224" y="32"/>
                  <a:pt x="213" y="30"/>
                  <a:pt x="212" y="30"/>
                </a:cubicBezTo>
                <a:cubicBezTo>
                  <a:pt x="212" y="29"/>
                  <a:pt x="211" y="29"/>
                  <a:pt x="210" y="30"/>
                </a:cubicBezTo>
                <a:cubicBezTo>
                  <a:pt x="209" y="30"/>
                  <a:pt x="209" y="31"/>
                  <a:pt x="209" y="31"/>
                </a:cubicBezTo>
                <a:cubicBezTo>
                  <a:pt x="209" y="31"/>
                  <a:pt x="210" y="21"/>
                  <a:pt x="209" y="18"/>
                </a:cubicBezTo>
                <a:cubicBezTo>
                  <a:pt x="208" y="15"/>
                  <a:pt x="206" y="10"/>
                  <a:pt x="204" y="8"/>
                </a:cubicBezTo>
                <a:cubicBezTo>
                  <a:pt x="203" y="6"/>
                  <a:pt x="199" y="4"/>
                  <a:pt x="195" y="2"/>
                </a:cubicBezTo>
                <a:cubicBezTo>
                  <a:pt x="192" y="0"/>
                  <a:pt x="183" y="2"/>
                  <a:pt x="181" y="2"/>
                </a:cubicBezTo>
                <a:cubicBezTo>
                  <a:pt x="180" y="3"/>
                  <a:pt x="177" y="3"/>
                  <a:pt x="171" y="11"/>
                </a:cubicBezTo>
                <a:cubicBezTo>
                  <a:pt x="165" y="18"/>
                  <a:pt x="168" y="29"/>
                  <a:pt x="168" y="29"/>
                </a:cubicBezTo>
                <a:cubicBezTo>
                  <a:pt x="168" y="29"/>
                  <a:pt x="164" y="32"/>
                  <a:pt x="161" y="34"/>
                </a:cubicBezTo>
                <a:cubicBezTo>
                  <a:pt x="158" y="36"/>
                  <a:pt x="149" y="39"/>
                  <a:pt x="147" y="41"/>
                </a:cubicBezTo>
                <a:cubicBezTo>
                  <a:pt x="144" y="42"/>
                  <a:pt x="133" y="48"/>
                  <a:pt x="131" y="49"/>
                </a:cubicBezTo>
                <a:cubicBezTo>
                  <a:pt x="130" y="51"/>
                  <a:pt x="127" y="49"/>
                  <a:pt x="122" y="48"/>
                </a:cubicBezTo>
                <a:cubicBezTo>
                  <a:pt x="117" y="47"/>
                  <a:pt x="109" y="48"/>
                  <a:pt x="105" y="48"/>
                </a:cubicBezTo>
                <a:cubicBezTo>
                  <a:pt x="102" y="49"/>
                  <a:pt x="94" y="52"/>
                  <a:pt x="93" y="51"/>
                </a:cubicBezTo>
                <a:cubicBezTo>
                  <a:pt x="93" y="51"/>
                  <a:pt x="92" y="50"/>
                  <a:pt x="91" y="50"/>
                </a:cubicBezTo>
                <a:cubicBezTo>
                  <a:pt x="90" y="50"/>
                  <a:pt x="89" y="51"/>
                  <a:pt x="88" y="52"/>
                </a:cubicBezTo>
                <a:cubicBezTo>
                  <a:pt x="88" y="52"/>
                  <a:pt x="87" y="53"/>
                  <a:pt x="87" y="53"/>
                </a:cubicBezTo>
                <a:cubicBezTo>
                  <a:pt x="87" y="53"/>
                  <a:pt x="85" y="53"/>
                  <a:pt x="83" y="51"/>
                </a:cubicBezTo>
                <a:cubicBezTo>
                  <a:pt x="81" y="50"/>
                  <a:pt x="77" y="49"/>
                  <a:pt x="76" y="48"/>
                </a:cubicBezTo>
                <a:cubicBezTo>
                  <a:pt x="75" y="48"/>
                  <a:pt x="71" y="46"/>
                  <a:pt x="70" y="47"/>
                </a:cubicBezTo>
                <a:cubicBezTo>
                  <a:pt x="70" y="47"/>
                  <a:pt x="69" y="47"/>
                  <a:pt x="69" y="47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47"/>
                  <a:pt x="67" y="46"/>
                  <a:pt x="63" y="44"/>
                </a:cubicBezTo>
                <a:cubicBezTo>
                  <a:pt x="60" y="42"/>
                  <a:pt x="58" y="44"/>
                  <a:pt x="58" y="44"/>
                </a:cubicBezTo>
                <a:cubicBezTo>
                  <a:pt x="58" y="45"/>
                  <a:pt x="59" y="47"/>
                  <a:pt x="60" y="48"/>
                </a:cubicBezTo>
                <a:cubicBezTo>
                  <a:pt x="61" y="48"/>
                  <a:pt x="63" y="50"/>
                  <a:pt x="63" y="50"/>
                </a:cubicBezTo>
                <a:cubicBezTo>
                  <a:pt x="63" y="50"/>
                  <a:pt x="61" y="49"/>
                  <a:pt x="60" y="49"/>
                </a:cubicBezTo>
                <a:cubicBezTo>
                  <a:pt x="59" y="49"/>
                  <a:pt x="53" y="46"/>
                  <a:pt x="52" y="48"/>
                </a:cubicBezTo>
                <a:cubicBezTo>
                  <a:pt x="51" y="49"/>
                  <a:pt x="53" y="51"/>
                  <a:pt x="54" y="52"/>
                </a:cubicBezTo>
                <a:cubicBezTo>
                  <a:pt x="54" y="52"/>
                  <a:pt x="59" y="54"/>
                  <a:pt x="59" y="54"/>
                </a:cubicBezTo>
                <a:cubicBezTo>
                  <a:pt x="59" y="54"/>
                  <a:pt x="53" y="56"/>
                  <a:pt x="51" y="56"/>
                </a:cubicBezTo>
                <a:cubicBezTo>
                  <a:pt x="49" y="57"/>
                  <a:pt x="47" y="58"/>
                  <a:pt x="47" y="59"/>
                </a:cubicBezTo>
                <a:cubicBezTo>
                  <a:pt x="47" y="60"/>
                  <a:pt x="49" y="60"/>
                  <a:pt x="51" y="60"/>
                </a:cubicBezTo>
                <a:cubicBezTo>
                  <a:pt x="53" y="60"/>
                  <a:pt x="61" y="58"/>
                  <a:pt x="62" y="58"/>
                </a:cubicBezTo>
                <a:cubicBezTo>
                  <a:pt x="63" y="58"/>
                  <a:pt x="70" y="64"/>
                  <a:pt x="74" y="66"/>
                </a:cubicBezTo>
                <a:cubicBezTo>
                  <a:pt x="77" y="68"/>
                  <a:pt x="85" y="66"/>
                  <a:pt x="87" y="66"/>
                </a:cubicBezTo>
                <a:cubicBezTo>
                  <a:pt x="90" y="67"/>
                  <a:pt x="105" y="71"/>
                  <a:pt x="114" y="72"/>
                </a:cubicBezTo>
                <a:cubicBezTo>
                  <a:pt x="124" y="74"/>
                  <a:pt x="131" y="71"/>
                  <a:pt x="131" y="71"/>
                </a:cubicBezTo>
                <a:cubicBezTo>
                  <a:pt x="131" y="71"/>
                  <a:pt x="133" y="71"/>
                  <a:pt x="137" y="72"/>
                </a:cubicBezTo>
                <a:cubicBezTo>
                  <a:pt x="140" y="72"/>
                  <a:pt x="146" y="69"/>
                  <a:pt x="149" y="68"/>
                </a:cubicBezTo>
                <a:cubicBezTo>
                  <a:pt x="152" y="67"/>
                  <a:pt x="154" y="72"/>
                  <a:pt x="156" y="78"/>
                </a:cubicBezTo>
                <a:cubicBezTo>
                  <a:pt x="159" y="85"/>
                  <a:pt x="161" y="91"/>
                  <a:pt x="159" y="92"/>
                </a:cubicBezTo>
                <a:cubicBezTo>
                  <a:pt x="157" y="93"/>
                  <a:pt x="152" y="100"/>
                  <a:pt x="150" y="100"/>
                </a:cubicBezTo>
                <a:cubicBezTo>
                  <a:pt x="148" y="101"/>
                  <a:pt x="117" y="105"/>
                  <a:pt x="111" y="105"/>
                </a:cubicBezTo>
                <a:cubicBezTo>
                  <a:pt x="104" y="105"/>
                  <a:pt x="99" y="110"/>
                  <a:pt x="97" y="114"/>
                </a:cubicBezTo>
                <a:cubicBezTo>
                  <a:pt x="94" y="118"/>
                  <a:pt x="87" y="123"/>
                  <a:pt x="84" y="126"/>
                </a:cubicBezTo>
                <a:cubicBezTo>
                  <a:pt x="80" y="129"/>
                  <a:pt x="64" y="145"/>
                  <a:pt x="59" y="150"/>
                </a:cubicBezTo>
                <a:cubicBezTo>
                  <a:pt x="54" y="154"/>
                  <a:pt x="49" y="156"/>
                  <a:pt x="44" y="154"/>
                </a:cubicBezTo>
                <a:cubicBezTo>
                  <a:pt x="40" y="153"/>
                  <a:pt x="28" y="142"/>
                  <a:pt x="24" y="135"/>
                </a:cubicBezTo>
                <a:cubicBezTo>
                  <a:pt x="20" y="128"/>
                  <a:pt x="16" y="122"/>
                  <a:pt x="14" y="122"/>
                </a:cubicBezTo>
                <a:cubicBezTo>
                  <a:pt x="12" y="122"/>
                  <a:pt x="7" y="124"/>
                  <a:pt x="3" y="128"/>
                </a:cubicBezTo>
                <a:cubicBezTo>
                  <a:pt x="0" y="133"/>
                  <a:pt x="3" y="143"/>
                  <a:pt x="4" y="147"/>
                </a:cubicBezTo>
                <a:cubicBezTo>
                  <a:pt x="5" y="150"/>
                  <a:pt x="16" y="169"/>
                  <a:pt x="18" y="172"/>
                </a:cubicBezTo>
                <a:cubicBezTo>
                  <a:pt x="20" y="175"/>
                  <a:pt x="19" y="178"/>
                  <a:pt x="25" y="187"/>
                </a:cubicBezTo>
                <a:cubicBezTo>
                  <a:pt x="32" y="196"/>
                  <a:pt x="40" y="193"/>
                  <a:pt x="43" y="190"/>
                </a:cubicBezTo>
                <a:cubicBezTo>
                  <a:pt x="47" y="188"/>
                  <a:pt x="50" y="181"/>
                  <a:pt x="52" y="179"/>
                </a:cubicBezTo>
                <a:cubicBezTo>
                  <a:pt x="53" y="176"/>
                  <a:pt x="73" y="164"/>
                  <a:pt x="79" y="161"/>
                </a:cubicBezTo>
                <a:cubicBezTo>
                  <a:pt x="85" y="159"/>
                  <a:pt x="99" y="151"/>
                  <a:pt x="101" y="148"/>
                </a:cubicBezTo>
                <a:cubicBezTo>
                  <a:pt x="103" y="146"/>
                  <a:pt x="108" y="140"/>
                  <a:pt x="111" y="137"/>
                </a:cubicBezTo>
                <a:cubicBezTo>
                  <a:pt x="114" y="134"/>
                  <a:pt x="117" y="135"/>
                  <a:pt x="123" y="137"/>
                </a:cubicBezTo>
                <a:cubicBezTo>
                  <a:pt x="128" y="139"/>
                  <a:pt x="150" y="141"/>
                  <a:pt x="157" y="142"/>
                </a:cubicBezTo>
                <a:cubicBezTo>
                  <a:pt x="164" y="142"/>
                  <a:pt x="194" y="141"/>
                  <a:pt x="198" y="141"/>
                </a:cubicBezTo>
                <a:cubicBezTo>
                  <a:pt x="202" y="141"/>
                  <a:pt x="219" y="142"/>
                  <a:pt x="228" y="143"/>
                </a:cubicBezTo>
                <a:cubicBezTo>
                  <a:pt x="238" y="144"/>
                  <a:pt x="262" y="146"/>
                  <a:pt x="268" y="146"/>
                </a:cubicBezTo>
                <a:cubicBezTo>
                  <a:pt x="274" y="147"/>
                  <a:pt x="283" y="147"/>
                  <a:pt x="285" y="148"/>
                </a:cubicBezTo>
                <a:cubicBezTo>
                  <a:pt x="288" y="149"/>
                  <a:pt x="289" y="152"/>
                  <a:pt x="293" y="156"/>
                </a:cubicBezTo>
                <a:cubicBezTo>
                  <a:pt x="296" y="161"/>
                  <a:pt x="310" y="170"/>
                  <a:pt x="314" y="171"/>
                </a:cubicBezTo>
                <a:cubicBezTo>
                  <a:pt x="318" y="173"/>
                  <a:pt x="337" y="183"/>
                  <a:pt x="343" y="187"/>
                </a:cubicBezTo>
                <a:cubicBezTo>
                  <a:pt x="350" y="190"/>
                  <a:pt x="352" y="195"/>
                  <a:pt x="353" y="197"/>
                </a:cubicBezTo>
                <a:cubicBezTo>
                  <a:pt x="355" y="200"/>
                  <a:pt x="360" y="206"/>
                  <a:pt x="363" y="209"/>
                </a:cubicBezTo>
                <a:cubicBezTo>
                  <a:pt x="367" y="213"/>
                  <a:pt x="375" y="206"/>
                  <a:pt x="378" y="203"/>
                </a:cubicBezTo>
                <a:cubicBezTo>
                  <a:pt x="382" y="199"/>
                  <a:pt x="390" y="183"/>
                  <a:pt x="397" y="173"/>
                </a:cubicBezTo>
                <a:cubicBezTo>
                  <a:pt x="404" y="163"/>
                  <a:pt x="403" y="154"/>
                  <a:pt x="402" y="15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TextBox 64"/>
          <p:cNvSpPr txBox="1"/>
          <p:nvPr/>
        </p:nvSpPr>
        <p:spPr>
          <a:xfrm>
            <a:off x="4280849" y="4490600"/>
            <a:ext cx="363030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fontAlgn="ctr"/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理论讲解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94375" y="3909125"/>
            <a:ext cx="180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 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1" y="4783236"/>
            <a:ext cx="1020657" cy="1099169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04</a:t>
            </a:r>
            <a:endParaRPr lang="zh-CN" altLang="en-US" sz="2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" y="3684068"/>
            <a:ext cx="1020657" cy="1099169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03</a:t>
            </a:r>
            <a:endParaRPr lang="zh-CN" altLang="en-US" sz="2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" y="2584657"/>
            <a:ext cx="1020657" cy="111020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02</a:t>
            </a:r>
            <a:endParaRPr lang="zh-CN" altLang="en-US" sz="2800" dirty="0">
              <a:solidFill>
                <a:prstClr val="white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" y="1501194"/>
            <a:ext cx="1020657" cy="1094496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Calibri" panose="020F0502020204030204" pitchFamily="34" charset="0"/>
                <a:ea typeface="微软雅黑" panose="020B0503020204020204" pitchFamily="34" charset="-122"/>
              </a:rPr>
              <a:t> 01</a:t>
            </a:r>
            <a:endParaRPr lang="zh-CN" altLang="en-US" sz="2800" dirty="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矩形 28"/>
          <p:cNvSpPr/>
          <p:nvPr/>
        </p:nvSpPr>
        <p:spPr>
          <a:xfrm>
            <a:off x="1020658" y="1501190"/>
            <a:ext cx="1991709" cy="1396263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26712" h="1280593">
                <a:moveTo>
                  <a:pt x="0" y="0"/>
                </a:moveTo>
                <a:lnTo>
                  <a:pt x="1826712" y="555625"/>
                </a:lnTo>
                <a:lnTo>
                  <a:pt x="1826712" y="1280593"/>
                </a:ln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5" name="矩形 28"/>
          <p:cNvSpPr/>
          <p:nvPr/>
        </p:nvSpPr>
        <p:spPr>
          <a:xfrm>
            <a:off x="1020659" y="2597764"/>
            <a:ext cx="1995171" cy="1098549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  <a:gd name="connsiteX0-21" fmla="*/ 0 w 1829887"/>
              <a:gd name="connsiteY0-22" fmla="*/ 0 h 1280593"/>
              <a:gd name="connsiteX1-23" fmla="*/ 1829887 w 1829887"/>
              <a:gd name="connsiteY1-24" fmla="*/ 273050 h 1280593"/>
              <a:gd name="connsiteX2-25" fmla="*/ 1826712 w 1829887"/>
              <a:gd name="connsiteY2-26" fmla="*/ 1280593 h 1280593"/>
              <a:gd name="connsiteX3-27" fmla="*/ 0 w 1829887"/>
              <a:gd name="connsiteY3-28" fmla="*/ 1007543 h 1280593"/>
              <a:gd name="connsiteX4-29" fmla="*/ 0 w 1829887"/>
              <a:gd name="connsiteY4-30" fmla="*/ 0 h 1280593"/>
              <a:gd name="connsiteX0-31" fmla="*/ 0 w 1830192"/>
              <a:gd name="connsiteY0-32" fmla="*/ 0 h 1007543"/>
              <a:gd name="connsiteX1-33" fmla="*/ 1829887 w 1830192"/>
              <a:gd name="connsiteY1-34" fmla="*/ 273050 h 1007543"/>
              <a:gd name="connsiteX2-35" fmla="*/ 1829887 w 1830192"/>
              <a:gd name="connsiteY2-36" fmla="*/ 998018 h 1007543"/>
              <a:gd name="connsiteX3-37" fmla="*/ 0 w 1830192"/>
              <a:gd name="connsiteY3-38" fmla="*/ 1007543 h 1007543"/>
              <a:gd name="connsiteX4-39" fmla="*/ 0 w 1830192"/>
              <a:gd name="connsiteY4-40" fmla="*/ 0 h 1007543"/>
              <a:gd name="connsiteX0-41" fmla="*/ 0 w 1829887"/>
              <a:gd name="connsiteY0-42" fmla="*/ 0 h 1007543"/>
              <a:gd name="connsiteX1-43" fmla="*/ 1829887 w 1829887"/>
              <a:gd name="connsiteY1-44" fmla="*/ 273050 h 1007543"/>
              <a:gd name="connsiteX2-45" fmla="*/ 1823537 w 1829887"/>
              <a:gd name="connsiteY2-46" fmla="*/ 1001193 h 1007543"/>
              <a:gd name="connsiteX3-47" fmla="*/ 0 w 1829887"/>
              <a:gd name="connsiteY3-48" fmla="*/ 1007543 h 1007543"/>
              <a:gd name="connsiteX4-49" fmla="*/ 0 w 1829887"/>
              <a:gd name="connsiteY4-50" fmla="*/ 0 h 1007543"/>
              <a:gd name="connsiteX0-51" fmla="*/ 0 w 1830192"/>
              <a:gd name="connsiteY0-52" fmla="*/ 0 h 1007543"/>
              <a:gd name="connsiteX1-53" fmla="*/ 1829887 w 1830192"/>
              <a:gd name="connsiteY1-54" fmla="*/ 273050 h 1007543"/>
              <a:gd name="connsiteX2-55" fmla="*/ 1829887 w 1830192"/>
              <a:gd name="connsiteY2-56" fmla="*/ 1001193 h 1007543"/>
              <a:gd name="connsiteX3-57" fmla="*/ 0 w 1830192"/>
              <a:gd name="connsiteY3-58" fmla="*/ 1007543 h 1007543"/>
              <a:gd name="connsiteX4-59" fmla="*/ 0 w 1830192"/>
              <a:gd name="connsiteY4-60" fmla="*/ 0 h 1007543"/>
              <a:gd name="connsiteX0-61" fmla="*/ 0 w 1829887"/>
              <a:gd name="connsiteY0-62" fmla="*/ 0 h 1007543"/>
              <a:gd name="connsiteX1-63" fmla="*/ 1829887 w 1829887"/>
              <a:gd name="connsiteY1-64" fmla="*/ 273050 h 1007543"/>
              <a:gd name="connsiteX2-65" fmla="*/ 1826712 w 1829887"/>
              <a:gd name="connsiteY2-66" fmla="*/ 1001193 h 1007543"/>
              <a:gd name="connsiteX3-67" fmla="*/ 0 w 1829887"/>
              <a:gd name="connsiteY3-68" fmla="*/ 1007543 h 1007543"/>
              <a:gd name="connsiteX4-69" fmla="*/ 0 w 1829887"/>
              <a:gd name="connsiteY4-70" fmla="*/ 0 h 1007543"/>
              <a:gd name="connsiteX0-71" fmla="*/ 0 w 1833980"/>
              <a:gd name="connsiteY0-72" fmla="*/ 0 h 1007543"/>
              <a:gd name="connsiteX1-73" fmla="*/ 1829887 w 1833980"/>
              <a:gd name="connsiteY1-74" fmla="*/ 273050 h 1007543"/>
              <a:gd name="connsiteX2-75" fmla="*/ 1833856 w 1833980"/>
              <a:gd name="connsiteY2-76" fmla="*/ 1001193 h 1007543"/>
              <a:gd name="connsiteX3-77" fmla="*/ 0 w 1833980"/>
              <a:gd name="connsiteY3-78" fmla="*/ 1007543 h 1007543"/>
              <a:gd name="connsiteX4-79" fmla="*/ 0 w 1833980"/>
              <a:gd name="connsiteY4-80" fmla="*/ 0 h 1007543"/>
              <a:gd name="connsiteX0-81" fmla="*/ 0 w 1829887"/>
              <a:gd name="connsiteY0-82" fmla="*/ 0 h 1007543"/>
              <a:gd name="connsiteX1-83" fmla="*/ 1829887 w 1829887"/>
              <a:gd name="connsiteY1-84" fmla="*/ 273050 h 1007543"/>
              <a:gd name="connsiteX2-85" fmla="*/ 1829093 w 1829887"/>
              <a:gd name="connsiteY2-86" fmla="*/ 1003575 h 1007543"/>
              <a:gd name="connsiteX3-87" fmla="*/ 0 w 1829887"/>
              <a:gd name="connsiteY3-88" fmla="*/ 1007543 h 1007543"/>
              <a:gd name="connsiteX4-89" fmla="*/ 0 w 1829887"/>
              <a:gd name="connsiteY4-90" fmla="*/ 0 h 10075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29887" h="1007543">
                <a:moveTo>
                  <a:pt x="0" y="0"/>
                </a:moveTo>
                <a:lnTo>
                  <a:pt x="1829887" y="273050"/>
                </a:lnTo>
                <a:cubicBezTo>
                  <a:pt x="1828829" y="608898"/>
                  <a:pt x="1830151" y="667727"/>
                  <a:pt x="1829093" y="1003575"/>
                </a:cubicBezTo>
                <a:lnTo>
                  <a:pt x="0" y="100754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6" name="矩形 28"/>
          <p:cNvSpPr/>
          <p:nvPr/>
        </p:nvSpPr>
        <p:spPr>
          <a:xfrm>
            <a:off x="1020659" y="3688800"/>
            <a:ext cx="1999707" cy="1094221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  <a:gd name="connsiteX0-21" fmla="*/ 0 w 1829887"/>
              <a:gd name="connsiteY0-22" fmla="*/ 0 h 1280593"/>
              <a:gd name="connsiteX1-23" fmla="*/ 1829887 w 1829887"/>
              <a:gd name="connsiteY1-24" fmla="*/ 273050 h 1280593"/>
              <a:gd name="connsiteX2-25" fmla="*/ 1826712 w 1829887"/>
              <a:gd name="connsiteY2-26" fmla="*/ 1280593 h 1280593"/>
              <a:gd name="connsiteX3-27" fmla="*/ 0 w 1829887"/>
              <a:gd name="connsiteY3-28" fmla="*/ 1007543 h 1280593"/>
              <a:gd name="connsiteX4-29" fmla="*/ 0 w 1829887"/>
              <a:gd name="connsiteY4-30" fmla="*/ 0 h 1280593"/>
              <a:gd name="connsiteX0-31" fmla="*/ 0 w 1830192"/>
              <a:gd name="connsiteY0-32" fmla="*/ 0 h 1007543"/>
              <a:gd name="connsiteX1-33" fmla="*/ 1829887 w 1830192"/>
              <a:gd name="connsiteY1-34" fmla="*/ 273050 h 1007543"/>
              <a:gd name="connsiteX2-35" fmla="*/ 1829887 w 1830192"/>
              <a:gd name="connsiteY2-36" fmla="*/ 998018 h 1007543"/>
              <a:gd name="connsiteX3-37" fmla="*/ 0 w 1830192"/>
              <a:gd name="connsiteY3-38" fmla="*/ 1007543 h 1007543"/>
              <a:gd name="connsiteX4-39" fmla="*/ 0 w 1830192"/>
              <a:gd name="connsiteY4-40" fmla="*/ 0 h 1007543"/>
              <a:gd name="connsiteX0-41" fmla="*/ 0 w 1829887"/>
              <a:gd name="connsiteY0-42" fmla="*/ 0 h 1007543"/>
              <a:gd name="connsiteX1-43" fmla="*/ 1829887 w 1829887"/>
              <a:gd name="connsiteY1-44" fmla="*/ 273050 h 1007543"/>
              <a:gd name="connsiteX2-45" fmla="*/ 1823537 w 1829887"/>
              <a:gd name="connsiteY2-46" fmla="*/ 1001193 h 1007543"/>
              <a:gd name="connsiteX3-47" fmla="*/ 0 w 1829887"/>
              <a:gd name="connsiteY3-48" fmla="*/ 1007543 h 1007543"/>
              <a:gd name="connsiteX4-49" fmla="*/ 0 w 1829887"/>
              <a:gd name="connsiteY4-50" fmla="*/ 0 h 1007543"/>
              <a:gd name="connsiteX0-51" fmla="*/ 0 w 1830192"/>
              <a:gd name="connsiteY0-52" fmla="*/ 0 h 1007543"/>
              <a:gd name="connsiteX1-53" fmla="*/ 1829887 w 1830192"/>
              <a:gd name="connsiteY1-54" fmla="*/ 273050 h 1007543"/>
              <a:gd name="connsiteX2-55" fmla="*/ 1829887 w 1830192"/>
              <a:gd name="connsiteY2-56" fmla="*/ 1001193 h 1007543"/>
              <a:gd name="connsiteX3-57" fmla="*/ 0 w 1830192"/>
              <a:gd name="connsiteY3-58" fmla="*/ 1007543 h 1007543"/>
              <a:gd name="connsiteX4-59" fmla="*/ 0 w 1830192"/>
              <a:gd name="connsiteY4-60" fmla="*/ 0 h 1007543"/>
              <a:gd name="connsiteX0-61" fmla="*/ 0 w 1829887"/>
              <a:gd name="connsiteY0-62" fmla="*/ 0 h 1007543"/>
              <a:gd name="connsiteX1-63" fmla="*/ 1829887 w 1829887"/>
              <a:gd name="connsiteY1-64" fmla="*/ 273050 h 1007543"/>
              <a:gd name="connsiteX2-65" fmla="*/ 1826712 w 1829887"/>
              <a:gd name="connsiteY2-66" fmla="*/ 1001193 h 1007543"/>
              <a:gd name="connsiteX3-67" fmla="*/ 0 w 1829887"/>
              <a:gd name="connsiteY3-68" fmla="*/ 1007543 h 1007543"/>
              <a:gd name="connsiteX4-69" fmla="*/ 0 w 1829887"/>
              <a:gd name="connsiteY4-70" fmla="*/ 0 h 1007543"/>
              <a:gd name="connsiteX0-71" fmla="*/ 0 w 1829887"/>
              <a:gd name="connsiteY0-72" fmla="*/ 0 h 1001193"/>
              <a:gd name="connsiteX1-73" fmla="*/ 1829887 w 1829887"/>
              <a:gd name="connsiteY1-74" fmla="*/ 273050 h 1001193"/>
              <a:gd name="connsiteX2-75" fmla="*/ 1826712 w 1829887"/>
              <a:gd name="connsiteY2-76" fmla="*/ 1001193 h 1001193"/>
              <a:gd name="connsiteX3-77" fmla="*/ 0 w 1829887"/>
              <a:gd name="connsiteY3-78" fmla="*/ 998018 h 1001193"/>
              <a:gd name="connsiteX4-79" fmla="*/ 0 w 1829887"/>
              <a:gd name="connsiteY4-80" fmla="*/ 0 h 1001193"/>
              <a:gd name="connsiteX0-81" fmla="*/ 0 w 1832268"/>
              <a:gd name="connsiteY0-82" fmla="*/ 5556 h 1006749"/>
              <a:gd name="connsiteX1-83" fmla="*/ 1832268 w 1832268"/>
              <a:gd name="connsiteY1-84" fmla="*/ 0 h 1006749"/>
              <a:gd name="connsiteX2-85" fmla="*/ 1826712 w 1832268"/>
              <a:gd name="connsiteY2-86" fmla="*/ 1006749 h 1006749"/>
              <a:gd name="connsiteX3-87" fmla="*/ 0 w 1832268"/>
              <a:gd name="connsiteY3-88" fmla="*/ 1003574 h 1006749"/>
              <a:gd name="connsiteX4-89" fmla="*/ 0 w 1832268"/>
              <a:gd name="connsiteY4-90" fmla="*/ 5556 h 1006749"/>
              <a:gd name="connsiteX0-91" fmla="*/ 0 w 1832268"/>
              <a:gd name="connsiteY0-92" fmla="*/ 5556 h 1003574"/>
              <a:gd name="connsiteX1-93" fmla="*/ 1832268 w 1832268"/>
              <a:gd name="connsiteY1-94" fmla="*/ 0 h 1003574"/>
              <a:gd name="connsiteX2-95" fmla="*/ 1829093 w 1832268"/>
              <a:gd name="connsiteY2-96" fmla="*/ 720999 h 1003574"/>
              <a:gd name="connsiteX3-97" fmla="*/ 0 w 1832268"/>
              <a:gd name="connsiteY3-98" fmla="*/ 1003574 h 1003574"/>
              <a:gd name="connsiteX4-99" fmla="*/ 0 w 1832268"/>
              <a:gd name="connsiteY4-100" fmla="*/ 5556 h 1003574"/>
              <a:gd name="connsiteX0-101" fmla="*/ 0 w 1834048"/>
              <a:gd name="connsiteY0-102" fmla="*/ 5556 h 1003574"/>
              <a:gd name="connsiteX1-103" fmla="*/ 1832268 w 1834048"/>
              <a:gd name="connsiteY1-104" fmla="*/ 0 h 1003574"/>
              <a:gd name="connsiteX2-105" fmla="*/ 1833856 w 1834048"/>
              <a:gd name="connsiteY2-106" fmla="*/ 720999 h 1003574"/>
              <a:gd name="connsiteX3-107" fmla="*/ 0 w 1834048"/>
              <a:gd name="connsiteY3-108" fmla="*/ 1003574 h 1003574"/>
              <a:gd name="connsiteX4-109" fmla="*/ 0 w 1834048"/>
              <a:gd name="connsiteY4-110" fmla="*/ 5556 h 10035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34048" h="1003574">
                <a:moveTo>
                  <a:pt x="0" y="5556"/>
                </a:moveTo>
                <a:lnTo>
                  <a:pt x="1832268" y="0"/>
                </a:lnTo>
                <a:cubicBezTo>
                  <a:pt x="1831210" y="335848"/>
                  <a:pt x="1834914" y="385151"/>
                  <a:pt x="1833856" y="720999"/>
                </a:cubicBezTo>
                <a:lnTo>
                  <a:pt x="0" y="1003574"/>
                </a:lnTo>
                <a:lnTo>
                  <a:pt x="0" y="55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7" name="矩形 28"/>
          <p:cNvSpPr/>
          <p:nvPr/>
        </p:nvSpPr>
        <p:spPr>
          <a:xfrm>
            <a:off x="1015353" y="4468863"/>
            <a:ext cx="2003073" cy="1413571"/>
          </a:xfrm>
          <a:custGeom>
            <a:avLst/>
            <a:gdLst>
              <a:gd name="connsiteX0" fmla="*/ 0 w 1826712"/>
              <a:gd name="connsiteY0" fmla="*/ 0 h 1280593"/>
              <a:gd name="connsiteX1" fmla="*/ 1826712 w 1826712"/>
              <a:gd name="connsiteY1" fmla="*/ 0 h 1280593"/>
              <a:gd name="connsiteX2" fmla="*/ 1826712 w 1826712"/>
              <a:gd name="connsiteY2" fmla="*/ 1280593 h 1280593"/>
              <a:gd name="connsiteX3" fmla="*/ 0 w 1826712"/>
              <a:gd name="connsiteY3" fmla="*/ 1280593 h 1280593"/>
              <a:gd name="connsiteX4" fmla="*/ 0 w 1826712"/>
              <a:gd name="connsiteY4" fmla="*/ 0 h 1280593"/>
              <a:gd name="connsiteX0-1" fmla="*/ 0 w 1826712"/>
              <a:gd name="connsiteY0-2" fmla="*/ 0 h 1280593"/>
              <a:gd name="connsiteX1-3" fmla="*/ 1826712 w 1826712"/>
              <a:gd name="connsiteY1-4" fmla="*/ 0 h 1280593"/>
              <a:gd name="connsiteX2-5" fmla="*/ 1826712 w 1826712"/>
              <a:gd name="connsiteY2-6" fmla="*/ 1280593 h 1280593"/>
              <a:gd name="connsiteX3-7" fmla="*/ 0 w 1826712"/>
              <a:gd name="connsiteY3-8" fmla="*/ 1007543 h 1280593"/>
              <a:gd name="connsiteX4-9" fmla="*/ 0 w 1826712"/>
              <a:gd name="connsiteY4-10" fmla="*/ 0 h 1280593"/>
              <a:gd name="connsiteX0-11" fmla="*/ 0 w 1826712"/>
              <a:gd name="connsiteY0-12" fmla="*/ 0 h 1280593"/>
              <a:gd name="connsiteX1-13" fmla="*/ 1826712 w 1826712"/>
              <a:gd name="connsiteY1-14" fmla="*/ 555625 h 1280593"/>
              <a:gd name="connsiteX2-15" fmla="*/ 1826712 w 1826712"/>
              <a:gd name="connsiteY2-16" fmla="*/ 1280593 h 1280593"/>
              <a:gd name="connsiteX3-17" fmla="*/ 0 w 1826712"/>
              <a:gd name="connsiteY3-18" fmla="*/ 1007543 h 1280593"/>
              <a:gd name="connsiteX4-19" fmla="*/ 0 w 1826712"/>
              <a:gd name="connsiteY4-20" fmla="*/ 0 h 1280593"/>
              <a:gd name="connsiteX0-21" fmla="*/ 0 w 1829887"/>
              <a:gd name="connsiteY0-22" fmla="*/ 0 h 1280593"/>
              <a:gd name="connsiteX1-23" fmla="*/ 1829887 w 1829887"/>
              <a:gd name="connsiteY1-24" fmla="*/ 273050 h 1280593"/>
              <a:gd name="connsiteX2-25" fmla="*/ 1826712 w 1829887"/>
              <a:gd name="connsiteY2-26" fmla="*/ 1280593 h 1280593"/>
              <a:gd name="connsiteX3-27" fmla="*/ 0 w 1829887"/>
              <a:gd name="connsiteY3-28" fmla="*/ 1007543 h 1280593"/>
              <a:gd name="connsiteX4-29" fmla="*/ 0 w 1829887"/>
              <a:gd name="connsiteY4-30" fmla="*/ 0 h 1280593"/>
              <a:gd name="connsiteX0-31" fmla="*/ 0 w 1830192"/>
              <a:gd name="connsiteY0-32" fmla="*/ 0 h 1007543"/>
              <a:gd name="connsiteX1-33" fmla="*/ 1829887 w 1830192"/>
              <a:gd name="connsiteY1-34" fmla="*/ 273050 h 1007543"/>
              <a:gd name="connsiteX2-35" fmla="*/ 1829887 w 1830192"/>
              <a:gd name="connsiteY2-36" fmla="*/ 998018 h 1007543"/>
              <a:gd name="connsiteX3-37" fmla="*/ 0 w 1830192"/>
              <a:gd name="connsiteY3-38" fmla="*/ 1007543 h 1007543"/>
              <a:gd name="connsiteX4-39" fmla="*/ 0 w 1830192"/>
              <a:gd name="connsiteY4-40" fmla="*/ 0 h 1007543"/>
              <a:gd name="connsiteX0-41" fmla="*/ 0 w 1829887"/>
              <a:gd name="connsiteY0-42" fmla="*/ 0 h 1007543"/>
              <a:gd name="connsiteX1-43" fmla="*/ 1829887 w 1829887"/>
              <a:gd name="connsiteY1-44" fmla="*/ 273050 h 1007543"/>
              <a:gd name="connsiteX2-45" fmla="*/ 1823537 w 1829887"/>
              <a:gd name="connsiteY2-46" fmla="*/ 1001193 h 1007543"/>
              <a:gd name="connsiteX3-47" fmla="*/ 0 w 1829887"/>
              <a:gd name="connsiteY3-48" fmla="*/ 1007543 h 1007543"/>
              <a:gd name="connsiteX4-49" fmla="*/ 0 w 1829887"/>
              <a:gd name="connsiteY4-50" fmla="*/ 0 h 1007543"/>
              <a:gd name="connsiteX0-51" fmla="*/ 0 w 1830192"/>
              <a:gd name="connsiteY0-52" fmla="*/ 0 h 1007543"/>
              <a:gd name="connsiteX1-53" fmla="*/ 1829887 w 1830192"/>
              <a:gd name="connsiteY1-54" fmla="*/ 273050 h 1007543"/>
              <a:gd name="connsiteX2-55" fmla="*/ 1829887 w 1830192"/>
              <a:gd name="connsiteY2-56" fmla="*/ 1001193 h 1007543"/>
              <a:gd name="connsiteX3-57" fmla="*/ 0 w 1830192"/>
              <a:gd name="connsiteY3-58" fmla="*/ 1007543 h 1007543"/>
              <a:gd name="connsiteX4-59" fmla="*/ 0 w 1830192"/>
              <a:gd name="connsiteY4-60" fmla="*/ 0 h 1007543"/>
              <a:gd name="connsiteX0-61" fmla="*/ 0 w 1829887"/>
              <a:gd name="connsiteY0-62" fmla="*/ 0 h 1007543"/>
              <a:gd name="connsiteX1-63" fmla="*/ 1829887 w 1829887"/>
              <a:gd name="connsiteY1-64" fmla="*/ 273050 h 1007543"/>
              <a:gd name="connsiteX2-65" fmla="*/ 1826712 w 1829887"/>
              <a:gd name="connsiteY2-66" fmla="*/ 1001193 h 1007543"/>
              <a:gd name="connsiteX3-67" fmla="*/ 0 w 1829887"/>
              <a:gd name="connsiteY3-68" fmla="*/ 1007543 h 1007543"/>
              <a:gd name="connsiteX4-69" fmla="*/ 0 w 1829887"/>
              <a:gd name="connsiteY4-70" fmla="*/ 0 h 1007543"/>
              <a:gd name="connsiteX0-71" fmla="*/ 0 w 1829887"/>
              <a:gd name="connsiteY0-72" fmla="*/ 0 h 1001193"/>
              <a:gd name="connsiteX1-73" fmla="*/ 1829887 w 1829887"/>
              <a:gd name="connsiteY1-74" fmla="*/ 273050 h 1001193"/>
              <a:gd name="connsiteX2-75" fmla="*/ 1826712 w 1829887"/>
              <a:gd name="connsiteY2-76" fmla="*/ 1001193 h 1001193"/>
              <a:gd name="connsiteX3-77" fmla="*/ 0 w 1829887"/>
              <a:gd name="connsiteY3-78" fmla="*/ 998018 h 1001193"/>
              <a:gd name="connsiteX4-79" fmla="*/ 0 w 1829887"/>
              <a:gd name="connsiteY4-80" fmla="*/ 0 h 1001193"/>
              <a:gd name="connsiteX0-81" fmla="*/ 0 w 1832268"/>
              <a:gd name="connsiteY0-82" fmla="*/ 5556 h 1006749"/>
              <a:gd name="connsiteX1-83" fmla="*/ 1832268 w 1832268"/>
              <a:gd name="connsiteY1-84" fmla="*/ 0 h 1006749"/>
              <a:gd name="connsiteX2-85" fmla="*/ 1826712 w 1832268"/>
              <a:gd name="connsiteY2-86" fmla="*/ 1006749 h 1006749"/>
              <a:gd name="connsiteX3-87" fmla="*/ 0 w 1832268"/>
              <a:gd name="connsiteY3-88" fmla="*/ 1003574 h 1006749"/>
              <a:gd name="connsiteX4-89" fmla="*/ 0 w 1832268"/>
              <a:gd name="connsiteY4-90" fmla="*/ 5556 h 1006749"/>
              <a:gd name="connsiteX0-91" fmla="*/ 0 w 1832268"/>
              <a:gd name="connsiteY0-92" fmla="*/ 5556 h 1003574"/>
              <a:gd name="connsiteX1-93" fmla="*/ 1832268 w 1832268"/>
              <a:gd name="connsiteY1-94" fmla="*/ 0 h 1003574"/>
              <a:gd name="connsiteX2-95" fmla="*/ 1829093 w 1832268"/>
              <a:gd name="connsiteY2-96" fmla="*/ 720999 h 1003574"/>
              <a:gd name="connsiteX3-97" fmla="*/ 0 w 1832268"/>
              <a:gd name="connsiteY3-98" fmla="*/ 1003574 h 1003574"/>
              <a:gd name="connsiteX4-99" fmla="*/ 0 w 1832268"/>
              <a:gd name="connsiteY4-100" fmla="*/ 5556 h 1003574"/>
              <a:gd name="connsiteX0-101" fmla="*/ 0 w 1834649"/>
              <a:gd name="connsiteY0-102" fmla="*/ 793 h 1003574"/>
              <a:gd name="connsiteX1-103" fmla="*/ 1834649 w 1834649"/>
              <a:gd name="connsiteY1-104" fmla="*/ 0 h 1003574"/>
              <a:gd name="connsiteX2-105" fmla="*/ 1831474 w 1834649"/>
              <a:gd name="connsiteY2-106" fmla="*/ 720999 h 1003574"/>
              <a:gd name="connsiteX3-107" fmla="*/ 2381 w 1834649"/>
              <a:gd name="connsiteY3-108" fmla="*/ 1003574 h 1003574"/>
              <a:gd name="connsiteX4-109" fmla="*/ 0 w 1834649"/>
              <a:gd name="connsiteY4-110" fmla="*/ 793 h 1003574"/>
              <a:gd name="connsiteX0-111" fmla="*/ 0 w 1834649"/>
              <a:gd name="connsiteY0-112" fmla="*/ 284162 h 1286943"/>
              <a:gd name="connsiteX1-113" fmla="*/ 1834649 w 1834649"/>
              <a:gd name="connsiteY1-114" fmla="*/ 0 h 1286943"/>
              <a:gd name="connsiteX2-115" fmla="*/ 1831474 w 1834649"/>
              <a:gd name="connsiteY2-116" fmla="*/ 1004368 h 1286943"/>
              <a:gd name="connsiteX3-117" fmla="*/ 2381 w 1834649"/>
              <a:gd name="connsiteY3-118" fmla="*/ 1286943 h 1286943"/>
              <a:gd name="connsiteX4-119" fmla="*/ 0 w 1834649"/>
              <a:gd name="connsiteY4-120" fmla="*/ 284162 h 1286943"/>
              <a:gd name="connsiteX0-121" fmla="*/ 0 w 1834649"/>
              <a:gd name="connsiteY0-122" fmla="*/ 284162 h 1286943"/>
              <a:gd name="connsiteX1-123" fmla="*/ 1834649 w 1834649"/>
              <a:gd name="connsiteY1-124" fmla="*/ 0 h 1286943"/>
              <a:gd name="connsiteX2-125" fmla="*/ 1829093 w 1834649"/>
              <a:gd name="connsiteY2-126" fmla="*/ 721000 h 1286943"/>
              <a:gd name="connsiteX3-127" fmla="*/ 2381 w 1834649"/>
              <a:gd name="connsiteY3-128" fmla="*/ 1286943 h 1286943"/>
              <a:gd name="connsiteX4-129" fmla="*/ 0 w 1834649"/>
              <a:gd name="connsiteY4-130" fmla="*/ 284162 h 1286943"/>
              <a:gd name="connsiteX0-131" fmla="*/ 229 w 1834878"/>
              <a:gd name="connsiteY0-132" fmla="*/ 284162 h 1289324"/>
              <a:gd name="connsiteX1-133" fmla="*/ 1834878 w 1834878"/>
              <a:gd name="connsiteY1-134" fmla="*/ 0 h 1289324"/>
              <a:gd name="connsiteX2-135" fmla="*/ 1829322 w 1834878"/>
              <a:gd name="connsiteY2-136" fmla="*/ 721000 h 1289324"/>
              <a:gd name="connsiteX3-137" fmla="*/ 229 w 1834878"/>
              <a:gd name="connsiteY3-138" fmla="*/ 1289324 h 1289324"/>
              <a:gd name="connsiteX4-139" fmla="*/ 229 w 1834878"/>
              <a:gd name="connsiteY4-140" fmla="*/ 284162 h 1289324"/>
              <a:gd name="connsiteX0-141" fmla="*/ 2486 w 1837135"/>
              <a:gd name="connsiteY0-142" fmla="*/ 284162 h 1296468"/>
              <a:gd name="connsiteX1-143" fmla="*/ 1837135 w 1837135"/>
              <a:gd name="connsiteY1-144" fmla="*/ 0 h 1296468"/>
              <a:gd name="connsiteX2-145" fmla="*/ 1831579 w 1837135"/>
              <a:gd name="connsiteY2-146" fmla="*/ 721000 h 1296468"/>
              <a:gd name="connsiteX3-147" fmla="*/ 105 w 1837135"/>
              <a:gd name="connsiteY3-148" fmla="*/ 1296468 h 1296468"/>
              <a:gd name="connsiteX4-149" fmla="*/ 2486 w 1837135"/>
              <a:gd name="connsiteY4-150" fmla="*/ 284162 h 1296468"/>
              <a:gd name="connsiteX0-151" fmla="*/ 2486 w 1837135"/>
              <a:gd name="connsiteY0-152" fmla="*/ 284162 h 1296468"/>
              <a:gd name="connsiteX1-153" fmla="*/ 1837135 w 1837135"/>
              <a:gd name="connsiteY1-154" fmla="*/ 0 h 1296468"/>
              <a:gd name="connsiteX2-155" fmla="*/ 1836342 w 1837135"/>
              <a:gd name="connsiteY2-156" fmla="*/ 728144 h 1296468"/>
              <a:gd name="connsiteX3-157" fmla="*/ 105 w 1837135"/>
              <a:gd name="connsiteY3-158" fmla="*/ 1296468 h 1296468"/>
              <a:gd name="connsiteX4-159" fmla="*/ 2486 w 1837135"/>
              <a:gd name="connsiteY4-160" fmla="*/ 284162 h 12964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37135" h="1296468">
                <a:moveTo>
                  <a:pt x="2486" y="284162"/>
                </a:moveTo>
                <a:lnTo>
                  <a:pt x="1837135" y="0"/>
                </a:lnTo>
                <a:cubicBezTo>
                  <a:pt x="1836077" y="335848"/>
                  <a:pt x="1837400" y="392296"/>
                  <a:pt x="1836342" y="728144"/>
                </a:cubicBezTo>
                <a:lnTo>
                  <a:pt x="105" y="1296468"/>
                </a:lnTo>
                <a:cubicBezTo>
                  <a:pt x="-689" y="962208"/>
                  <a:pt x="3280" y="618422"/>
                  <a:pt x="2486" y="28416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8" name="Freeform 144"/>
          <p:cNvSpPr>
            <a:spLocks noEditPoints="1"/>
          </p:cNvSpPr>
          <p:nvPr/>
        </p:nvSpPr>
        <p:spPr bwMode="black">
          <a:xfrm>
            <a:off x="1789008" y="2928049"/>
            <a:ext cx="373969" cy="660051"/>
          </a:xfrm>
          <a:custGeom>
            <a:avLst/>
            <a:gdLst>
              <a:gd name="T0" fmla="*/ 35 w 46"/>
              <a:gd name="T1" fmla="*/ 7 h 84"/>
              <a:gd name="T2" fmla="*/ 29 w 46"/>
              <a:gd name="T3" fmla="*/ 14 h 84"/>
              <a:gd name="T4" fmla="*/ 22 w 46"/>
              <a:gd name="T5" fmla="*/ 7 h 84"/>
              <a:gd name="T6" fmla="*/ 29 w 46"/>
              <a:gd name="T7" fmla="*/ 0 h 84"/>
              <a:gd name="T8" fmla="*/ 35 w 46"/>
              <a:gd name="T9" fmla="*/ 7 h 84"/>
              <a:gd name="T10" fmla="*/ 20 w 46"/>
              <a:gd name="T11" fmla="*/ 12 h 84"/>
              <a:gd name="T12" fmla="*/ 2 w 46"/>
              <a:gd name="T13" fmla="*/ 22 h 84"/>
              <a:gd name="T14" fmla="*/ 0 w 46"/>
              <a:gd name="T15" fmla="*/ 41 h 84"/>
              <a:gd name="T16" fmla="*/ 6 w 46"/>
              <a:gd name="T17" fmla="*/ 41 h 84"/>
              <a:gd name="T18" fmla="*/ 7 w 46"/>
              <a:gd name="T19" fmla="*/ 26 h 84"/>
              <a:gd name="T20" fmla="*/ 15 w 46"/>
              <a:gd name="T21" fmla="*/ 22 h 84"/>
              <a:gd name="T22" fmla="*/ 10 w 46"/>
              <a:gd name="T23" fmla="*/ 37 h 84"/>
              <a:gd name="T24" fmla="*/ 12 w 46"/>
              <a:gd name="T25" fmla="*/ 45 h 84"/>
              <a:gd name="T26" fmla="*/ 0 w 46"/>
              <a:gd name="T27" fmla="*/ 82 h 84"/>
              <a:gd name="T28" fmla="*/ 8 w 46"/>
              <a:gd name="T29" fmla="*/ 84 h 84"/>
              <a:gd name="T30" fmla="*/ 18 w 46"/>
              <a:gd name="T31" fmla="*/ 57 h 84"/>
              <a:gd name="T32" fmla="*/ 21 w 46"/>
              <a:gd name="T33" fmla="*/ 62 h 84"/>
              <a:gd name="T34" fmla="*/ 27 w 46"/>
              <a:gd name="T35" fmla="*/ 84 h 84"/>
              <a:gd name="T36" fmla="*/ 36 w 46"/>
              <a:gd name="T37" fmla="*/ 81 h 84"/>
              <a:gd name="T38" fmla="*/ 29 w 46"/>
              <a:gd name="T39" fmla="*/ 56 h 84"/>
              <a:gd name="T40" fmla="*/ 22 w 46"/>
              <a:gd name="T41" fmla="*/ 45 h 84"/>
              <a:gd name="T42" fmla="*/ 27 w 46"/>
              <a:gd name="T43" fmla="*/ 29 h 84"/>
              <a:gd name="T44" fmla="*/ 29 w 46"/>
              <a:gd name="T45" fmla="*/ 35 h 84"/>
              <a:gd name="T46" fmla="*/ 44 w 46"/>
              <a:gd name="T47" fmla="*/ 41 h 84"/>
              <a:gd name="T48" fmla="*/ 46 w 46"/>
              <a:gd name="T49" fmla="*/ 35 h 84"/>
              <a:gd name="T50" fmla="*/ 35 w 46"/>
              <a:gd name="T51" fmla="*/ 30 h 84"/>
              <a:gd name="T52" fmla="*/ 31 w 46"/>
              <a:gd name="T53" fmla="*/ 17 h 84"/>
              <a:gd name="T54" fmla="*/ 20 w 46"/>
              <a:gd name="T55" fmla="*/ 12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6" h="84">
                <a:moveTo>
                  <a:pt x="35" y="7"/>
                </a:moveTo>
                <a:cubicBezTo>
                  <a:pt x="35" y="11"/>
                  <a:pt x="33" y="14"/>
                  <a:pt x="29" y="14"/>
                </a:cubicBezTo>
                <a:cubicBezTo>
                  <a:pt x="25" y="14"/>
                  <a:pt x="22" y="11"/>
                  <a:pt x="22" y="7"/>
                </a:cubicBezTo>
                <a:cubicBezTo>
                  <a:pt x="22" y="3"/>
                  <a:pt x="25" y="0"/>
                  <a:pt x="29" y="0"/>
                </a:cubicBezTo>
                <a:cubicBezTo>
                  <a:pt x="33" y="0"/>
                  <a:pt x="35" y="3"/>
                  <a:pt x="35" y="7"/>
                </a:cubicBezTo>
                <a:moveTo>
                  <a:pt x="20" y="12"/>
                </a:moveTo>
                <a:cubicBezTo>
                  <a:pt x="2" y="22"/>
                  <a:pt x="2" y="22"/>
                  <a:pt x="2" y="22"/>
                </a:cubicBezTo>
                <a:cubicBezTo>
                  <a:pt x="0" y="41"/>
                  <a:pt x="0" y="41"/>
                  <a:pt x="0" y="41"/>
                </a:cubicBezTo>
                <a:cubicBezTo>
                  <a:pt x="6" y="41"/>
                  <a:pt x="6" y="41"/>
                  <a:pt x="6" y="41"/>
                </a:cubicBezTo>
                <a:cubicBezTo>
                  <a:pt x="7" y="26"/>
                  <a:pt x="7" y="26"/>
                  <a:pt x="7" y="26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1" y="34"/>
                  <a:pt x="10" y="37"/>
                </a:cubicBezTo>
                <a:cubicBezTo>
                  <a:pt x="9" y="39"/>
                  <a:pt x="11" y="43"/>
                  <a:pt x="12" y="45"/>
                </a:cubicBezTo>
                <a:cubicBezTo>
                  <a:pt x="0" y="82"/>
                  <a:pt x="0" y="82"/>
                  <a:pt x="0" y="82"/>
                </a:cubicBezTo>
                <a:cubicBezTo>
                  <a:pt x="8" y="84"/>
                  <a:pt x="8" y="84"/>
                  <a:pt x="8" y="84"/>
                </a:cubicBezTo>
                <a:cubicBezTo>
                  <a:pt x="18" y="57"/>
                  <a:pt x="18" y="57"/>
                  <a:pt x="18" y="57"/>
                </a:cubicBezTo>
                <a:cubicBezTo>
                  <a:pt x="21" y="62"/>
                  <a:pt x="21" y="62"/>
                  <a:pt x="21" y="62"/>
                </a:cubicBezTo>
                <a:cubicBezTo>
                  <a:pt x="27" y="84"/>
                  <a:pt x="27" y="84"/>
                  <a:pt x="27" y="84"/>
                </a:cubicBezTo>
                <a:cubicBezTo>
                  <a:pt x="36" y="81"/>
                  <a:pt x="36" y="81"/>
                  <a:pt x="36" y="81"/>
                </a:cubicBezTo>
                <a:cubicBezTo>
                  <a:pt x="29" y="56"/>
                  <a:pt x="29" y="56"/>
                  <a:pt x="29" y="56"/>
                </a:cubicBezTo>
                <a:cubicBezTo>
                  <a:pt x="22" y="45"/>
                  <a:pt x="22" y="45"/>
                  <a:pt x="22" y="45"/>
                </a:cubicBezTo>
                <a:cubicBezTo>
                  <a:pt x="27" y="29"/>
                  <a:pt x="27" y="29"/>
                  <a:pt x="27" y="29"/>
                </a:cubicBezTo>
                <a:cubicBezTo>
                  <a:pt x="29" y="35"/>
                  <a:pt x="29" y="35"/>
                  <a:pt x="29" y="35"/>
                </a:cubicBezTo>
                <a:cubicBezTo>
                  <a:pt x="44" y="41"/>
                  <a:pt x="44" y="41"/>
                  <a:pt x="44" y="41"/>
                </a:cubicBezTo>
                <a:cubicBezTo>
                  <a:pt x="46" y="35"/>
                  <a:pt x="46" y="35"/>
                  <a:pt x="46" y="35"/>
                </a:cubicBezTo>
                <a:cubicBezTo>
                  <a:pt x="35" y="30"/>
                  <a:pt x="35" y="30"/>
                  <a:pt x="35" y="30"/>
                </a:cubicBezTo>
                <a:cubicBezTo>
                  <a:pt x="31" y="17"/>
                  <a:pt x="31" y="17"/>
                  <a:pt x="31" y="17"/>
                </a:cubicBezTo>
                <a:lnTo>
                  <a:pt x="20" y="12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txBody>
          <a:bodyPr vert="horz" wrap="square" lIns="68589" tIns="34295" rIns="68589" bIns="34295" numCol="1" anchor="t" anchorCtr="0" compatLnSpc="1"/>
          <a:lstStyle/>
          <a:p>
            <a:endParaRPr lang="en-US" sz="1400"/>
          </a:p>
        </p:txBody>
      </p:sp>
      <p:pic>
        <p:nvPicPr>
          <p:cNvPr id="39" name="Picture 34" descr="Efficiency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855" y="3795978"/>
            <a:ext cx="810268" cy="7520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roup 173"/>
          <p:cNvGrpSpPr>
            <a:grpSpLocks noChangeAspect="1"/>
          </p:cNvGrpSpPr>
          <p:nvPr/>
        </p:nvGrpSpPr>
        <p:grpSpPr>
          <a:xfrm>
            <a:off x="1700231" y="4720235"/>
            <a:ext cx="551519" cy="709863"/>
            <a:chOff x="-2773363" y="1651000"/>
            <a:chExt cx="2692401" cy="3448051"/>
          </a:xfrm>
          <a:solidFill>
            <a:schemeClr val="bg1"/>
          </a:solidFill>
        </p:grpSpPr>
        <p:sp>
          <p:nvSpPr>
            <p:cNvPr id="41" name="Freeform 19"/>
            <p:cNvSpPr>
              <a:spLocks noEditPoints="1"/>
            </p:cNvSpPr>
            <p:nvPr/>
          </p:nvSpPr>
          <p:spPr bwMode="auto">
            <a:xfrm>
              <a:off x="-1908175" y="1798638"/>
              <a:ext cx="641350" cy="641350"/>
            </a:xfrm>
            <a:custGeom>
              <a:avLst/>
              <a:gdLst>
                <a:gd name="T0" fmla="*/ 171 w 171"/>
                <a:gd name="T1" fmla="*/ 79 h 171"/>
                <a:gd name="T2" fmla="*/ 168 w 171"/>
                <a:gd name="T3" fmla="*/ 77 h 171"/>
                <a:gd name="T4" fmla="*/ 152 w 171"/>
                <a:gd name="T5" fmla="*/ 65 h 171"/>
                <a:gd name="T6" fmla="*/ 165 w 171"/>
                <a:gd name="T7" fmla="*/ 54 h 171"/>
                <a:gd name="T8" fmla="*/ 161 w 171"/>
                <a:gd name="T9" fmla="*/ 52 h 171"/>
                <a:gd name="T10" fmla="*/ 142 w 171"/>
                <a:gd name="T11" fmla="*/ 45 h 171"/>
                <a:gd name="T12" fmla="*/ 152 w 171"/>
                <a:gd name="T13" fmla="*/ 32 h 171"/>
                <a:gd name="T14" fmla="*/ 147 w 171"/>
                <a:gd name="T15" fmla="*/ 30 h 171"/>
                <a:gd name="T16" fmla="*/ 127 w 171"/>
                <a:gd name="T17" fmla="*/ 30 h 171"/>
                <a:gd name="T18" fmla="*/ 132 w 171"/>
                <a:gd name="T19" fmla="*/ 15 h 171"/>
                <a:gd name="T20" fmla="*/ 127 w 171"/>
                <a:gd name="T21" fmla="*/ 14 h 171"/>
                <a:gd name="T22" fmla="*/ 108 w 171"/>
                <a:gd name="T23" fmla="*/ 20 h 171"/>
                <a:gd name="T24" fmla="*/ 108 w 171"/>
                <a:gd name="T25" fmla="*/ 5 h 171"/>
                <a:gd name="T26" fmla="*/ 103 w 171"/>
                <a:gd name="T27" fmla="*/ 4 h 171"/>
                <a:gd name="T28" fmla="*/ 86 w 171"/>
                <a:gd name="T29" fmla="*/ 16 h 171"/>
                <a:gd name="T30" fmla="*/ 79 w 171"/>
                <a:gd name="T31" fmla="*/ 0 h 171"/>
                <a:gd name="T32" fmla="*/ 77 w 171"/>
                <a:gd name="T33" fmla="*/ 3 h 171"/>
                <a:gd name="T34" fmla="*/ 65 w 171"/>
                <a:gd name="T35" fmla="*/ 19 h 171"/>
                <a:gd name="T36" fmla="*/ 53 w 171"/>
                <a:gd name="T37" fmla="*/ 6 h 171"/>
                <a:gd name="T38" fmla="*/ 52 w 171"/>
                <a:gd name="T39" fmla="*/ 10 h 171"/>
                <a:gd name="T40" fmla="*/ 45 w 171"/>
                <a:gd name="T41" fmla="*/ 29 h 171"/>
                <a:gd name="T42" fmla="*/ 30 w 171"/>
                <a:gd name="T43" fmla="*/ 20 h 171"/>
                <a:gd name="T44" fmla="*/ 30 w 171"/>
                <a:gd name="T45" fmla="*/ 24 h 171"/>
                <a:gd name="T46" fmla="*/ 30 w 171"/>
                <a:gd name="T47" fmla="*/ 44 h 171"/>
                <a:gd name="T48" fmla="*/ 13 w 171"/>
                <a:gd name="T49" fmla="*/ 40 h 171"/>
                <a:gd name="T50" fmla="*/ 14 w 171"/>
                <a:gd name="T51" fmla="*/ 44 h 171"/>
                <a:gd name="T52" fmla="*/ 20 w 171"/>
                <a:gd name="T53" fmla="*/ 63 h 171"/>
                <a:gd name="T54" fmla="*/ 2 w 171"/>
                <a:gd name="T55" fmla="*/ 65 h 171"/>
                <a:gd name="T56" fmla="*/ 4 w 171"/>
                <a:gd name="T57" fmla="*/ 68 h 171"/>
                <a:gd name="T58" fmla="*/ 16 w 171"/>
                <a:gd name="T59" fmla="*/ 84 h 171"/>
                <a:gd name="T60" fmla="*/ 0 w 171"/>
                <a:gd name="T61" fmla="*/ 91 h 171"/>
                <a:gd name="T62" fmla="*/ 3 w 171"/>
                <a:gd name="T63" fmla="*/ 94 h 171"/>
                <a:gd name="T64" fmla="*/ 19 w 171"/>
                <a:gd name="T65" fmla="*/ 106 h 171"/>
                <a:gd name="T66" fmla="*/ 6 w 171"/>
                <a:gd name="T67" fmla="*/ 116 h 171"/>
                <a:gd name="T68" fmla="*/ 10 w 171"/>
                <a:gd name="T69" fmla="*/ 119 h 171"/>
                <a:gd name="T70" fmla="*/ 29 w 171"/>
                <a:gd name="T71" fmla="*/ 125 h 171"/>
                <a:gd name="T72" fmla="*/ 19 w 171"/>
                <a:gd name="T73" fmla="*/ 139 h 171"/>
                <a:gd name="T74" fmla="*/ 24 w 171"/>
                <a:gd name="T75" fmla="*/ 141 h 171"/>
                <a:gd name="T76" fmla="*/ 44 w 171"/>
                <a:gd name="T77" fmla="*/ 141 h 171"/>
                <a:gd name="T78" fmla="*/ 39 w 171"/>
                <a:gd name="T79" fmla="*/ 156 h 171"/>
                <a:gd name="T80" fmla="*/ 44 w 171"/>
                <a:gd name="T81" fmla="*/ 157 h 171"/>
                <a:gd name="T82" fmla="*/ 63 w 171"/>
                <a:gd name="T83" fmla="*/ 151 h 171"/>
                <a:gd name="T84" fmla="*/ 63 w 171"/>
                <a:gd name="T85" fmla="*/ 166 h 171"/>
                <a:gd name="T86" fmla="*/ 68 w 171"/>
                <a:gd name="T87" fmla="*/ 166 h 171"/>
                <a:gd name="T88" fmla="*/ 85 w 171"/>
                <a:gd name="T89" fmla="*/ 155 h 171"/>
                <a:gd name="T90" fmla="*/ 91 w 171"/>
                <a:gd name="T91" fmla="*/ 171 h 171"/>
                <a:gd name="T92" fmla="*/ 94 w 171"/>
                <a:gd name="T93" fmla="*/ 168 h 171"/>
                <a:gd name="T94" fmla="*/ 96 w 171"/>
                <a:gd name="T95" fmla="*/ 154 h 171"/>
                <a:gd name="T96" fmla="*/ 114 w 171"/>
                <a:gd name="T97" fmla="*/ 163 h 171"/>
                <a:gd name="T98" fmla="*/ 119 w 171"/>
                <a:gd name="T99" fmla="*/ 162 h 171"/>
                <a:gd name="T100" fmla="*/ 117 w 171"/>
                <a:gd name="T101" fmla="*/ 147 h 171"/>
                <a:gd name="T102" fmla="*/ 137 w 171"/>
                <a:gd name="T103" fmla="*/ 150 h 171"/>
                <a:gd name="T104" fmla="*/ 142 w 171"/>
                <a:gd name="T105" fmla="*/ 149 h 171"/>
                <a:gd name="T106" fmla="*/ 135 w 171"/>
                <a:gd name="T107" fmla="*/ 134 h 171"/>
                <a:gd name="T108" fmla="*/ 154 w 171"/>
                <a:gd name="T109" fmla="*/ 131 h 171"/>
                <a:gd name="T110" fmla="*/ 159 w 171"/>
                <a:gd name="T111" fmla="*/ 129 h 171"/>
                <a:gd name="T112" fmla="*/ 147 w 171"/>
                <a:gd name="T113" fmla="*/ 117 h 171"/>
                <a:gd name="T114" fmla="*/ 165 w 171"/>
                <a:gd name="T115" fmla="*/ 108 h 171"/>
                <a:gd name="T116" fmla="*/ 169 w 171"/>
                <a:gd name="T117" fmla="*/ 105 h 171"/>
                <a:gd name="T118" fmla="*/ 154 w 171"/>
                <a:gd name="T119" fmla="*/ 96 h 171"/>
                <a:gd name="T120" fmla="*/ 168 w 171"/>
                <a:gd name="T121" fmla="*/ 82 h 171"/>
                <a:gd name="T122" fmla="*/ 70 w 171"/>
                <a:gd name="T123" fmla="*/ 85 h 171"/>
                <a:gd name="T124" fmla="*/ 101 w 171"/>
                <a:gd name="T125" fmla="*/ 8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" h="171">
                  <a:moveTo>
                    <a:pt x="168" y="82"/>
                  </a:moveTo>
                  <a:cubicBezTo>
                    <a:pt x="170" y="82"/>
                    <a:pt x="171" y="81"/>
                    <a:pt x="171" y="79"/>
                  </a:cubicBezTo>
                  <a:cubicBezTo>
                    <a:pt x="171" y="79"/>
                    <a:pt x="171" y="79"/>
                    <a:pt x="171" y="79"/>
                  </a:cubicBezTo>
                  <a:cubicBezTo>
                    <a:pt x="171" y="78"/>
                    <a:pt x="169" y="77"/>
                    <a:pt x="168" y="77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4" y="71"/>
                    <a:pt x="153" y="68"/>
                    <a:pt x="152" y="65"/>
                  </a:cubicBezTo>
                  <a:cubicBezTo>
                    <a:pt x="163" y="57"/>
                    <a:pt x="163" y="57"/>
                    <a:pt x="163" y="57"/>
                  </a:cubicBezTo>
                  <a:cubicBezTo>
                    <a:pt x="164" y="56"/>
                    <a:pt x="165" y="55"/>
                    <a:pt x="165" y="54"/>
                  </a:cubicBezTo>
                  <a:cubicBezTo>
                    <a:pt x="165" y="54"/>
                    <a:pt x="165" y="53"/>
                    <a:pt x="165" y="53"/>
                  </a:cubicBezTo>
                  <a:cubicBezTo>
                    <a:pt x="164" y="52"/>
                    <a:pt x="163" y="51"/>
                    <a:pt x="161" y="52"/>
                  </a:cubicBezTo>
                  <a:cubicBezTo>
                    <a:pt x="147" y="54"/>
                    <a:pt x="147" y="54"/>
                    <a:pt x="147" y="54"/>
                  </a:cubicBezTo>
                  <a:cubicBezTo>
                    <a:pt x="146" y="51"/>
                    <a:pt x="144" y="48"/>
                    <a:pt x="142" y="4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51" y="34"/>
                    <a:pt x="152" y="33"/>
                    <a:pt x="152" y="32"/>
                  </a:cubicBezTo>
                  <a:cubicBezTo>
                    <a:pt x="152" y="31"/>
                    <a:pt x="151" y="31"/>
                    <a:pt x="151" y="30"/>
                  </a:cubicBezTo>
                  <a:cubicBezTo>
                    <a:pt x="150" y="29"/>
                    <a:pt x="148" y="29"/>
                    <a:pt x="147" y="30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2" y="34"/>
                    <a:pt x="130" y="32"/>
                    <a:pt x="127" y="30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5"/>
                  </a:cubicBezTo>
                  <a:cubicBezTo>
                    <a:pt x="132" y="14"/>
                    <a:pt x="132" y="13"/>
                    <a:pt x="131" y="13"/>
                  </a:cubicBezTo>
                  <a:cubicBezTo>
                    <a:pt x="129" y="12"/>
                    <a:pt x="128" y="12"/>
                    <a:pt x="127" y="14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4" y="22"/>
                    <a:pt x="111" y="21"/>
                    <a:pt x="108" y="20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7" y="3"/>
                    <a:pt x="106" y="2"/>
                  </a:cubicBezTo>
                  <a:cubicBezTo>
                    <a:pt x="105" y="2"/>
                    <a:pt x="103" y="3"/>
                    <a:pt x="103" y="4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3" y="16"/>
                    <a:pt x="90" y="16"/>
                    <a:pt x="86" y="1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2" y="1"/>
                    <a:pt x="81" y="0"/>
                    <a:pt x="79" y="0"/>
                  </a:cubicBezTo>
                  <a:cubicBezTo>
                    <a:pt x="78" y="0"/>
                    <a:pt x="77" y="1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1" y="17"/>
                    <a:pt x="68" y="18"/>
                    <a:pt x="65" y="19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6" y="6"/>
                    <a:pt x="55" y="5"/>
                    <a:pt x="53" y="6"/>
                  </a:cubicBezTo>
                  <a:cubicBezTo>
                    <a:pt x="52" y="6"/>
                    <a:pt x="52" y="7"/>
                    <a:pt x="52" y="9"/>
                  </a:cubicBezTo>
                  <a:cubicBezTo>
                    <a:pt x="52" y="9"/>
                    <a:pt x="52" y="9"/>
                    <a:pt x="52" y="10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1" y="25"/>
                    <a:pt x="48" y="27"/>
                    <a:pt x="45" y="2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3" y="19"/>
                    <a:pt x="32" y="19"/>
                    <a:pt x="30" y="20"/>
                  </a:cubicBezTo>
                  <a:cubicBezTo>
                    <a:pt x="30" y="20"/>
                    <a:pt x="29" y="21"/>
                    <a:pt x="29" y="22"/>
                  </a:cubicBezTo>
                  <a:cubicBezTo>
                    <a:pt x="29" y="23"/>
                    <a:pt x="30" y="23"/>
                    <a:pt x="30" y="24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5" y="38"/>
                    <a:pt x="14" y="39"/>
                    <a:pt x="13" y="40"/>
                  </a:cubicBezTo>
                  <a:cubicBezTo>
                    <a:pt x="13" y="41"/>
                    <a:pt x="12" y="41"/>
                    <a:pt x="12" y="42"/>
                  </a:cubicBezTo>
                  <a:cubicBezTo>
                    <a:pt x="12" y="42"/>
                    <a:pt x="13" y="43"/>
                    <a:pt x="14" y="4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2" y="57"/>
                    <a:pt x="21" y="60"/>
                    <a:pt x="20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4" y="62"/>
                    <a:pt x="3" y="63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3" y="68"/>
                    <a:pt x="4" y="68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6" y="78"/>
                    <a:pt x="16" y="81"/>
                    <a:pt x="16" y="84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1" y="89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3"/>
                    <a:pt x="2" y="94"/>
                    <a:pt x="3" y="9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9"/>
                    <a:pt x="18" y="103"/>
                    <a:pt x="19" y="106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7" y="114"/>
                    <a:pt x="6" y="115"/>
                    <a:pt x="6" y="116"/>
                  </a:cubicBezTo>
                  <a:cubicBezTo>
                    <a:pt x="6" y="117"/>
                    <a:pt x="6" y="117"/>
                    <a:pt x="6" y="118"/>
                  </a:cubicBezTo>
                  <a:cubicBezTo>
                    <a:pt x="7" y="119"/>
                    <a:pt x="8" y="120"/>
                    <a:pt x="10" y="119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5" y="120"/>
                    <a:pt x="27" y="123"/>
                    <a:pt x="29" y="12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20" y="137"/>
                    <a:pt x="19" y="138"/>
                    <a:pt x="19" y="139"/>
                  </a:cubicBezTo>
                  <a:cubicBezTo>
                    <a:pt x="19" y="139"/>
                    <a:pt x="20" y="140"/>
                    <a:pt x="20" y="140"/>
                  </a:cubicBezTo>
                  <a:cubicBezTo>
                    <a:pt x="21" y="142"/>
                    <a:pt x="23" y="142"/>
                    <a:pt x="24" y="141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9" y="137"/>
                    <a:pt x="41" y="139"/>
                    <a:pt x="44" y="141"/>
                  </a:cubicBezTo>
                  <a:cubicBezTo>
                    <a:pt x="39" y="154"/>
                    <a:pt x="39" y="154"/>
                    <a:pt x="39" y="154"/>
                  </a:cubicBezTo>
                  <a:cubicBezTo>
                    <a:pt x="39" y="155"/>
                    <a:pt x="39" y="155"/>
                    <a:pt x="39" y="156"/>
                  </a:cubicBezTo>
                  <a:cubicBezTo>
                    <a:pt x="39" y="157"/>
                    <a:pt x="39" y="157"/>
                    <a:pt x="40" y="158"/>
                  </a:cubicBezTo>
                  <a:cubicBezTo>
                    <a:pt x="42" y="159"/>
                    <a:pt x="43" y="158"/>
                    <a:pt x="44" y="157"/>
                  </a:cubicBezTo>
                  <a:cubicBezTo>
                    <a:pt x="54" y="147"/>
                    <a:pt x="54" y="147"/>
                    <a:pt x="54" y="147"/>
                  </a:cubicBezTo>
                  <a:cubicBezTo>
                    <a:pt x="57" y="149"/>
                    <a:pt x="60" y="150"/>
                    <a:pt x="63" y="151"/>
                  </a:cubicBezTo>
                  <a:cubicBezTo>
                    <a:pt x="63" y="165"/>
                    <a:pt x="63" y="165"/>
                    <a:pt x="63" y="165"/>
                  </a:cubicBezTo>
                  <a:cubicBezTo>
                    <a:pt x="63" y="165"/>
                    <a:pt x="63" y="166"/>
                    <a:pt x="63" y="166"/>
                  </a:cubicBezTo>
                  <a:cubicBezTo>
                    <a:pt x="63" y="167"/>
                    <a:pt x="64" y="168"/>
                    <a:pt x="65" y="168"/>
                  </a:cubicBezTo>
                  <a:cubicBezTo>
                    <a:pt x="66" y="169"/>
                    <a:pt x="68" y="168"/>
                    <a:pt x="68" y="16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8" y="154"/>
                    <a:pt x="81" y="155"/>
                    <a:pt x="85" y="155"/>
                  </a:cubicBezTo>
                  <a:cubicBezTo>
                    <a:pt x="89" y="168"/>
                    <a:pt x="89" y="168"/>
                    <a:pt x="89" y="168"/>
                  </a:cubicBezTo>
                  <a:cubicBezTo>
                    <a:pt x="89" y="170"/>
                    <a:pt x="90" y="171"/>
                    <a:pt x="91" y="171"/>
                  </a:cubicBezTo>
                  <a:cubicBezTo>
                    <a:pt x="91" y="171"/>
                    <a:pt x="92" y="171"/>
                    <a:pt x="92" y="171"/>
                  </a:cubicBezTo>
                  <a:cubicBezTo>
                    <a:pt x="93" y="171"/>
                    <a:pt x="94" y="169"/>
                    <a:pt x="94" y="168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0" y="153"/>
                    <a:pt x="103" y="153"/>
                    <a:pt x="106" y="152"/>
                  </a:cubicBezTo>
                  <a:cubicBezTo>
                    <a:pt x="114" y="163"/>
                    <a:pt x="114" y="163"/>
                    <a:pt x="114" y="163"/>
                  </a:cubicBezTo>
                  <a:cubicBezTo>
                    <a:pt x="115" y="165"/>
                    <a:pt x="116" y="165"/>
                    <a:pt x="118" y="165"/>
                  </a:cubicBezTo>
                  <a:cubicBezTo>
                    <a:pt x="119" y="164"/>
                    <a:pt x="119" y="163"/>
                    <a:pt x="119" y="162"/>
                  </a:cubicBezTo>
                  <a:cubicBezTo>
                    <a:pt x="119" y="162"/>
                    <a:pt x="119" y="161"/>
                    <a:pt x="119" y="161"/>
                  </a:cubicBezTo>
                  <a:cubicBezTo>
                    <a:pt x="117" y="147"/>
                    <a:pt x="117" y="147"/>
                    <a:pt x="117" y="147"/>
                  </a:cubicBezTo>
                  <a:cubicBezTo>
                    <a:pt x="120" y="146"/>
                    <a:pt x="123" y="144"/>
                    <a:pt x="126" y="142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8" y="152"/>
                    <a:pt x="139" y="152"/>
                    <a:pt x="141" y="151"/>
                  </a:cubicBezTo>
                  <a:cubicBezTo>
                    <a:pt x="141" y="150"/>
                    <a:pt x="142" y="149"/>
                    <a:pt x="142" y="149"/>
                  </a:cubicBezTo>
                  <a:cubicBezTo>
                    <a:pt x="142" y="148"/>
                    <a:pt x="141" y="147"/>
                    <a:pt x="141" y="147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7" y="132"/>
                    <a:pt x="139" y="130"/>
                    <a:pt x="141" y="127"/>
                  </a:cubicBezTo>
                  <a:cubicBezTo>
                    <a:pt x="154" y="131"/>
                    <a:pt x="154" y="131"/>
                    <a:pt x="154" y="131"/>
                  </a:cubicBezTo>
                  <a:cubicBezTo>
                    <a:pt x="156" y="132"/>
                    <a:pt x="157" y="132"/>
                    <a:pt x="158" y="131"/>
                  </a:cubicBezTo>
                  <a:cubicBezTo>
                    <a:pt x="158" y="130"/>
                    <a:pt x="159" y="130"/>
                    <a:pt x="159" y="129"/>
                  </a:cubicBezTo>
                  <a:cubicBezTo>
                    <a:pt x="159" y="128"/>
                    <a:pt x="158" y="127"/>
                    <a:pt x="157" y="127"/>
                  </a:cubicBezTo>
                  <a:cubicBezTo>
                    <a:pt x="147" y="117"/>
                    <a:pt x="147" y="117"/>
                    <a:pt x="147" y="117"/>
                  </a:cubicBezTo>
                  <a:cubicBezTo>
                    <a:pt x="149" y="114"/>
                    <a:pt x="150" y="111"/>
                    <a:pt x="151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7" y="108"/>
                    <a:pt x="168" y="107"/>
                    <a:pt x="169" y="106"/>
                  </a:cubicBezTo>
                  <a:cubicBezTo>
                    <a:pt x="169" y="106"/>
                    <a:pt x="169" y="105"/>
                    <a:pt x="169" y="105"/>
                  </a:cubicBezTo>
                  <a:cubicBezTo>
                    <a:pt x="169" y="104"/>
                    <a:pt x="168" y="103"/>
                    <a:pt x="167" y="103"/>
                  </a:cubicBezTo>
                  <a:cubicBezTo>
                    <a:pt x="154" y="96"/>
                    <a:pt x="154" y="96"/>
                    <a:pt x="154" y="96"/>
                  </a:cubicBezTo>
                  <a:cubicBezTo>
                    <a:pt x="155" y="93"/>
                    <a:pt x="155" y="90"/>
                    <a:pt x="155" y="86"/>
                  </a:cubicBezTo>
                  <a:lnTo>
                    <a:pt x="168" y="82"/>
                  </a:lnTo>
                  <a:close/>
                  <a:moveTo>
                    <a:pt x="86" y="101"/>
                  </a:moveTo>
                  <a:cubicBezTo>
                    <a:pt x="77" y="101"/>
                    <a:pt x="70" y="94"/>
                    <a:pt x="70" y="85"/>
                  </a:cubicBezTo>
                  <a:cubicBezTo>
                    <a:pt x="70" y="77"/>
                    <a:pt x="77" y="70"/>
                    <a:pt x="86" y="70"/>
                  </a:cubicBezTo>
                  <a:cubicBezTo>
                    <a:pt x="94" y="70"/>
                    <a:pt x="101" y="77"/>
                    <a:pt x="101" y="85"/>
                  </a:cubicBezTo>
                  <a:cubicBezTo>
                    <a:pt x="101" y="94"/>
                    <a:pt x="94" y="101"/>
                    <a:pt x="86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-1333500" y="1651000"/>
              <a:ext cx="454025" cy="454025"/>
            </a:xfrm>
            <a:custGeom>
              <a:avLst/>
              <a:gdLst>
                <a:gd name="T0" fmla="*/ 121 w 121"/>
                <a:gd name="T1" fmla="*/ 56 h 121"/>
                <a:gd name="T2" fmla="*/ 119 w 121"/>
                <a:gd name="T3" fmla="*/ 54 h 121"/>
                <a:gd name="T4" fmla="*/ 108 w 121"/>
                <a:gd name="T5" fmla="*/ 46 h 121"/>
                <a:gd name="T6" fmla="*/ 117 w 121"/>
                <a:gd name="T7" fmla="*/ 38 h 121"/>
                <a:gd name="T8" fmla="*/ 115 w 121"/>
                <a:gd name="T9" fmla="*/ 37 h 121"/>
                <a:gd name="T10" fmla="*/ 101 w 121"/>
                <a:gd name="T11" fmla="*/ 32 h 121"/>
                <a:gd name="T12" fmla="*/ 108 w 121"/>
                <a:gd name="T13" fmla="*/ 23 h 121"/>
                <a:gd name="T14" fmla="*/ 105 w 121"/>
                <a:gd name="T15" fmla="*/ 21 h 121"/>
                <a:gd name="T16" fmla="*/ 90 w 121"/>
                <a:gd name="T17" fmla="*/ 21 h 121"/>
                <a:gd name="T18" fmla="*/ 94 w 121"/>
                <a:gd name="T19" fmla="*/ 11 h 121"/>
                <a:gd name="T20" fmla="*/ 90 w 121"/>
                <a:gd name="T21" fmla="*/ 10 h 121"/>
                <a:gd name="T22" fmla="*/ 77 w 121"/>
                <a:gd name="T23" fmla="*/ 14 h 121"/>
                <a:gd name="T24" fmla="*/ 77 w 121"/>
                <a:gd name="T25" fmla="*/ 3 h 121"/>
                <a:gd name="T26" fmla="*/ 73 w 121"/>
                <a:gd name="T27" fmla="*/ 3 h 121"/>
                <a:gd name="T28" fmla="*/ 61 w 121"/>
                <a:gd name="T29" fmla="*/ 11 h 121"/>
                <a:gd name="T30" fmla="*/ 56 w 121"/>
                <a:gd name="T31" fmla="*/ 0 h 121"/>
                <a:gd name="T32" fmla="*/ 55 w 121"/>
                <a:gd name="T33" fmla="*/ 2 h 121"/>
                <a:gd name="T34" fmla="*/ 46 w 121"/>
                <a:gd name="T35" fmla="*/ 13 h 121"/>
                <a:gd name="T36" fmla="*/ 38 w 121"/>
                <a:gd name="T37" fmla="*/ 4 h 121"/>
                <a:gd name="T38" fmla="*/ 37 w 121"/>
                <a:gd name="T39" fmla="*/ 7 h 121"/>
                <a:gd name="T40" fmla="*/ 32 w 121"/>
                <a:gd name="T41" fmla="*/ 20 h 121"/>
                <a:gd name="T42" fmla="*/ 22 w 121"/>
                <a:gd name="T43" fmla="*/ 14 h 121"/>
                <a:gd name="T44" fmla="*/ 21 w 121"/>
                <a:gd name="T45" fmla="*/ 17 h 121"/>
                <a:gd name="T46" fmla="*/ 21 w 121"/>
                <a:gd name="T47" fmla="*/ 31 h 121"/>
                <a:gd name="T48" fmla="*/ 9 w 121"/>
                <a:gd name="T49" fmla="*/ 28 h 121"/>
                <a:gd name="T50" fmla="*/ 10 w 121"/>
                <a:gd name="T51" fmla="*/ 31 h 121"/>
                <a:gd name="T52" fmla="*/ 14 w 121"/>
                <a:gd name="T53" fmla="*/ 45 h 121"/>
                <a:gd name="T54" fmla="*/ 2 w 121"/>
                <a:gd name="T55" fmla="*/ 46 h 121"/>
                <a:gd name="T56" fmla="*/ 3 w 121"/>
                <a:gd name="T57" fmla="*/ 48 h 121"/>
                <a:gd name="T58" fmla="*/ 11 w 121"/>
                <a:gd name="T59" fmla="*/ 60 h 121"/>
                <a:gd name="T60" fmla="*/ 0 w 121"/>
                <a:gd name="T61" fmla="*/ 65 h 121"/>
                <a:gd name="T62" fmla="*/ 2 w 121"/>
                <a:gd name="T63" fmla="*/ 67 h 121"/>
                <a:gd name="T64" fmla="*/ 14 w 121"/>
                <a:gd name="T65" fmla="*/ 75 h 121"/>
                <a:gd name="T66" fmla="*/ 4 w 121"/>
                <a:gd name="T67" fmla="*/ 83 h 121"/>
                <a:gd name="T68" fmla="*/ 7 w 121"/>
                <a:gd name="T69" fmla="*/ 84 h 121"/>
                <a:gd name="T70" fmla="*/ 20 w 121"/>
                <a:gd name="T71" fmla="*/ 89 h 121"/>
                <a:gd name="T72" fmla="*/ 14 w 121"/>
                <a:gd name="T73" fmla="*/ 98 h 121"/>
                <a:gd name="T74" fmla="*/ 17 w 121"/>
                <a:gd name="T75" fmla="*/ 100 h 121"/>
                <a:gd name="T76" fmla="*/ 31 w 121"/>
                <a:gd name="T77" fmla="*/ 100 h 121"/>
                <a:gd name="T78" fmla="*/ 28 w 121"/>
                <a:gd name="T79" fmla="*/ 110 h 121"/>
                <a:gd name="T80" fmla="*/ 31 w 121"/>
                <a:gd name="T81" fmla="*/ 112 h 121"/>
                <a:gd name="T82" fmla="*/ 45 w 121"/>
                <a:gd name="T83" fmla="*/ 107 h 121"/>
                <a:gd name="T84" fmla="*/ 45 w 121"/>
                <a:gd name="T85" fmla="*/ 118 h 121"/>
                <a:gd name="T86" fmla="*/ 49 w 121"/>
                <a:gd name="T87" fmla="*/ 118 h 121"/>
                <a:gd name="T88" fmla="*/ 60 w 121"/>
                <a:gd name="T89" fmla="*/ 110 h 121"/>
                <a:gd name="T90" fmla="*/ 65 w 121"/>
                <a:gd name="T91" fmla="*/ 121 h 121"/>
                <a:gd name="T92" fmla="*/ 67 w 121"/>
                <a:gd name="T93" fmla="*/ 119 h 121"/>
                <a:gd name="T94" fmla="*/ 68 w 121"/>
                <a:gd name="T95" fmla="*/ 109 h 121"/>
                <a:gd name="T96" fmla="*/ 81 w 121"/>
                <a:gd name="T97" fmla="*/ 116 h 121"/>
                <a:gd name="T98" fmla="*/ 85 w 121"/>
                <a:gd name="T99" fmla="*/ 115 h 121"/>
                <a:gd name="T100" fmla="*/ 83 w 121"/>
                <a:gd name="T101" fmla="*/ 104 h 121"/>
                <a:gd name="T102" fmla="*/ 97 w 121"/>
                <a:gd name="T103" fmla="*/ 107 h 121"/>
                <a:gd name="T104" fmla="*/ 101 w 121"/>
                <a:gd name="T105" fmla="*/ 106 h 121"/>
                <a:gd name="T106" fmla="*/ 96 w 121"/>
                <a:gd name="T107" fmla="*/ 95 h 121"/>
                <a:gd name="T108" fmla="*/ 110 w 121"/>
                <a:gd name="T109" fmla="*/ 93 h 121"/>
                <a:gd name="T110" fmla="*/ 113 w 121"/>
                <a:gd name="T111" fmla="*/ 92 h 121"/>
                <a:gd name="T112" fmla="*/ 105 w 121"/>
                <a:gd name="T113" fmla="*/ 83 h 121"/>
                <a:gd name="T114" fmla="*/ 117 w 121"/>
                <a:gd name="T115" fmla="*/ 77 h 121"/>
                <a:gd name="T116" fmla="*/ 120 w 121"/>
                <a:gd name="T117" fmla="*/ 75 h 121"/>
                <a:gd name="T118" fmla="*/ 109 w 121"/>
                <a:gd name="T119" fmla="*/ 68 h 121"/>
                <a:gd name="T120" fmla="*/ 120 w 121"/>
                <a:gd name="T121" fmla="*/ 58 h 121"/>
                <a:gd name="T122" fmla="*/ 50 w 121"/>
                <a:gd name="T123" fmla="*/ 61 h 121"/>
                <a:gd name="T124" fmla="*/ 72 w 121"/>
                <a:gd name="T125" fmla="*/ 6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" h="121">
                  <a:moveTo>
                    <a:pt x="120" y="58"/>
                  </a:moveTo>
                  <a:cubicBezTo>
                    <a:pt x="121" y="58"/>
                    <a:pt x="121" y="57"/>
                    <a:pt x="121" y="56"/>
                  </a:cubicBezTo>
                  <a:cubicBezTo>
                    <a:pt x="121" y="56"/>
                    <a:pt x="121" y="56"/>
                    <a:pt x="121" y="56"/>
                  </a:cubicBezTo>
                  <a:cubicBezTo>
                    <a:pt x="121" y="55"/>
                    <a:pt x="120" y="54"/>
                    <a:pt x="119" y="54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09" y="50"/>
                    <a:pt x="109" y="48"/>
                    <a:pt x="108" y="46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17" y="40"/>
                    <a:pt x="117" y="39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7"/>
                    <a:pt x="116" y="36"/>
                    <a:pt x="115" y="37"/>
                  </a:cubicBezTo>
                  <a:cubicBezTo>
                    <a:pt x="105" y="38"/>
                    <a:pt x="105" y="38"/>
                    <a:pt x="105" y="38"/>
                  </a:cubicBezTo>
                  <a:cubicBezTo>
                    <a:pt x="104" y="36"/>
                    <a:pt x="102" y="34"/>
                    <a:pt x="101" y="32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8" y="24"/>
                    <a:pt x="108" y="23"/>
                    <a:pt x="108" y="23"/>
                  </a:cubicBezTo>
                  <a:cubicBezTo>
                    <a:pt x="108" y="22"/>
                    <a:pt x="108" y="22"/>
                    <a:pt x="107" y="21"/>
                  </a:cubicBezTo>
                  <a:cubicBezTo>
                    <a:pt x="107" y="21"/>
                    <a:pt x="105" y="20"/>
                    <a:pt x="105" y="21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4"/>
                    <a:pt x="92" y="22"/>
                    <a:pt x="90" y="21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94" y="10"/>
                    <a:pt x="94" y="9"/>
                    <a:pt x="93" y="9"/>
                  </a:cubicBezTo>
                  <a:cubicBezTo>
                    <a:pt x="92" y="8"/>
                    <a:pt x="91" y="9"/>
                    <a:pt x="90" y="10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1" y="15"/>
                    <a:pt x="79" y="15"/>
                    <a:pt x="77" y="1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3"/>
                  </a:cubicBezTo>
                  <a:cubicBezTo>
                    <a:pt x="77" y="2"/>
                    <a:pt x="76" y="2"/>
                    <a:pt x="75" y="1"/>
                  </a:cubicBezTo>
                  <a:cubicBezTo>
                    <a:pt x="74" y="1"/>
                    <a:pt x="73" y="2"/>
                    <a:pt x="73" y="3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6" y="11"/>
                    <a:pt x="64" y="11"/>
                    <a:pt x="61" y="11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8" y="1"/>
                    <a:pt x="58" y="0"/>
                    <a:pt x="56" y="0"/>
                  </a:cubicBezTo>
                  <a:cubicBezTo>
                    <a:pt x="55" y="0"/>
                    <a:pt x="55" y="1"/>
                    <a:pt x="55" y="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1" y="12"/>
                    <a:pt x="48" y="13"/>
                    <a:pt x="46" y="13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4"/>
                    <a:pt x="39" y="4"/>
                    <a:pt x="38" y="4"/>
                  </a:cubicBezTo>
                  <a:cubicBezTo>
                    <a:pt x="37" y="4"/>
                    <a:pt x="37" y="5"/>
                    <a:pt x="37" y="6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6" y="18"/>
                    <a:pt x="34" y="19"/>
                    <a:pt x="32" y="20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2" y="13"/>
                    <a:pt x="22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6"/>
                    <a:pt x="21" y="16"/>
                    <a:pt x="21" y="1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7"/>
                    <a:pt x="23" y="29"/>
                    <a:pt x="21" y="3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1" y="27"/>
                    <a:pt x="10" y="27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0"/>
                    <a:pt x="9" y="31"/>
                    <a:pt x="10" y="31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0"/>
                    <a:pt x="15" y="42"/>
                    <a:pt x="14" y="4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2" y="45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2" y="47"/>
                    <a:pt x="2" y="48"/>
                    <a:pt x="3" y="48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5"/>
                    <a:pt x="11" y="57"/>
                    <a:pt x="11" y="60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1" y="67"/>
                    <a:pt x="2" y="67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71"/>
                    <a:pt x="13" y="73"/>
                    <a:pt x="14" y="75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5" y="81"/>
                    <a:pt x="4" y="82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5" y="84"/>
                    <a:pt x="6" y="85"/>
                    <a:pt x="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8" y="85"/>
                    <a:pt x="19" y="87"/>
                    <a:pt x="20" y="89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7"/>
                    <a:pt x="14" y="98"/>
                    <a:pt x="14" y="98"/>
                  </a:cubicBezTo>
                  <a:cubicBezTo>
                    <a:pt x="14" y="99"/>
                    <a:pt x="14" y="99"/>
                    <a:pt x="14" y="100"/>
                  </a:cubicBezTo>
                  <a:cubicBezTo>
                    <a:pt x="15" y="100"/>
                    <a:pt x="16" y="101"/>
                    <a:pt x="17" y="100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8" y="97"/>
                    <a:pt x="29" y="99"/>
                    <a:pt x="31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28" y="111"/>
                    <a:pt x="28" y="112"/>
                    <a:pt x="29" y="112"/>
                  </a:cubicBezTo>
                  <a:cubicBezTo>
                    <a:pt x="30" y="113"/>
                    <a:pt x="31" y="112"/>
                    <a:pt x="31" y="112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40" y="106"/>
                    <a:pt x="43" y="106"/>
                    <a:pt x="45" y="10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5" y="117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7" y="120"/>
                    <a:pt x="48" y="119"/>
                    <a:pt x="49" y="11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5" y="110"/>
                    <a:pt x="58" y="110"/>
                    <a:pt x="60" y="110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3" y="120"/>
                    <a:pt x="64" y="121"/>
                    <a:pt x="65" y="121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6" y="121"/>
                    <a:pt x="67" y="120"/>
                    <a:pt x="67" y="119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1" y="109"/>
                    <a:pt x="73" y="108"/>
                    <a:pt x="75" y="108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82" y="117"/>
                    <a:pt x="83" y="117"/>
                    <a:pt x="84" y="117"/>
                  </a:cubicBezTo>
                  <a:cubicBezTo>
                    <a:pt x="84" y="117"/>
                    <a:pt x="85" y="116"/>
                    <a:pt x="85" y="115"/>
                  </a:cubicBezTo>
                  <a:cubicBezTo>
                    <a:pt x="85" y="115"/>
                    <a:pt x="85" y="115"/>
                    <a:pt x="85" y="114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85" y="103"/>
                    <a:pt x="87" y="102"/>
                    <a:pt x="89" y="101"/>
                  </a:cubicBezTo>
                  <a:cubicBezTo>
                    <a:pt x="97" y="107"/>
                    <a:pt x="97" y="107"/>
                    <a:pt x="97" y="107"/>
                  </a:cubicBezTo>
                  <a:cubicBezTo>
                    <a:pt x="98" y="108"/>
                    <a:pt x="99" y="108"/>
                    <a:pt x="100" y="107"/>
                  </a:cubicBezTo>
                  <a:cubicBezTo>
                    <a:pt x="100" y="107"/>
                    <a:pt x="101" y="106"/>
                    <a:pt x="101" y="106"/>
                  </a:cubicBezTo>
                  <a:cubicBezTo>
                    <a:pt x="101" y="105"/>
                    <a:pt x="100" y="105"/>
                    <a:pt x="100" y="104"/>
                  </a:cubicBezTo>
                  <a:cubicBezTo>
                    <a:pt x="96" y="95"/>
                    <a:pt x="96" y="95"/>
                    <a:pt x="96" y="95"/>
                  </a:cubicBezTo>
                  <a:cubicBezTo>
                    <a:pt x="97" y="94"/>
                    <a:pt x="99" y="92"/>
                    <a:pt x="100" y="90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1" y="94"/>
                    <a:pt x="112" y="94"/>
                    <a:pt x="112" y="93"/>
                  </a:cubicBezTo>
                  <a:cubicBezTo>
                    <a:pt x="113" y="92"/>
                    <a:pt x="113" y="92"/>
                    <a:pt x="113" y="92"/>
                  </a:cubicBezTo>
                  <a:cubicBezTo>
                    <a:pt x="113" y="91"/>
                    <a:pt x="112" y="90"/>
                    <a:pt x="112" y="90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6" y="81"/>
                    <a:pt x="107" y="79"/>
                    <a:pt x="107" y="76"/>
                  </a:cubicBezTo>
                  <a:cubicBezTo>
                    <a:pt x="117" y="77"/>
                    <a:pt x="117" y="77"/>
                    <a:pt x="117" y="77"/>
                  </a:cubicBezTo>
                  <a:cubicBezTo>
                    <a:pt x="118" y="77"/>
                    <a:pt x="120" y="76"/>
                    <a:pt x="120" y="75"/>
                  </a:cubicBezTo>
                  <a:cubicBezTo>
                    <a:pt x="120" y="75"/>
                    <a:pt x="120" y="75"/>
                    <a:pt x="120" y="75"/>
                  </a:cubicBezTo>
                  <a:cubicBezTo>
                    <a:pt x="120" y="74"/>
                    <a:pt x="119" y="73"/>
                    <a:pt x="118" y="73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0" y="66"/>
                    <a:pt x="110" y="64"/>
                    <a:pt x="110" y="61"/>
                  </a:cubicBezTo>
                  <a:lnTo>
                    <a:pt x="120" y="58"/>
                  </a:lnTo>
                  <a:close/>
                  <a:moveTo>
                    <a:pt x="61" y="72"/>
                  </a:moveTo>
                  <a:cubicBezTo>
                    <a:pt x="55" y="72"/>
                    <a:pt x="50" y="67"/>
                    <a:pt x="50" y="61"/>
                  </a:cubicBezTo>
                  <a:cubicBezTo>
                    <a:pt x="50" y="54"/>
                    <a:pt x="55" y="49"/>
                    <a:pt x="61" y="49"/>
                  </a:cubicBezTo>
                  <a:cubicBezTo>
                    <a:pt x="67" y="49"/>
                    <a:pt x="72" y="54"/>
                    <a:pt x="72" y="61"/>
                  </a:cubicBezTo>
                  <a:cubicBezTo>
                    <a:pt x="72" y="67"/>
                    <a:pt x="67" y="72"/>
                    <a:pt x="61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3" name="Oval 21"/>
            <p:cNvSpPr>
              <a:spLocks noChangeArrowheads="1"/>
            </p:cNvSpPr>
            <p:nvPr/>
          </p:nvSpPr>
          <p:spPr bwMode="auto">
            <a:xfrm>
              <a:off x="-1055688" y="2462213"/>
              <a:ext cx="171450" cy="1714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4" name="Oval 22"/>
            <p:cNvSpPr>
              <a:spLocks noChangeArrowheads="1"/>
            </p:cNvSpPr>
            <p:nvPr/>
          </p:nvSpPr>
          <p:spPr bwMode="auto">
            <a:xfrm>
              <a:off x="-1776413" y="2792413"/>
              <a:ext cx="115888" cy="1190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5" name="Freeform 23"/>
            <p:cNvSpPr>
              <a:spLocks noEditPoints="1"/>
            </p:cNvSpPr>
            <p:nvPr/>
          </p:nvSpPr>
          <p:spPr bwMode="auto">
            <a:xfrm>
              <a:off x="-2773363" y="2439988"/>
              <a:ext cx="2692401" cy="2659063"/>
            </a:xfrm>
            <a:custGeom>
              <a:avLst/>
              <a:gdLst>
                <a:gd name="T0" fmla="*/ 605 w 718"/>
                <a:gd name="T1" fmla="*/ 20 h 709"/>
                <a:gd name="T2" fmla="*/ 602 w 718"/>
                <a:gd name="T3" fmla="*/ 58 h 709"/>
                <a:gd name="T4" fmla="*/ 587 w 718"/>
                <a:gd name="T5" fmla="*/ 93 h 709"/>
                <a:gd name="T6" fmla="*/ 563 w 718"/>
                <a:gd name="T7" fmla="*/ 121 h 709"/>
                <a:gd name="T8" fmla="*/ 530 w 718"/>
                <a:gd name="T9" fmla="*/ 141 h 709"/>
                <a:gd name="T10" fmla="*/ 493 w 718"/>
                <a:gd name="T11" fmla="*/ 149 h 709"/>
                <a:gd name="T12" fmla="*/ 456 w 718"/>
                <a:gd name="T13" fmla="*/ 147 h 709"/>
                <a:gd name="T14" fmla="*/ 420 w 718"/>
                <a:gd name="T15" fmla="*/ 134 h 709"/>
                <a:gd name="T16" fmla="*/ 391 w 718"/>
                <a:gd name="T17" fmla="*/ 110 h 709"/>
                <a:gd name="T18" fmla="*/ 371 w 718"/>
                <a:gd name="T19" fmla="*/ 78 h 709"/>
                <a:gd name="T20" fmla="*/ 361 w 718"/>
                <a:gd name="T21" fmla="*/ 42 h 709"/>
                <a:gd name="T22" fmla="*/ 363 w 718"/>
                <a:gd name="T23" fmla="*/ 4 h 709"/>
                <a:gd name="T24" fmla="*/ 68 w 718"/>
                <a:gd name="T25" fmla="*/ 221 h 709"/>
                <a:gd name="T26" fmla="*/ 162 w 718"/>
                <a:gd name="T27" fmla="*/ 514 h 709"/>
                <a:gd name="T28" fmla="*/ 334 w 718"/>
                <a:gd name="T29" fmla="*/ 176 h 709"/>
                <a:gd name="T30" fmla="*/ 311 w 718"/>
                <a:gd name="T31" fmla="*/ 189 h 709"/>
                <a:gd name="T32" fmla="*/ 288 w 718"/>
                <a:gd name="T33" fmla="*/ 197 h 709"/>
                <a:gd name="T34" fmla="*/ 258 w 718"/>
                <a:gd name="T35" fmla="*/ 192 h 709"/>
                <a:gd name="T36" fmla="*/ 234 w 718"/>
                <a:gd name="T37" fmla="*/ 181 h 709"/>
                <a:gd name="T38" fmla="*/ 214 w 718"/>
                <a:gd name="T39" fmla="*/ 164 h 709"/>
                <a:gd name="T40" fmla="*/ 201 w 718"/>
                <a:gd name="T41" fmla="*/ 141 h 709"/>
                <a:gd name="T42" fmla="*/ 195 w 718"/>
                <a:gd name="T43" fmla="*/ 116 h 709"/>
                <a:gd name="T44" fmla="*/ 197 w 718"/>
                <a:gd name="T45" fmla="*/ 89 h 709"/>
                <a:gd name="T46" fmla="*/ 207 w 718"/>
                <a:gd name="T47" fmla="*/ 64 h 709"/>
                <a:gd name="T48" fmla="*/ 225 w 718"/>
                <a:gd name="T49" fmla="*/ 43 h 709"/>
                <a:gd name="T50" fmla="*/ 249 w 718"/>
                <a:gd name="T51" fmla="*/ 29 h 709"/>
                <a:gd name="T52" fmla="*/ 275 w 718"/>
                <a:gd name="T53" fmla="*/ 23 h 709"/>
                <a:gd name="T54" fmla="*/ 305 w 718"/>
                <a:gd name="T55" fmla="*/ 28 h 709"/>
                <a:gd name="T56" fmla="*/ 329 w 718"/>
                <a:gd name="T57" fmla="*/ 38 h 709"/>
                <a:gd name="T58" fmla="*/ 349 w 718"/>
                <a:gd name="T59" fmla="*/ 55 h 709"/>
                <a:gd name="T60" fmla="*/ 362 w 718"/>
                <a:gd name="T61" fmla="*/ 78 h 709"/>
                <a:gd name="T62" fmla="*/ 368 w 718"/>
                <a:gd name="T63" fmla="*/ 104 h 709"/>
                <a:gd name="T64" fmla="*/ 366 w 718"/>
                <a:gd name="T65" fmla="*/ 131 h 709"/>
                <a:gd name="T66" fmla="*/ 356 w 718"/>
                <a:gd name="T67" fmla="*/ 156 h 709"/>
                <a:gd name="T68" fmla="*/ 338 w 718"/>
                <a:gd name="T69" fmla="*/ 176 h 709"/>
                <a:gd name="T70" fmla="*/ 451 w 718"/>
                <a:gd name="T71" fmla="*/ 208 h 709"/>
                <a:gd name="T72" fmla="*/ 444 w 718"/>
                <a:gd name="T73" fmla="*/ 224 h 709"/>
                <a:gd name="T74" fmla="*/ 433 w 718"/>
                <a:gd name="T75" fmla="*/ 237 h 709"/>
                <a:gd name="T76" fmla="*/ 418 w 718"/>
                <a:gd name="T77" fmla="*/ 247 h 709"/>
                <a:gd name="T78" fmla="*/ 401 w 718"/>
                <a:gd name="T79" fmla="*/ 251 h 709"/>
                <a:gd name="T80" fmla="*/ 383 w 718"/>
                <a:gd name="T81" fmla="*/ 250 h 709"/>
                <a:gd name="T82" fmla="*/ 367 w 718"/>
                <a:gd name="T83" fmla="*/ 243 h 709"/>
                <a:gd name="T84" fmla="*/ 353 w 718"/>
                <a:gd name="T85" fmla="*/ 232 h 709"/>
                <a:gd name="T86" fmla="*/ 343 w 718"/>
                <a:gd name="T87" fmla="*/ 217 h 709"/>
                <a:gd name="T88" fmla="*/ 339 w 718"/>
                <a:gd name="T89" fmla="*/ 200 h 709"/>
                <a:gd name="T90" fmla="*/ 340 w 718"/>
                <a:gd name="T91" fmla="*/ 183 h 709"/>
                <a:gd name="T92" fmla="*/ 346 w 718"/>
                <a:gd name="T93" fmla="*/ 166 h 709"/>
                <a:gd name="T94" fmla="*/ 357 w 718"/>
                <a:gd name="T95" fmla="*/ 153 h 709"/>
                <a:gd name="T96" fmla="*/ 372 w 718"/>
                <a:gd name="T97" fmla="*/ 143 h 709"/>
                <a:gd name="T98" fmla="*/ 389 w 718"/>
                <a:gd name="T99" fmla="*/ 138 h 709"/>
                <a:gd name="T100" fmla="*/ 407 w 718"/>
                <a:gd name="T101" fmla="*/ 139 h 709"/>
                <a:gd name="T102" fmla="*/ 423 w 718"/>
                <a:gd name="T103" fmla="*/ 146 h 709"/>
                <a:gd name="T104" fmla="*/ 437 w 718"/>
                <a:gd name="T105" fmla="*/ 157 h 709"/>
                <a:gd name="T106" fmla="*/ 446 w 718"/>
                <a:gd name="T107" fmla="*/ 172 h 709"/>
                <a:gd name="T108" fmla="*/ 451 w 718"/>
                <a:gd name="T109" fmla="*/ 18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18" h="709">
                  <a:moveTo>
                    <a:pt x="606" y="330"/>
                  </a:moveTo>
                  <a:cubicBezTo>
                    <a:pt x="718" y="140"/>
                    <a:pt x="627" y="0"/>
                    <a:pt x="627" y="0"/>
                  </a:cubicBezTo>
                  <a:cubicBezTo>
                    <a:pt x="578" y="0"/>
                    <a:pt x="578" y="0"/>
                    <a:pt x="578" y="0"/>
                  </a:cubicBezTo>
                  <a:cubicBezTo>
                    <a:pt x="579" y="4"/>
                    <a:pt x="580" y="9"/>
                    <a:pt x="581" y="13"/>
                  </a:cubicBezTo>
                  <a:cubicBezTo>
                    <a:pt x="601" y="16"/>
                    <a:pt x="601" y="16"/>
                    <a:pt x="601" y="16"/>
                  </a:cubicBezTo>
                  <a:cubicBezTo>
                    <a:pt x="603" y="16"/>
                    <a:pt x="605" y="18"/>
                    <a:pt x="605" y="20"/>
                  </a:cubicBezTo>
                  <a:cubicBezTo>
                    <a:pt x="605" y="20"/>
                    <a:pt x="605" y="20"/>
                    <a:pt x="605" y="20"/>
                  </a:cubicBezTo>
                  <a:cubicBezTo>
                    <a:pt x="605" y="23"/>
                    <a:pt x="604" y="24"/>
                    <a:pt x="601" y="24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2" y="35"/>
                    <a:pt x="581" y="40"/>
                    <a:pt x="581" y="45"/>
                  </a:cubicBezTo>
                  <a:cubicBezTo>
                    <a:pt x="599" y="54"/>
                    <a:pt x="599" y="54"/>
                    <a:pt x="599" y="54"/>
                  </a:cubicBezTo>
                  <a:cubicBezTo>
                    <a:pt x="601" y="55"/>
                    <a:pt x="602" y="56"/>
                    <a:pt x="602" y="58"/>
                  </a:cubicBezTo>
                  <a:cubicBezTo>
                    <a:pt x="602" y="58"/>
                    <a:pt x="602" y="59"/>
                    <a:pt x="602" y="59"/>
                  </a:cubicBezTo>
                  <a:cubicBezTo>
                    <a:pt x="601" y="61"/>
                    <a:pt x="599" y="62"/>
                    <a:pt x="597" y="62"/>
                  </a:cubicBezTo>
                  <a:cubicBezTo>
                    <a:pt x="577" y="62"/>
                    <a:pt x="577" y="62"/>
                    <a:pt x="577" y="62"/>
                  </a:cubicBezTo>
                  <a:cubicBezTo>
                    <a:pt x="575" y="66"/>
                    <a:pt x="573" y="71"/>
                    <a:pt x="571" y="75"/>
                  </a:cubicBezTo>
                  <a:cubicBezTo>
                    <a:pt x="585" y="89"/>
                    <a:pt x="585" y="89"/>
                    <a:pt x="585" y="89"/>
                  </a:cubicBezTo>
                  <a:cubicBezTo>
                    <a:pt x="587" y="90"/>
                    <a:pt x="587" y="91"/>
                    <a:pt x="587" y="93"/>
                  </a:cubicBezTo>
                  <a:cubicBezTo>
                    <a:pt x="587" y="94"/>
                    <a:pt x="587" y="94"/>
                    <a:pt x="587" y="95"/>
                  </a:cubicBezTo>
                  <a:cubicBezTo>
                    <a:pt x="585" y="97"/>
                    <a:pt x="583" y="97"/>
                    <a:pt x="581" y="96"/>
                  </a:cubicBezTo>
                  <a:cubicBezTo>
                    <a:pt x="562" y="90"/>
                    <a:pt x="562" y="90"/>
                    <a:pt x="562" y="90"/>
                  </a:cubicBezTo>
                  <a:cubicBezTo>
                    <a:pt x="559" y="94"/>
                    <a:pt x="556" y="97"/>
                    <a:pt x="552" y="101"/>
                  </a:cubicBezTo>
                  <a:cubicBezTo>
                    <a:pt x="562" y="119"/>
                    <a:pt x="562" y="119"/>
                    <a:pt x="562" y="119"/>
                  </a:cubicBezTo>
                  <a:cubicBezTo>
                    <a:pt x="562" y="120"/>
                    <a:pt x="563" y="120"/>
                    <a:pt x="563" y="121"/>
                  </a:cubicBezTo>
                  <a:cubicBezTo>
                    <a:pt x="563" y="122"/>
                    <a:pt x="562" y="124"/>
                    <a:pt x="561" y="124"/>
                  </a:cubicBezTo>
                  <a:cubicBezTo>
                    <a:pt x="559" y="126"/>
                    <a:pt x="557" y="126"/>
                    <a:pt x="555" y="124"/>
                  </a:cubicBezTo>
                  <a:cubicBezTo>
                    <a:pt x="539" y="112"/>
                    <a:pt x="539" y="112"/>
                    <a:pt x="539" y="112"/>
                  </a:cubicBezTo>
                  <a:cubicBezTo>
                    <a:pt x="535" y="114"/>
                    <a:pt x="531" y="117"/>
                    <a:pt x="527" y="119"/>
                  </a:cubicBezTo>
                  <a:cubicBezTo>
                    <a:pt x="530" y="139"/>
                    <a:pt x="530" y="139"/>
                    <a:pt x="530" y="139"/>
                  </a:cubicBezTo>
                  <a:cubicBezTo>
                    <a:pt x="530" y="140"/>
                    <a:pt x="530" y="140"/>
                    <a:pt x="530" y="141"/>
                  </a:cubicBezTo>
                  <a:cubicBezTo>
                    <a:pt x="530" y="142"/>
                    <a:pt x="529" y="144"/>
                    <a:pt x="528" y="145"/>
                  </a:cubicBezTo>
                  <a:cubicBezTo>
                    <a:pt x="526" y="145"/>
                    <a:pt x="523" y="144"/>
                    <a:pt x="522" y="142"/>
                  </a:cubicBezTo>
                  <a:cubicBezTo>
                    <a:pt x="511" y="126"/>
                    <a:pt x="511" y="126"/>
                    <a:pt x="511" y="126"/>
                  </a:cubicBezTo>
                  <a:cubicBezTo>
                    <a:pt x="506" y="127"/>
                    <a:pt x="501" y="128"/>
                    <a:pt x="497" y="12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49"/>
                    <a:pt x="493" y="149"/>
                    <a:pt x="493" y="149"/>
                  </a:cubicBezTo>
                  <a:cubicBezTo>
                    <a:pt x="493" y="151"/>
                    <a:pt x="492" y="153"/>
                    <a:pt x="490" y="153"/>
                  </a:cubicBezTo>
                  <a:cubicBezTo>
                    <a:pt x="490" y="153"/>
                    <a:pt x="490" y="153"/>
                    <a:pt x="489" y="153"/>
                  </a:cubicBezTo>
                  <a:cubicBezTo>
                    <a:pt x="487" y="153"/>
                    <a:pt x="486" y="152"/>
                    <a:pt x="485" y="150"/>
                  </a:cubicBezTo>
                  <a:cubicBezTo>
                    <a:pt x="479" y="130"/>
                    <a:pt x="479" y="130"/>
                    <a:pt x="479" y="130"/>
                  </a:cubicBezTo>
                  <a:cubicBezTo>
                    <a:pt x="475" y="130"/>
                    <a:pt x="470" y="130"/>
                    <a:pt x="465" y="129"/>
                  </a:cubicBezTo>
                  <a:cubicBezTo>
                    <a:pt x="456" y="147"/>
                    <a:pt x="456" y="147"/>
                    <a:pt x="456" y="147"/>
                  </a:cubicBezTo>
                  <a:cubicBezTo>
                    <a:pt x="455" y="149"/>
                    <a:pt x="453" y="151"/>
                    <a:pt x="451" y="150"/>
                  </a:cubicBezTo>
                  <a:cubicBezTo>
                    <a:pt x="449" y="150"/>
                    <a:pt x="448" y="148"/>
                    <a:pt x="448" y="146"/>
                  </a:cubicBezTo>
                  <a:cubicBezTo>
                    <a:pt x="448" y="146"/>
                    <a:pt x="448" y="146"/>
                    <a:pt x="448" y="145"/>
                  </a:cubicBezTo>
                  <a:cubicBezTo>
                    <a:pt x="448" y="125"/>
                    <a:pt x="448" y="125"/>
                    <a:pt x="448" y="125"/>
                  </a:cubicBezTo>
                  <a:cubicBezTo>
                    <a:pt x="444" y="123"/>
                    <a:pt x="439" y="121"/>
                    <a:pt x="435" y="119"/>
                  </a:cubicBezTo>
                  <a:cubicBezTo>
                    <a:pt x="420" y="134"/>
                    <a:pt x="420" y="134"/>
                    <a:pt x="420" y="134"/>
                  </a:cubicBezTo>
                  <a:cubicBezTo>
                    <a:pt x="419" y="135"/>
                    <a:pt x="417" y="136"/>
                    <a:pt x="415" y="135"/>
                  </a:cubicBezTo>
                  <a:cubicBezTo>
                    <a:pt x="414" y="134"/>
                    <a:pt x="413" y="133"/>
                    <a:pt x="413" y="131"/>
                  </a:cubicBezTo>
                  <a:cubicBezTo>
                    <a:pt x="413" y="131"/>
                    <a:pt x="413" y="130"/>
                    <a:pt x="414" y="129"/>
                  </a:cubicBezTo>
                  <a:cubicBezTo>
                    <a:pt x="420" y="110"/>
                    <a:pt x="420" y="110"/>
                    <a:pt x="420" y="110"/>
                  </a:cubicBezTo>
                  <a:cubicBezTo>
                    <a:pt x="416" y="107"/>
                    <a:pt x="413" y="104"/>
                    <a:pt x="409" y="101"/>
                  </a:cubicBezTo>
                  <a:cubicBezTo>
                    <a:pt x="391" y="110"/>
                    <a:pt x="391" y="110"/>
                    <a:pt x="391" y="110"/>
                  </a:cubicBezTo>
                  <a:cubicBezTo>
                    <a:pt x="389" y="111"/>
                    <a:pt x="387" y="111"/>
                    <a:pt x="386" y="109"/>
                  </a:cubicBezTo>
                  <a:cubicBezTo>
                    <a:pt x="385" y="109"/>
                    <a:pt x="385" y="108"/>
                    <a:pt x="385" y="107"/>
                  </a:cubicBezTo>
                  <a:cubicBezTo>
                    <a:pt x="385" y="106"/>
                    <a:pt x="385" y="104"/>
                    <a:pt x="386" y="10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5" y="83"/>
                    <a:pt x="393" y="79"/>
                    <a:pt x="391" y="75"/>
                  </a:cubicBezTo>
                  <a:cubicBezTo>
                    <a:pt x="371" y="78"/>
                    <a:pt x="371" y="78"/>
                    <a:pt x="371" y="78"/>
                  </a:cubicBezTo>
                  <a:cubicBezTo>
                    <a:pt x="369" y="79"/>
                    <a:pt x="366" y="78"/>
                    <a:pt x="365" y="76"/>
                  </a:cubicBezTo>
                  <a:cubicBezTo>
                    <a:pt x="365" y="75"/>
                    <a:pt x="365" y="75"/>
                    <a:pt x="365" y="74"/>
                  </a:cubicBezTo>
                  <a:cubicBezTo>
                    <a:pt x="365" y="73"/>
                    <a:pt x="366" y="71"/>
                    <a:pt x="368" y="71"/>
                  </a:cubicBezTo>
                  <a:cubicBezTo>
                    <a:pt x="384" y="59"/>
                    <a:pt x="384" y="59"/>
                    <a:pt x="384" y="59"/>
                  </a:cubicBezTo>
                  <a:cubicBezTo>
                    <a:pt x="383" y="54"/>
                    <a:pt x="382" y="50"/>
                    <a:pt x="381" y="45"/>
                  </a:cubicBezTo>
                  <a:cubicBezTo>
                    <a:pt x="361" y="42"/>
                    <a:pt x="361" y="42"/>
                    <a:pt x="361" y="42"/>
                  </a:cubicBezTo>
                  <a:cubicBezTo>
                    <a:pt x="359" y="42"/>
                    <a:pt x="357" y="40"/>
                    <a:pt x="357" y="38"/>
                  </a:cubicBezTo>
                  <a:cubicBezTo>
                    <a:pt x="357" y="38"/>
                    <a:pt x="357" y="38"/>
                    <a:pt x="357" y="38"/>
                  </a:cubicBezTo>
                  <a:cubicBezTo>
                    <a:pt x="357" y="36"/>
                    <a:pt x="358" y="34"/>
                    <a:pt x="360" y="34"/>
                  </a:cubicBezTo>
                  <a:cubicBezTo>
                    <a:pt x="380" y="28"/>
                    <a:pt x="380" y="28"/>
                    <a:pt x="380" y="28"/>
                  </a:cubicBezTo>
                  <a:cubicBezTo>
                    <a:pt x="380" y="23"/>
                    <a:pt x="380" y="18"/>
                    <a:pt x="381" y="13"/>
                  </a:cubicBezTo>
                  <a:cubicBezTo>
                    <a:pt x="363" y="4"/>
                    <a:pt x="363" y="4"/>
                    <a:pt x="363" y="4"/>
                  </a:cubicBezTo>
                  <a:cubicBezTo>
                    <a:pt x="361" y="4"/>
                    <a:pt x="360" y="2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3" y="41"/>
                    <a:pt x="83" y="85"/>
                    <a:pt x="83" y="85"/>
                  </a:cubicBezTo>
                  <a:cubicBezTo>
                    <a:pt x="71" y="115"/>
                    <a:pt x="79" y="137"/>
                    <a:pt x="79" y="137"/>
                  </a:cubicBezTo>
                  <a:cubicBezTo>
                    <a:pt x="103" y="178"/>
                    <a:pt x="84" y="200"/>
                    <a:pt x="68" y="221"/>
                  </a:cubicBezTo>
                  <a:cubicBezTo>
                    <a:pt x="53" y="242"/>
                    <a:pt x="0" y="315"/>
                    <a:pt x="51" y="317"/>
                  </a:cubicBezTo>
                  <a:cubicBezTo>
                    <a:pt x="99" y="318"/>
                    <a:pt x="84" y="334"/>
                    <a:pt x="84" y="334"/>
                  </a:cubicBezTo>
                  <a:cubicBezTo>
                    <a:pt x="63" y="380"/>
                    <a:pt x="96" y="381"/>
                    <a:pt x="96" y="381"/>
                  </a:cubicBezTo>
                  <a:cubicBezTo>
                    <a:pt x="81" y="408"/>
                    <a:pt x="103" y="409"/>
                    <a:pt x="103" y="409"/>
                  </a:cubicBezTo>
                  <a:cubicBezTo>
                    <a:pt x="135" y="409"/>
                    <a:pt x="118" y="438"/>
                    <a:pt x="118" y="438"/>
                  </a:cubicBezTo>
                  <a:cubicBezTo>
                    <a:pt x="79" y="481"/>
                    <a:pt x="113" y="524"/>
                    <a:pt x="162" y="514"/>
                  </a:cubicBezTo>
                  <a:cubicBezTo>
                    <a:pt x="259" y="494"/>
                    <a:pt x="309" y="527"/>
                    <a:pt x="286" y="597"/>
                  </a:cubicBezTo>
                  <a:cubicBezTo>
                    <a:pt x="263" y="666"/>
                    <a:pt x="232" y="709"/>
                    <a:pt x="232" y="709"/>
                  </a:cubicBezTo>
                  <a:cubicBezTo>
                    <a:pt x="659" y="709"/>
                    <a:pt x="659" y="709"/>
                    <a:pt x="659" y="709"/>
                  </a:cubicBezTo>
                  <a:cubicBezTo>
                    <a:pt x="568" y="521"/>
                    <a:pt x="568" y="521"/>
                    <a:pt x="568" y="521"/>
                  </a:cubicBezTo>
                  <a:cubicBezTo>
                    <a:pt x="540" y="458"/>
                    <a:pt x="606" y="330"/>
                    <a:pt x="606" y="330"/>
                  </a:cubicBezTo>
                  <a:close/>
                  <a:moveTo>
                    <a:pt x="334" y="176"/>
                  </a:moveTo>
                  <a:cubicBezTo>
                    <a:pt x="322" y="168"/>
                    <a:pt x="322" y="168"/>
                    <a:pt x="322" y="168"/>
                  </a:cubicBezTo>
                  <a:cubicBezTo>
                    <a:pt x="320" y="169"/>
                    <a:pt x="317" y="171"/>
                    <a:pt x="314" y="173"/>
                  </a:cubicBezTo>
                  <a:cubicBezTo>
                    <a:pt x="316" y="187"/>
                    <a:pt x="316" y="187"/>
                    <a:pt x="316" y="187"/>
                  </a:cubicBezTo>
                  <a:cubicBezTo>
                    <a:pt x="316" y="187"/>
                    <a:pt x="316" y="188"/>
                    <a:pt x="316" y="188"/>
                  </a:cubicBezTo>
                  <a:cubicBezTo>
                    <a:pt x="316" y="189"/>
                    <a:pt x="315" y="190"/>
                    <a:pt x="314" y="191"/>
                  </a:cubicBezTo>
                  <a:cubicBezTo>
                    <a:pt x="313" y="191"/>
                    <a:pt x="311" y="190"/>
                    <a:pt x="311" y="189"/>
                  </a:cubicBezTo>
                  <a:cubicBezTo>
                    <a:pt x="302" y="177"/>
                    <a:pt x="302" y="177"/>
                    <a:pt x="302" y="177"/>
                  </a:cubicBezTo>
                  <a:cubicBezTo>
                    <a:pt x="299" y="178"/>
                    <a:pt x="296" y="179"/>
                    <a:pt x="293" y="180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4"/>
                    <a:pt x="290" y="194"/>
                    <a:pt x="290" y="194"/>
                  </a:cubicBezTo>
                  <a:cubicBezTo>
                    <a:pt x="290" y="195"/>
                    <a:pt x="289" y="197"/>
                    <a:pt x="288" y="197"/>
                  </a:cubicBezTo>
                  <a:cubicBezTo>
                    <a:pt x="288" y="197"/>
                    <a:pt x="288" y="197"/>
                    <a:pt x="288" y="197"/>
                  </a:cubicBezTo>
                  <a:cubicBezTo>
                    <a:pt x="286" y="197"/>
                    <a:pt x="285" y="196"/>
                    <a:pt x="285" y="194"/>
                  </a:cubicBezTo>
                  <a:cubicBezTo>
                    <a:pt x="281" y="180"/>
                    <a:pt x="281" y="180"/>
                    <a:pt x="281" y="180"/>
                  </a:cubicBezTo>
                  <a:cubicBezTo>
                    <a:pt x="277" y="180"/>
                    <a:pt x="274" y="180"/>
                    <a:pt x="270" y="180"/>
                  </a:cubicBezTo>
                  <a:cubicBezTo>
                    <a:pt x="264" y="192"/>
                    <a:pt x="264" y="192"/>
                    <a:pt x="264" y="192"/>
                  </a:cubicBezTo>
                  <a:cubicBezTo>
                    <a:pt x="264" y="194"/>
                    <a:pt x="262" y="195"/>
                    <a:pt x="261" y="194"/>
                  </a:cubicBezTo>
                  <a:cubicBezTo>
                    <a:pt x="259" y="194"/>
                    <a:pt x="258" y="193"/>
                    <a:pt x="258" y="192"/>
                  </a:cubicBezTo>
                  <a:cubicBezTo>
                    <a:pt x="258" y="191"/>
                    <a:pt x="258" y="191"/>
                    <a:pt x="259" y="191"/>
                  </a:cubicBezTo>
                  <a:cubicBezTo>
                    <a:pt x="259" y="177"/>
                    <a:pt x="259" y="177"/>
                    <a:pt x="259" y="177"/>
                  </a:cubicBezTo>
                  <a:cubicBezTo>
                    <a:pt x="255" y="176"/>
                    <a:pt x="252" y="174"/>
                    <a:pt x="249" y="173"/>
                  </a:cubicBezTo>
                  <a:cubicBezTo>
                    <a:pt x="239" y="183"/>
                    <a:pt x="239" y="183"/>
                    <a:pt x="239" y="183"/>
                  </a:cubicBezTo>
                  <a:cubicBezTo>
                    <a:pt x="238" y="184"/>
                    <a:pt x="237" y="185"/>
                    <a:pt x="235" y="184"/>
                  </a:cubicBezTo>
                  <a:cubicBezTo>
                    <a:pt x="235" y="183"/>
                    <a:pt x="234" y="182"/>
                    <a:pt x="234" y="181"/>
                  </a:cubicBezTo>
                  <a:cubicBezTo>
                    <a:pt x="234" y="181"/>
                    <a:pt x="234" y="180"/>
                    <a:pt x="235" y="18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6" y="164"/>
                    <a:pt x="234" y="162"/>
                    <a:pt x="231" y="160"/>
                  </a:cubicBezTo>
                  <a:cubicBezTo>
                    <a:pt x="219" y="166"/>
                    <a:pt x="219" y="166"/>
                    <a:pt x="219" y="166"/>
                  </a:cubicBezTo>
                  <a:cubicBezTo>
                    <a:pt x="218" y="167"/>
                    <a:pt x="216" y="167"/>
                    <a:pt x="215" y="166"/>
                  </a:cubicBezTo>
                  <a:cubicBezTo>
                    <a:pt x="214" y="165"/>
                    <a:pt x="214" y="165"/>
                    <a:pt x="214" y="164"/>
                  </a:cubicBezTo>
                  <a:cubicBezTo>
                    <a:pt x="214" y="163"/>
                    <a:pt x="214" y="163"/>
                    <a:pt x="215" y="162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22" y="148"/>
                    <a:pt x="220" y="145"/>
                    <a:pt x="218" y="142"/>
                  </a:cubicBezTo>
                  <a:cubicBezTo>
                    <a:pt x="204" y="144"/>
                    <a:pt x="204" y="144"/>
                    <a:pt x="204" y="144"/>
                  </a:cubicBezTo>
                  <a:cubicBezTo>
                    <a:pt x="203" y="145"/>
                    <a:pt x="201" y="144"/>
                    <a:pt x="201" y="143"/>
                  </a:cubicBezTo>
                  <a:cubicBezTo>
                    <a:pt x="201" y="142"/>
                    <a:pt x="201" y="142"/>
                    <a:pt x="201" y="141"/>
                  </a:cubicBezTo>
                  <a:cubicBezTo>
                    <a:pt x="201" y="140"/>
                    <a:pt x="201" y="139"/>
                    <a:pt x="202" y="139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213" y="127"/>
                    <a:pt x="212" y="124"/>
                    <a:pt x="212" y="121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96" y="119"/>
                    <a:pt x="195" y="118"/>
                    <a:pt x="195" y="116"/>
                  </a:cubicBezTo>
                  <a:cubicBezTo>
                    <a:pt x="195" y="116"/>
                    <a:pt x="195" y="116"/>
                    <a:pt x="195" y="116"/>
                  </a:cubicBezTo>
                  <a:cubicBezTo>
                    <a:pt x="195" y="114"/>
                    <a:pt x="196" y="113"/>
                    <a:pt x="197" y="113"/>
                  </a:cubicBezTo>
                  <a:cubicBezTo>
                    <a:pt x="211" y="109"/>
                    <a:pt x="211" y="109"/>
                    <a:pt x="211" y="109"/>
                  </a:cubicBezTo>
                  <a:cubicBezTo>
                    <a:pt x="211" y="105"/>
                    <a:pt x="211" y="102"/>
                    <a:pt x="212" y="99"/>
                  </a:cubicBezTo>
                  <a:cubicBezTo>
                    <a:pt x="199" y="92"/>
                    <a:pt x="199" y="92"/>
                    <a:pt x="199" y="92"/>
                  </a:cubicBezTo>
                  <a:cubicBezTo>
                    <a:pt x="198" y="92"/>
                    <a:pt x="197" y="91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7"/>
                    <a:pt x="199" y="86"/>
                    <a:pt x="200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16" y="84"/>
                    <a:pt x="217" y="81"/>
                    <a:pt x="218" y="78"/>
                  </a:cubicBezTo>
                  <a:cubicBezTo>
                    <a:pt x="208" y="68"/>
                    <a:pt x="208" y="68"/>
                    <a:pt x="208" y="68"/>
                  </a:cubicBezTo>
                  <a:cubicBezTo>
                    <a:pt x="208" y="67"/>
                    <a:pt x="207" y="66"/>
                    <a:pt x="207" y="65"/>
                  </a:cubicBezTo>
                  <a:cubicBezTo>
                    <a:pt x="207" y="65"/>
                    <a:pt x="207" y="64"/>
                    <a:pt x="207" y="64"/>
                  </a:cubicBezTo>
                  <a:cubicBezTo>
                    <a:pt x="208" y="62"/>
                    <a:pt x="210" y="62"/>
                    <a:pt x="211" y="63"/>
                  </a:cubicBezTo>
                  <a:cubicBezTo>
                    <a:pt x="225" y="67"/>
                    <a:pt x="225" y="67"/>
                    <a:pt x="225" y="67"/>
                  </a:cubicBezTo>
                  <a:cubicBezTo>
                    <a:pt x="227" y="65"/>
                    <a:pt x="229" y="62"/>
                    <a:pt x="232" y="60"/>
                  </a:cubicBezTo>
                  <a:cubicBezTo>
                    <a:pt x="225" y="47"/>
                    <a:pt x="225" y="47"/>
                    <a:pt x="225" y="47"/>
                  </a:cubicBezTo>
                  <a:cubicBezTo>
                    <a:pt x="225" y="46"/>
                    <a:pt x="224" y="46"/>
                    <a:pt x="224" y="45"/>
                  </a:cubicBezTo>
                  <a:cubicBezTo>
                    <a:pt x="224" y="44"/>
                    <a:pt x="225" y="44"/>
                    <a:pt x="225" y="43"/>
                  </a:cubicBezTo>
                  <a:cubicBezTo>
                    <a:pt x="227" y="42"/>
                    <a:pt x="228" y="42"/>
                    <a:pt x="229" y="43"/>
                  </a:cubicBezTo>
                  <a:cubicBezTo>
                    <a:pt x="241" y="52"/>
                    <a:pt x="241" y="52"/>
                    <a:pt x="241" y="52"/>
                  </a:cubicBezTo>
                  <a:cubicBezTo>
                    <a:pt x="243" y="50"/>
                    <a:pt x="246" y="48"/>
                    <a:pt x="249" y="47"/>
                  </a:cubicBezTo>
                  <a:cubicBezTo>
                    <a:pt x="247" y="33"/>
                    <a:pt x="247" y="33"/>
                    <a:pt x="247" y="33"/>
                  </a:cubicBezTo>
                  <a:cubicBezTo>
                    <a:pt x="247" y="32"/>
                    <a:pt x="247" y="32"/>
                    <a:pt x="247" y="32"/>
                  </a:cubicBezTo>
                  <a:cubicBezTo>
                    <a:pt x="247" y="30"/>
                    <a:pt x="248" y="29"/>
                    <a:pt x="249" y="29"/>
                  </a:cubicBezTo>
                  <a:cubicBezTo>
                    <a:pt x="250" y="28"/>
                    <a:pt x="252" y="29"/>
                    <a:pt x="252" y="31"/>
                  </a:cubicBezTo>
                  <a:cubicBezTo>
                    <a:pt x="261" y="42"/>
                    <a:pt x="261" y="42"/>
                    <a:pt x="261" y="42"/>
                  </a:cubicBezTo>
                  <a:cubicBezTo>
                    <a:pt x="264" y="41"/>
                    <a:pt x="267" y="40"/>
                    <a:pt x="270" y="40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6"/>
                    <a:pt x="273" y="26"/>
                    <a:pt x="273" y="26"/>
                  </a:cubicBezTo>
                  <a:cubicBezTo>
                    <a:pt x="273" y="24"/>
                    <a:pt x="274" y="23"/>
                    <a:pt x="275" y="23"/>
                  </a:cubicBezTo>
                  <a:cubicBezTo>
                    <a:pt x="277" y="23"/>
                    <a:pt x="278" y="24"/>
                    <a:pt x="278" y="25"/>
                  </a:cubicBezTo>
                  <a:cubicBezTo>
                    <a:pt x="282" y="39"/>
                    <a:pt x="282" y="39"/>
                    <a:pt x="282" y="39"/>
                  </a:cubicBezTo>
                  <a:cubicBezTo>
                    <a:pt x="286" y="39"/>
                    <a:pt x="289" y="39"/>
                    <a:pt x="293" y="40"/>
                  </a:cubicBezTo>
                  <a:cubicBezTo>
                    <a:pt x="299" y="27"/>
                    <a:pt x="299" y="27"/>
                    <a:pt x="299" y="27"/>
                  </a:cubicBezTo>
                  <a:cubicBezTo>
                    <a:pt x="299" y="26"/>
                    <a:pt x="301" y="25"/>
                    <a:pt x="302" y="25"/>
                  </a:cubicBezTo>
                  <a:cubicBezTo>
                    <a:pt x="304" y="25"/>
                    <a:pt x="305" y="27"/>
                    <a:pt x="305" y="28"/>
                  </a:cubicBezTo>
                  <a:cubicBezTo>
                    <a:pt x="305" y="28"/>
                    <a:pt x="305" y="28"/>
                    <a:pt x="304" y="29"/>
                  </a:cubicBezTo>
                  <a:cubicBezTo>
                    <a:pt x="304" y="43"/>
                    <a:pt x="304" y="43"/>
                    <a:pt x="304" y="43"/>
                  </a:cubicBezTo>
                  <a:cubicBezTo>
                    <a:pt x="308" y="44"/>
                    <a:pt x="311" y="45"/>
                    <a:pt x="314" y="47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5" y="35"/>
                    <a:pt x="326" y="35"/>
                    <a:pt x="328" y="36"/>
                  </a:cubicBezTo>
                  <a:cubicBezTo>
                    <a:pt x="328" y="36"/>
                    <a:pt x="329" y="37"/>
                    <a:pt x="329" y="38"/>
                  </a:cubicBezTo>
                  <a:cubicBezTo>
                    <a:pt x="329" y="39"/>
                    <a:pt x="329" y="39"/>
                    <a:pt x="328" y="40"/>
                  </a:cubicBezTo>
                  <a:cubicBezTo>
                    <a:pt x="324" y="53"/>
                    <a:pt x="324" y="53"/>
                    <a:pt x="324" y="53"/>
                  </a:cubicBezTo>
                  <a:cubicBezTo>
                    <a:pt x="327" y="55"/>
                    <a:pt x="329" y="57"/>
                    <a:pt x="332" y="60"/>
                  </a:cubicBezTo>
                  <a:cubicBezTo>
                    <a:pt x="344" y="53"/>
                    <a:pt x="344" y="53"/>
                    <a:pt x="344" y="53"/>
                  </a:cubicBezTo>
                  <a:cubicBezTo>
                    <a:pt x="345" y="52"/>
                    <a:pt x="347" y="52"/>
                    <a:pt x="348" y="54"/>
                  </a:cubicBezTo>
                  <a:cubicBezTo>
                    <a:pt x="349" y="54"/>
                    <a:pt x="349" y="55"/>
                    <a:pt x="349" y="55"/>
                  </a:cubicBezTo>
                  <a:cubicBezTo>
                    <a:pt x="349" y="56"/>
                    <a:pt x="349" y="57"/>
                    <a:pt x="348" y="58"/>
                  </a:cubicBezTo>
                  <a:cubicBezTo>
                    <a:pt x="339" y="69"/>
                    <a:pt x="339" y="69"/>
                    <a:pt x="339" y="69"/>
                  </a:cubicBezTo>
                  <a:cubicBezTo>
                    <a:pt x="341" y="72"/>
                    <a:pt x="343" y="75"/>
                    <a:pt x="345" y="78"/>
                  </a:cubicBezTo>
                  <a:cubicBezTo>
                    <a:pt x="359" y="75"/>
                    <a:pt x="359" y="75"/>
                    <a:pt x="359" y="75"/>
                  </a:cubicBezTo>
                  <a:cubicBezTo>
                    <a:pt x="360" y="75"/>
                    <a:pt x="362" y="76"/>
                    <a:pt x="362" y="77"/>
                  </a:cubicBezTo>
                  <a:cubicBezTo>
                    <a:pt x="362" y="77"/>
                    <a:pt x="362" y="78"/>
                    <a:pt x="362" y="78"/>
                  </a:cubicBezTo>
                  <a:cubicBezTo>
                    <a:pt x="362" y="79"/>
                    <a:pt x="362" y="80"/>
                    <a:pt x="361" y="81"/>
                  </a:cubicBezTo>
                  <a:cubicBezTo>
                    <a:pt x="349" y="89"/>
                    <a:pt x="349" y="89"/>
                    <a:pt x="349" y="89"/>
                  </a:cubicBezTo>
                  <a:cubicBezTo>
                    <a:pt x="350" y="92"/>
                    <a:pt x="351" y="95"/>
                    <a:pt x="351" y="99"/>
                  </a:cubicBezTo>
                  <a:cubicBezTo>
                    <a:pt x="365" y="101"/>
                    <a:pt x="365" y="101"/>
                    <a:pt x="365" y="101"/>
                  </a:cubicBezTo>
                  <a:cubicBezTo>
                    <a:pt x="367" y="101"/>
                    <a:pt x="368" y="102"/>
                    <a:pt x="368" y="104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105"/>
                    <a:pt x="367" y="106"/>
                    <a:pt x="366" y="107"/>
                  </a:cubicBezTo>
                  <a:cubicBezTo>
                    <a:pt x="352" y="111"/>
                    <a:pt x="352" y="111"/>
                    <a:pt x="352" y="111"/>
                  </a:cubicBezTo>
                  <a:cubicBezTo>
                    <a:pt x="352" y="114"/>
                    <a:pt x="352" y="118"/>
                    <a:pt x="351" y="121"/>
                  </a:cubicBezTo>
                  <a:cubicBezTo>
                    <a:pt x="364" y="127"/>
                    <a:pt x="364" y="127"/>
                    <a:pt x="364" y="127"/>
                  </a:cubicBezTo>
                  <a:cubicBezTo>
                    <a:pt x="365" y="128"/>
                    <a:pt x="366" y="129"/>
                    <a:pt x="366" y="130"/>
                  </a:cubicBezTo>
                  <a:cubicBezTo>
                    <a:pt x="366" y="130"/>
                    <a:pt x="366" y="130"/>
                    <a:pt x="366" y="131"/>
                  </a:cubicBezTo>
                  <a:cubicBezTo>
                    <a:pt x="366" y="132"/>
                    <a:pt x="364" y="133"/>
                    <a:pt x="363" y="133"/>
                  </a:cubicBezTo>
                  <a:cubicBezTo>
                    <a:pt x="348" y="133"/>
                    <a:pt x="348" y="133"/>
                    <a:pt x="348" y="133"/>
                  </a:cubicBezTo>
                  <a:cubicBezTo>
                    <a:pt x="347" y="136"/>
                    <a:pt x="346" y="139"/>
                    <a:pt x="345" y="142"/>
                  </a:cubicBezTo>
                  <a:cubicBezTo>
                    <a:pt x="355" y="152"/>
                    <a:pt x="355" y="152"/>
                    <a:pt x="355" y="152"/>
                  </a:cubicBezTo>
                  <a:cubicBezTo>
                    <a:pt x="355" y="153"/>
                    <a:pt x="356" y="153"/>
                    <a:pt x="356" y="154"/>
                  </a:cubicBezTo>
                  <a:cubicBezTo>
                    <a:pt x="356" y="155"/>
                    <a:pt x="356" y="155"/>
                    <a:pt x="356" y="156"/>
                  </a:cubicBezTo>
                  <a:cubicBezTo>
                    <a:pt x="355" y="157"/>
                    <a:pt x="353" y="158"/>
                    <a:pt x="352" y="157"/>
                  </a:cubicBezTo>
                  <a:cubicBezTo>
                    <a:pt x="338" y="152"/>
                    <a:pt x="338" y="152"/>
                    <a:pt x="338" y="152"/>
                  </a:cubicBezTo>
                  <a:cubicBezTo>
                    <a:pt x="336" y="155"/>
                    <a:pt x="334" y="157"/>
                    <a:pt x="331" y="160"/>
                  </a:cubicBezTo>
                  <a:cubicBezTo>
                    <a:pt x="338" y="173"/>
                    <a:pt x="338" y="173"/>
                    <a:pt x="338" y="173"/>
                  </a:cubicBezTo>
                  <a:cubicBezTo>
                    <a:pt x="338" y="173"/>
                    <a:pt x="339" y="174"/>
                    <a:pt x="339" y="174"/>
                  </a:cubicBezTo>
                  <a:cubicBezTo>
                    <a:pt x="339" y="175"/>
                    <a:pt x="338" y="176"/>
                    <a:pt x="338" y="176"/>
                  </a:cubicBezTo>
                  <a:cubicBezTo>
                    <a:pt x="336" y="177"/>
                    <a:pt x="335" y="177"/>
                    <a:pt x="334" y="176"/>
                  </a:cubicBezTo>
                  <a:close/>
                  <a:moveTo>
                    <a:pt x="451" y="192"/>
                  </a:moveTo>
                  <a:cubicBezTo>
                    <a:pt x="442" y="195"/>
                    <a:pt x="442" y="195"/>
                    <a:pt x="442" y="195"/>
                  </a:cubicBezTo>
                  <a:cubicBezTo>
                    <a:pt x="442" y="197"/>
                    <a:pt x="442" y="200"/>
                    <a:pt x="441" y="202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51" y="206"/>
                    <a:pt x="451" y="207"/>
                    <a:pt x="451" y="208"/>
                  </a:cubicBezTo>
                  <a:cubicBezTo>
                    <a:pt x="451" y="208"/>
                    <a:pt x="451" y="208"/>
                    <a:pt x="451" y="208"/>
                  </a:cubicBezTo>
                  <a:cubicBezTo>
                    <a:pt x="451" y="209"/>
                    <a:pt x="450" y="210"/>
                    <a:pt x="449" y="210"/>
                  </a:cubicBezTo>
                  <a:cubicBezTo>
                    <a:pt x="439" y="210"/>
                    <a:pt x="439" y="210"/>
                    <a:pt x="439" y="210"/>
                  </a:cubicBezTo>
                  <a:cubicBezTo>
                    <a:pt x="439" y="212"/>
                    <a:pt x="438" y="214"/>
                    <a:pt x="437" y="216"/>
                  </a:cubicBezTo>
                  <a:cubicBezTo>
                    <a:pt x="444" y="223"/>
                    <a:pt x="444" y="223"/>
                    <a:pt x="444" y="223"/>
                  </a:cubicBezTo>
                  <a:cubicBezTo>
                    <a:pt x="444" y="223"/>
                    <a:pt x="444" y="224"/>
                    <a:pt x="444" y="224"/>
                  </a:cubicBezTo>
                  <a:cubicBezTo>
                    <a:pt x="444" y="225"/>
                    <a:pt x="444" y="225"/>
                    <a:pt x="444" y="225"/>
                  </a:cubicBezTo>
                  <a:cubicBezTo>
                    <a:pt x="444" y="226"/>
                    <a:pt x="443" y="226"/>
                    <a:pt x="442" y="226"/>
                  </a:cubicBezTo>
                  <a:cubicBezTo>
                    <a:pt x="433" y="223"/>
                    <a:pt x="433" y="223"/>
                    <a:pt x="433" y="223"/>
                  </a:cubicBezTo>
                  <a:cubicBezTo>
                    <a:pt x="431" y="224"/>
                    <a:pt x="430" y="226"/>
                    <a:pt x="428" y="228"/>
                  </a:cubicBezTo>
                  <a:cubicBezTo>
                    <a:pt x="433" y="236"/>
                    <a:pt x="433" y="236"/>
                    <a:pt x="433" y="236"/>
                  </a:cubicBezTo>
                  <a:cubicBezTo>
                    <a:pt x="433" y="237"/>
                    <a:pt x="433" y="237"/>
                    <a:pt x="433" y="237"/>
                  </a:cubicBezTo>
                  <a:cubicBezTo>
                    <a:pt x="433" y="238"/>
                    <a:pt x="433" y="239"/>
                    <a:pt x="432" y="239"/>
                  </a:cubicBezTo>
                  <a:cubicBezTo>
                    <a:pt x="431" y="240"/>
                    <a:pt x="430" y="239"/>
                    <a:pt x="430" y="239"/>
                  </a:cubicBezTo>
                  <a:cubicBezTo>
                    <a:pt x="422" y="233"/>
                    <a:pt x="422" y="233"/>
                    <a:pt x="422" y="233"/>
                  </a:cubicBezTo>
                  <a:cubicBezTo>
                    <a:pt x="420" y="234"/>
                    <a:pt x="418" y="235"/>
                    <a:pt x="416" y="236"/>
                  </a:cubicBezTo>
                  <a:cubicBezTo>
                    <a:pt x="418" y="246"/>
                    <a:pt x="418" y="246"/>
                    <a:pt x="418" y="246"/>
                  </a:cubicBezTo>
                  <a:cubicBezTo>
                    <a:pt x="418" y="246"/>
                    <a:pt x="418" y="246"/>
                    <a:pt x="418" y="247"/>
                  </a:cubicBezTo>
                  <a:cubicBezTo>
                    <a:pt x="418" y="247"/>
                    <a:pt x="417" y="248"/>
                    <a:pt x="417" y="248"/>
                  </a:cubicBezTo>
                  <a:cubicBezTo>
                    <a:pt x="416" y="249"/>
                    <a:pt x="415" y="248"/>
                    <a:pt x="414" y="247"/>
                  </a:cubicBezTo>
                  <a:cubicBezTo>
                    <a:pt x="409" y="239"/>
                    <a:pt x="409" y="239"/>
                    <a:pt x="409" y="239"/>
                  </a:cubicBezTo>
                  <a:cubicBezTo>
                    <a:pt x="407" y="240"/>
                    <a:pt x="404" y="241"/>
                    <a:pt x="402" y="241"/>
                  </a:cubicBezTo>
                  <a:cubicBezTo>
                    <a:pt x="401" y="250"/>
                    <a:pt x="401" y="250"/>
                    <a:pt x="401" y="250"/>
                  </a:cubicBezTo>
                  <a:cubicBezTo>
                    <a:pt x="401" y="250"/>
                    <a:pt x="401" y="251"/>
                    <a:pt x="401" y="251"/>
                  </a:cubicBezTo>
                  <a:cubicBezTo>
                    <a:pt x="401" y="252"/>
                    <a:pt x="400" y="252"/>
                    <a:pt x="399" y="252"/>
                  </a:cubicBezTo>
                  <a:cubicBezTo>
                    <a:pt x="399" y="252"/>
                    <a:pt x="399" y="252"/>
                    <a:pt x="399" y="252"/>
                  </a:cubicBezTo>
                  <a:cubicBezTo>
                    <a:pt x="398" y="252"/>
                    <a:pt x="397" y="252"/>
                    <a:pt x="397" y="251"/>
                  </a:cubicBezTo>
                  <a:cubicBezTo>
                    <a:pt x="394" y="242"/>
                    <a:pt x="394" y="242"/>
                    <a:pt x="394" y="242"/>
                  </a:cubicBezTo>
                  <a:cubicBezTo>
                    <a:pt x="392" y="242"/>
                    <a:pt x="390" y="241"/>
                    <a:pt x="387" y="241"/>
                  </a:cubicBezTo>
                  <a:cubicBezTo>
                    <a:pt x="383" y="250"/>
                    <a:pt x="383" y="250"/>
                    <a:pt x="383" y="250"/>
                  </a:cubicBezTo>
                  <a:cubicBezTo>
                    <a:pt x="383" y="251"/>
                    <a:pt x="382" y="251"/>
                    <a:pt x="381" y="251"/>
                  </a:cubicBezTo>
                  <a:cubicBezTo>
                    <a:pt x="380" y="251"/>
                    <a:pt x="379" y="250"/>
                    <a:pt x="379" y="249"/>
                  </a:cubicBezTo>
                  <a:cubicBezTo>
                    <a:pt x="379" y="249"/>
                    <a:pt x="379" y="249"/>
                    <a:pt x="379" y="249"/>
                  </a:cubicBezTo>
                  <a:cubicBezTo>
                    <a:pt x="380" y="239"/>
                    <a:pt x="380" y="239"/>
                    <a:pt x="380" y="239"/>
                  </a:cubicBezTo>
                  <a:cubicBezTo>
                    <a:pt x="377" y="238"/>
                    <a:pt x="375" y="237"/>
                    <a:pt x="373" y="236"/>
                  </a:cubicBezTo>
                  <a:cubicBezTo>
                    <a:pt x="367" y="243"/>
                    <a:pt x="367" y="243"/>
                    <a:pt x="367" y="243"/>
                  </a:cubicBezTo>
                  <a:cubicBezTo>
                    <a:pt x="366" y="244"/>
                    <a:pt x="365" y="244"/>
                    <a:pt x="364" y="244"/>
                  </a:cubicBezTo>
                  <a:cubicBezTo>
                    <a:pt x="364" y="243"/>
                    <a:pt x="363" y="243"/>
                    <a:pt x="363" y="242"/>
                  </a:cubicBezTo>
                  <a:cubicBezTo>
                    <a:pt x="363" y="242"/>
                    <a:pt x="363" y="242"/>
                    <a:pt x="364" y="241"/>
                  </a:cubicBezTo>
                  <a:cubicBezTo>
                    <a:pt x="367" y="232"/>
                    <a:pt x="367" y="232"/>
                    <a:pt x="367" y="232"/>
                  </a:cubicBezTo>
                  <a:cubicBezTo>
                    <a:pt x="365" y="231"/>
                    <a:pt x="363" y="229"/>
                    <a:pt x="361" y="228"/>
                  </a:cubicBezTo>
                  <a:cubicBezTo>
                    <a:pt x="353" y="232"/>
                    <a:pt x="353" y="232"/>
                    <a:pt x="353" y="232"/>
                  </a:cubicBezTo>
                  <a:cubicBezTo>
                    <a:pt x="352" y="233"/>
                    <a:pt x="351" y="233"/>
                    <a:pt x="350" y="232"/>
                  </a:cubicBezTo>
                  <a:cubicBezTo>
                    <a:pt x="350" y="232"/>
                    <a:pt x="350" y="231"/>
                    <a:pt x="350" y="231"/>
                  </a:cubicBezTo>
                  <a:cubicBezTo>
                    <a:pt x="350" y="230"/>
                    <a:pt x="350" y="230"/>
                    <a:pt x="351" y="229"/>
                  </a:cubicBezTo>
                  <a:cubicBezTo>
                    <a:pt x="356" y="222"/>
                    <a:pt x="356" y="222"/>
                    <a:pt x="356" y="222"/>
                  </a:cubicBezTo>
                  <a:cubicBezTo>
                    <a:pt x="355" y="220"/>
                    <a:pt x="354" y="218"/>
                    <a:pt x="353" y="216"/>
                  </a:cubicBezTo>
                  <a:cubicBezTo>
                    <a:pt x="343" y="217"/>
                    <a:pt x="343" y="217"/>
                    <a:pt x="343" y="217"/>
                  </a:cubicBezTo>
                  <a:cubicBezTo>
                    <a:pt x="342" y="218"/>
                    <a:pt x="341" y="217"/>
                    <a:pt x="341" y="216"/>
                  </a:cubicBezTo>
                  <a:cubicBezTo>
                    <a:pt x="341" y="216"/>
                    <a:pt x="341" y="216"/>
                    <a:pt x="341" y="216"/>
                  </a:cubicBezTo>
                  <a:cubicBezTo>
                    <a:pt x="341" y="215"/>
                    <a:pt x="341" y="214"/>
                    <a:pt x="342" y="214"/>
                  </a:cubicBezTo>
                  <a:cubicBezTo>
                    <a:pt x="350" y="208"/>
                    <a:pt x="350" y="208"/>
                    <a:pt x="350" y="208"/>
                  </a:cubicBezTo>
                  <a:cubicBezTo>
                    <a:pt x="349" y="206"/>
                    <a:pt x="349" y="204"/>
                    <a:pt x="348" y="202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8" y="200"/>
                    <a:pt x="337" y="200"/>
                    <a:pt x="337" y="199"/>
                  </a:cubicBezTo>
                  <a:cubicBezTo>
                    <a:pt x="337" y="199"/>
                    <a:pt x="337" y="198"/>
                    <a:pt x="337" y="198"/>
                  </a:cubicBezTo>
                  <a:cubicBezTo>
                    <a:pt x="337" y="197"/>
                    <a:pt x="338" y="197"/>
                    <a:pt x="339" y="197"/>
                  </a:cubicBezTo>
                  <a:cubicBezTo>
                    <a:pt x="348" y="194"/>
                    <a:pt x="348" y="194"/>
                    <a:pt x="348" y="194"/>
                  </a:cubicBezTo>
                  <a:cubicBezTo>
                    <a:pt x="348" y="191"/>
                    <a:pt x="348" y="189"/>
                    <a:pt x="348" y="187"/>
                  </a:cubicBezTo>
                  <a:cubicBezTo>
                    <a:pt x="340" y="183"/>
                    <a:pt x="340" y="183"/>
                    <a:pt x="340" y="183"/>
                  </a:cubicBezTo>
                  <a:cubicBezTo>
                    <a:pt x="339" y="182"/>
                    <a:pt x="338" y="182"/>
                    <a:pt x="338" y="181"/>
                  </a:cubicBezTo>
                  <a:cubicBezTo>
                    <a:pt x="338" y="181"/>
                    <a:pt x="338" y="181"/>
                    <a:pt x="338" y="180"/>
                  </a:cubicBezTo>
                  <a:cubicBezTo>
                    <a:pt x="339" y="179"/>
                    <a:pt x="340" y="179"/>
                    <a:pt x="341" y="179"/>
                  </a:cubicBezTo>
                  <a:cubicBezTo>
                    <a:pt x="350" y="179"/>
                    <a:pt x="350" y="179"/>
                    <a:pt x="350" y="179"/>
                  </a:cubicBezTo>
                  <a:cubicBezTo>
                    <a:pt x="351" y="177"/>
                    <a:pt x="352" y="175"/>
                    <a:pt x="353" y="173"/>
                  </a:cubicBezTo>
                  <a:cubicBezTo>
                    <a:pt x="346" y="166"/>
                    <a:pt x="346" y="166"/>
                    <a:pt x="346" y="166"/>
                  </a:cubicBezTo>
                  <a:cubicBezTo>
                    <a:pt x="346" y="166"/>
                    <a:pt x="345" y="165"/>
                    <a:pt x="345" y="165"/>
                  </a:cubicBezTo>
                  <a:cubicBezTo>
                    <a:pt x="345" y="164"/>
                    <a:pt x="345" y="164"/>
                    <a:pt x="345" y="164"/>
                  </a:cubicBezTo>
                  <a:cubicBezTo>
                    <a:pt x="346" y="163"/>
                    <a:pt x="347" y="163"/>
                    <a:pt x="348" y="163"/>
                  </a:cubicBezTo>
                  <a:cubicBezTo>
                    <a:pt x="357" y="166"/>
                    <a:pt x="357" y="166"/>
                    <a:pt x="357" y="166"/>
                  </a:cubicBezTo>
                  <a:cubicBezTo>
                    <a:pt x="358" y="164"/>
                    <a:pt x="360" y="163"/>
                    <a:pt x="361" y="161"/>
                  </a:cubicBezTo>
                  <a:cubicBezTo>
                    <a:pt x="357" y="153"/>
                    <a:pt x="357" y="153"/>
                    <a:pt x="357" y="153"/>
                  </a:cubicBezTo>
                  <a:cubicBezTo>
                    <a:pt x="357" y="152"/>
                    <a:pt x="357" y="152"/>
                    <a:pt x="357" y="151"/>
                  </a:cubicBezTo>
                  <a:cubicBezTo>
                    <a:pt x="357" y="151"/>
                    <a:pt x="357" y="150"/>
                    <a:pt x="357" y="150"/>
                  </a:cubicBezTo>
                  <a:cubicBezTo>
                    <a:pt x="358" y="149"/>
                    <a:pt x="359" y="149"/>
                    <a:pt x="360" y="150"/>
                  </a:cubicBezTo>
                  <a:cubicBezTo>
                    <a:pt x="368" y="156"/>
                    <a:pt x="368" y="156"/>
                    <a:pt x="368" y="156"/>
                  </a:cubicBezTo>
                  <a:cubicBezTo>
                    <a:pt x="369" y="155"/>
                    <a:pt x="371" y="153"/>
                    <a:pt x="373" y="152"/>
                  </a:cubicBezTo>
                  <a:cubicBezTo>
                    <a:pt x="372" y="143"/>
                    <a:pt x="372" y="143"/>
                    <a:pt x="372" y="143"/>
                  </a:cubicBezTo>
                  <a:cubicBezTo>
                    <a:pt x="372" y="143"/>
                    <a:pt x="372" y="143"/>
                    <a:pt x="372" y="142"/>
                  </a:cubicBezTo>
                  <a:cubicBezTo>
                    <a:pt x="372" y="142"/>
                    <a:pt x="372" y="141"/>
                    <a:pt x="373" y="141"/>
                  </a:cubicBezTo>
                  <a:cubicBezTo>
                    <a:pt x="374" y="140"/>
                    <a:pt x="375" y="141"/>
                    <a:pt x="375" y="142"/>
                  </a:cubicBezTo>
                  <a:cubicBezTo>
                    <a:pt x="381" y="149"/>
                    <a:pt x="381" y="149"/>
                    <a:pt x="381" y="149"/>
                  </a:cubicBezTo>
                  <a:cubicBezTo>
                    <a:pt x="383" y="149"/>
                    <a:pt x="385" y="148"/>
                    <a:pt x="387" y="14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8"/>
                    <a:pt x="389" y="138"/>
                    <a:pt x="389" y="138"/>
                  </a:cubicBezTo>
                  <a:cubicBezTo>
                    <a:pt x="389" y="137"/>
                    <a:pt x="390" y="136"/>
                    <a:pt x="391" y="136"/>
                  </a:cubicBezTo>
                  <a:cubicBezTo>
                    <a:pt x="392" y="136"/>
                    <a:pt x="393" y="137"/>
                    <a:pt x="393" y="138"/>
                  </a:cubicBezTo>
                  <a:cubicBezTo>
                    <a:pt x="395" y="147"/>
                    <a:pt x="395" y="147"/>
                    <a:pt x="395" y="147"/>
                  </a:cubicBezTo>
                  <a:cubicBezTo>
                    <a:pt x="398" y="147"/>
                    <a:pt x="400" y="147"/>
                    <a:pt x="402" y="148"/>
                  </a:cubicBezTo>
                  <a:cubicBezTo>
                    <a:pt x="407" y="139"/>
                    <a:pt x="407" y="139"/>
                    <a:pt x="407" y="139"/>
                  </a:cubicBezTo>
                  <a:cubicBezTo>
                    <a:pt x="407" y="138"/>
                    <a:pt x="408" y="138"/>
                    <a:pt x="409" y="138"/>
                  </a:cubicBezTo>
                  <a:cubicBezTo>
                    <a:pt x="410" y="138"/>
                    <a:pt x="410" y="139"/>
                    <a:pt x="410" y="140"/>
                  </a:cubicBezTo>
                  <a:cubicBezTo>
                    <a:pt x="410" y="140"/>
                    <a:pt x="410" y="140"/>
                    <a:pt x="410" y="140"/>
                  </a:cubicBezTo>
                  <a:cubicBezTo>
                    <a:pt x="410" y="150"/>
                    <a:pt x="410" y="150"/>
                    <a:pt x="410" y="150"/>
                  </a:cubicBezTo>
                  <a:cubicBezTo>
                    <a:pt x="412" y="150"/>
                    <a:pt x="414" y="151"/>
                    <a:pt x="416" y="152"/>
                  </a:cubicBezTo>
                  <a:cubicBezTo>
                    <a:pt x="423" y="146"/>
                    <a:pt x="423" y="146"/>
                    <a:pt x="423" y="146"/>
                  </a:cubicBezTo>
                  <a:cubicBezTo>
                    <a:pt x="424" y="145"/>
                    <a:pt x="425" y="145"/>
                    <a:pt x="426" y="145"/>
                  </a:cubicBezTo>
                  <a:cubicBezTo>
                    <a:pt x="426" y="145"/>
                    <a:pt x="426" y="146"/>
                    <a:pt x="426" y="147"/>
                  </a:cubicBezTo>
                  <a:cubicBezTo>
                    <a:pt x="426" y="147"/>
                    <a:pt x="426" y="147"/>
                    <a:pt x="426" y="148"/>
                  </a:cubicBezTo>
                  <a:cubicBezTo>
                    <a:pt x="423" y="157"/>
                    <a:pt x="423" y="157"/>
                    <a:pt x="423" y="157"/>
                  </a:cubicBezTo>
                  <a:cubicBezTo>
                    <a:pt x="425" y="158"/>
                    <a:pt x="427" y="159"/>
                    <a:pt x="428" y="161"/>
                  </a:cubicBezTo>
                  <a:cubicBezTo>
                    <a:pt x="437" y="157"/>
                    <a:pt x="437" y="157"/>
                    <a:pt x="437" y="157"/>
                  </a:cubicBezTo>
                  <a:cubicBezTo>
                    <a:pt x="437" y="156"/>
                    <a:pt x="439" y="156"/>
                    <a:pt x="439" y="157"/>
                  </a:cubicBezTo>
                  <a:cubicBezTo>
                    <a:pt x="440" y="157"/>
                    <a:pt x="440" y="158"/>
                    <a:pt x="440" y="158"/>
                  </a:cubicBezTo>
                  <a:cubicBezTo>
                    <a:pt x="440" y="159"/>
                    <a:pt x="440" y="159"/>
                    <a:pt x="439" y="160"/>
                  </a:cubicBezTo>
                  <a:cubicBezTo>
                    <a:pt x="433" y="167"/>
                    <a:pt x="433" y="167"/>
                    <a:pt x="433" y="167"/>
                  </a:cubicBezTo>
                  <a:cubicBezTo>
                    <a:pt x="435" y="169"/>
                    <a:pt x="436" y="171"/>
                    <a:pt x="437" y="173"/>
                  </a:cubicBezTo>
                  <a:cubicBezTo>
                    <a:pt x="446" y="172"/>
                    <a:pt x="446" y="172"/>
                    <a:pt x="446" y="172"/>
                  </a:cubicBezTo>
                  <a:cubicBezTo>
                    <a:pt x="447" y="171"/>
                    <a:pt x="448" y="172"/>
                    <a:pt x="449" y="173"/>
                  </a:cubicBezTo>
                  <a:cubicBezTo>
                    <a:pt x="449" y="173"/>
                    <a:pt x="449" y="173"/>
                    <a:pt x="449" y="173"/>
                  </a:cubicBezTo>
                  <a:cubicBezTo>
                    <a:pt x="449" y="174"/>
                    <a:pt x="448" y="175"/>
                    <a:pt x="448" y="175"/>
                  </a:cubicBezTo>
                  <a:cubicBezTo>
                    <a:pt x="440" y="180"/>
                    <a:pt x="440" y="180"/>
                    <a:pt x="440" y="180"/>
                  </a:cubicBezTo>
                  <a:cubicBezTo>
                    <a:pt x="441" y="183"/>
                    <a:pt x="441" y="185"/>
                    <a:pt x="441" y="187"/>
                  </a:cubicBezTo>
                  <a:cubicBezTo>
                    <a:pt x="451" y="189"/>
                    <a:pt x="451" y="189"/>
                    <a:pt x="451" y="189"/>
                  </a:cubicBezTo>
                  <a:cubicBezTo>
                    <a:pt x="452" y="188"/>
                    <a:pt x="453" y="189"/>
                    <a:pt x="453" y="190"/>
                  </a:cubicBezTo>
                  <a:cubicBezTo>
                    <a:pt x="453" y="190"/>
                    <a:pt x="453" y="190"/>
                    <a:pt x="453" y="190"/>
                  </a:cubicBezTo>
                  <a:cubicBezTo>
                    <a:pt x="453" y="191"/>
                    <a:pt x="452" y="192"/>
                    <a:pt x="451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6" name="Oval 24"/>
            <p:cNvSpPr>
              <a:spLocks noChangeArrowheads="1"/>
            </p:cNvSpPr>
            <p:nvPr/>
          </p:nvSpPr>
          <p:spPr bwMode="auto">
            <a:xfrm>
              <a:off x="-1333500" y="3128964"/>
              <a:ext cx="77787" cy="79374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  <p:sp>
          <p:nvSpPr>
            <p:cNvPr id="47" name="Freeform 25"/>
            <p:cNvSpPr/>
            <p:nvPr/>
          </p:nvSpPr>
          <p:spPr bwMode="auto">
            <a:xfrm>
              <a:off x="-1423988" y="2082800"/>
              <a:ext cx="889000" cy="357188"/>
            </a:xfrm>
            <a:custGeom>
              <a:avLst/>
              <a:gdLst>
                <a:gd name="T0" fmla="*/ 218 w 237"/>
                <a:gd name="T1" fmla="*/ 95 h 95"/>
                <a:gd name="T2" fmla="*/ 217 w 237"/>
                <a:gd name="T3" fmla="*/ 94 h 95"/>
                <a:gd name="T4" fmla="*/ 234 w 237"/>
                <a:gd name="T5" fmla="*/ 82 h 95"/>
                <a:gd name="T6" fmla="*/ 237 w 237"/>
                <a:gd name="T7" fmla="*/ 79 h 95"/>
                <a:gd name="T8" fmla="*/ 236 w 237"/>
                <a:gd name="T9" fmla="*/ 77 h 95"/>
                <a:gd name="T10" fmla="*/ 231 w 237"/>
                <a:gd name="T11" fmla="*/ 75 h 95"/>
                <a:gd name="T12" fmla="*/ 211 w 237"/>
                <a:gd name="T13" fmla="*/ 78 h 95"/>
                <a:gd name="T14" fmla="*/ 203 w 237"/>
                <a:gd name="T15" fmla="*/ 66 h 95"/>
                <a:gd name="T16" fmla="*/ 216 w 237"/>
                <a:gd name="T17" fmla="*/ 49 h 95"/>
                <a:gd name="T18" fmla="*/ 217 w 237"/>
                <a:gd name="T19" fmla="*/ 46 h 95"/>
                <a:gd name="T20" fmla="*/ 216 w 237"/>
                <a:gd name="T21" fmla="*/ 44 h 95"/>
                <a:gd name="T22" fmla="*/ 211 w 237"/>
                <a:gd name="T23" fmla="*/ 43 h 95"/>
                <a:gd name="T24" fmla="*/ 192 w 237"/>
                <a:gd name="T25" fmla="*/ 53 h 95"/>
                <a:gd name="T26" fmla="*/ 181 w 237"/>
                <a:gd name="T27" fmla="*/ 43 h 95"/>
                <a:gd name="T28" fmla="*/ 188 w 237"/>
                <a:gd name="T29" fmla="*/ 24 h 95"/>
                <a:gd name="T30" fmla="*/ 189 w 237"/>
                <a:gd name="T31" fmla="*/ 22 h 95"/>
                <a:gd name="T32" fmla="*/ 187 w 237"/>
                <a:gd name="T33" fmla="*/ 18 h 95"/>
                <a:gd name="T34" fmla="*/ 181 w 237"/>
                <a:gd name="T35" fmla="*/ 20 h 95"/>
                <a:gd name="T36" fmla="*/ 167 w 237"/>
                <a:gd name="T37" fmla="*/ 34 h 95"/>
                <a:gd name="T38" fmla="*/ 153 w 237"/>
                <a:gd name="T39" fmla="*/ 28 h 95"/>
                <a:gd name="T40" fmla="*/ 154 w 237"/>
                <a:gd name="T41" fmla="*/ 8 h 95"/>
                <a:gd name="T42" fmla="*/ 154 w 237"/>
                <a:gd name="T43" fmla="*/ 7 h 95"/>
                <a:gd name="T44" fmla="*/ 151 w 237"/>
                <a:gd name="T45" fmla="*/ 3 h 95"/>
                <a:gd name="T46" fmla="*/ 146 w 237"/>
                <a:gd name="T47" fmla="*/ 6 h 95"/>
                <a:gd name="T48" fmla="*/ 137 w 237"/>
                <a:gd name="T49" fmla="*/ 24 h 95"/>
                <a:gd name="T50" fmla="*/ 122 w 237"/>
                <a:gd name="T51" fmla="*/ 23 h 95"/>
                <a:gd name="T52" fmla="*/ 116 w 237"/>
                <a:gd name="T53" fmla="*/ 4 h 95"/>
                <a:gd name="T54" fmla="*/ 112 w 237"/>
                <a:gd name="T55" fmla="*/ 0 h 95"/>
                <a:gd name="T56" fmla="*/ 108 w 237"/>
                <a:gd name="T57" fmla="*/ 4 h 95"/>
                <a:gd name="T58" fmla="*/ 108 w 237"/>
                <a:gd name="T59" fmla="*/ 4 h 95"/>
                <a:gd name="T60" fmla="*/ 105 w 237"/>
                <a:gd name="T61" fmla="*/ 24 h 95"/>
                <a:gd name="T62" fmla="*/ 91 w 237"/>
                <a:gd name="T63" fmla="*/ 28 h 95"/>
                <a:gd name="T64" fmla="*/ 79 w 237"/>
                <a:gd name="T65" fmla="*/ 11 h 95"/>
                <a:gd name="T66" fmla="*/ 74 w 237"/>
                <a:gd name="T67" fmla="*/ 9 h 95"/>
                <a:gd name="T68" fmla="*/ 71 w 237"/>
                <a:gd name="T69" fmla="*/ 12 h 95"/>
                <a:gd name="T70" fmla="*/ 72 w 237"/>
                <a:gd name="T71" fmla="*/ 14 h 95"/>
                <a:gd name="T72" fmla="*/ 75 w 237"/>
                <a:gd name="T73" fmla="*/ 34 h 95"/>
                <a:gd name="T74" fmla="*/ 63 w 237"/>
                <a:gd name="T75" fmla="*/ 42 h 95"/>
                <a:gd name="T76" fmla="*/ 46 w 237"/>
                <a:gd name="T77" fmla="*/ 29 h 95"/>
                <a:gd name="T78" fmla="*/ 41 w 237"/>
                <a:gd name="T79" fmla="*/ 29 h 95"/>
                <a:gd name="T80" fmla="*/ 39 w 237"/>
                <a:gd name="T81" fmla="*/ 32 h 95"/>
                <a:gd name="T82" fmla="*/ 40 w 237"/>
                <a:gd name="T83" fmla="*/ 34 h 95"/>
                <a:gd name="T84" fmla="*/ 49 w 237"/>
                <a:gd name="T85" fmla="*/ 53 h 95"/>
                <a:gd name="T86" fmla="*/ 40 w 237"/>
                <a:gd name="T87" fmla="*/ 64 h 95"/>
                <a:gd name="T88" fmla="*/ 21 w 237"/>
                <a:gd name="T89" fmla="*/ 57 h 95"/>
                <a:gd name="T90" fmla="*/ 15 w 237"/>
                <a:gd name="T91" fmla="*/ 58 h 95"/>
                <a:gd name="T92" fmla="*/ 14 w 237"/>
                <a:gd name="T93" fmla="*/ 60 h 95"/>
                <a:gd name="T94" fmla="*/ 16 w 237"/>
                <a:gd name="T95" fmla="*/ 64 h 95"/>
                <a:gd name="T96" fmla="*/ 31 w 237"/>
                <a:gd name="T97" fmla="*/ 78 h 95"/>
                <a:gd name="T98" fmla="*/ 25 w 237"/>
                <a:gd name="T99" fmla="*/ 92 h 95"/>
                <a:gd name="T100" fmla="*/ 5 w 237"/>
                <a:gd name="T101" fmla="*/ 91 h 95"/>
                <a:gd name="T102" fmla="*/ 0 w 237"/>
                <a:gd name="T103" fmla="*/ 94 h 95"/>
                <a:gd name="T104" fmla="*/ 0 w 237"/>
                <a:gd name="T105" fmla="*/ 95 h 95"/>
                <a:gd name="T106" fmla="*/ 218 w 237"/>
                <a:gd name="T10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7" h="95">
                  <a:moveTo>
                    <a:pt x="218" y="95"/>
                  </a:moveTo>
                  <a:cubicBezTo>
                    <a:pt x="218" y="95"/>
                    <a:pt x="217" y="94"/>
                    <a:pt x="217" y="94"/>
                  </a:cubicBezTo>
                  <a:cubicBezTo>
                    <a:pt x="234" y="82"/>
                    <a:pt x="234" y="82"/>
                    <a:pt x="234" y="82"/>
                  </a:cubicBezTo>
                  <a:cubicBezTo>
                    <a:pt x="236" y="82"/>
                    <a:pt x="237" y="80"/>
                    <a:pt x="237" y="79"/>
                  </a:cubicBezTo>
                  <a:cubicBezTo>
                    <a:pt x="237" y="78"/>
                    <a:pt x="236" y="78"/>
                    <a:pt x="236" y="77"/>
                  </a:cubicBezTo>
                  <a:cubicBezTo>
                    <a:pt x="235" y="75"/>
                    <a:pt x="233" y="74"/>
                    <a:pt x="231" y="75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09" y="74"/>
                    <a:pt x="206" y="70"/>
                    <a:pt x="203" y="66"/>
                  </a:cubicBezTo>
                  <a:cubicBezTo>
                    <a:pt x="216" y="49"/>
                    <a:pt x="216" y="49"/>
                    <a:pt x="216" y="49"/>
                  </a:cubicBezTo>
                  <a:cubicBezTo>
                    <a:pt x="217" y="49"/>
                    <a:pt x="217" y="48"/>
                    <a:pt x="217" y="46"/>
                  </a:cubicBezTo>
                  <a:cubicBezTo>
                    <a:pt x="217" y="46"/>
                    <a:pt x="217" y="45"/>
                    <a:pt x="216" y="44"/>
                  </a:cubicBezTo>
                  <a:cubicBezTo>
                    <a:pt x="215" y="42"/>
                    <a:pt x="212" y="42"/>
                    <a:pt x="211" y="4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89" y="49"/>
                    <a:pt x="185" y="46"/>
                    <a:pt x="181" y="43"/>
                  </a:cubicBezTo>
                  <a:cubicBezTo>
                    <a:pt x="188" y="24"/>
                    <a:pt x="188" y="24"/>
                    <a:pt x="188" y="24"/>
                  </a:cubicBezTo>
                  <a:cubicBezTo>
                    <a:pt x="188" y="23"/>
                    <a:pt x="189" y="22"/>
                    <a:pt x="189" y="22"/>
                  </a:cubicBezTo>
                  <a:cubicBezTo>
                    <a:pt x="189" y="20"/>
                    <a:pt x="188" y="19"/>
                    <a:pt x="187" y="18"/>
                  </a:cubicBezTo>
                  <a:cubicBezTo>
                    <a:pt x="185" y="17"/>
                    <a:pt x="182" y="18"/>
                    <a:pt x="181" y="20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2" y="32"/>
                    <a:pt x="158" y="30"/>
                    <a:pt x="153" y="28"/>
                  </a:cubicBezTo>
                  <a:cubicBezTo>
                    <a:pt x="154" y="8"/>
                    <a:pt x="154" y="8"/>
                    <a:pt x="154" y="8"/>
                  </a:cubicBezTo>
                  <a:cubicBezTo>
                    <a:pt x="154" y="8"/>
                    <a:pt x="154" y="7"/>
                    <a:pt x="154" y="7"/>
                  </a:cubicBezTo>
                  <a:cubicBezTo>
                    <a:pt x="154" y="5"/>
                    <a:pt x="153" y="4"/>
                    <a:pt x="151" y="3"/>
                  </a:cubicBezTo>
                  <a:cubicBezTo>
                    <a:pt x="149" y="3"/>
                    <a:pt x="146" y="4"/>
                    <a:pt x="146" y="6"/>
                  </a:cubicBezTo>
                  <a:cubicBezTo>
                    <a:pt x="137" y="24"/>
                    <a:pt x="137" y="24"/>
                    <a:pt x="137" y="24"/>
                  </a:cubicBezTo>
                  <a:cubicBezTo>
                    <a:pt x="132" y="24"/>
                    <a:pt x="127" y="23"/>
                    <a:pt x="122" y="23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16" y="1"/>
                    <a:pt x="114" y="0"/>
                    <a:pt x="112" y="0"/>
                  </a:cubicBezTo>
                  <a:cubicBezTo>
                    <a:pt x="110" y="0"/>
                    <a:pt x="108" y="2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0" y="25"/>
                    <a:pt x="95" y="26"/>
                    <a:pt x="91" y="28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8" y="9"/>
                    <a:pt x="76" y="8"/>
                    <a:pt x="74" y="9"/>
                  </a:cubicBezTo>
                  <a:cubicBezTo>
                    <a:pt x="72" y="9"/>
                    <a:pt x="71" y="11"/>
                    <a:pt x="71" y="12"/>
                  </a:cubicBezTo>
                  <a:cubicBezTo>
                    <a:pt x="71" y="13"/>
                    <a:pt x="72" y="13"/>
                    <a:pt x="72" y="14"/>
                  </a:cubicBezTo>
                  <a:cubicBezTo>
                    <a:pt x="75" y="34"/>
                    <a:pt x="75" y="34"/>
                    <a:pt x="75" y="34"/>
                  </a:cubicBezTo>
                  <a:cubicBezTo>
                    <a:pt x="71" y="36"/>
                    <a:pt x="66" y="39"/>
                    <a:pt x="63" y="42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5" y="28"/>
                    <a:pt x="42" y="27"/>
                    <a:pt x="41" y="29"/>
                  </a:cubicBezTo>
                  <a:cubicBezTo>
                    <a:pt x="40" y="30"/>
                    <a:pt x="39" y="31"/>
                    <a:pt x="39" y="32"/>
                  </a:cubicBezTo>
                  <a:cubicBezTo>
                    <a:pt x="39" y="33"/>
                    <a:pt x="39" y="34"/>
                    <a:pt x="40" y="3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6" y="56"/>
                    <a:pt x="43" y="60"/>
                    <a:pt x="40" y="6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9" y="56"/>
                    <a:pt x="16" y="56"/>
                    <a:pt x="15" y="58"/>
                  </a:cubicBezTo>
                  <a:cubicBezTo>
                    <a:pt x="15" y="59"/>
                    <a:pt x="14" y="60"/>
                    <a:pt x="14" y="60"/>
                  </a:cubicBezTo>
                  <a:cubicBezTo>
                    <a:pt x="14" y="62"/>
                    <a:pt x="15" y="63"/>
                    <a:pt x="16" y="64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29" y="82"/>
                    <a:pt x="27" y="87"/>
                    <a:pt x="25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3" y="91"/>
                    <a:pt x="0" y="92"/>
                    <a:pt x="0" y="94"/>
                  </a:cubicBezTo>
                  <a:cubicBezTo>
                    <a:pt x="0" y="94"/>
                    <a:pt x="0" y="95"/>
                    <a:pt x="0" y="95"/>
                  </a:cubicBezTo>
                  <a:lnTo>
                    <a:pt x="218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400"/>
            </a:p>
          </p:txBody>
        </p:sp>
      </p:grpSp>
      <p:sp>
        <p:nvSpPr>
          <p:cNvPr id="48" name="Freeform 89"/>
          <p:cNvSpPr>
            <a:spLocks noEditPoints="1"/>
          </p:cNvSpPr>
          <p:nvPr/>
        </p:nvSpPr>
        <p:spPr bwMode="black">
          <a:xfrm>
            <a:off x="1600780" y="2105268"/>
            <a:ext cx="684731" cy="440664"/>
          </a:xfrm>
          <a:custGeom>
            <a:avLst/>
            <a:gdLst>
              <a:gd name="T0" fmla="*/ 350 w 3153"/>
              <a:gd name="T1" fmla="*/ 935 h 2031"/>
              <a:gd name="T2" fmla="*/ 788 w 3153"/>
              <a:gd name="T3" fmla="*/ 0 h 2031"/>
              <a:gd name="T4" fmla="*/ 2918 w 3153"/>
              <a:gd name="T5" fmla="*/ 1882 h 2031"/>
              <a:gd name="T6" fmla="*/ 2403 w 3153"/>
              <a:gd name="T7" fmla="*/ 1493 h 2031"/>
              <a:gd name="T8" fmla="*/ 2244 w 3153"/>
              <a:gd name="T9" fmla="*/ 1424 h 2031"/>
              <a:gd name="T10" fmla="*/ 2391 w 3153"/>
              <a:gd name="T11" fmla="*/ 1458 h 2031"/>
              <a:gd name="T12" fmla="*/ 1437 w 3153"/>
              <a:gd name="T13" fmla="*/ 1486 h 2031"/>
              <a:gd name="T14" fmla="*/ 1460 w 3153"/>
              <a:gd name="T15" fmla="*/ 1427 h 2031"/>
              <a:gd name="T16" fmla="*/ 1588 w 3153"/>
              <a:gd name="T17" fmla="*/ 1440 h 2031"/>
              <a:gd name="T18" fmla="*/ 1563 w 3153"/>
              <a:gd name="T19" fmla="*/ 1636 h 2031"/>
              <a:gd name="T20" fmla="*/ 1421 w 3153"/>
              <a:gd name="T21" fmla="*/ 1612 h 2031"/>
              <a:gd name="T22" fmla="*/ 1170 w 3153"/>
              <a:gd name="T23" fmla="*/ 1604 h 2031"/>
              <a:gd name="T24" fmla="*/ 1340 w 3153"/>
              <a:gd name="T25" fmla="*/ 1589 h 2031"/>
              <a:gd name="T26" fmla="*/ 1175 w 3153"/>
              <a:gd name="T27" fmla="*/ 1631 h 2031"/>
              <a:gd name="T28" fmla="*/ 1228 w 3153"/>
              <a:gd name="T29" fmla="*/ 1433 h 2031"/>
              <a:gd name="T30" fmla="*/ 1366 w 3153"/>
              <a:gd name="T31" fmla="*/ 1441 h 2031"/>
              <a:gd name="T32" fmla="*/ 916 w 3153"/>
              <a:gd name="T33" fmla="*/ 1607 h 2031"/>
              <a:gd name="T34" fmla="*/ 1099 w 3153"/>
              <a:gd name="T35" fmla="*/ 1564 h 2031"/>
              <a:gd name="T36" fmla="*/ 911 w 3153"/>
              <a:gd name="T37" fmla="*/ 1624 h 2031"/>
              <a:gd name="T38" fmla="*/ 832 w 3153"/>
              <a:gd name="T39" fmla="*/ 1503 h 2031"/>
              <a:gd name="T40" fmla="*/ 922 w 3153"/>
              <a:gd name="T41" fmla="*/ 1437 h 2031"/>
              <a:gd name="T42" fmla="*/ 999 w 3153"/>
              <a:gd name="T43" fmla="*/ 1440 h 2031"/>
              <a:gd name="T44" fmla="*/ 1143 w 3153"/>
              <a:gd name="T45" fmla="*/ 1436 h 2031"/>
              <a:gd name="T46" fmla="*/ 1113 w 3153"/>
              <a:gd name="T47" fmla="*/ 1496 h 2031"/>
              <a:gd name="T48" fmla="*/ 692 w 3153"/>
              <a:gd name="T49" fmla="*/ 1804 h 2031"/>
              <a:gd name="T50" fmla="*/ 574 w 3153"/>
              <a:gd name="T51" fmla="*/ 1739 h 2031"/>
              <a:gd name="T52" fmla="*/ 656 w 3153"/>
              <a:gd name="T53" fmla="*/ 1687 h 2031"/>
              <a:gd name="T54" fmla="*/ 823 w 3153"/>
              <a:gd name="T55" fmla="*/ 1619 h 2031"/>
              <a:gd name="T56" fmla="*/ 669 w 3153"/>
              <a:gd name="T57" fmla="*/ 1638 h 2031"/>
              <a:gd name="T58" fmla="*/ 713 w 3153"/>
              <a:gd name="T59" fmla="*/ 1551 h 2031"/>
              <a:gd name="T60" fmla="*/ 828 w 3153"/>
              <a:gd name="T61" fmla="*/ 1613 h 2031"/>
              <a:gd name="T62" fmla="*/ 1570 w 3153"/>
              <a:gd name="T63" fmla="*/ 1798 h 2031"/>
              <a:gd name="T64" fmla="*/ 850 w 3153"/>
              <a:gd name="T65" fmla="*/ 1803 h 2031"/>
              <a:gd name="T66" fmla="*/ 882 w 3153"/>
              <a:gd name="T67" fmla="*/ 1698 h 2031"/>
              <a:gd name="T68" fmla="*/ 1563 w 3153"/>
              <a:gd name="T69" fmla="*/ 1687 h 2031"/>
              <a:gd name="T70" fmla="*/ 1670 w 3153"/>
              <a:gd name="T71" fmla="*/ 1489 h 2031"/>
              <a:gd name="T72" fmla="*/ 1693 w 3153"/>
              <a:gd name="T73" fmla="*/ 1424 h 2031"/>
              <a:gd name="T74" fmla="*/ 1793 w 3153"/>
              <a:gd name="T75" fmla="*/ 1500 h 2031"/>
              <a:gd name="T76" fmla="*/ 1675 w 3153"/>
              <a:gd name="T77" fmla="*/ 1612 h 2031"/>
              <a:gd name="T78" fmla="*/ 1843 w 3153"/>
              <a:gd name="T79" fmla="*/ 1621 h 2031"/>
              <a:gd name="T80" fmla="*/ 1804 w 3153"/>
              <a:gd name="T81" fmla="*/ 1637 h 2031"/>
              <a:gd name="T82" fmla="*/ 1866 w 3153"/>
              <a:gd name="T83" fmla="*/ 1793 h 2031"/>
              <a:gd name="T84" fmla="*/ 1690 w 3153"/>
              <a:gd name="T85" fmla="*/ 1778 h 2031"/>
              <a:gd name="T86" fmla="*/ 1686 w 3153"/>
              <a:gd name="T87" fmla="*/ 1702 h 2031"/>
              <a:gd name="T88" fmla="*/ 1724 w 3153"/>
              <a:gd name="T89" fmla="*/ 1685 h 2031"/>
              <a:gd name="T90" fmla="*/ 1843 w 3153"/>
              <a:gd name="T91" fmla="*/ 1691 h 2031"/>
              <a:gd name="T92" fmla="*/ 2009 w 3153"/>
              <a:gd name="T93" fmla="*/ 1439 h 2031"/>
              <a:gd name="T94" fmla="*/ 2140 w 3153"/>
              <a:gd name="T95" fmla="*/ 1428 h 2031"/>
              <a:gd name="T96" fmla="*/ 2161 w 3153"/>
              <a:gd name="T97" fmla="*/ 1499 h 2031"/>
              <a:gd name="T98" fmla="*/ 2064 w 3153"/>
              <a:gd name="T99" fmla="*/ 1588 h 2031"/>
              <a:gd name="T100" fmla="*/ 2218 w 3153"/>
              <a:gd name="T101" fmla="*/ 1565 h 2031"/>
              <a:gd name="T102" fmla="*/ 2225 w 3153"/>
              <a:gd name="T103" fmla="*/ 1634 h 2031"/>
              <a:gd name="T104" fmla="*/ 2319 w 3153"/>
              <a:gd name="T105" fmla="*/ 1790 h 2031"/>
              <a:gd name="T106" fmla="*/ 2131 w 3153"/>
              <a:gd name="T107" fmla="*/ 1770 h 2031"/>
              <a:gd name="T108" fmla="*/ 2145 w 3153"/>
              <a:gd name="T109" fmla="*/ 1683 h 2031"/>
              <a:gd name="T110" fmla="*/ 2340 w 3153"/>
              <a:gd name="T111" fmla="*/ 1624 h 2031"/>
              <a:gd name="T112" fmla="*/ 2463 w 3153"/>
              <a:gd name="T113" fmla="*/ 1564 h 2031"/>
              <a:gd name="T114" fmla="*/ 2434 w 3153"/>
              <a:gd name="T115" fmla="*/ 1636 h 2031"/>
              <a:gd name="T116" fmla="*/ 2415 w 3153"/>
              <a:gd name="T117" fmla="*/ 1769 h 2031"/>
              <a:gd name="T118" fmla="*/ 2500 w 3153"/>
              <a:gd name="T119" fmla="*/ 1683 h 2031"/>
              <a:gd name="T120" fmla="*/ 2605 w 3153"/>
              <a:gd name="T121" fmla="*/ 1791 h 20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53" h="2031">
                <a:moveTo>
                  <a:pt x="448" y="830"/>
                </a:moveTo>
                <a:cubicBezTo>
                  <a:pt x="368" y="755"/>
                  <a:pt x="368" y="615"/>
                  <a:pt x="448" y="539"/>
                </a:cubicBezTo>
                <a:cubicBezTo>
                  <a:pt x="393" y="549"/>
                  <a:pt x="339" y="610"/>
                  <a:pt x="339" y="685"/>
                </a:cubicBezTo>
                <a:cubicBezTo>
                  <a:pt x="339" y="759"/>
                  <a:pt x="393" y="820"/>
                  <a:pt x="448" y="830"/>
                </a:cubicBezTo>
                <a:close/>
                <a:moveTo>
                  <a:pt x="2814" y="685"/>
                </a:moveTo>
                <a:cubicBezTo>
                  <a:pt x="2815" y="610"/>
                  <a:pt x="2761" y="549"/>
                  <a:pt x="2706" y="539"/>
                </a:cubicBezTo>
                <a:cubicBezTo>
                  <a:pt x="2786" y="615"/>
                  <a:pt x="2786" y="755"/>
                  <a:pt x="2706" y="830"/>
                </a:cubicBezTo>
                <a:cubicBezTo>
                  <a:pt x="2761" y="820"/>
                  <a:pt x="2815" y="759"/>
                  <a:pt x="2814" y="685"/>
                </a:cubicBezTo>
                <a:close/>
                <a:moveTo>
                  <a:pt x="2804" y="935"/>
                </a:moveTo>
                <a:cubicBezTo>
                  <a:pt x="2886" y="904"/>
                  <a:pt x="2970" y="808"/>
                  <a:pt x="2969" y="685"/>
                </a:cubicBezTo>
                <a:cubicBezTo>
                  <a:pt x="2970" y="561"/>
                  <a:pt x="2886" y="465"/>
                  <a:pt x="2804" y="434"/>
                </a:cubicBezTo>
                <a:cubicBezTo>
                  <a:pt x="2871" y="501"/>
                  <a:pt x="2915" y="591"/>
                  <a:pt x="2914" y="685"/>
                </a:cubicBezTo>
                <a:cubicBezTo>
                  <a:pt x="2915" y="778"/>
                  <a:pt x="2871" y="868"/>
                  <a:pt x="2804" y="935"/>
                </a:cubicBezTo>
                <a:close/>
                <a:moveTo>
                  <a:pt x="350" y="935"/>
                </a:moveTo>
                <a:cubicBezTo>
                  <a:pt x="282" y="868"/>
                  <a:pt x="239" y="778"/>
                  <a:pt x="239" y="685"/>
                </a:cubicBezTo>
                <a:cubicBezTo>
                  <a:pt x="239" y="591"/>
                  <a:pt x="282" y="501"/>
                  <a:pt x="350" y="434"/>
                </a:cubicBezTo>
                <a:cubicBezTo>
                  <a:pt x="267" y="465"/>
                  <a:pt x="183" y="561"/>
                  <a:pt x="184" y="685"/>
                </a:cubicBezTo>
                <a:cubicBezTo>
                  <a:pt x="183" y="808"/>
                  <a:pt x="267" y="904"/>
                  <a:pt x="350" y="935"/>
                </a:cubicBezTo>
                <a:close/>
                <a:moveTo>
                  <a:pt x="2877" y="1804"/>
                </a:moveTo>
                <a:cubicBezTo>
                  <a:pt x="2844" y="1765"/>
                  <a:pt x="2811" y="1726"/>
                  <a:pt x="2778" y="1687"/>
                </a:cubicBezTo>
                <a:cubicBezTo>
                  <a:pt x="2705" y="1601"/>
                  <a:pt x="2633" y="1516"/>
                  <a:pt x="2560" y="1430"/>
                </a:cubicBezTo>
                <a:cubicBezTo>
                  <a:pt x="2557" y="1426"/>
                  <a:pt x="2553" y="1421"/>
                  <a:pt x="2549" y="1417"/>
                </a:cubicBezTo>
                <a:cubicBezTo>
                  <a:pt x="2534" y="1399"/>
                  <a:pt x="2511" y="1389"/>
                  <a:pt x="2489" y="1381"/>
                </a:cubicBezTo>
                <a:cubicBezTo>
                  <a:pt x="2466" y="1373"/>
                  <a:pt x="2441" y="1368"/>
                  <a:pt x="2416" y="1367"/>
                </a:cubicBezTo>
                <a:cubicBezTo>
                  <a:pt x="2503" y="1344"/>
                  <a:pt x="2567" y="1266"/>
                  <a:pt x="2567" y="1172"/>
                </a:cubicBezTo>
                <a:cubicBezTo>
                  <a:pt x="2567" y="202"/>
                  <a:pt x="2567" y="202"/>
                  <a:pt x="2567" y="202"/>
                </a:cubicBezTo>
                <a:cubicBezTo>
                  <a:pt x="2567" y="90"/>
                  <a:pt x="2476" y="0"/>
                  <a:pt x="2365" y="0"/>
                </a:cubicBezTo>
                <a:cubicBezTo>
                  <a:pt x="788" y="0"/>
                  <a:pt x="788" y="0"/>
                  <a:pt x="788" y="0"/>
                </a:cubicBezTo>
                <a:cubicBezTo>
                  <a:pt x="677" y="0"/>
                  <a:pt x="586" y="90"/>
                  <a:pt x="586" y="202"/>
                </a:cubicBezTo>
                <a:cubicBezTo>
                  <a:pt x="586" y="1172"/>
                  <a:pt x="586" y="1172"/>
                  <a:pt x="586" y="1172"/>
                </a:cubicBezTo>
                <a:cubicBezTo>
                  <a:pt x="586" y="1266"/>
                  <a:pt x="651" y="1345"/>
                  <a:pt x="738" y="1368"/>
                </a:cubicBezTo>
                <a:cubicBezTo>
                  <a:pt x="689" y="1370"/>
                  <a:pt x="633" y="1388"/>
                  <a:pt x="600" y="1426"/>
                </a:cubicBezTo>
                <a:cubicBezTo>
                  <a:pt x="575" y="1457"/>
                  <a:pt x="549" y="1487"/>
                  <a:pt x="524" y="1518"/>
                </a:cubicBezTo>
                <a:cubicBezTo>
                  <a:pt x="446" y="1610"/>
                  <a:pt x="368" y="1703"/>
                  <a:pt x="290" y="1796"/>
                </a:cubicBezTo>
                <a:cubicBezTo>
                  <a:pt x="271" y="1819"/>
                  <a:pt x="235" y="1852"/>
                  <a:pt x="235" y="1884"/>
                </a:cubicBezTo>
                <a:cubicBezTo>
                  <a:pt x="235" y="1971"/>
                  <a:pt x="235" y="1971"/>
                  <a:pt x="235" y="1971"/>
                </a:cubicBezTo>
                <a:cubicBezTo>
                  <a:pt x="236" y="1982"/>
                  <a:pt x="238" y="1993"/>
                  <a:pt x="244" y="2002"/>
                </a:cubicBezTo>
                <a:cubicBezTo>
                  <a:pt x="264" y="2030"/>
                  <a:pt x="304" y="2031"/>
                  <a:pt x="336" y="2031"/>
                </a:cubicBezTo>
                <a:cubicBezTo>
                  <a:pt x="380" y="2031"/>
                  <a:pt x="2688" y="2031"/>
                  <a:pt x="2758" y="2031"/>
                </a:cubicBezTo>
                <a:cubicBezTo>
                  <a:pt x="2792" y="2031"/>
                  <a:pt x="2831" y="2027"/>
                  <a:pt x="2865" y="2020"/>
                </a:cubicBezTo>
                <a:cubicBezTo>
                  <a:pt x="2888" y="2016"/>
                  <a:pt x="2915" y="2003"/>
                  <a:pt x="2918" y="1976"/>
                </a:cubicBezTo>
                <a:cubicBezTo>
                  <a:pt x="2918" y="1882"/>
                  <a:pt x="2918" y="1882"/>
                  <a:pt x="2918" y="1882"/>
                </a:cubicBezTo>
                <a:cubicBezTo>
                  <a:pt x="2921" y="1861"/>
                  <a:pt x="2909" y="1841"/>
                  <a:pt x="2896" y="1826"/>
                </a:cubicBezTo>
                <a:cubicBezTo>
                  <a:pt x="2889" y="1818"/>
                  <a:pt x="2883" y="1811"/>
                  <a:pt x="2877" y="1804"/>
                </a:cubicBezTo>
                <a:close/>
                <a:moveTo>
                  <a:pt x="705" y="1159"/>
                </a:moveTo>
                <a:cubicBezTo>
                  <a:pt x="705" y="215"/>
                  <a:pt x="705" y="215"/>
                  <a:pt x="705" y="215"/>
                </a:cubicBezTo>
                <a:cubicBezTo>
                  <a:pt x="705" y="157"/>
                  <a:pt x="752" y="111"/>
                  <a:pt x="809" y="111"/>
                </a:cubicBezTo>
                <a:cubicBezTo>
                  <a:pt x="2344" y="111"/>
                  <a:pt x="2344" y="111"/>
                  <a:pt x="2344" y="111"/>
                </a:cubicBezTo>
                <a:cubicBezTo>
                  <a:pt x="2401" y="111"/>
                  <a:pt x="2448" y="157"/>
                  <a:pt x="2448" y="215"/>
                </a:cubicBezTo>
                <a:cubicBezTo>
                  <a:pt x="2448" y="1159"/>
                  <a:pt x="2448" y="1159"/>
                  <a:pt x="2448" y="1159"/>
                </a:cubicBezTo>
                <a:cubicBezTo>
                  <a:pt x="2448" y="1216"/>
                  <a:pt x="2401" y="1263"/>
                  <a:pt x="2344" y="1263"/>
                </a:cubicBezTo>
                <a:cubicBezTo>
                  <a:pt x="809" y="1263"/>
                  <a:pt x="809" y="1263"/>
                  <a:pt x="809" y="1263"/>
                </a:cubicBezTo>
                <a:cubicBezTo>
                  <a:pt x="752" y="1263"/>
                  <a:pt x="705" y="1216"/>
                  <a:pt x="705" y="1159"/>
                </a:cubicBezTo>
                <a:close/>
                <a:moveTo>
                  <a:pt x="2407" y="1487"/>
                </a:moveTo>
                <a:cubicBezTo>
                  <a:pt x="2407" y="1489"/>
                  <a:pt x="2406" y="1491"/>
                  <a:pt x="2404" y="1493"/>
                </a:cubicBezTo>
                <a:cubicBezTo>
                  <a:pt x="2404" y="1493"/>
                  <a:pt x="2403" y="1493"/>
                  <a:pt x="2403" y="1493"/>
                </a:cubicBezTo>
                <a:cubicBezTo>
                  <a:pt x="2403" y="1493"/>
                  <a:pt x="2403" y="1493"/>
                  <a:pt x="2403" y="1493"/>
                </a:cubicBezTo>
                <a:cubicBezTo>
                  <a:pt x="2403" y="1494"/>
                  <a:pt x="2403" y="1494"/>
                  <a:pt x="2402" y="1494"/>
                </a:cubicBezTo>
                <a:cubicBezTo>
                  <a:pt x="2402" y="1494"/>
                  <a:pt x="2402" y="1494"/>
                  <a:pt x="2401" y="1495"/>
                </a:cubicBezTo>
                <a:cubicBezTo>
                  <a:pt x="2401" y="1495"/>
                  <a:pt x="2400" y="1495"/>
                  <a:pt x="2400" y="1496"/>
                </a:cubicBezTo>
                <a:cubicBezTo>
                  <a:pt x="2399" y="1496"/>
                  <a:pt x="2399" y="1496"/>
                  <a:pt x="2398" y="1496"/>
                </a:cubicBezTo>
                <a:cubicBezTo>
                  <a:pt x="2388" y="1501"/>
                  <a:pt x="2374" y="1500"/>
                  <a:pt x="2362" y="1500"/>
                </a:cubicBezTo>
                <a:cubicBezTo>
                  <a:pt x="2304" y="1500"/>
                  <a:pt x="2304" y="1500"/>
                  <a:pt x="2304" y="1500"/>
                </a:cubicBezTo>
                <a:cubicBezTo>
                  <a:pt x="2293" y="1500"/>
                  <a:pt x="2281" y="1498"/>
                  <a:pt x="2271" y="1493"/>
                </a:cubicBezTo>
                <a:cubicBezTo>
                  <a:pt x="2267" y="1491"/>
                  <a:pt x="2263" y="1489"/>
                  <a:pt x="2260" y="1487"/>
                </a:cubicBezTo>
                <a:cubicBezTo>
                  <a:pt x="2257" y="1484"/>
                  <a:pt x="2254" y="1482"/>
                  <a:pt x="2252" y="1479"/>
                </a:cubicBezTo>
                <a:cubicBezTo>
                  <a:pt x="2250" y="1474"/>
                  <a:pt x="2250" y="1474"/>
                  <a:pt x="2250" y="1474"/>
                </a:cubicBezTo>
                <a:cubicBezTo>
                  <a:pt x="2244" y="1463"/>
                  <a:pt x="2236" y="1453"/>
                  <a:pt x="2231" y="1441"/>
                </a:cubicBezTo>
                <a:cubicBezTo>
                  <a:pt x="2227" y="1433"/>
                  <a:pt x="2231" y="1429"/>
                  <a:pt x="2238" y="1426"/>
                </a:cubicBezTo>
                <a:cubicBezTo>
                  <a:pt x="2240" y="1425"/>
                  <a:pt x="2242" y="1424"/>
                  <a:pt x="2244" y="1424"/>
                </a:cubicBezTo>
                <a:cubicBezTo>
                  <a:pt x="2248" y="1423"/>
                  <a:pt x="2253" y="1422"/>
                  <a:pt x="2258" y="1422"/>
                </a:cubicBezTo>
                <a:cubicBezTo>
                  <a:pt x="2266" y="1422"/>
                  <a:pt x="2266" y="1422"/>
                  <a:pt x="2266" y="1422"/>
                </a:cubicBezTo>
                <a:cubicBezTo>
                  <a:pt x="2266" y="1422"/>
                  <a:pt x="2266" y="1422"/>
                  <a:pt x="2266" y="1422"/>
                </a:cubicBezTo>
                <a:cubicBezTo>
                  <a:pt x="2282" y="1422"/>
                  <a:pt x="2297" y="1422"/>
                  <a:pt x="2312" y="1422"/>
                </a:cubicBezTo>
                <a:cubicBezTo>
                  <a:pt x="2313" y="1422"/>
                  <a:pt x="2313" y="1422"/>
                  <a:pt x="2313" y="1422"/>
                </a:cubicBezTo>
                <a:cubicBezTo>
                  <a:pt x="2328" y="1422"/>
                  <a:pt x="2328" y="1422"/>
                  <a:pt x="2328" y="1422"/>
                </a:cubicBezTo>
                <a:cubicBezTo>
                  <a:pt x="2333" y="1422"/>
                  <a:pt x="2339" y="1422"/>
                  <a:pt x="2344" y="1423"/>
                </a:cubicBezTo>
                <a:cubicBezTo>
                  <a:pt x="2347" y="1424"/>
                  <a:pt x="2351" y="1425"/>
                  <a:pt x="2354" y="1426"/>
                </a:cubicBezTo>
                <a:cubicBezTo>
                  <a:pt x="2355" y="1426"/>
                  <a:pt x="2355" y="1426"/>
                  <a:pt x="2356" y="1426"/>
                </a:cubicBezTo>
                <a:cubicBezTo>
                  <a:pt x="2356" y="1427"/>
                  <a:pt x="2356" y="1427"/>
                  <a:pt x="2357" y="1427"/>
                </a:cubicBezTo>
                <a:cubicBezTo>
                  <a:pt x="2357" y="1427"/>
                  <a:pt x="2358" y="1427"/>
                  <a:pt x="2358" y="1427"/>
                </a:cubicBezTo>
                <a:cubicBezTo>
                  <a:pt x="2363" y="1429"/>
                  <a:pt x="2367" y="1431"/>
                  <a:pt x="2371" y="1433"/>
                </a:cubicBezTo>
                <a:cubicBezTo>
                  <a:pt x="2374" y="1436"/>
                  <a:pt x="2377" y="1438"/>
                  <a:pt x="2379" y="1441"/>
                </a:cubicBezTo>
                <a:cubicBezTo>
                  <a:pt x="2391" y="1458"/>
                  <a:pt x="2391" y="1458"/>
                  <a:pt x="2391" y="1458"/>
                </a:cubicBezTo>
                <a:cubicBezTo>
                  <a:pt x="2394" y="1463"/>
                  <a:pt x="2401" y="1471"/>
                  <a:pt x="2404" y="1478"/>
                </a:cubicBezTo>
                <a:cubicBezTo>
                  <a:pt x="2404" y="1478"/>
                  <a:pt x="2404" y="1478"/>
                  <a:pt x="2404" y="1478"/>
                </a:cubicBezTo>
                <a:cubicBezTo>
                  <a:pt x="2406" y="1481"/>
                  <a:pt x="2407" y="1484"/>
                  <a:pt x="2407" y="1487"/>
                </a:cubicBezTo>
                <a:close/>
                <a:moveTo>
                  <a:pt x="1589" y="1480"/>
                </a:moveTo>
                <a:cubicBezTo>
                  <a:pt x="1589" y="1483"/>
                  <a:pt x="1588" y="1485"/>
                  <a:pt x="1587" y="1487"/>
                </a:cubicBezTo>
                <a:cubicBezTo>
                  <a:pt x="1576" y="1507"/>
                  <a:pt x="1525" y="1502"/>
                  <a:pt x="1507" y="1502"/>
                </a:cubicBezTo>
                <a:cubicBezTo>
                  <a:pt x="1496" y="1502"/>
                  <a:pt x="1485" y="1502"/>
                  <a:pt x="1474" y="1502"/>
                </a:cubicBezTo>
                <a:cubicBezTo>
                  <a:pt x="1464" y="1502"/>
                  <a:pt x="1451" y="1500"/>
                  <a:pt x="1442" y="1493"/>
                </a:cubicBezTo>
                <a:cubicBezTo>
                  <a:pt x="1442" y="1493"/>
                  <a:pt x="1441" y="1492"/>
                  <a:pt x="1441" y="1492"/>
                </a:cubicBezTo>
                <a:cubicBezTo>
                  <a:pt x="1441" y="1492"/>
                  <a:pt x="1440" y="1491"/>
                  <a:pt x="1440" y="1491"/>
                </a:cubicBezTo>
                <a:cubicBezTo>
                  <a:pt x="1439" y="1490"/>
                  <a:pt x="1439" y="1490"/>
                  <a:pt x="1439" y="1489"/>
                </a:cubicBezTo>
                <a:cubicBezTo>
                  <a:pt x="1439" y="1489"/>
                  <a:pt x="1439" y="1489"/>
                  <a:pt x="1438" y="1489"/>
                </a:cubicBezTo>
                <a:cubicBezTo>
                  <a:pt x="1438" y="1489"/>
                  <a:pt x="1438" y="1489"/>
                  <a:pt x="1438" y="1489"/>
                </a:cubicBezTo>
                <a:cubicBezTo>
                  <a:pt x="1438" y="1488"/>
                  <a:pt x="1437" y="1487"/>
                  <a:pt x="1437" y="1486"/>
                </a:cubicBezTo>
                <a:cubicBezTo>
                  <a:pt x="1436" y="1484"/>
                  <a:pt x="1436" y="1483"/>
                  <a:pt x="1436" y="1481"/>
                </a:cubicBezTo>
                <a:cubicBezTo>
                  <a:pt x="1436" y="1479"/>
                  <a:pt x="1436" y="1479"/>
                  <a:pt x="1436" y="1479"/>
                </a:cubicBezTo>
                <a:cubicBezTo>
                  <a:pt x="1437" y="1477"/>
                  <a:pt x="1437" y="1474"/>
                  <a:pt x="1437" y="1472"/>
                </a:cubicBezTo>
                <a:cubicBezTo>
                  <a:pt x="1437" y="1471"/>
                  <a:pt x="1437" y="1471"/>
                  <a:pt x="1437" y="1471"/>
                </a:cubicBezTo>
                <a:cubicBezTo>
                  <a:pt x="1438" y="1463"/>
                  <a:pt x="1438" y="1454"/>
                  <a:pt x="1440" y="1446"/>
                </a:cubicBezTo>
                <a:cubicBezTo>
                  <a:pt x="1440" y="1443"/>
                  <a:pt x="1440" y="1443"/>
                  <a:pt x="1440" y="1443"/>
                </a:cubicBezTo>
                <a:cubicBezTo>
                  <a:pt x="1441" y="1441"/>
                  <a:pt x="1442" y="1438"/>
                  <a:pt x="1444" y="1436"/>
                </a:cubicBezTo>
                <a:cubicBezTo>
                  <a:pt x="1446" y="1434"/>
                  <a:pt x="1448" y="1433"/>
                  <a:pt x="1450" y="1431"/>
                </a:cubicBezTo>
                <a:cubicBezTo>
                  <a:pt x="1450" y="1431"/>
                  <a:pt x="1450" y="1431"/>
                  <a:pt x="1450" y="1431"/>
                </a:cubicBezTo>
                <a:cubicBezTo>
                  <a:pt x="1451" y="1431"/>
                  <a:pt x="1451" y="1430"/>
                  <a:pt x="1452" y="1430"/>
                </a:cubicBezTo>
                <a:cubicBezTo>
                  <a:pt x="1452" y="1430"/>
                  <a:pt x="1453" y="1430"/>
                  <a:pt x="1453" y="1429"/>
                </a:cubicBezTo>
                <a:cubicBezTo>
                  <a:pt x="1453" y="1429"/>
                  <a:pt x="1454" y="1429"/>
                  <a:pt x="1454" y="1429"/>
                </a:cubicBezTo>
                <a:cubicBezTo>
                  <a:pt x="1455" y="1428"/>
                  <a:pt x="1457" y="1428"/>
                  <a:pt x="1458" y="1427"/>
                </a:cubicBezTo>
                <a:cubicBezTo>
                  <a:pt x="1459" y="1427"/>
                  <a:pt x="1459" y="1427"/>
                  <a:pt x="1460" y="1427"/>
                </a:cubicBezTo>
                <a:cubicBezTo>
                  <a:pt x="1461" y="1426"/>
                  <a:pt x="1463" y="1426"/>
                  <a:pt x="1464" y="1426"/>
                </a:cubicBezTo>
                <a:cubicBezTo>
                  <a:pt x="1465" y="1426"/>
                  <a:pt x="1465" y="1425"/>
                  <a:pt x="1466" y="1425"/>
                </a:cubicBezTo>
                <a:cubicBezTo>
                  <a:pt x="1466" y="1425"/>
                  <a:pt x="1466" y="1425"/>
                  <a:pt x="1466" y="1425"/>
                </a:cubicBezTo>
                <a:cubicBezTo>
                  <a:pt x="1467" y="1425"/>
                  <a:pt x="1468" y="1425"/>
                  <a:pt x="1468" y="1425"/>
                </a:cubicBezTo>
                <a:cubicBezTo>
                  <a:pt x="1472" y="1424"/>
                  <a:pt x="1476" y="1424"/>
                  <a:pt x="1480" y="1424"/>
                </a:cubicBezTo>
                <a:cubicBezTo>
                  <a:pt x="1483" y="1424"/>
                  <a:pt x="1483" y="1424"/>
                  <a:pt x="1483" y="1424"/>
                </a:cubicBezTo>
                <a:cubicBezTo>
                  <a:pt x="1487" y="1424"/>
                  <a:pt x="1492" y="1424"/>
                  <a:pt x="1496" y="1424"/>
                </a:cubicBezTo>
                <a:cubicBezTo>
                  <a:pt x="1550" y="1424"/>
                  <a:pt x="1550" y="1424"/>
                  <a:pt x="1550" y="1424"/>
                </a:cubicBezTo>
                <a:cubicBezTo>
                  <a:pt x="1551" y="1424"/>
                  <a:pt x="1552" y="1424"/>
                  <a:pt x="1554" y="1424"/>
                </a:cubicBezTo>
                <a:cubicBezTo>
                  <a:pt x="1554" y="1424"/>
                  <a:pt x="1555" y="1424"/>
                  <a:pt x="1555" y="1424"/>
                </a:cubicBezTo>
                <a:cubicBezTo>
                  <a:pt x="1556" y="1424"/>
                  <a:pt x="1558" y="1424"/>
                  <a:pt x="1559" y="1424"/>
                </a:cubicBezTo>
                <a:cubicBezTo>
                  <a:pt x="1570" y="1425"/>
                  <a:pt x="1582" y="1428"/>
                  <a:pt x="1586" y="1438"/>
                </a:cubicBezTo>
                <a:cubicBezTo>
                  <a:pt x="1587" y="1438"/>
                  <a:pt x="1587" y="1439"/>
                  <a:pt x="1587" y="1440"/>
                </a:cubicBezTo>
                <a:cubicBezTo>
                  <a:pt x="1588" y="1440"/>
                  <a:pt x="1588" y="1440"/>
                  <a:pt x="1588" y="1440"/>
                </a:cubicBezTo>
                <a:cubicBezTo>
                  <a:pt x="1591" y="1452"/>
                  <a:pt x="1588" y="1466"/>
                  <a:pt x="1589" y="1478"/>
                </a:cubicBezTo>
                <a:lnTo>
                  <a:pt x="1589" y="1480"/>
                </a:lnTo>
                <a:close/>
                <a:moveTo>
                  <a:pt x="1511" y="1543"/>
                </a:moveTo>
                <a:cubicBezTo>
                  <a:pt x="1531" y="1543"/>
                  <a:pt x="1577" y="1537"/>
                  <a:pt x="1588" y="1559"/>
                </a:cubicBezTo>
                <a:cubicBezTo>
                  <a:pt x="1589" y="1561"/>
                  <a:pt x="1590" y="1563"/>
                  <a:pt x="1590" y="1566"/>
                </a:cubicBezTo>
                <a:cubicBezTo>
                  <a:pt x="1590" y="1589"/>
                  <a:pt x="1590" y="1589"/>
                  <a:pt x="1590" y="1589"/>
                </a:cubicBezTo>
                <a:cubicBezTo>
                  <a:pt x="1590" y="1595"/>
                  <a:pt x="1590" y="1602"/>
                  <a:pt x="1590" y="1609"/>
                </a:cubicBezTo>
                <a:cubicBezTo>
                  <a:pt x="1590" y="1609"/>
                  <a:pt x="1590" y="1609"/>
                  <a:pt x="1590" y="1609"/>
                </a:cubicBezTo>
                <a:cubicBezTo>
                  <a:pt x="1590" y="1612"/>
                  <a:pt x="1590" y="1612"/>
                  <a:pt x="1590" y="1612"/>
                </a:cubicBezTo>
                <a:cubicBezTo>
                  <a:pt x="1590" y="1615"/>
                  <a:pt x="1589" y="1619"/>
                  <a:pt x="1587" y="1622"/>
                </a:cubicBezTo>
                <a:cubicBezTo>
                  <a:pt x="1587" y="1622"/>
                  <a:pt x="1586" y="1623"/>
                  <a:pt x="1586" y="1623"/>
                </a:cubicBezTo>
                <a:cubicBezTo>
                  <a:pt x="1585" y="1624"/>
                  <a:pt x="1584" y="1625"/>
                  <a:pt x="1583" y="1626"/>
                </a:cubicBezTo>
                <a:cubicBezTo>
                  <a:pt x="1583" y="1626"/>
                  <a:pt x="1583" y="1626"/>
                  <a:pt x="1583" y="1626"/>
                </a:cubicBezTo>
                <a:cubicBezTo>
                  <a:pt x="1578" y="1631"/>
                  <a:pt x="1571" y="1634"/>
                  <a:pt x="1563" y="1636"/>
                </a:cubicBezTo>
                <a:cubicBezTo>
                  <a:pt x="1563" y="1636"/>
                  <a:pt x="1563" y="1636"/>
                  <a:pt x="1563" y="1636"/>
                </a:cubicBezTo>
                <a:cubicBezTo>
                  <a:pt x="1563" y="1636"/>
                  <a:pt x="1563" y="1636"/>
                  <a:pt x="1563" y="1636"/>
                </a:cubicBezTo>
                <a:cubicBezTo>
                  <a:pt x="1560" y="1637"/>
                  <a:pt x="1558" y="1637"/>
                  <a:pt x="1556" y="1637"/>
                </a:cubicBezTo>
                <a:cubicBezTo>
                  <a:pt x="1555" y="1637"/>
                  <a:pt x="1554" y="1637"/>
                  <a:pt x="1554" y="1638"/>
                </a:cubicBezTo>
                <a:cubicBezTo>
                  <a:pt x="1551" y="1638"/>
                  <a:pt x="1548" y="1638"/>
                  <a:pt x="1546" y="1638"/>
                </a:cubicBezTo>
                <a:cubicBezTo>
                  <a:pt x="1546" y="1638"/>
                  <a:pt x="1546" y="1638"/>
                  <a:pt x="1546" y="1638"/>
                </a:cubicBezTo>
                <a:cubicBezTo>
                  <a:pt x="1463" y="1638"/>
                  <a:pt x="1463" y="1638"/>
                  <a:pt x="1463" y="1638"/>
                </a:cubicBezTo>
                <a:cubicBezTo>
                  <a:pt x="1453" y="1638"/>
                  <a:pt x="1441" y="1636"/>
                  <a:pt x="1432" y="1631"/>
                </a:cubicBezTo>
                <a:cubicBezTo>
                  <a:pt x="1432" y="1631"/>
                  <a:pt x="1432" y="1631"/>
                  <a:pt x="1432" y="1631"/>
                </a:cubicBezTo>
                <a:cubicBezTo>
                  <a:pt x="1432" y="1631"/>
                  <a:pt x="1432" y="1630"/>
                  <a:pt x="1432" y="1630"/>
                </a:cubicBezTo>
                <a:cubicBezTo>
                  <a:pt x="1431" y="1629"/>
                  <a:pt x="1429" y="1628"/>
                  <a:pt x="1427" y="1627"/>
                </a:cubicBezTo>
                <a:cubicBezTo>
                  <a:pt x="1426" y="1626"/>
                  <a:pt x="1425" y="1624"/>
                  <a:pt x="1424" y="1623"/>
                </a:cubicBezTo>
                <a:cubicBezTo>
                  <a:pt x="1424" y="1623"/>
                  <a:pt x="1424" y="1623"/>
                  <a:pt x="1424" y="1622"/>
                </a:cubicBezTo>
                <a:cubicBezTo>
                  <a:pt x="1422" y="1619"/>
                  <a:pt x="1421" y="1616"/>
                  <a:pt x="1421" y="1612"/>
                </a:cubicBezTo>
                <a:cubicBezTo>
                  <a:pt x="1422" y="1606"/>
                  <a:pt x="1422" y="1606"/>
                  <a:pt x="1422" y="1606"/>
                </a:cubicBezTo>
                <a:cubicBezTo>
                  <a:pt x="1422" y="1606"/>
                  <a:pt x="1422" y="1606"/>
                  <a:pt x="1422" y="1606"/>
                </a:cubicBezTo>
                <a:cubicBezTo>
                  <a:pt x="1424" y="1593"/>
                  <a:pt x="1425" y="1580"/>
                  <a:pt x="1427" y="1567"/>
                </a:cubicBezTo>
                <a:cubicBezTo>
                  <a:pt x="1427" y="1566"/>
                  <a:pt x="1427" y="1566"/>
                  <a:pt x="1427" y="1566"/>
                </a:cubicBezTo>
                <a:cubicBezTo>
                  <a:pt x="1427" y="1566"/>
                  <a:pt x="1427" y="1566"/>
                  <a:pt x="1427" y="1565"/>
                </a:cubicBezTo>
                <a:cubicBezTo>
                  <a:pt x="1432" y="1536"/>
                  <a:pt x="1490" y="1543"/>
                  <a:pt x="1511" y="1543"/>
                </a:cubicBezTo>
                <a:close/>
                <a:moveTo>
                  <a:pt x="1175" y="1631"/>
                </a:moveTo>
                <a:cubicBezTo>
                  <a:pt x="1173" y="1630"/>
                  <a:pt x="1172" y="1629"/>
                  <a:pt x="1170" y="1627"/>
                </a:cubicBezTo>
                <a:cubicBezTo>
                  <a:pt x="1169" y="1626"/>
                  <a:pt x="1169" y="1625"/>
                  <a:pt x="1168" y="1624"/>
                </a:cubicBezTo>
                <a:cubicBezTo>
                  <a:pt x="1168" y="1623"/>
                  <a:pt x="1168" y="1623"/>
                  <a:pt x="1168" y="1623"/>
                </a:cubicBezTo>
                <a:cubicBezTo>
                  <a:pt x="1166" y="1620"/>
                  <a:pt x="1166" y="1616"/>
                  <a:pt x="1167" y="1613"/>
                </a:cubicBezTo>
                <a:cubicBezTo>
                  <a:pt x="1169" y="1607"/>
                  <a:pt x="1169" y="1607"/>
                  <a:pt x="1169" y="1607"/>
                </a:cubicBezTo>
                <a:cubicBezTo>
                  <a:pt x="1169" y="1607"/>
                  <a:pt x="1169" y="1607"/>
                  <a:pt x="1169" y="1607"/>
                </a:cubicBezTo>
                <a:cubicBezTo>
                  <a:pt x="1169" y="1606"/>
                  <a:pt x="1169" y="1605"/>
                  <a:pt x="1170" y="1604"/>
                </a:cubicBezTo>
                <a:cubicBezTo>
                  <a:pt x="1181" y="1567"/>
                  <a:pt x="1181" y="1567"/>
                  <a:pt x="1181" y="1567"/>
                </a:cubicBezTo>
                <a:cubicBezTo>
                  <a:pt x="1181" y="1566"/>
                  <a:pt x="1181" y="1566"/>
                  <a:pt x="1182" y="1565"/>
                </a:cubicBezTo>
                <a:cubicBezTo>
                  <a:pt x="1193" y="1537"/>
                  <a:pt x="1244" y="1543"/>
                  <a:pt x="1268" y="1543"/>
                </a:cubicBezTo>
                <a:cubicBezTo>
                  <a:pt x="1278" y="1543"/>
                  <a:pt x="1297" y="1542"/>
                  <a:pt x="1314" y="1543"/>
                </a:cubicBezTo>
                <a:cubicBezTo>
                  <a:pt x="1317" y="1544"/>
                  <a:pt x="1320" y="1544"/>
                  <a:pt x="1323" y="1545"/>
                </a:cubicBezTo>
                <a:cubicBezTo>
                  <a:pt x="1323" y="1545"/>
                  <a:pt x="1323" y="1545"/>
                  <a:pt x="1324" y="1545"/>
                </a:cubicBezTo>
                <a:cubicBezTo>
                  <a:pt x="1332" y="1547"/>
                  <a:pt x="1339" y="1551"/>
                  <a:pt x="1342" y="1556"/>
                </a:cubicBezTo>
                <a:cubicBezTo>
                  <a:pt x="1342" y="1557"/>
                  <a:pt x="1342" y="1557"/>
                  <a:pt x="1343" y="1557"/>
                </a:cubicBezTo>
                <a:cubicBezTo>
                  <a:pt x="1343" y="1558"/>
                  <a:pt x="1343" y="1558"/>
                  <a:pt x="1343" y="1558"/>
                </a:cubicBezTo>
                <a:cubicBezTo>
                  <a:pt x="1343" y="1558"/>
                  <a:pt x="1343" y="1559"/>
                  <a:pt x="1343" y="1559"/>
                </a:cubicBezTo>
                <a:cubicBezTo>
                  <a:pt x="1344" y="1561"/>
                  <a:pt x="1345" y="1564"/>
                  <a:pt x="1344" y="1567"/>
                </a:cubicBezTo>
                <a:cubicBezTo>
                  <a:pt x="1344" y="1569"/>
                  <a:pt x="1344" y="1569"/>
                  <a:pt x="1344" y="1569"/>
                </a:cubicBezTo>
                <a:cubicBezTo>
                  <a:pt x="1344" y="1569"/>
                  <a:pt x="1344" y="1569"/>
                  <a:pt x="1344" y="1569"/>
                </a:cubicBezTo>
                <a:cubicBezTo>
                  <a:pt x="1343" y="1576"/>
                  <a:pt x="1341" y="1583"/>
                  <a:pt x="1340" y="1589"/>
                </a:cubicBezTo>
                <a:cubicBezTo>
                  <a:pt x="1336" y="1612"/>
                  <a:pt x="1336" y="1612"/>
                  <a:pt x="1336" y="1612"/>
                </a:cubicBezTo>
                <a:cubicBezTo>
                  <a:pt x="1336" y="1616"/>
                  <a:pt x="1334" y="1619"/>
                  <a:pt x="1331" y="1622"/>
                </a:cubicBezTo>
                <a:cubicBezTo>
                  <a:pt x="1331" y="1623"/>
                  <a:pt x="1330" y="1623"/>
                  <a:pt x="1330" y="1623"/>
                </a:cubicBezTo>
                <a:cubicBezTo>
                  <a:pt x="1330" y="1624"/>
                  <a:pt x="1329" y="1624"/>
                  <a:pt x="1329" y="1624"/>
                </a:cubicBezTo>
                <a:cubicBezTo>
                  <a:pt x="1328" y="1625"/>
                  <a:pt x="1327" y="1626"/>
                  <a:pt x="1326" y="1627"/>
                </a:cubicBezTo>
                <a:cubicBezTo>
                  <a:pt x="1320" y="1632"/>
                  <a:pt x="1312" y="1635"/>
                  <a:pt x="1305" y="1636"/>
                </a:cubicBezTo>
                <a:cubicBezTo>
                  <a:pt x="1305" y="1637"/>
                  <a:pt x="1305" y="1637"/>
                  <a:pt x="1305" y="1637"/>
                </a:cubicBezTo>
                <a:cubicBezTo>
                  <a:pt x="1304" y="1637"/>
                  <a:pt x="1304" y="1637"/>
                  <a:pt x="1304" y="1637"/>
                </a:cubicBezTo>
                <a:cubicBezTo>
                  <a:pt x="1302" y="1637"/>
                  <a:pt x="1300" y="1638"/>
                  <a:pt x="1297" y="1638"/>
                </a:cubicBezTo>
                <a:cubicBezTo>
                  <a:pt x="1297" y="1638"/>
                  <a:pt x="1296" y="1638"/>
                  <a:pt x="1295" y="1638"/>
                </a:cubicBezTo>
                <a:cubicBezTo>
                  <a:pt x="1292" y="1638"/>
                  <a:pt x="1290" y="1639"/>
                  <a:pt x="1287" y="1639"/>
                </a:cubicBezTo>
                <a:cubicBezTo>
                  <a:pt x="1287" y="1639"/>
                  <a:pt x="1287" y="1639"/>
                  <a:pt x="1287" y="1639"/>
                </a:cubicBezTo>
                <a:cubicBezTo>
                  <a:pt x="1204" y="1639"/>
                  <a:pt x="1204" y="1639"/>
                  <a:pt x="1204" y="1639"/>
                </a:cubicBezTo>
                <a:cubicBezTo>
                  <a:pt x="1194" y="1639"/>
                  <a:pt x="1183" y="1637"/>
                  <a:pt x="1175" y="1631"/>
                </a:cubicBezTo>
                <a:cubicBezTo>
                  <a:pt x="1175" y="1631"/>
                  <a:pt x="1175" y="1631"/>
                  <a:pt x="1175" y="1631"/>
                </a:cubicBezTo>
                <a:close/>
                <a:moveTo>
                  <a:pt x="1278" y="1502"/>
                </a:moveTo>
                <a:cubicBezTo>
                  <a:pt x="1266" y="1502"/>
                  <a:pt x="1253" y="1502"/>
                  <a:pt x="1241" y="1502"/>
                </a:cubicBezTo>
                <a:cubicBezTo>
                  <a:pt x="1230" y="1502"/>
                  <a:pt x="1213" y="1500"/>
                  <a:pt x="1207" y="1489"/>
                </a:cubicBezTo>
                <a:cubicBezTo>
                  <a:pt x="1207" y="1488"/>
                  <a:pt x="1207" y="1487"/>
                  <a:pt x="1207" y="1486"/>
                </a:cubicBezTo>
                <a:cubicBezTo>
                  <a:pt x="1206" y="1486"/>
                  <a:pt x="1206" y="1485"/>
                  <a:pt x="1206" y="1484"/>
                </a:cubicBezTo>
                <a:cubicBezTo>
                  <a:pt x="1206" y="1483"/>
                  <a:pt x="1207" y="1482"/>
                  <a:pt x="1207" y="1481"/>
                </a:cubicBezTo>
                <a:cubicBezTo>
                  <a:pt x="1207" y="1481"/>
                  <a:pt x="1207" y="1481"/>
                  <a:pt x="1207" y="1481"/>
                </a:cubicBezTo>
                <a:cubicBezTo>
                  <a:pt x="1207" y="1481"/>
                  <a:pt x="1207" y="1481"/>
                  <a:pt x="1207" y="1481"/>
                </a:cubicBezTo>
                <a:cubicBezTo>
                  <a:pt x="1207" y="1478"/>
                  <a:pt x="1209" y="1474"/>
                  <a:pt x="1210" y="1472"/>
                </a:cubicBezTo>
                <a:cubicBezTo>
                  <a:pt x="1212" y="1463"/>
                  <a:pt x="1214" y="1453"/>
                  <a:pt x="1218" y="1445"/>
                </a:cubicBezTo>
                <a:cubicBezTo>
                  <a:pt x="1218" y="1444"/>
                  <a:pt x="1218" y="1444"/>
                  <a:pt x="1218" y="1444"/>
                </a:cubicBezTo>
                <a:cubicBezTo>
                  <a:pt x="1219" y="1441"/>
                  <a:pt x="1221" y="1438"/>
                  <a:pt x="1223" y="1436"/>
                </a:cubicBezTo>
                <a:cubicBezTo>
                  <a:pt x="1225" y="1435"/>
                  <a:pt x="1226" y="1434"/>
                  <a:pt x="1228" y="1433"/>
                </a:cubicBezTo>
                <a:cubicBezTo>
                  <a:pt x="1233" y="1429"/>
                  <a:pt x="1239" y="1427"/>
                  <a:pt x="1245" y="1426"/>
                </a:cubicBezTo>
                <a:cubicBezTo>
                  <a:pt x="1246" y="1426"/>
                  <a:pt x="1246" y="1426"/>
                  <a:pt x="1247" y="1426"/>
                </a:cubicBezTo>
                <a:cubicBezTo>
                  <a:pt x="1251" y="1425"/>
                  <a:pt x="1257" y="1424"/>
                  <a:pt x="1262" y="1424"/>
                </a:cubicBezTo>
                <a:cubicBezTo>
                  <a:pt x="1269" y="1424"/>
                  <a:pt x="1269" y="1424"/>
                  <a:pt x="1269" y="1424"/>
                </a:cubicBezTo>
                <a:cubicBezTo>
                  <a:pt x="1271" y="1424"/>
                  <a:pt x="1274" y="1424"/>
                  <a:pt x="1276" y="1424"/>
                </a:cubicBezTo>
                <a:cubicBezTo>
                  <a:pt x="1291" y="1424"/>
                  <a:pt x="1307" y="1424"/>
                  <a:pt x="1322" y="1424"/>
                </a:cubicBezTo>
                <a:cubicBezTo>
                  <a:pt x="1324" y="1424"/>
                  <a:pt x="1326" y="1424"/>
                  <a:pt x="1329" y="1424"/>
                </a:cubicBezTo>
                <a:cubicBezTo>
                  <a:pt x="1331" y="1424"/>
                  <a:pt x="1331" y="1424"/>
                  <a:pt x="1331" y="1424"/>
                </a:cubicBezTo>
                <a:cubicBezTo>
                  <a:pt x="1332" y="1424"/>
                  <a:pt x="1332" y="1424"/>
                  <a:pt x="1333" y="1424"/>
                </a:cubicBezTo>
                <a:cubicBezTo>
                  <a:pt x="1335" y="1424"/>
                  <a:pt x="1337" y="1424"/>
                  <a:pt x="1339" y="1425"/>
                </a:cubicBezTo>
                <a:cubicBezTo>
                  <a:pt x="1339" y="1425"/>
                  <a:pt x="1339" y="1425"/>
                  <a:pt x="1339" y="1425"/>
                </a:cubicBezTo>
                <a:cubicBezTo>
                  <a:pt x="1351" y="1426"/>
                  <a:pt x="1364" y="1429"/>
                  <a:pt x="1366" y="1439"/>
                </a:cubicBezTo>
                <a:cubicBezTo>
                  <a:pt x="1366" y="1439"/>
                  <a:pt x="1366" y="1440"/>
                  <a:pt x="1366" y="1440"/>
                </a:cubicBezTo>
                <a:cubicBezTo>
                  <a:pt x="1366" y="1440"/>
                  <a:pt x="1366" y="1440"/>
                  <a:pt x="1366" y="1441"/>
                </a:cubicBezTo>
                <a:cubicBezTo>
                  <a:pt x="1367" y="1452"/>
                  <a:pt x="1362" y="1467"/>
                  <a:pt x="1360" y="1478"/>
                </a:cubicBezTo>
                <a:cubicBezTo>
                  <a:pt x="1360" y="1478"/>
                  <a:pt x="1360" y="1478"/>
                  <a:pt x="1360" y="1478"/>
                </a:cubicBezTo>
                <a:cubicBezTo>
                  <a:pt x="1359" y="1481"/>
                  <a:pt x="1359" y="1481"/>
                  <a:pt x="1359" y="1481"/>
                </a:cubicBezTo>
                <a:cubicBezTo>
                  <a:pt x="1359" y="1483"/>
                  <a:pt x="1358" y="1485"/>
                  <a:pt x="1356" y="1487"/>
                </a:cubicBezTo>
                <a:cubicBezTo>
                  <a:pt x="1356" y="1488"/>
                  <a:pt x="1355" y="1488"/>
                  <a:pt x="1355" y="1489"/>
                </a:cubicBezTo>
                <a:cubicBezTo>
                  <a:pt x="1355" y="1489"/>
                  <a:pt x="1355" y="1489"/>
                  <a:pt x="1355" y="1489"/>
                </a:cubicBezTo>
                <a:cubicBezTo>
                  <a:pt x="1355" y="1489"/>
                  <a:pt x="1355" y="1489"/>
                  <a:pt x="1354" y="1489"/>
                </a:cubicBezTo>
                <a:cubicBezTo>
                  <a:pt x="1339" y="1507"/>
                  <a:pt x="1298" y="1502"/>
                  <a:pt x="1278" y="1502"/>
                </a:cubicBezTo>
                <a:close/>
                <a:moveTo>
                  <a:pt x="911" y="1620"/>
                </a:moveTo>
                <a:cubicBezTo>
                  <a:pt x="911" y="1619"/>
                  <a:pt x="911" y="1618"/>
                  <a:pt x="911" y="1618"/>
                </a:cubicBezTo>
                <a:cubicBezTo>
                  <a:pt x="912" y="1616"/>
                  <a:pt x="912" y="1615"/>
                  <a:pt x="913" y="1614"/>
                </a:cubicBezTo>
                <a:cubicBezTo>
                  <a:pt x="913" y="1614"/>
                  <a:pt x="913" y="1614"/>
                  <a:pt x="913" y="1613"/>
                </a:cubicBezTo>
                <a:cubicBezTo>
                  <a:pt x="913" y="1612"/>
                  <a:pt x="913" y="1612"/>
                  <a:pt x="913" y="1612"/>
                </a:cubicBezTo>
                <a:cubicBezTo>
                  <a:pt x="914" y="1611"/>
                  <a:pt x="915" y="1609"/>
                  <a:pt x="916" y="1607"/>
                </a:cubicBezTo>
                <a:cubicBezTo>
                  <a:pt x="922" y="1594"/>
                  <a:pt x="928" y="1582"/>
                  <a:pt x="935" y="1569"/>
                </a:cubicBezTo>
                <a:cubicBezTo>
                  <a:pt x="935" y="1569"/>
                  <a:pt x="935" y="1569"/>
                  <a:pt x="935" y="1569"/>
                </a:cubicBezTo>
                <a:cubicBezTo>
                  <a:pt x="935" y="1568"/>
                  <a:pt x="935" y="1568"/>
                  <a:pt x="935" y="1568"/>
                </a:cubicBezTo>
                <a:cubicBezTo>
                  <a:pt x="936" y="1567"/>
                  <a:pt x="936" y="1566"/>
                  <a:pt x="937" y="1566"/>
                </a:cubicBezTo>
                <a:cubicBezTo>
                  <a:pt x="937" y="1565"/>
                  <a:pt x="938" y="1564"/>
                  <a:pt x="938" y="1563"/>
                </a:cubicBezTo>
                <a:cubicBezTo>
                  <a:pt x="938" y="1563"/>
                  <a:pt x="938" y="1563"/>
                  <a:pt x="939" y="1563"/>
                </a:cubicBezTo>
                <a:cubicBezTo>
                  <a:pt x="956" y="1539"/>
                  <a:pt x="997" y="1544"/>
                  <a:pt x="1023" y="1544"/>
                </a:cubicBezTo>
                <a:cubicBezTo>
                  <a:pt x="1023" y="1544"/>
                  <a:pt x="1023" y="1544"/>
                  <a:pt x="1023" y="1544"/>
                </a:cubicBezTo>
                <a:cubicBezTo>
                  <a:pt x="1030" y="1544"/>
                  <a:pt x="1049" y="1542"/>
                  <a:pt x="1066" y="1544"/>
                </a:cubicBezTo>
                <a:cubicBezTo>
                  <a:pt x="1071" y="1544"/>
                  <a:pt x="1077" y="1544"/>
                  <a:pt x="1081" y="1545"/>
                </a:cubicBezTo>
                <a:cubicBezTo>
                  <a:pt x="1084" y="1546"/>
                  <a:pt x="1087" y="1547"/>
                  <a:pt x="1089" y="1548"/>
                </a:cubicBezTo>
                <a:cubicBezTo>
                  <a:pt x="1095" y="1551"/>
                  <a:pt x="1099" y="1556"/>
                  <a:pt x="1099" y="1562"/>
                </a:cubicBezTo>
                <a:cubicBezTo>
                  <a:pt x="1099" y="1562"/>
                  <a:pt x="1099" y="1562"/>
                  <a:pt x="1099" y="1562"/>
                </a:cubicBezTo>
                <a:cubicBezTo>
                  <a:pt x="1099" y="1563"/>
                  <a:pt x="1099" y="1563"/>
                  <a:pt x="1099" y="1564"/>
                </a:cubicBezTo>
                <a:cubicBezTo>
                  <a:pt x="1099" y="1565"/>
                  <a:pt x="1099" y="1566"/>
                  <a:pt x="1099" y="1567"/>
                </a:cubicBezTo>
                <a:cubicBezTo>
                  <a:pt x="1082" y="1613"/>
                  <a:pt x="1082" y="1613"/>
                  <a:pt x="1082" y="1613"/>
                </a:cubicBezTo>
                <a:cubicBezTo>
                  <a:pt x="1081" y="1617"/>
                  <a:pt x="1078" y="1620"/>
                  <a:pt x="1075" y="1623"/>
                </a:cubicBezTo>
                <a:cubicBezTo>
                  <a:pt x="1071" y="1626"/>
                  <a:pt x="1067" y="1629"/>
                  <a:pt x="1062" y="1631"/>
                </a:cubicBezTo>
                <a:cubicBezTo>
                  <a:pt x="1062" y="1632"/>
                  <a:pt x="1061" y="1632"/>
                  <a:pt x="1061" y="1632"/>
                </a:cubicBezTo>
                <a:cubicBezTo>
                  <a:pt x="1054" y="1635"/>
                  <a:pt x="1047" y="1637"/>
                  <a:pt x="1039" y="1639"/>
                </a:cubicBezTo>
                <a:cubicBezTo>
                  <a:pt x="1038" y="1639"/>
                  <a:pt x="1038" y="1639"/>
                  <a:pt x="1038" y="1639"/>
                </a:cubicBezTo>
                <a:cubicBezTo>
                  <a:pt x="1036" y="1639"/>
                  <a:pt x="1035" y="1639"/>
                  <a:pt x="1034" y="1639"/>
                </a:cubicBezTo>
                <a:cubicBezTo>
                  <a:pt x="1020" y="1640"/>
                  <a:pt x="1005" y="1639"/>
                  <a:pt x="990" y="1639"/>
                </a:cubicBezTo>
                <a:cubicBezTo>
                  <a:pt x="975" y="1639"/>
                  <a:pt x="960" y="1640"/>
                  <a:pt x="945" y="1640"/>
                </a:cubicBezTo>
                <a:cubicBezTo>
                  <a:pt x="935" y="1640"/>
                  <a:pt x="920" y="1638"/>
                  <a:pt x="914" y="1628"/>
                </a:cubicBezTo>
                <a:cubicBezTo>
                  <a:pt x="913" y="1628"/>
                  <a:pt x="913" y="1628"/>
                  <a:pt x="913" y="1627"/>
                </a:cubicBezTo>
                <a:cubicBezTo>
                  <a:pt x="913" y="1627"/>
                  <a:pt x="912" y="1626"/>
                  <a:pt x="912" y="1626"/>
                </a:cubicBezTo>
                <a:cubicBezTo>
                  <a:pt x="912" y="1625"/>
                  <a:pt x="912" y="1624"/>
                  <a:pt x="911" y="1624"/>
                </a:cubicBezTo>
                <a:cubicBezTo>
                  <a:pt x="911" y="1624"/>
                  <a:pt x="911" y="1624"/>
                  <a:pt x="911" y="1624"/>
                </a:cubicBezTo>
                <a:cubicBezTo>
                  <a:pt x="911" y="1623"/>
                  <a:pt x="911" y="1623"/>
                  <a:pt x="911" y="1623"/>
                </a:cubicBezTo>
                <a:cubicBezTo>
                  <a:pt x="911" y="1622"/>
                  <a:pt x="911" y="1621"/>
                  <a:pt x="911" y="1620"/>
                </a:cubicBezTo>
                <a:close/>
                <a:moveTo>
                  <a:pt x="910" y="1465"/>
                </a:moveTo>
                <a:cubicBezTo>
                  <a:pt x="910" y="1465"/>
                  <a:pt x="910" y="1465"/>
                  <a:pt x="910" y="1465"/>
                </a:cubicBezTo>
                <a:cubicBezTo>
                  <a:pt x="900" y="1482"/>
                  <a:pt x="900" y="1482"/>
                  <a:pt x="900" y="1482"/>
                </a:cubicBezTo>
                <a:cubicBezTo>
                  <a:pt x="899" y="1485"/>
                  <a:pt x="896" y="1488"/>
                  <a:pt x="893" y="1490"/>
                </a:cubicBezTo>
                <a:cubicBezTo>
                  <a:pt x="889" y="1493"/>
                  <a:pt x="885" y="1495"/>
                  <a:pt x="880" y="1497"/>
                </a:cubicBezTo>
                <a:cubicBezTo>
                  <a:pt x="879" y="1497"/>
                  <a:pt x="878" y="1498"/>
                  <a:pt x="876" y="1498"/>
                </a:cubicBezTo>
                <a:cubicBezTo>
                  <a:pt x="876" y="1499"/>
                  <a:pt x="875" y="1499"/>
                  <a:pt x="874" y="1499"/>
                </a:cubicBezTo>
                <a:cubicBezTo>
                  <a:pt x="874" y="1499"/>
                  <a:pt x="874" y="1499"/>
                  <a:pt x="874" y="1499"/>
                </a:cubicBezTo>
                <a:cubicBezTo>
                  <a:pt x="871" y="1500"/>
                  <a:pt x="868" y="1501"/>
                  <a:pt x="865" y="1502"/>
                </a:cubicBezTo>
                <a:cubicBezTo>
                  <a:pt x="859" y="1503"/>
                  <a:pt x="854" y="1503"/>
                  <a:pt x="848" y="1503"/>
                </a:cubicBezTo>
                <a:cubicBezTo>
                  <a:pt x="832" y="1503"/>
                  <a:pt x="832" y="1503"/>
                  <a:pt x="832" y="1503"/>
                </a:cubicBezTo>
                <a:cubicBezTo>
                  <a:pt x="832" y="1503"/>
                  <a:pt x="832" y="1503"/>
                  <a:pt x="832" y="1503"/>
                </a:cubicBezTo>
                <a:cubicBezTo>
                  <a:pt x="812" y="1503"/>
                  <a:pt x="793" y="1504"/>
                  <a:pt x="774" y="1504"/>
                </a:cubicBezTo>
                <a:cubicBezTo>
                  <a:pt x="765" y="1504"/>
                  <a:pt x="747" y="1502"/>
                  <a:pt x="745" y="1491"/>
                </a:cubicBezTo>
                <a:cubicBezTo>
                  <a:pt x="745" y="1489"/>
                  <a:pt x="745" y="1488"/>
                  <a:pt x="746" y="1486"/>
                </a:cubicBezTo>
                <a:cubicBezTo>
                  <a:pt x="747" y="1482"/>
                  <a:pt x="751" y="1478"/>
                  <a:pt x="753" y="1475"/>
                </a:cubicBezTo>
                <a:cubicBezTo>
                  <a:pt x="760" y="1464"/>
                  <a:pt x="766" y="1452"/>
                  <a:pt x="775" y="1443"/>
                </a:cubicBezTo>
                <a:cubicBezTo>
                  <a:pt x="775" y="1442"/>
                  <a:pt x="776" y="1442"/>
                  <a:pt x="776" y="1441"/>
                </a:cubicBezTo>
                <a:cubicBezTo>
                  <a:pt x="776" y="1441"/>
                  <a:pt x="777" y="1441"/>
                  <a:pt x="777" y="1441"/>
                </a:cubicBezTo>
                <a:cubicBezTo>
                  <a:pt x="799" y="1419"/>
                  <a:pt x="845" y="1425"/>
                  <a:pt x="873" y="1425"/>
                </a:cubicBezTo>
                <a:cubicBezTo>
                  <a:pt x="886" y="1425"/>
                  <a:pt x="901" y="1423"/>
                  <a:pt x="913" y="1428"/>
                </a:cubicBezTo>
                <a:cubicBezTo>
                  <a:pt x="913" y="1428"/>
                  <a:pt x="913" y="1428"/>
                  <a:pt x="913" y="1428"/>
                </a:cubicBezTo>
                <a:cubicBezTo>
                  <a:pt x="915" y="1429"/>
                  <a:pt x="916" y="1430"/>
                  <a:pt x="917" y="1430"/>
                </a:cubicBezTo>
                <a:cubicBezTo>
                  <a:pt x="917" y="1430"/>
                  <a:pt x="917" y="1431"/>
                  <a:pt x="918" y="1431"/>
                </a:cubicBezTo>
                <a:cubicBezTo>
                  <a:pt x="920" y="1432"/>
                  <a:pt x="922" y="1435"/>
                  <a:pt x="922" y="1437"/>
                </a:cubicBezTo>
                <a:cubicBezTo>
                  <a:pt x="923" y="1439"/>
                  <a:pt x="923" y="1442"/>
                  <a:pt x="921" y="1444"/>
                </a:cubicBezTo>
                <a:cubicBezTo>
                  <a:pt x="920" y="1446"/>
                  <a:pt x="920" y="1446"/>
                  <a:pt x="920" y="1446"/>
                </a:cubicBezTo>
                <a:cubicBezTo>
                  <a:pt x="918" y="1452"/>
                  <a:pt x="913" y="1460"/>
                  <a:pt x="910" y="1465"/>
                </a:cubicBezTo>
                <a:close/>
                <a:moveTo>
                  <a:pt x="1095" y="1502"/>
                </a:moveTo>
                <a:cubicBezTo>
                  <a:pt x="1093" y="1502"/>
                  <a:pt x="1091" y="1502"/>
                  <a:pt x="1089" y="1502"/>
                </a:cubicBezTo>
                <a:cubicBezTo>
                  <a:pt x="1089" y="1502"/>
                  <a:pt x="1089" y="1503"/>
                  <a:pt x="1088" y="1503"/>
                </a:cubicBezTo>
                <a:cubicBezTo>
                  <a:pt x="1077" y="1504"/>
                  <a:pt x="1066" y="1503"/>
                  <a:pt x="1054" y="1503"/>
                </a:cubicBezTo>
                <a:cubicBezTo>
                  <a:pt x="1007" y="1503"/>
                  <a:pt x="1007" y="1503"/>
                  <a:pt x="1007" y="1503"/>
                </a:cubicBezTo>
                <a:cubicBezTo>
                  <a:pt x="997" y="1503"/>
                  <a:pt x="980" y="1501"/>
                  <a:pt x="976" y="1490"/>
                </a:cubicBezTo>
                <a:cubicBezTo>
                  <a:pt x="976" y="1489"/>
                  <a:pt x="976" y="1488"/>
                  <a:pt x="976" y="1487"/>
                </a:cubicBezTo>
                <a:cubicBezTo>
                  <a:pt x="976" y="1486"/>
                  <a:pt x="976" y="1486"/>
                  <a:pt x="976" y="1485"/>
                </a:cubicBezTo>
                <a:cubicBezTo>
                  <a:pt x="977" y="1481"/>
                  <a:pt x="980" y="1477"/>
                  <a:pt x="982" y="1473"/>
                </a:cubicBezTo>
                <a:cubicBezTo>
                  <a:pt x="986" y="1463"/>
                  <a:pt x="990" y="1449"/>
                  <a:pt x="998" y="1441"/>
                </a:cubicBezTo>
                <a:cubicBezTo>
                  <a:pt x="998" y="1440"/>
                  <a:pt x="999" y="1440"/>
                  <a:pt x="999" y="1440"/>
                </a:cubicBezTo>
                <a:cubicBezTo>
                  <a:pt x="1000" y="1439"/>
                  <a:pt x="1000" y="1439"/>
                  <a:pt x="1000" y="1438"/>
                </a:cubicBezTo>
                <a:cubicBezTo>
                  <a:pt x="1001" y="1438"/>
                  <a:pt x="1001" y="1438"/>
                  <a:pt x="1001" y="1438"/>
                </a:cubicBezTo>
                <a:cubicBezTo>
                  <a:pt x="1002" y="1437"/>
                  <a:pt x="1002" y="1437"/>
                  <a:pt x="1002" y="1437"/>
                </a:cubicBezTo>
                <a:cubicBezTo>
                  <a:pt x="1003" y="1436"/>
                  <a:pt x="1003" y="1436"/>
                  <a:pt x="1003" y="1436"/>
                </a:cubicBezTo>
                <a:cubicBezTo>
                  <a:pt x="1010" y="1431"/>
                  <a:pt x="1018" y="1428"/>
                  <a:pt x="1027" y="1427"/>
                </a:cubicBezTo>
                <a:cubicBezTo>
                  <a:pt x="1027" y="1427"/>
                  <a:pt x="1027" y="1426"/>
                  <a:pt x="1028" y="1426"/>
                </a:cubicBezTo>
                <a:cubicBezTo>
                  <a:pt x="1033" y="1425"/>
                  <a:pt x="1038" y="1425"/>
                  <a:pt x="1043" y="1425"/>
                </a:cubicBezTo>
                <a:cubicBezTo>
                  <a:pt x="1072" y="1425"/>
                  <a:pt x="1072" y="1425"/>
                  <a:pt x="1072" y="1425"/>
                </a:cubicBezTo>
                <a:cubicBezTo>
                  <a:pt x="1081" y="1425"/>
                  <a:pt x="1090" y="1425"/>
                  <a:pt x="1099" y="1425"/>
                </a:cubicBezTo>
                <a:cubicBezTo>
                  <a:pt x="1112" y="1425"/>
                  <a:pt x="1130" y="1423"/>
                  <a:pt x="1140" y="1432"/>
                </a:cubicBezTo>
                <a:cubicBezTo>
                  <a:pt x="1140" y="1433"/>
                  <a:pt x="1141" y="1433"/>
                  <a:pt x="1141" y="1434"/>
                </a:cubicBezTo>
                <a:cubicBezTo>
                  <a:pt x="1142" y="1434"/>
                  <a:pt x="1142" y="1434"/>
                  <a:pt x="1142" y="1434"/>
                </a:cubicBezTo>
                <a:cubicBezTo>
                  <a:pt x="1142" y="1434"/>
                  <a:pt x="1142" y="1435"/>
                  <a:pt x="1142" y="1435"/>
                </a:cubicBezTo>
                <a:cubicBezTo>
                  <a:pt x="1143" y="1435"/>
                  <a:pt x="1143" y="1436"/>
                  <a:pt x="1143" y="1436"/>
                </a:cubicBezTo>
                <a:cubicBezTo>
                  <a:pt x="1144" y="1438"/>
                  <a:pt x="1144" y="1440"/>
                  <a:pt x="1144" y="1442"/>
                </a:cubicBezTo>
                <a:cubicBezTo>
                  <a:pt x="1143" y="1452"/>
                  <a:pt x="1135" y="1467"/>
                  <a:pt x="1133" y="1473"/>
                </a:cubicBezTo>
                <a:cubicBezTo>
                  <a:pt x="1133" y="1474"/>
                  <a:pt x="1133" y="1474"/>
                  <a:pt x="1133" y="1474"/>
                </a:cubicBezTo>
                <a:cubicBezTo>
                  <a:pt x="1132" y="1476"/>
                  <a:pt x="1131" y="1478"/>
                  <a:pt x="1130" y="1480"/>
                </a:cubicBezTo>
                <a:cubicBezTo>
                  <a:pt x="1130" y="1481"/>
                  <a:pt x="1130" y="1481"/>
                  <a:pt x="1130" y="1481"/>
                </a:cubicBezTo>
                <a:cubicBezTo>
                  <a:pt x="1130" y="1482"/>
                  <a:pt x="1129" y="1483"/>
                  <a:pt x="1129" y="1483"/>
                </a:cubicBezTo>
                <a:cubicBezTo>
                  <a:pt x="1129" y="1484"/>
                  <a:pt x="1128" y="1484"/>
                  <a:pt x="1128" y="1485"/>
                </a:cubicBezTo>
                <a:cubicBezTo>
                  <a:pt x="1128" y="1485"/>
                  <a:pt x="1127" y="1486"/>
                  <a:pt x="1127" y="1487"/>
                </a:cubicBezTo>
                <a:cubicBezTo>
                  <a:pt x="1126" y="1487"/>
                  <a:pt x="1126" y="1487"/>
                  <a:pt x="1126" y="1488"/>
                </a:cubicBezTo>
                <a:cubicBezTo>
                  <a:pt x="1125" y="1488"/>
                  <a:pt x="1125" y="1488"/>
                  <a:pt x="1125" y="1488"/>
                </a:cubicBezTo>
                <a:cubicBezTo>
                  <a:pt x="1124" y="1489"/>
                  <a:pt x="1124" y="1489"/>
                  <a:pt x="1124" y="1490"/>
                </a:cubicBezTo>
                <a:cubicBezTo>
                  <a:pt x="1122" y="1491"/>
                  <a:pt x="1121" y="1492"/>
                  <a:pt x="1119" y="1493"/>
                </a:cubicBezTo>
                <a:cubicBezTo>
                  <a:pt x="1117" y="1494"/>
                  <a:pt x="1115" y="1495"/>
                  <a:pt x="1114" y="1496"/>
                </a:cubicBezTo>
                <a:cubicBezTo>
                  <a:pt x="1113" y="1496"/>
                  <a:pt x="1113" y="1496"/>
                  <a:pt x="1113" y="1496"/>
                </a:cubicBezTo>
                <a:cubicBezTo>
                  <a:pt x="1112" y="1497"/>
                  <a:pt x="1112" y="1497"/>
                  <a:pt x="1112" y="1497"/>
                </a:cubicBezTo>
                <a:cubicBezTo>
                  <a:pt x="1106" y="1499"/>
                  <a:pt x="1100" y="1501"/>
                  <a:pt x="1095" y="1502"/>
                </a:cubicBezTo>
                <a:close/>
                <a:moveTo>
                  <a:pt x="773" y="1710"/>
                </a:moveTo>
                <a:cubicBezTo>
                  <a:pt x="773" y="1710"/>
                  <a:pt x="773" y="1710"/>
                  <a:pt x="773" y="1710"/>
                </a:cubicBezTo>
                <a:cubicBezTo>
                  <a:pt x="771" y="1721"/>
                  <a:pt x="762" y="1732"/>
                  <a:pt x="756" y="1742"/>
                </a:cubicBezTo>
                <a:cubicBezTo>
                  <a:pt x="756" y="1742"/>
                  <a:pt x="756" y="1742"/>
                  <a:pt x="756" y="1742"/>
                </a:cubicBezTo>
                <a:cubicBezTo>
                  <a:pt x="750" y="1753"/>
                  <a:pt x="744" y="1767"/>
                  <a:pt x="736" y="1777"/>
                </a:cubicBezTo>
                <a:cubicBezTo>
                  <a:pt x="735" y="1778"/>
                  <a:pt x="735" y="1779"/>
                  <a:pt x="734" y="1781"/>
                </a:cubicBezTo>
                <a:cubicBezTo>
                  <a:pt x="734" y="1781"/>
                  <a:pt x="733" y="1781"/>
                  <a:pt x="733" y="1781"/>
                </a:cubicBezTo>
                <a:cubicBezTo>
                  <a:pt x="732" y="1782"/>
                  <a:pt x="731" y="1783"/>
                  <a:pt x="730" y="1784"/>
                </a:cubicBezTo>
                <a:cubicBezTo>
                  <a:pt x="729" y="1785"/>
                  <a:pt x="729" y="1785"/>
                  <a:pt x="728" y="1786"/>
                </a:cubicBezTo>
                <a:cubicBezTo>
                  <a:pt x="728" y="1786"/>
                  <a:pt x="728" y="1786"/>
                  <a:pt x="728" y="1786"/>
                </a:cubicBezTo>
                <a:cubicBezTo>
                  <a:pt x="719" y="1794"/>
                  <a:pt x="708" y="1799"/>
                  <a:pt x="696" y="1802"/>
                </a:cubicBezTo>
                <a:cubicBezTo>
                  <a:pt x="695" y="1803"/>
                  <a:pt x="693" y="1803"/>
                  <a:pt x="692" y="1804"/>
                </a:cubicBezTo>
                <a:cubicBezTo>
                  <a:pt x="685" y="1805"/>
                  <a:pt x="678" y="1806"/>
                  <a:pt x="671" y="1806"/>
                </a:cubicBezTo>
                <a:cubicBezTo>
                  <a:pt x="665" y="1806"/>
                  <a:pt x="665" y="1806"/>
                  <a:pt x="665" y="1806"/>
                </a:cubicBezTo>
                <a:cubicBezTo>
                  <a:pt x="665" y="1806"/>
                  <a:pt x="665" y="1806"/>
                  <a:pt x="665" y="1806"/>
                </a:cubicBezTo>
                <a:cubicBezTo>
                  <a:pt x="636" y="1806"/>
                  <a:pt x="607" y="1807"/>
                  <a:pt x="578" y="1807"/>
                </a:cubicBezTo>
                <a:cubicBezTo>
                  <a:pt x="575" y="1807"/>
                  <a:pt x="573" y="1806"/>
                  <a:pt x="571" y="1806"/>
                </a:cubicBezTo>
                <a:cubicBezTo>
                  <a:pt x="567" y="1806"/>
                  <a:pt x="563" y="1805"/>
                  <a:pt x="560" y="1804"/>
                </a:cubicBezTo>
                <a:cubicBezTo>
                  <a:pt x="555" y="1802"/>
                  <a:pt x="551" y="1800"/>
                  <a:pt x="549" y="1797"/>
                </a:cubicBezTo>
                <a:cubicBezTo>
                  <a:pt x="546" y="1794"/>
                  <a:pt x="545" y="1790"/>
                  <a:pt x="545" y="1786"/>
                </a:cubicBezTo>
                <a:cubicBezTo>
                  <a:pt x="545" y="1783"/>
                  <a:pt x="546" y="1780"/>
                  <a:pt x="548" y="1777"/>
                </a:cubicBezTo>
                <a:cubicBezTo>
                  <a:pt x="548" y="1776"/>
                  <a:pt x="549" y="1776"/>
                  <a:pt x="549" y="1776"/>
                </a:cubicBezTo>
                <a:cubicBezTo>
                  <a:pt x="549" y="1775"/>
                  <a:pt x="549" y="1774"/>
                  <a:pt x="550" y="1774"/>
                </a:cubicBezTo>
                <a:cubicBezTo>
                  <a:pt x="551" y="1772"/>
                  <a:pt x="551" y="1772"/>
                  <a:pt x="551" y="1772"/>
                </a:cubicBezTo>
                <a:cubicBezTo>
                  <a:pt x="551" y="1772"/>
                  <a:pt x="551" y="1772"/>
                  <a:pt x="551" y="1772"/>
                </a:cubicBezTo>
                <a:cubicBezTo>
                  <a:pt x="558" y="1761"/>
                  <a:pt x="566" y="1750"/>
                  <a:pt x="574" y="1739"/>
                </a:cubicBezTo>
                <a:cubicBezTo>
                  <a:pt x="579" y="1730"/>
                  <a:pt x="585" y="1720"/>
                  <a:pt x="592" y="1713"/>
                </a:cubicBezTo>
                <a:cubicBezTo>
                  <a:pt x="593" y="1712"/>
                  <a:pt x="593" y="1711"/>
                  <a:pt x="594" y="1710"/>
                </a:cubicBezTo>
                <a:cubicBezTo>
                  <a:pt x="594" y="1710"/>
                  <a:pt x="595" y="1710"/>
                  <a:pt x="595" y="1710"/>
                </a:cubicBezTo>
                <a:cubicBezTo>
                  <a:pt x="596" y="1708"/>
                  <a:pt x="598" y="1707"/>
                  <a:pt x="600" y="1705"/>
                </a:cubicBezTo>
                <a:cubicBezTo>
                  <a:pt x="600" y="1705"/>
                  <a:pt x="600" y="1705"/>
                  <a:pt x="600" y="1705"/>
                </a:cubicBezTo>
                <a:cubicBezTo>
                  <a:pt x="600" y="1705"/>
                  <a:pt x="600" y="1705"/>
                  <a:pt x="600" y="1705"/>
                </a:cubicBezTo>
                <a:cubicBezTo>
                  <a:pt x="610" y="1697"/>
                  <a:pt x="622" y="1692"/>
                  <a:pt x="635" y="1690"/>
                </a:cubicBezTo>
                <a:cubicBezTo>
                  <a:pt x="635" y="1690"/>
                  <a:pt x="635" y="1690"/>
                  <a:pt x="635" y="1690"/>
                </a:cubicBezTo>
                <a:cubicBezTo>
                  <a:pt x="636" y="1690"/>
                  <a:pt x="636" y="1690"/>
                  <a:pt x="636" y="1690"/>
                </a:cubicBezTo>
                <a:cubicBezTo>
                  <a:pt x="638" y="1689"/>
                  <a:pt x="640" y="1689"/>
                  <a:pt x="643" y="1688"/>
                </a:cubicBezTo>
                <a:cubicBezTo>
                  <a:pt x="644" y="1688"/>
                  <a:pt x="646" y="1688"/>
                  <a:pt x="647" y="1688"/>
                </a:cubicBezTo>
                <a:cubicBezTo>
                  <a:pt x="649" y="1688"/>
                  <a:pt x="650" y="1688"/>
                  <a:pt x="652" y="1688"/>
                </a:cubicBezTo>
                <a:cubicBezTo>
                  <a:pt x="653" y="1687"/>
                  <a:pt x="654" y="1687"/>
                  <a:pt x="655" y="1687"/>
                </a:cubicBezTo>
                <a:cubicBezTo>
                  <a:pt x="656" y="1687"/>
                  <a:pt x="656" y="1687"/>
                  <a:pt x="656" y="1687"/>
                </a:cubicBezTo>
                <a:cubicBezTo>
                  <a:pt x="656" y="1687"/>
                  <a:pt x="656" y="1687"/>
                  <a:pt x="656" y="1687"/>
                </a:cubicBezTo>
                <a:cubicBezTo>
                  <a:pt x="683" y="1687"/>
                  <a:pt x="709" y="1687"/>
                  <a:pt x="736" y="1687"/>
                </a:cubicBezTo>
                <a:cubicBezTo>
                  <a:pt x="736" y="1687"/>
                  <a:pt x="736" y="1687"/>
                  <a:pt x="736" y="1687"/>
                </a:cubicBezTo>
                <a:cubicBezTo>
                  <a:pt x="740" y="1687"/>
                  <a:pt x="740" y="1687"/>
                  <a:pt x="740" y="1687"/>
                </a:cubicBezTo>
                <a:cubicBezTo>
                  <a:pt x="747" y="1687"/>
                  <a:pt x="753" y="1688"/>
                  <a:pt x="757" y="1689"/>
                </a:cubicBezTo>
                <a:cubicBezTo>
                  <a:pt x="759" y="1690"/>
                  <a:pt x="760" y="1690"/>
                  <a:pt x="761" y="1691"/>
                </a:cubicBezTo>
                <a:cubicBezTo>
                  <a:pt x="761" y="1691"/>
                  <a:pt x="762" y="1691"/>
                  <a:pt x="763" y="1691"/>
                </a:cubicBezTo>
                <a:cubicBezTo>
                  <a:pt x="763" y="1692"/>
                  <a:pt x="763" y="1692"/>
                  <a:pt x="764" y="1692"/>
                </a:cubicBezTo>
                <a:cubicBezTo>
                  <a:pt x="771" y="1695"/>
                  <a:pt x="775" y="1701"/>
                  <a:pt x="773" y="1710"/>
                </a:cubicBezTo>
                <a:close/>
                <a:moveTo>
                  <a:pt x="828" y="1613"/>
                </a:moveTo>
                <a:cubicBezTo>
                  <a:pt x="827" y="1614"/>
                  <a:pt x="827" y="1614"/>
                  <a:pt x="827" y="1614"/>
                </a:cubicBezTo>
                <a:cubicBezTo>
                  <a:pt x="827" y="1614"/>
                  <a:pt x="827" y="1614"/>
                  <a:pt x="827" y="1614"/>
                </a:cubicBezTo>
                <a:cubicBezTo>
                  <a:pt x="826" y="1616"/>
                  <a:pt x="825" y="1617"/>
                  <a:pt x="824" y="1619"/>
                </a:cubicBezTo>
                <a:cubicBezTo>
                  <a:pt x="824" y="1619"/>
                  <a:pt x="824" y="1619"/>
                  <a:pt x="823" y="1619"/>
                </a:cubicBezTo>
                <a:cubicBezTo>
                  <a:pt x="817" y="1627"/>
                  <a:pt x="807" y="1632"/>
                  <a:pt x="797" y="1635"/>
                </a:cubicBezTo>
                <a:cubicBezTo>
                  <a:pt x="797" y="1635"/>
                  <a:pt x="797" y="1635"/>
                  <a:pt x="797" y="1635"/>
                </a:cubicBezTo>
                <a:cubicBezTo>
                  <a:pt x="795" y="1636"/>
                  <a:pt x="794" y="1636"/>
                  <a:pt x="792" y="1636"/>
                </a:cubicBezTo>
                <a:cubicBezTo>
                  <a:pt x="791" y="1637"/>
                  <a:pt x="790" y="1637"/>
                  <a:pt x="789" y="1637"/>
                </a:cubicBezTo>
                <a:cubicBezTo>
                  <a:pt x="788" y="1637"/>
                  <a:pt x="788" y="1638"/>
                  <a:pt x="787" y="1638"/>
                </a:cubicBezTo>
                <a:cubicBezTo>
                  <a:pt x="781" y="1639"/>
                  <a:pt x="774" y="1640"/>
                  <a:pt x="768" y="1640"/>
                </a:cubicBezTo>
                <a:cubicBezTo>
                  <a:pt x="767" y="1640"/>
                  <a:pt x="767" y="1640"/>
                  <a:pt x="767" y="1640"/>
                </a:cubicBezTo>
                <a:cubicBezTo>
                  <a:pt x="756" y="1641"/>
                  <a:pt x="745" y="1640"/>
                  <a:pt x="735" y="1640"/>
                </a:cubicBezTo>
                <a:cubicBezTo>
                  <a:pt x="718" y="1640"/>
                  <a:pt x="702" y="1640"/>
                  <a:pt x="685" y="1640"/>
                </a:cubicBezTo>
                <a:cubicBezTo>
                  <a:pt x="683" y="1640"/>
                  <a:pt x="680" y="1640"/>
                  <a:pt x="677" y="1640"/>
                </a:cubicBezTo>
                <a:cubicBezTo>
                  <a:pt x="677" y="1640"/>
                  <a:pt x="677" y="1640"/>
                  <a:pt x="676" y="1640"/>
                </a:cubicBezTo>
                <a:cubicBezTo>
                  <a:pt x="674" y="1639"/>
                  <a:pt x="672" y="1639"/>
                  <a:pt x="669" y="1638"/>
                </a:cubicBezTo>
                <a:cubicBezTo>
                  <a:pt x="669" y="1638"/>
                  <a:pt x="669" y="1638"/>
                  <a:pt x="669" y="1638"/>
                </a:cubicBezTo>
                <a:cubicBezTo>
                  <a:pt x="669" y="1638"/>
                  <a:pt x="669" y="1638"/>
                  <a:pt x="669" y="1638"/>
                </a:cubicBezTo>
                <a:cubicBezTo>
                  <a:pt x="662" y="1636"/>
                  <a:pt x="655" y="1632"/>
                  <a:pt x="655" y="1624"/>
                </a:cubicBezTo>
                <a:cubicBezTo>
                  <a:pt x="655" y="1623"/>
                  <a:pt x="655" y="1621"/>
                  <a:pt x="656" y="1620"/>
                </a:cubicBezTo>
                <a:cubicBezTo>
                  <a:pt x="656" y="1619"/>
                  <a:pt x="656" y="1619"/>
                  <a:pt x="656" y="1618"/>
                </a:cubicBezTo>
                <a:cubicBezTo>
                  <a:pt x="657" y="1617"/>
                  <a:pt x="657" y="1616"/>
                  <a:pt x="658" y="1614"/>
                </a:cubicBezTo>
                <a:cubicBezTo>
                  <a:pt x="658" y="1614"/>
                  <a:pt x="658" y="1614"/>
                  <a:pt x="658" y="1614"/>
                </a:cubicBezTo>
                <a:cubicBezTo>
                  <a:pt x="659" y="1613"/>
                  <a:pt x="659" y="1613"/>
                  <a:pt x="659" y="1613"/>
                </a:cubicBezTo>
                <a:cubicBezTo>
                  <a:pt x="660" y="1612"/>
                  <a:pt x="661" y="1610"/>
                  <a:pt x="662" y="1609"/>
                </a:cubicBezTo>
                <a:cubicBezTo>
                  <a:pt x="670" y="1597"/>
                  <a:pt x="678" y="1585"/>
                  <a:pt x="686" y="1572"/>
                </a:cubicBezTo>
                <a:cubicBezTo>
                  <a:pt x="687" y="1572"/>
                  <a:pt x="687" y="1572"/>
                  <a:pt x="687" y="1572"/>
                </a:cubicBezTo>
                <a:cubicBezTo>
                  <a:pt x="689" y="1568"/>
                  <a:pt x="689" y="1568"/>
                  <a:pt x="689" y="1568"/>
                </a:cubicBezTo>
                <a:cubicBezTo>
                  <a:pt x="692" y="1565"/>
                  <a:pt x="695" y="1562"/>
                  <a:pt x="699" y="1559"/>
                </a:cubicBezTo>
                <a:cubicBezTo>
                  <a:pt x="702" y="1557"/>
                  <a:pt x="705" y="1555"/>
                  <a:pt x="708" y="1554"/>
                </a:cubicBezTo>
                <a:cubicBezTo>
                  <a:pt x="709" y="1553"/>
                  <a:pt x="710" y="1553"/>
                  <a:pt x="711" y="1552"/>
                </a:cubicBezTo>
                <a:cubicBezTo>
                  <a:pt x="712" y="1552"/>
                  <a:pt x="712" y="1552"/>
                  <a:pt x="713" y="1551"/>
                </a:cubicBezTo>
                <a:cubicBezTo>
                  <a:pt x="713" y="1551"/>
                  <a:pt x="714" y="1551"/>
                  <a:pt x="714" y="1551"/>
                </a:cubicBezTo>
                <a:cubicBezTo>
                  <a:pt x="715" y="1551"/>
                  <a:pt x="715" y="1551"/>
                  <a:pt x="716" y="1550"/>
                </a:cubicBezTo>
                <a:cubicBezTo>
                  <a:pt x="720" y="1549"/>
                  <a:pt x="725" y="1547"/>
                  <a:pt x="730" y="1546"/>
                </a:cubicBezTo>
                <a:cubicBezTo>
                  <a:pt x="735" y="1545"/>
                  <a:pt x="741" y="1544"/>
                  <a:pt x="747" y="1544"/>
                </a:cubicBezTo>
                <a:cubicBezTo>
                  <a:pt x="763" y="1544"/>
                  <a:pt x="763" y="1544"/>
                  <a:pt x="763" y="1544"/>
                </a:cubicBezTo>
                <a:cubicBezTo>
                  <a:pt x="767" y="1544"/>
                  <a:pt x="770" y="1544"/>
                  <a:pt x="774" y="1544"/>
                </a:cubicBezTo>
                <a:cubicBezTo>
                  <a:pt x="789" y="1544"/>
                  <a:pt x="803" y="1544"/>
                  <a:pt x="818" y="1544"/>
                </a:cubicBezTo>
                <a:cubicBezTo>
                  <a:pt x="818" y="1544"/>
                  <a:pt x="818" y="1544"/>
                  <a:pt x="818" y="1544"/>
                </a:cubicBezTo>
                <a:cubicBezTo>
                  <a:pt x="824" y="1544"/>
                  <a:pt x="824" y="1544"/>
                  <a:pt x="824" y="1544"/>
                </a:cubicBezTo>
                <a:cubicBezTo>
                  <a:pt x="830" y="1544"/>
                  <a:pt x="835" y="1545"/>
                  <a:pt x="839" y="1546"/>
                </a:cubicBezTo>
                <a:cubicBezTo>
                  <a:pt x="843" y="1547"/>
                  <a:pt x="845" y="1548"/>
                  <a:pt x="847" y="1549"/>
                </a:cubicBezTo>
                <a:cubicBezTo>
                  <a:pt x="854" y="1553"/>
                  <a:pt x="858" y="1559"/>
                  <a:pt x="853" y="1568"/>
                </a:cubicBezTo>
                <a:cubicBezTo>
                  <a:pt x="848" y="1579"/>
                  <a:pt x="841" y="1590"/>
                  <a:pt x="835" y="1600"/>
                </a:cubicBezTo>
                <a:cubicBezTo>
                  <a:pt x="828" y="1613"/>
                  <a:pt x="828" y="1613"/>
                  <a:pt x="828" y="1613"/>
                </a:cubicBezTo>
                <a:cubicBezTo>
                  <a:pt x="828" y="1613"/>
                  <a:pt x="828" y="1613"/>
                  <a:pt x="828" y="1613"/>
                </a:cubicBezTo>
                <a:close/>
                <a:moveTo>
                  <a:pt x="1592" y="1771"/>
                </a:moveTo>
                <a:cubicBezTo>
                  <a:pt x="1592" y="1773"/>
                  <a:pt x="1592" y="1775"/>
                  <a:pt x="1591" y="1777"/>
                </a:cubicBezTo>
                <a:cubicBezTo>
                  <a:pt x="1591" y="1778"/>
                  <a:pt x="1591" y="1778"/>
                  <a:pt x="1591" y="1778"/>
                </a:cubicBezTo>
                <a:cubicBezTo>
                  <a:pt x="1590" y="1780"/>
                  <a:pt x="1590" y="1782"/>
                  <a:pt x="1589" y="1783"/>
                </a:cubicBezTo>
                <a:cubicBezTo>
                  <a:pt x="1589" y="1783"/>
                  <a:pt x="1589" y="1783"/>
                  <a:pt x="1589" y="1784"/>
                </a:cubicBezTo>
                <a:cubicBezTo>
                  <a:pt x="1588" y="1784"/>
                  <a:pt x="1588" y="1784"/>
                  <a:pt x="1588" y="1784"/>
                </a:cubicBezTo>
                <a:cubicBezTo>
                  <a:pt x="1587" y="1786"/>
                  <a:pt x="1586" y="1788"/>
                  <a:pt x="1584" y="1789"/>
                </a:cubicBezTo>
                <a:cubicBezTo>
                  <a:pt x="1584" y="1789"/>
                  <a:pt x="1584" y="1789"/>
                  <a:pt x="1584" y="1789"/>
                </a:cubicBezTo>
                <a:cubicBezTo>
                  <a:pt x="1582" y="1791"/>
                  <a:pt x="1581" y="1792"/>
                  <a:pt x="1579" y="1794"/>
                </a:cubicBezTo>
                <a:cubicBezTo>
                  <a:pt x="1578" y="1794"/>
                  <a:pt x="1578" y="1794"/>
                  <a:pt x="1578" y="1794"/>
                </a:cubicBezTo>
                <a:cubicBezTo>
                  <a:pt x="1578" y="1794"/>
                  <a:pt x="1577" y="1795"/>
                  <a:pt x="1577" y="1795"/>
                </a:cubicBezTo>
                <a:cubicBezTo>
                  <a:pt x="1575" y="1796"/>
                  <a:pt x="1573" y="1797"/>
                  <a:pt x="1571" y="1798"/>
                </a:cubicBezTo>
                <a:cubicBezTo>
                  <a:pt x="1571" y="1798"/>
                  <a:pt x="1571" y="1798"/>
                  <a:pt x="1570" y="1798"/>
                </a:cubicBezTo>
                <a:cubicBezTo>
                  <a:pt x="1569" y="1799"/>
                  <a:pt x="1567" y="1800"/>
                  <a:pt x="1566" y="1800"/>
                </a:cubicBezTo>
                <a:cubicBezTo>
                  <a:pt x="1565" y="1800"/>
                  <a:pt x="1564" y="1801"/>
                  <a:pt x="1563" y="1801"/>
                </a:cubicBezTo>
                <a:cubicBezTo>
                  <a:pt x="1563" y="1801"/>
                  <a:pt x="1563" y="1801"/>
                  <a:pt x="1562" y="1801"/>
                </a:cubicBezTo>
                <a:cubicBezTo>
                  <a:pt x="1562" y="1801"/>
                  <a:pt x="1561" y="1801"/>
                  <a:pt x="1561" y="1802"/>
                </a:cubicBezTo>
                <a:cubicBezTo>
                  <a:pt x="1559" y="1802"/>
                  <a:pt x="1557" y="1802"/>
                  <a:pt x="1555" y="1803"/>
                </a:cubicBezTo>
                <a:cubicBezTo>
                  <a:pt x="1553" y="1803"/>
                  <a:pt x="1551" y="1803"/>
                  <a:pt x="1550" y="1803"/>
                </a:cubicBezTo>
                <a:cubicBezTo>
                  <a:pt x="1548" y="1804"/>
                  <a:pt x="1546" y="1804"/>
                  <a:pt x="1544" y="1804"/>
                </a:cubicBezTo>
                <a:cubicBezTo>
                  <a:pt x="1544" y="1804"/>
                  <a:pt x="1543" y="1804"/>
                  <a:pt x="1542" y="1804"/>
                </a:cubicBezTo>
                <a:cubicBezTo>
                  <a:pt x="1540" y="1804"/>
                  <a:pt x="1540" y="1804"/>
                  <a:pt x="1540" y="1804"/>
                </a:cubicBezTo>
                <a:cubicBezTo>
                  <a:pt x="1540" y="1804"/>
                  <a:pt x="1540" y="1804"/>
                  <a:pt x="1540" y="1804"/>
                </a:cubicBezTo>
                <a:cubicBezTo>
                  <a:pt x="1530" y="1804"/>
                  <a:pt x="1519" y="1804"/>
                  <a:pt x="1509" y="1804"/>
                </a:cubicBezTo>
                <a:cubicBezTo>
                  <a:pt x="1461" y="1804"/>
                  <a:pt x="908" y="1806"/>
                  <a:pt x="869" y="1806"/>
                </a:cubicBezTo>
                <a:cubicBezTo>
                  <a:pt x="866" y="1806"/>
                  <a:pt x="863" y="1806"/>
                  <a:pt x="861" y="1805"/>
                </a:cubicBezTo>
                <a:cubicBezTo>
                  <a:pt x="857" y="1805"/>
                  <a:pt x="853" y="1804"/>
                  <a:pt x="850" y="1803"/>
                </a:cubicBezTo>
                <a:cubicBezTo>
                  <a:pt x="845" y="1802"/>
                  <a:pt x="841" y="1799"/>
                  <a:pt x="838" y="1796"/>
                </a:cubicBezTo>
                <a:cubicBezTo>
                  <a:pt x="835" y="1793"/>
                  <a:pt x="833" y="1790"/>
                  <a:pt x="832" y="1786"/>
                </a:cubicBezTo>
                <a:cubicBezTo>
                  <a:pt x="832" y="1782"/>
                  <a:pt x="832" y="1778"/>
                  <a:pt x="834" y="1773"/>
                </a:cubicBezTo>
                <a:cubicBezTo>
                  <a:pt x="836" y="1771"/>
                  <a:pt x="836" y="1771"/>
                  <a:pt x="836" y="1771"/>
                </a:cubicBezTo>
                <a:cubicBezTo>
                  <a:pt x="836" y="1771"/>
                  <a:pt x="836" y="1771"/>
                  <a:pt x="836" y="1771"/>
                </a:cubicBezTo>
                <a:cubicBezTo>
                  <a:pt x="842" y="1758"/>
                  <a:pt x="848" y="1745"/>
                  <a:pt x="854" y="1732"/>
                </a:cubicBezTo>
                <a:cubicBezTo>
                  <a:pt x="856" y="1730"/>
                  <a:pt x="857" y="1728"/>
                  <a:pt x="858" y="1726"/>
                </a:cubicBezTo>
                <a:cubicBezTo>
                  <a:pt x="862" y="1716"/>
                  <a:pt x="862" y="1716"/>
                  <a:pt x="862" y="1716"/>
                </a:cubicBezTo>
                <a:cubicBezTo>
                  <a:pt x="864" y="1712"/>
                  <a:pt x="868" y="1708"/>
                  <a:pt x="872" y="1704"/>
                </a:cubicBezTo>
                <a:cubicBezTo>
                  <a:pt x="873" y="1704"/>
                  <a:pt x="874" y="1703"/>
                  <a:pt x="875" y="1702"/>
                </a:cubicBezTo>
                <a:cubicBezTo>
                  <a:pt x="875" y="1702"/>
                  <a:pt x="876" y="1701"/>
                  <a:pt x="877" y="1701"/>
                </a:cubicBezTo>
                <a:cubicBezTo>
                  <a:pt x="878" y="1700"/>
                  <a:pt x="878" y="1700"/>
                  <a:pt x="879" y="1699"/>
                </a:cubicBezTo>
                <a:cubicBezTo>
                  <a:pt x="880" y="1699"/>
                  <a:pt x="880" y="1699"/>
                  <a:pt x="880" y="1699"/>
                </a:cubicBezTo>
                <a:cubicBezTo>
                  <a:pt x="881" y="1698"/>
                  <a:pt x="881" y="1698"/>
                  <a:pt x="882" y="1698"/>
                </a:cubicBezTo>
                <a:cubicBezTo>
                  <a:pt x="883" y="1697"/>
                  <a:pt x="885" y="1696"/>
                  <a:pt x="886" y="1695"/>
                </a:cubicBezTo>
                <a:cubicBezTo>
                  <a:pt x="887" y="1695"/>
                  <a:pt x="888" y="1695"/>
                  <a:pt x="889" y="1694"/>
                </a:cubicBezTo>
                <a:cubicBezTo>
                  <a:pt x="890" y="1694"/>
                  <a:pt x="891" y="1693"/>
                  <a:pt x="893" y="1693"/>
                </a:cubicBezTo>
                <a:cubicBezTo>
                  <a:pt x="895" y="1692"/>
                  <a:pt x="897" y="1691"/>
                  <a:pt x="899" y="1690"/>
                </a:cubicBezTo>
                <a:cubicBezTo>
                  <a:pt x="900" y="1690"/>
                  <a:pt x="901" y="1690"/>
                  <a:pt x="903" y="1689"/>
                </a:cubicBezTo>
                <a:cubicBezTo>
                  <a:pt x="903" y="1689"/>
                  <a:pt x="904" y="1689"/>
                  <a:pt x="904" y="1689"/>
                </a:cubicBezTo>
                <a:cubicBezTo>
                  <a:pt x="910" y="1687"/>
                  <a:pt x="917" y="1687"/>
                  <a:pt x="923" y="1687"/>
                </a:cubicBezTo>
                <a:cubicBezTo>
                  <a:pt x="923" y="1687"/>
                  <a:pt x="1503" y="1685"/>
                  <a:pt x="1525" y="1685"/>
                </a:cubicBezTo>
                <a:cubicBezTo>
                  <a:pt x="1531" y="1685"/>
                  <a:pt x="1538" y="1685"/>
                  <a:pt x="1545" y="1685"/>
                </a:cubicBezTo>
                <a:cubicBezTo>
                  <a:pt x="1548" y="1685"/>
                  <a:pt x="1551" y="1685"/>
                  <a:pt x="1554" y="1686"/>
                </a:cubicBezTo>
                <a:cubicBezTo>
                  <a:pt x="1554" y="1686"/>
                  <a:pt x="1555" y="1686"/>
                  <a:pt x="1555" y="1686"/>
                </a:cubicBezTo>
                <a:cubicBezTo>
                  <a:pt x="1557" y="1686"/>
                  <a:pt x="1560" y="1686"/>
                  <a:pt x="1562" y="1687"/>
                </a:cubicBezTo>
                <a:cubicBezTo>
                  <a:pt x="1562" y="1687"/>
                  <a:pt x="1563" y="1687"/>
                  <a:pt x="1563" y="1687"/>
                </a:cubicBezTo>
                <a:cubicBezTo>
                  <a:pt x="1563" y="1687"/>
                  <a:pt x="1563" y="1687"/>
                  <a:pt x="1563" y="1687"/>
                </a:cubicBezTo>
                <a:cubicBezTo>
                  <a:pt x="1566" y="1688"/>
                  <a:pt x="1568" y="1689"/>
                  <a:pt x="1570" y="1690"/>
                </a:cubicBezTo>
                <a:cubicBezTo>
                  <a:pt x="1570" y="1690"/>
                  <a:pt x="1571" y="1690"/>
                  <a:pt x="1571" y="1690"/>
                </a:cubicBezTo>
                <a:cubicBezTo>
                  <a:pt x="1573" y="1691"/>
                  <a:pt x="1575" y="1692"/>
                  <a:pt x="1577" y="1693"/>
                </a:cubicBezTo>
                <a:cubicBezTo>
                  <a:pt x="1577" y="1693"/>
                  <a:pt x="1577" y="1693"/>
                  <a:pt x="1578" y="1693"/>
                </a:cubicBezTo>
                <a:cubicBezTo>
                  <a:pt x="1578" y="1694"/>
                  <a:pt x="1578" y="1694"/>
                  <a:pt x="1578" y="1694"/>
                </a:cubicBezTo>
                <a:cubicBezTo>
                  <a:pt x="1580" y="1695"/>
                  <a:pt x="1581" y="1696"/>
                  <a:pt x="1582" y="1697"/>
                </a:cubicBezTo>
                <a:cubicBezTo>
                  <a:pt x="1584" y="1698"/>
                  <a:pt x="1586" y="1700"/>
                  <a:pt x="1588" y="1703"/>
                </a:cubicBezTo>
                <a:cubicBezTo>
                  <a:pt x="1590" y="1706"/>
                  <a:pt x="1592" y="1710"/>
                  <a:pt x="1592" y="1714"/>
                </a:cubicBezTo>
                <a:cubicBezTo>
                  <a:pt x="1592" y="1717"/>
                  <a:pt x="1592" y="1717"/>
                  <a:pt x="1592" y="1717"/>
                </a:cubicBezTo>
                <a:cubicBezTo>
                  <a:pt x="1592" y="1717"/>
                  <a:pt x="1592" y="1717"/>
                  <a:pt x="1592" y="1717"/>
                </a:cubicBezTo>
                <a:cubicBezTo>
                  <a:pt x="1592" y="1731"/>
                  <a:pt x="1592" y="1746"/>
                  <a:pt x="1592" y="1760"/>
                </a:cubicBezTo>
                <a:cubicBezTo>
                  <a:pt x="1592" y="1764"/>
                  <a:pt x="1593" y="1767"/>
                  <a:pt x="1592" y="1771"/>
                </a:cubicBezTo>
                <a:close/>
                <a:moveTo>
                  <a:pt x="1671" y="1490"/>
                </a:moveTo>
                <a:cubicBezTo>
                  <a:pt x="1671" y="1490"/>
                  <a:pt x="1670" y="1489"/>
                  <a:pt x="1670" y="1489"/>
                </a:cubicBezTo>
                <a:cubicBezTo>
                  <a:pt x="1670" y="1489"/>
                  <a:pt x="1669" y="1489"/>
                  <a:pt x="1669" y="1488"/>
                </a:cubicBezTo>
                <a:cubicBezTo>
                  <a:pt x="1667" y="1486"/>
                  <a:pt x="1666" y="1483"/>
                  <a:pt x="1665" y="1480"/>
                </a:cubicBezTo>
                <a:cubicBezTo>
                  <a:pt x="1665" y="1477"/>
                  <a:pt x="1665" y="1477"/>
                  <a:pt x="1665" y="1477"/>
                </a:cubicBezTo>
                <a:cubicBezTo>
                  <a:pt x="1665" y="1475"/>
                  <a:pt x="1665" y="1473"/>
                  <a:pt x="1665" y="1471"/>
                </a:cubicBezTo>
                <a:cubicBezTo>
                  <a:pt x="1665" y="1471"/>
                  <a:pt x="1665" y="1471"/>
                  <a:pt x="1665" y="1471"/>
                </a:cubicBezTo>
                <a:cubicBezTo>
                  <a:pt x="1664" y="1463"/>
                  <a:pt x="1662" y="1454"/>
                  <a:pt x="1663" y="1445"/>
                </a:cubicBezTo>
                <a:cubicBezTo>
                  <a:pt x="1663" y="1443"/>
                  <a:pt x="1663" y="1443"/>
                  <a:pt x="1663" y="1443"/>
                </a:cubicBezTo>
                <a:cubicBezTo>
                  <a:pt x="1662" y="1440"/>
                  <a:pt x="1663" y="1437"/>
                  <a:pt x="1665" y="1435"/>
                </a:cubicBezTo>
                <a:cubicBezTo>
                  <a:pt x="1667" y="1433"/>
                  <a:pt x="1669" y="1431"/>
                  <a:pt x="1673" y="1429"/>
                </a:cubicBezTo>
                <a:cubicBezTo>
                  <a:pt x="1676" y="1427"/>
                  <a:pt x="1680" y="1426"/>
                  <a:pt x="1684" y="1425"/>
                </a:cubicBezTo>
                <a:cubicBezTo>
                  <a:pt x="1684" y="1425"/>
                  <a:pt x="1684" y="1425"/>
                  <a:pt x="1684" y="1425"/>
                </a:cubicBezTo>
                <a:cubicBezTo>
                  <a:pt x="1685" y="1425"/>
                  <a:pt x="1685" y="1425"/>
                  <a:pt x="1685" y="1425"/>
                </a:cubicBezTo>
                <a:cubicBezTo>
                  <a:pt x="1687" y="1424"/>
                  <a:pt x="1689" y="1424"/>
                  <a:pt x="1690" y="1424"/>
                </a:cubicBezTo>
                <a:cubicBezTo>
                  <a:pt x="1691" y="1424"/>
                  <a:pt x="1692" y="1424"/>
                  <a:pt x="1693" y="1424"/>
                </a:cubicBezTo>
                <a:cubicBezTo>
                  <a:pt x="1700" y="1423"/>
                  <a:pt x="1708" y="1423"/>
                  <a:pt x="1716" y="1423"/>
                </a:cubicBezTo>
                <a:cubicBezTo>
                  <a:pt x="1769" y="1423"/>
                  <a:pt x="1769" y="1423"/>
                  <a:pt x="1769" y="1423"/>
                </a:cubicBezTo>
                <a:cubicBezTo>
                  <a:pt x="1772" y="1423"/>
                  <a:pt x="1775" y="1423"/>
                  <a:pt x="1778" y="1424"/>
                </a:cubicBezTo>
                <a:cubicBezTo>
                  <a:pt x="1792" y="1425"/>
                  <a:pt x="1808" y="1429"/>
                  <a:pt x="1810" y="1442"/>
                </a:cubicBezTo>
                <a:cubicBezTo>
                  <a:pt x="1814" y="1454"/>
                  <a:pt x="1815" y="1466"/>
                  <a:pt x="1817" y="1478"/>
                </a:cubicBezTo>
                <a:cubicBezTo>
                  <a:pt x="1818" y="1480"/>
                  <a:pt x="1818" y="1480"/>
                  <a:pt x="1818" y="1480"/>
                </a:cubicBezTo>
                <a:cubicBezTo>
                  <a:pt x="1818" y="1482"/>
                  <a:pt x="1818" y="1485"/>
                  <a:pt x="1817" y="1487"/>
                </a:cubicBezTo>
                <a:cubicBezTo>
                  <a:pt x="1817" y="1487"/>
                  <a:pt x="1817" y="1488"/>
                  <a:pt x="1816" y="1488"/>
                </a:cubicBezTo>
                <a:cubicBezTo>
                  <a:pt x="1816" y="1488"/>
                  <a:pt x="1816" y="1488"/>
                  <a:pt x="1816" y="1488"/>
                </a:cubicBezTo>
                <a:cubicBezTo>
                  <a:pt x="1816" y="1488"/>
                  <a:pt x="1816" y="1488"/>
                  <a:pt x="1816" y="1488"/>
                </a:cubicBezTo>
                <a:cubicBezTo>
                  <a:pt x="1813" y="1494"/>
                  <a:pt x="1807" y="1497"/>
                  <a:pt x="1799" y="1499"/>
                </a:cubicBezTo>
                <a:cubicBezTo>
                  <a:pt x="1798" y="1499"/>
                  <a:pt x="1798" y="1499"/>
                  <a:pt x="1797" y="1499"/>
                </a:cubicBezTo>
                <a:cubicBezTo>
                  <a:pt x="1796" y="1500"/>
                  <a:pt x="1796" y="1500"/>
                  <a:pt x="1795" y="1500"/>
                </a:cubicBezTo>
                <a:cubicBezTo>
                  <a:pt x="1794" y="1500"/>
                  <a:pt x="1794" y="1500"/>
                  <a:pt x="1793" y="1500"/>
                </a:cubicBezTo>
                <a:cubicBezTo>
                  <a:pt x="1792" y="1500"/>
                  <a:pt x="1790" y="1501"/>
                  <a:pt x="1789" y="1501"/>
                </a:cubicBezTo>
                <a:cubicBezTo>
                  <a:pt x="1771" y="1503"/>
                  <a:pt x="1750" y="1501"/>
                  <a:pt x="1741" y="1501"/>
                </a:cubicBezTo>
                <a:cubicBezTo>
                  <a:pt x="1707" y="1501"/>
                  <a:pt x="1707" y="1501"/>
                  <a:pt x="1707" y="1501"/>
                </a:cubicBezTo>
                <a:cubicBezTo>
                  <a:pt x="1704" y="1501"/>
                  <a:pt x="1702" y="1501"/>
                  <a:pt x="1699" y="1501"/>
                </a:cubicBezTo>
                <a:cubicBezTo>
                  <a:pt x="1697" y="1501"/>
                  <a:pt x="1695" y="1500"/>
                  <a:pt x="1693" y="1500"/>
                </a:cubicBezTo>
                <a:cubicBezTo>
                  <a:pt x="1693" y="1500"/>
                  <a:pt x="1692" y="1500"/>
                  <a:pt x="1692" y="1500"/>
                </a:cubicBezTo>
                <a:cubicBezTo>
                  <a:pt x="1691" y="1500"/>
                  <a:pt x="1691" y="1500"/>
                  <a:pt x="1691" y="1500"/>
                </a:cubicBezTo>
                <a:cubicBezTo>
                  <a:pt x="1689" y="1499"/>
                  <a:pt x="1687" y="1499"/>
                  <a:pt x="1685" y="1498"/>
                </a:cubicBezTo>
                <a:cubicBezTo>
                  <a:pt x="1684" y="1498"/>
                  <a:pt x="1684" y="1497"/>
                  <a:pt x="1683" y="1497"/>
                </a:cubicBezTo>
                <a:cubicBezTo>
                  <a:pt x="1681" y="1496"/>
                  <a:pt x="1680" y="1496"/>
                  <a:pt x="1678" y="1495"/>
                </a:cubicBezTo>
                <a:cubicBezTo>
                  <a:pt x="1676" y="1494"/>
                  <a:pt x="1674" y="1492"/>
                  <a:pt x="1672" y="1491"/>
                </a:cubicBezTo>
                <a:cubicBezTo>
                  <a:pt x="1672" y="1491"/>
                  <a:pt x="1671" y="1490"/>
                  <a:pt x="1671" y="1490"/>
                </a:cubicBezTo>
                <a:close/>
                <a:moveTo>
                  <a:pt x="1680" y="1622"/>
                </a:moveTo>
                <a:cubicBezTo>
                  <a:pt x="1677" y="1618"/>
                  <a:pt x="1676" y="1615"/>
                  <a:pt x="1675" y="1612"/>
                </a:cubicBezTo>
                <a:cubicBezTo>
                  <a:pt x="1675" y="1607"/>
                  <a:pt x="1675" y="1607"/>
                  <a:pt x="1675" y="1607"/>
                </a:cubicBezTo>
                <a:cubicBezTo>
                  <a:pt x="1675" y="1607"/>
                  <a:pt x="1675" y="1607"/>
                  <a:pt x="1675" y="1607"/>
                </a:cubicBezTo>
                <a:cubicBezTo>
                  <a:pt x="1674" y="1593"/>
                  <a:pt x="1673" y="1580"/>
                  <a:pt x="1672" y="1567"/>
                </a:cubicBezTo>
                <a:cubicBezTo>
                  <a:pt x="1672" y="1567"/>
                  <a:pt x="1672" y="1567"/>
                  <a:pt x="1672" y="1567"/>
                </a:cubicBezTo>
                <a:cubicBezTo>
                  <a:pt x="1672" y="1566"/>
                  <a:pt x="1672" y="1566"/>
                  <a:pt x="1672" y="1566"/>
                </a:cubicBezTo>
                <a:cubicBezTo>
                  <a:pt x="1672" y="1565"/>
                  <a:pt x="1672" y="1564"/>
                  <a:pt x="1672" y="1563"/>
                </a:cubicBezTo>
                <a:cubicBezTo>
                  <a:pt x="1675" y="1535"/>
                  <a:pt x="1735" y="1542"/>
                  <a:pt x="1754" y="1542"/>
                </a:cubicBezTo>
                <a:cubicBezTo>
                  <a:pt x="1776" y="1542"/>
                  <a:pt x="1819" y="1537"/>
                  <a:pt x="1832" y="1559"/>
                </a:cubicBezTo>
                <a:cubicBezTo>
                  <a:pt x="1833" y="1561"/>
                  <a:pt x="1835" y="1563"/>
                  <a:pt x="1835" y="1565"/>
                </a:cubicBezTo>
                <a:cubicBezTo>
                  <a:pt x="1836" y="1568"/>
                  <a:pt x="1836" y="1568"/>
                  <a:pt x="1836" y="1568"/>
                </a:cubicBezTo>
                <a:cubicBezTo>
                  <a:pt x="1836" y="1568"/>
                  <a:pt x="1836" y="1568"/>
                  <a:pt x="1836" y="1568"/>
                </a:cubicBezTo>
                <a:cubicBezTo>
                  <a:pt x="1837" y="1575"/>
                  <a:pt x="1838" y="1581"/>
                  <a:pt x="1840" y="1588"/>
                </a:cubicBezTo>
                <a:cubicBezTo>
                  <a:pt x="1844" y="1611"/>
                  <a:pt x="1844" y="1611"/>
                  <a:pt x="1844" y="1611"/>
                </a:cubicBezTo>
                <a:cubicBezTo>
                  <a:pt x="1845" y="1615"/>
                  <a:pt x="1844" y="1618"/>
                  <a:pt x="1843" y="1621"/>
                </a:cubicBezTo>
                <a:cubicBezTo>
                  <a:pt x="1842" y="1623"/>
                  <a:pt x="1840" y="1625"/>
                  <a:pt x="1838" y="1627"/>
                </a:cubicBezTo>
                <a:cubicBezTo>
                  <a:pt x="1838" y="1627"/>
                  <a:pt x="1837" y="1628"/>
                  <a:pt x="1836" y="1629"/>
                </a:cubicBezTo>
                <a:cubicBezTo>
                  <a:pt x="1836" y="1629"/>
                  <a:pt x="1835" y="1629"/>
                  <a:pt x="1835" y="1630"/>
                </a:cubicBezTo>
                <a:cubicBezTo>
                  <a:pt x="1835" y="1630"/>
                  <a:pt x="1834" y="1630"/>
                  <a:pt x="1834" y="1630"/>
                </a:cubicBezTo>
                <a:cubicBezTo>
                  <a:pt x="1833" y="1631"/>
                  <a:pt x="1832" y="1631"/>
                  <a:pt x="1830" y="1632"/>
                </a:cubicBezTo>
                <a:cubicBezTo>
                  <a:pt x="1829" y="1633"/>
                  <a:pt x="1828" y="1633"/>
                  <a:pt x="1827" y="1634"/>
                </a:cubicBezTo>
                <a:cubicBezTo>
                  <a:pt x="1826" y="1634"/>
                  <a:pt x="1825" y="1634"/>
                  <a:pt x="1825" y="1634"/>
                </a:cubicBezTo>
                <a:cubicBezTo>
                  <a:pt x="1824" y="1635"/>
                  <a:pt x="1823" y="1635"/>
                  <a:pt x="1822" y="1635"/>
                </a:cubicBezTo>
                <a:cubicBezTo>
                  <a:pt x="1821" y="1635"/>
                  <a:pt x="1820" y="1636"/>
                  <a:pt x="1819" y="1636"/>
                </a:cubicBezTo>
                <a:cubicBezTo>
                  <a:pt x="1818" y="1636"/>
                  <a:pt x="1818" y="1636"/>
                  <a:pt x="1818" y="1636"/>
                </a:cubicBezTo>
                <a:cubicBezTo>
                  <a:pt x="1816" y="1636"/>
                  <a:pt x="1814" y="1637"/>
                  <a:pt x="1812" y="1637"/>
                </a:cubicBezTo>
                <a:cubicBezTo>
                  <a:pt x="1809" y="1637"/>
                  <a:pt x="1807" y="1637"/>
                  <a:pt x="1805" y="1637"/>
                </a:cubicBezTo>
                <a:cubicBezTo>
                  <a:pt x="1805" y="1637"/>
                  <a:pt x="1805" y="1637"/>
                  <a:pt x="1805" y="1637"/>
                </a:cubicBezTo>
                <a:cubicBezTo>
                  <a:pt x="1804" y="1637"/>
                  <a:pt x="1804" y="1637"/>
                  <a:pt x="1804" y="1637"/>
                </a:cubicBezTo>
                <a:cubicBezTo>
                  <a:pt x="1804" y="1637"/>
                  <a:pt x="1804" y="1637"/>
                  <a:pt x="1804" y="1637"/>
                </a:cubicBezTo>
                <a:cubicBezTo>
                  <a:pt x="1777" y="1637"/>
                  <a:pt x="1750" y="1637"/>
                  <a:pt x="1722" y="1638"/>
                </a:cubicBezTo>
                <a:cubicBezTo>
                  <a:pt x="1719" y="1638"/>
                  <a:pt x="1716" y="1637"/>
                  <a:pt x="1714" y="1637"/>
                </a:cubicBezTo>
                <a:cubicBezTo>
                  <a:pt x="1713" y="1637"/>
                  <a:pt x="1712" y="1637"/>
                  <a:pt x="1712" y="1637"/>
                </a:cubicBezTo>
                <a:cubicBezTo>
                  <a:pt x="1709" y="1636"/>
                  <a:pt x="1707" y="1636"/>
                  <a:pt x="1705" y="1636"/>
                </a:cubicBezTo>
                <a:cubicBezTo>
                  <a:pt x="1705" y="1636"/>
                  <a:pt x="1705" y="1636"/>
                  <a:pt x="1705" y="1636"/>
                </a:cubicBezTo>
                <a:cubicBezTo>
                  <a:pt x="1704" y="1635"/>
                  <a:pt x="1704" y="1635"/>
                  <a:pt x="1704" y="1635"/>
                </a:cubicBezTo>
                <a:cubicBezTo>
                  <a:pt x="1701" y="1635"/>
                  <a:pt x="1699" y="1634"/>
                  <a:pt x="1697" y="1633"/>
                </a:cubicBezTo>
                <a:cubicBezTo>
                  <a:pt x="1696" y="1633"/>
                  <a:pt x="1695" y="1632"/>
                  <a:pt x="1695" y="1632"/>
                </a:cubicBezTo>
                <a:cubicBezTo>
                  <a:pt x="1693" y="1632"/>
                  <a:pt x="1692" y="1631"/>
                  <a:pt x="1691" y="1630"/>
                </a:cubicBezTo>
                <a:cubicBezTo>
                  <a:pt x="1691" y="1630"/>
                  <a:pt x="1690" y="1630"/>
                  <a:pt x="1690" y="1630"/>
                </a:cubicBezTo>
                <a:cubicBezTo>
                  <a:pt x="1686" y="1628"/>
                  <a:pt x="1682" y="1625"/>
                  <a:pt x="1680" y="1622"/>
                </a:cubicBezTo>
                <a:close/>
                <a:moveTo>
                  <a:pt x="1875" y="1783"/>
                </a:moveTo>
                <a:cubicBezTo>
                  <a:pt x="1873" y="1787"/>
                  <a:pt x="1870" y="1790"/>
                  <a:pt x="1866" y="1793"/>
                </a:cubicBezTo>
                <a:cubicBezTo>
                  <a:pt x="1862" y="1796"/>
                  <a:pt x="1858" y="1799"/>
                  <a:pt x="1852" y="1800"/>
                </a:cubicBezTo>
                <a:cubicBezTo>
                  <a:pt x="1846" y="1802"/>
                  <a:pt x="1840" y="1803"/>
                  <a:pt x="1833" y="1803"/>
                </a:cubicBezTo>
                <a:cubicBezTo>
                  <a:pt x="1815" y="1803"/>
                  <a:pt x="1815" y="1803"/>
                  <a:pt x="1815" y="1803"/>
                </a:cubicBezTo>
                <a:cubicBezTo>
                  <a:pt x="1814" y="1803"/>
                  <a:pt x="1814" y="1803"/>
                  <a:pt x="1814" y="1803"/>
                </a:cubicBezTo>
                <a:cubicBezTo>
                  <a:pt x="1789" y="1803"/>
                  <a:pt x="1765" y="1803"/>
                  <a:pt x="1740" y="1803"/>
                </a:cubicBezTo>
                <a:cubicBezTo>
                  <a:pt x="1737" y="1803"/>
                  <a:pt x="1734" y="1803"/>
                  <a:pt x="1731" y="1803"/>
                </a:cubicBezTo>
                <a:cubicBezTo>
                  <a:pt x="1730" y="1803"/>
                  <a:pt x="1730" y="1803"/>
                  <a:pt x="1729" y="1803"/>
                </a:cubicBezTo>
                <a:cubicBezTo>
                  <a:pt x="1726" y="1802"/>
                  <a:pt x="1724" y="1802"/>
                  <a:pt x="1721" y="1801"/>
                </a:cubicBezTo>
                <a:cubicBezTo>
                  <a:pt x="1721" y="1801"/>
                  <a:pt x="1721" y="1801"/>
                  <a:pt x="1720" y="1801"/>
                </a:cubicBezTo>
                <a:cubicBezTo>
                  <a:pt x="1720" y="1801"/>
                  <a:pt x="1720" y="1801"/>
                  <a:pt x="1720" y="1801"/>
                </a:cubicBezTo>
                <a:cubicBezTo>
                  <a:pt x="1709" y="1798"/>
                  <a:pt x="1698" y="1792"/>
                  <a:pt x="1692" y="1783"/>
                </a:cubicBezTo>
                <a:cubicBezTo>
                  <a:pt x="1692" y="1783"/>
                  <a:pt x="1692" y="1783"/>
                  <a:pt x="1692" y="1783"/>
                </a:cubicBezTo>
                <a:cubicBezTo>
                  <a:pt x="1692" y="1783"/>
                  <a:pt x="1692" y="1783"/>
                  <a:pt x="1692" y="1783"/>
                </a:cubicBezTo>
                <a:cubicBezTo>
                  <a:pt x="1691" y="1782"/>
                  <a:pt x="1690" y="1780"/>
                  <a:pt x="1690" y="1778"/>
                </a:cubicBezTo>
                <a:cubicBezTo>
                  <a:pt x="1689" y="1777"/>
                  <a:pt x="1689" y="1776"/>
                  <a:pt x="1689" y="1775"/>
                </a:cubicBezTo>
                <a:cubicBezTo>
                  <a:pt x="1688" y="1774"/>
                  <a:pt x="1688" y="1773"/>
                  <a:pt x="1688" y="1772"/>
                </a:cubicBezTo>
                <a:cubicBezTo>
                  <a:pt x="1688" y="1772"/>
                  <a:pt x="1688" y="1771"/>
                  <a:pt x="1688" y="1771"/>
                </a:cubicBezTo>
                <a:cubicBezTo>
                  <a:pt x="1687" y="1769"/>
                  <a:pt x="1687" y="1769"/>
                  <a:pt x="1687" y="1769"/>
                </a:cubicBezTo>
                <a:cubicBezTo>
                  <a:pt x="1687" y="1769"/>
                  <a:pt x="1687" y="1769"/>
                  <a:pt x="1687" y="1769"/>
                </a:cubicBezTo>
                <a:cubicBezTo>
                  <a:pt x="1686" y="1756"/>
                  <a:pt x="1685" y="1742"/>
                  <a:pt x="1684" y="1728"/>
                </a:cubicBezTo>
                <a:cubicBezTo>
                  <a:pt x="1684" y="1725"/>
                  <a:pt x="1684" y="1723"/>
                  <a:pt x="1684" y="1721"/>
                </a:cubicBezTo>
                <a:cubicBezTo>
                  <a:pt x="1683" y="1714"/>
                  <a:pt x="1683" y="1714"/>
                  <a:pt x="1683" y="1714"/>
                </a:cubicBezTo>
                <a:cubicBezTo>
                  <a:pt x="1683" y="1713"/>
                  <a:pt x="1683" y="1713"/>
                  <a:pt x="1683" y="1713"/>
                </a:cubicBezTo>
                <a:cubicBezTo>
                  <a:pt x="1683" y="1711"/>
                  <a:pt x="1683" y="1710"/>
                  <a:pt x="1684" y="1709"/>
                </a:cubicBezTo>
                <a:cubicBezTo>
                  <a:pt x="1684" y="1708"/>
                  <a:pt x="1684" y="1707"/>
                  <a:pt x="1684" y="1707"/>
                </a:cubicBezTo>
                <a:cubicBezTo>
                  <a:pt x="1685" y="1706"/>
                  <a:pt x="1685" y="1705"/>
                  <a:pt x="1685" y="1704"/>
                </a:cubicBezTo>
                <a:cubicBezTo>
                  <a:pt x="1686" y="1703"/>
                  <a:pt x="1686" y="1703"/>
                  <a:pt x="1686" y="1702"/>
                </a:cubicBezTo>
                <a:cubicBezTo>
                  <a:pt x="1686" y="1702"/>
                  <a:pt x="1686" y="1702"/>
                  <a:pt x="1686" y="1702"/>
                </a:cubicBezTo>
                <a:cubicBezTo>
                  <a:pt x="1687" y="1700"/>
                  <a:pt x="1688" y="1699"/>
                  <a:pt x="1689" y="1698"/>
                </a:cubicBezTo>
                <a:cubicBezTo>
                  <a:pt x="1690" y="1697"/>
                  <a:pt x="1691" y="1697"/>
                  <a:pt x="1691" y="1696"/>
                </a:cubicBezTo>
                <a:cubicBezTo>
                  <a:pt x="1692" y="1695"/>
                  <a:pt x="1693" y="1695"/>
                  <a:pt x="1694" y="1694"/>
                </a:cubicBezTo>
                <a:cubicBezTo>
                  <a:pt x="1695" y="1694"/>
                  <a:pt x="1695" y="1693"/>
                  <a:pt x="1695" y="1693"/>
                </a:cubicBezTo>
                <a:cubicBezTo>
                  <a:pt x="1695" y="1693"/>
                  <a:pt x="1696" y="1693"/>
                  <a:pt x="1696" y="1693"/>
                </a:cubicBezTo>
                <a:cubicBezTo>
                  <a:pt x="1698" y="1692"/>
                  <a:pt x="1699" y="1691"/>
                  <a:pt x="1701" y="1690"/>
                </a:cubicBezTo>
                <a:cubicBezTo>
                  <a:pt x="1702" y="1690"/>
                  <a:pt x="1702" y="1689"/>
                  <a:pt x="1702" y="1689"/>
                </a:cubicBezTo>
                <a:cubicBezTo>
                  <a:pt x="1703" y="1689"/>
                  <a:pt x="1703" y="1689"/>
                  <a:pt x="1703" y="1689"/>
                </a:cubicBezTo>
                <a:cubicBezTo>
                  <a:pt x="1704" y="1689"/>
                  <a:pt x="1704" y="1689"/>
                  <a:pt x="1705" y="1688"/>
                </a:cubicBezTo>
                <a:cubicBezTo>
                  <a:pt x="1706" y="1688"/>
                  <a:pt x="1708" y="1687"/>
                  <a:pt x="1709" y="1687"/>
                </a:cubicBezTo>
                <a:cubicBezTo>
                  <a:pt x="1710" y="1687"/>
                  <a:pt x="1711" y="1686"/>
                  <a:pt x="1712" y="1686"/>
                </a:cubicBezTo>
                <a:cubicBezTo>
                  <a:pt x="1713" y="1686"/>
                  <a:pt x="1714" y="1686"/>
                  <a:pt x="1714" y="1686"/>
                </a:cubicBezTo>
                <a:cubicBezTo>
                  <a:pt x="1717" y="1685"/>
                  <a:pt x="1720" y="1685"/>
                  <a:pt x="1723" y="1685"/>
                </a:cubicBezTo>
                <a:cubicBezTo>
                  <a:pt x="1723" y="1685"/>
                  <a:pt x="1724" y="1685"/>
                  <a:pt x="1724" y="1685"/>
                </a:cubicBezTo>
                <a:cubicBezTo>
                  <a:pt x="1725" y="1685"/>
                  <a:pt x="1726" y="1685"/>
                  <a:pt x="1727" y="1685"/>
                </a:cubicBezTo>
                <a:cubicBezTo>
                  <a:pt x="1731" y="1685"/>
                  <a:pt x="1731" y="1685"/>
                  <a:pt x="1731" y="1685"/>
                </a:cubicBezTo>
                <a:cubicBezTo>
                  <a:pt x="1736" y="1684"/>
                  <a:pt x="1740" y="1684"/>
                  <a:pt x="1744" y="1684"/>
                </a:cubicBezTo>
                <a:cubicBezTo>
                  <a:pt x="1748" y="1684"/>
                  <a:pt x="1752" y="1684"/>
                  <a:pt x="1755" y="1684"/>
                </a:cubicBezTo>
                <a:cubicBezTo>
                  <a:pt x="1791" y="1684"/>
                  <a:pt x="1791" y="1684"/>
                  <a:pt x="1791" y="1684"/>
                </a:cubicBezTo>
                <a:cubicBezTo>
                  <a:pt x="1801" y="1684"/>
                  <a:pt x="1811" y="1684"/>
                  <a:pt x="1820" y="1685"/>
                </a:cubicBezTo>
                <a:cubicBezTo>
                  <a:pt x="1822" y="1685"/>
                  <a:pt x="1823" y="1685"/>
                  <a:pt x="1825" y="1685"/>
                </a:cubicBezTo>
                <a:cubicBezTo>
                  <a:pt x="1826" y="1686"/>
                  <a:pt x="1827" y="1686"/>
                  <a:pt x="1828" y="1686"/>
                </a:cubicBezTo>
                <a:cubicBezTo>
                  <a:pt x="1828" y="1686"/>
                  <a:pt x="1829" y="1686"/>
                  <a:pt x="1830" y="1686"/>
                </a:cubicBezTo>
                <a:cubicBezTo>
                  <a:pt x="1830" y="1686"/>
                  <a:pt x="1831" y="1686"/>
                  <a:pt x="1831" y="1687"/>
                </a:cubicBezTo>
                <a:cubicBezTo>
                  <a:pt x="1832" y="1687"/>
                  <a:pt x="1832" y="1687"/>
                  <a:pt x="1833" y="1687"/>
                </a:cubicBezTo>
                <a:cubicBezTo>
                  <a:pt x="1834" y="1687"/>
                  <a:pt x="1836" y="1688"/>
                  <a:pt x="1838" y="1689"/>
                </a:cubicBezTo>
                <a:cubicBezTo>
                  <a:pt x="1839" y="1689"/>
                  <a:pt x="1840" y="1689"/>
                  <a:pt x="1841" y="1690"/>
                </a:cubicBezTo>
                <a:cubicBezTo>
                  <a:pt x="1842" y="1690"/>
                  <a:pt x="1842" y="1690"/>
                  <a:pt x="1843" y="1691"/>
                </a:cubicBezTo>
                <a:cubicBezTo>
                  <a:pt x="1845" y="1691"/>
                  <a:pt x="1846" y="1692"/>
                  <a:pt x="1847" y="1693"/>
                </a:cubicBezTo>
                <a:cubicBezTo>
                  <a:pt x="1852" y="1695"/>
                  <a:pt x="1856" y="1698"/>
                  <a:pt x="1859" y="1702"/>
                </a:cubicBezTo>
                <a:cubicBezTo>
                  <a:pt x="1862" y="1705"/>
                  <a:pt x="1864" y="1709"/>
                  <a:pt x="1865" y="1713"/>
                </a:cubicBezTo>
                <a:cubicBezTo>
                  <a:pt x="1870" y="1736"/>
                  <a:pt x="1870" y="1736"/>
                  <a:pt x="1870" y="1736"/>
                </a:cubicBezTo>
                <a:cubicBezTo>
                  <a:pt x="1871" y="1746"/>
                  <a:pt x="1873" y="1755"/>
                  <a:pt x="1875" y="1764"/>
                </a:cubicBezTo>
                <a:cubicBezTo>
                  <a:pt x="1875" y="1764"/>
                  <a:pt x="1875" y="1764"/>
                  <a:pt x="1875" y="1764"/>
                </a:cubicBezTo>
                <a:cubicBezTo>
                  <a:pt x="1876" y="1770"/>
                  <a:pt x="1876" y="1770"/>
                  <a:pt x="1876" y="1770"/>
                </a:cubicBezTo>
                <a:cubicBezTo>
                  <a:pt x="1877" y="1775"/>
                  <a:pt x="1877" y="1779"/>
                  <a:pt x="1875" y="1783"/>
                </a:cubicBezTo>
                <a:close/>
                <a:moveTo>
                  <a:pt x="2041" y="1494"/>
                </a:moveTo>
                <a:cubicBezTo>
                  <a:pt x="2036" y="1492"/>
                  <a:pt x="2032" y="1490"/>
                  <a:pt x="2030" y="1487"/>
                </a:cubicBezTo>
                <a:cubicBezTo>
                  <a:pt x="2027" y="1485"/>
                  <a:pt x="2024" y="1482"/>
                  <a:pt x="2023" y="1479"/>
                </a:cubicBezTo>
                <a:cubicBezTo>
                  <a:pt x="2021" y="1474"/>
                  <a:pt x="2021" y="1474"/>
                  <a:pt x="2021" y="1474"/>
                </a:cubicBezTo>
                <a:cubicBezTo>
                  <a:pt x="2019" y="1467"/>
                  <a:pt x="2016" y="1460"/>
                  <a:pt x="2014" y="1453"/>
                </a:cubicBezTo>
                <a:cubicBezTo>
                  <a:pt x="2012" y="1449"/>
                  <a:pt x="2009" y="1444"/>
                  <a:pt x="2009" y="1439"/>
                </a:cubicBezTo>
                <a:cubicBezTo>
                  <a:pt x="2009" y="1439"/>
                  <a:pt x="2009" y="1438"/>
                  <a:pt x="2009" y="1437"/>
                </a:cubicBezTo>
                <a:cubicBezTo>
                  <a:pt x="2009" y="1437"/>
                  <a:pt x="2009" y="1437"/>
                  <a:pt x="2009" y="1437"/>
                </a:cubicBezTo>
                <a:cubicBezTo>
                  <a:pt x="2009" y="1436"/>
                  <a:pt x="2009" y="1436"/>
                  <a:pt x="2009" y="1436"/>
                </a:cubicBezTo>
                <a:cubicBezTo>
                  <a:pt x="2010" y="1435"/>
                  <a:pt x="2009" y="1435"/>
                  <a:pt x="2010" y="1434"/>
                </a:cubicBezTo>
                <a:cubicBezTo>
                  <a:pt x="2010" y="1434"/>
                  <a:pt x="2010" y="1434"/>
                  <a:pt x="2010" y="1434"/>
                </a:cubicBezTo>
                <a:cubicBezTo>
                  <a:pt x="2016" y="1421"/>
                  <a:pt x="2039" y="1423"/>
                  <a:pt x="2051" y="1423"/>
                </a:cubicBezTo>
                <a:cubicBezTo>
                  <a:pt x="2110" y="1422"/>
                  <a:pt x="2110" y="1422"/>
                  <a:pt x="2110" y="1422"/>
                </a:cubicBezTo>
                <a:cubicBezTo>
                  <a:pt x="2115" y="1422"/>
                  <a:pt x="2120" y="1423"/>
                  <a:pt x="2125" y="1424"/>
                </a:cubicBezTo>
                <a:cubicBezTo>
                  <a:pt x="2126" y="1424"/>
                  <a:pt x="2128" y="1424"/>
                  <a:pt x="2129" y="1425"/>
                </a:cubicBezTo>
                <a:cubicBezTo>
                  <a:pt x="2129" y="1425"/>
                  <a:pt x="2130" y="1425"/>
                  <a:pt x="2131" y="1425"/>
                </a:cubicBezTo>
                <a:cubicBezTo>
                  <a:pt x="2132" y="1425"/>
                  <a:pt x="2133" y="1426"/>
                  <a:pt x="2133" y="1426"/>
                </a:cubicBezTo>
                <a:cubicBezTo>
                  <a:pt x="2135" y="1426"/>
                  <a:pt x="2137" y="1427"/>
                  <a:pt x="2138" y="1428"/>
                </a:cubicBezTo>
                <a:cubicBezTo>
                  <a:pt x="2139" y="1428"/>
                  <a:pt x="2139" y="1428"/>
                  <a:pt x="2139" y="1428"/>
                </a:cubicBezTo>
                <a:cubicBezTo>
                  <a:pt x="2139" y="1428"/>
                  <a:pt x="2139" y="1428"/>
                  <a:pt x="2140" y="1428"/>
                </a:cubicBezTo>
                <a:cubicBezTo>
                  <a:pt x="2141" y="1429"/>
                  <a:pt x="2142" y="1429"/>
                  <a:pt x="2144" y="1430"/>
                </a:cubicBezTo>
                <a:cubicBezTo>
                  <a:pt x="2145" y="1431"/>
                  <a:pt x="2146" y="1431"/>
                  <a:pt x="2146" y="1431"/>
                </a:cubicBezTo>
                <a:cubicBezTo>
                  <a:pt x="2147" y="1432"/>
                  <a:pt x="2147" y="1432"/>
                  <a:pt x="2148" y="1432"/>
                </a:cubicBezTo>
                <a:cubicBezTo>
                  <a:pt x="2148" y="1433"/>
                  <a:pt x="2148" y="1433"/>
                  <a:pt x="2149" y="1433"/>
                </a:cubicBezTo>
                <a:cubicBezTo>
                  <a:pt x="2149" y="1433"/>
                  <a:pt x="2150" y="1434"/>
                  <a:pt x="2150" y="1434"/>
                </a:cubicBezTo>
                <a:cubicBezTo>
                  <a:pt x="2153" y="1436"/>
                  <a:pt x="2156" y="1439"/>
                  <a:pt x="2157" y="1442"/>
                </a:cubicBezTo>
                <a:cubicBezTo>
                  <a:pt x="2157" y="1442"/>
                  <a:pt x="2157" y="1442"/>
                  <a:pt x="2157" y="1442"/>
                </a:cubicBezTo>
                <a:cubicBezTo>
                  <a:pt x="2163" y="1450"/>
                  <a:pt x="2166" y="1460"/>
                  <a:pt x="2170" y="1468"/>
                </a:cubicBezTo>
                <a:cubicBezTo>
                  <a:pt x="2170" y="1468"/>
                  <a:pt x="2170" y="1468"/>
                  <a:pt x="2170" y="1468"/>
                </a:cubicBezTo>
                <a:cubicBezTo>
                  <a:pt x="2172" y="1473"/>
                  <a:pt x="2176" y="1477"/>
                  <a:pt x="2177" y="1482"/>
                </a:cubicBezTo>
                <a:cubicBezTo>
                  <a:pt x="2177" y="1482"/>
                  <a:pt x="2177" y="1483"/>
                  <a:pt x="2177" y="1483"/>
                </a:cubicBezTo>
                <a:cubicBezTo>
                  <a:pt x="2177" y="1483"/>
                  <a:pt x="2177" y="1483"/>
                  <a:pt x="2177" y="1483"/>
                </a:cubicBezTo>
                <a:cubicBezTo>
                  <a:pt x="2178" y="1492"/>
                  <a:pt x="2170" y="1496"/>
                  <a:pt x="2162" y="1498"/>
                </a:cubicBezTo>
                <a:cubicBezTo>
                  <a:pt x="2161" y="1498"/>
                  <a:pt x="2161" y="1498"/>
                  <a:pt x="2161" y="1499"/>
                </a:cubicBezTo>
                <a:cubicBezTo>
                  <a:pt x="2160" y="1499"/>
                  <a:pt x="2160" y="1499"/>
                  <a:pt x="2159" y="1499"/>
                </a:cubicBezTo>
                <a:cubicBezTo>
                  <a:pt x="2158" y="1499"/>
                  <a:pt x="2156" y="1499"/>
                  <a:pt x="2155" y="1500"/>
                </a:cubicBezTo>
                <a:cubicBezTo>
                  <a:pt x="2154" y="1500"/>
                  <a:pt x="2154" y="1500"/>
                  <a:pt x="2153" y="1500"/>
                </a:cubicBezTo>
                <a:cubicBezTo>
                  <a:pt x="2152" y="1500"/>
                  <a:pt x="2150" y="1500"/>
                  <a:pt x="2149" y="1500"/>
                </a:cubicBezTo>
                <a:cubicBezTo>
                  <a:pt x="2148" y="1500"/>
                  <a:pt x="2147" y="1500"/>
                  <a:pt x="2146" y="1500"/>
                </a:cubicBezTo>
                <a:cubicBezTo>
                  <a:pt x="2146" y="1500"/>
                  <a:pt x="2146" y="1500"/>
                  <a:pt x="2146" y="1500"/>
                </a:cubicBezTo>
                <a:cubicBezTo>
                  <a:pt x="2144" y="1500"/>
                  <a:pt x="2144" y="1500"/>
                  <a:pt x="2144" y="1500"/>
                </a:cubicBezTo>
                <a:cubicBezTo>
                  <a:pt x="2135" y="1500"/>
                  <a:pt x="2126" y="1500"/>
                  <a:pt x="2117" y="1500"/>
                </a:cubicBezTo>
                <a:cubicBezTo>
                  <a:pt x="2102" y="1500"/>
                  <a:pt x="2087" y="1500"/>
                  <a:pt x="2072" y="1500"/>
                </a:cubicBezTo>
                <a:cubicBezTo>
                  <a:pt x="2061" y="1500"/>
                  <a:pt x="2050" y="1499"/>
                  <a:pt x="2041" y="1494"/>
                </a:cubicBezTo>
                <a:cubicBezTo>
                  <a:pt x="2041" y="1494"/>
                  <a:pt x="2041" y="1494"/>
                  <a:pt x="2041" y="1494"/>
                </a:cubicBezTo>
                <a:close/>
                <a:moveTo>
                  <a:pt x="2079" y="1621"/>
                </a:moveTo>
                <a:cubicBezTo>
                  <a:pt x="2076" y="1617"/>
                  <a:pt x="2073" y="1614"/>
                  <a:pt x="2072" y="1611"/>
                </a:cubicBezTo>
                <a:cubicBezTo>
                  <a:pt x="2064" y="1588"/>
                  <a:pt x="2064" y="1588"/>
                  <a:pt x="2064" y="1588"/>
                </a:cubicBezTo>
                <a:cubicBezTo>
                  <a:pt x="2061" y="1581"/>
                  <a:pt x="2059" y="1575"/>
                  <a:pt x="2056" y="1568"/>
                </a:cubicBezTo>
                <a:cubicBezTo>
                  <a:pt x="2056" y="1568"/>
                  <a:pt x="2056" y="1568"/>
                  <a:pt x="2056" y="1568"/>
                </a:cubicBezTo>
                <a:cubicBezTo>
                  <a:pt x="2055" y="1565"/>
                  <a:pt x="2055" y="1565"/>
                  <a:pt x="2055" y="1565"/>
                </a:cubicBezTo>
                <a:cubicBezTo>
                  <a:pt x="2054" y="1561"/>
                  <a:pt x="2054" y="1558"/>
                  <a:pt x="2055" y="1555"/>
                </a:cubicBezTo>
                <a:cubicBezTo>
                  <a:pt x="2056" y="1553"/>
                  <a:pt x="2057" y="1552"/>
                  <a:pt x="2059" y="1550"/>
                </a:cubicBezTo>
                <a:cubicBezTo>
                  <a:pt x="2059" y="1550"/>
                  <a:pt x="2059" y="1550"/>
                  <a:pt x="2060" y="1549"/>
                </a:cubicBezTo>
                <a:cubicBezTo>
                  <a:pt x="2060" y="1549"/>
                  <a:pt x="2061" y="1548"/>
                  <a:pt x="2061" y="1548"/>
                </a:cubicBezTo>
                <a:cubicBezTo>
                  <a:pt x="2064" y="1546"/>
                  <a:pt x="2068" y="1544"/>
                  <a:pt x="2072" y="1543"/>
                </a:cubicBezTo>
                <a:cubicBezTo>
                  <a:pt x="2076" y="1542"/>
                  <a:pt x="2080" y="1542"/>
                  <a:pt x="2084" y="1541"/>
                </a:cubicBezTo>
                <a:cubicBezTo>
                  <a:pt x="2100" y="1540"/>
                  <a:pt x="2117" y="1541"/>
                  <a:pt x="2125" y="1541"/>
                </a:cubicBezTo>
                <a:cubicBezTo>
                  <a:pt x="2153" y="1541"/>
                  <a:pt x="2202" y="1535"/>
                  <a:pt x="2218" y="1564"/>
                </a:cubicBezTo>
                <a:cubicBezTo>
                  <a:pt x="2218" y="1564"/>
                  <a:pt x="2218" y="1564"/>
                  <a:pt x="2218" y="1564"/>
                </a:cubicBezTo>
                <a:cubicBezTo>
                  <a:pt x="2218" y="1565"/>
                  <a:pt x="2218" y="1565"/>
                  <a:pt x="2218" y="1565"/>
                </a:cubicBezTo>
                <a:cubicBezTo>
                  <a:pt x="2218" y="1565"/>
                  <a:pt x="2218" y="1565"/>
                  <a:pt x="2218" y="1565"/>
                </a:cubicBezTo>
                <a:cubicBezTo>
                  <a:pt x="2224" y="1577"/>
                  <a:pt x="2230" y="1589"/>
                  <a:pt x="2236" y="1601"/>
                </a:cubicBezTo>
                <a:cubicBezTo>
                  <a:pt x="2238" y="1605"/>
                  <a:pt x="2241" y="1609"/>
                  <a:pt x="2242" y="1614"/>
                </a:cubicBezTo>
                <a:cubicBezTo>
                  <a:pt x="2242" y="1614"/>
                  <a:pt x="2242" y="1614"/>
                  <a:pt x="2242" y="1614"/>
                </a:cubicBezTo>
                <a:cubicBezTo>
                  <a:pt x="2242" y="1615"/>
                  <a:pt x="2242" y="1616"/>
                  <a:pt x="2242" y="1617"/>
                </a:cubicBezTo>
                <a:cubicBezTo>
                  <a:pt x="2242" y="1618"/>
                  <a:pt x="2242" y="1619"/>
                  <a:pt x="2242" y="1620"/>
                </a:cubicBezTo>
                <a:cubicBezTo>
                  <a:pt x="2242" y="1620"/>
                  <a:pt x="2242" y="1620"/>
                  <a:pt x="2242" y="1620"/>
                </a:cubicBezTo>
                <a:cubicBezTo>
                  <a:pt x="2242" y="1620"/>
                  <a:pt x="2242" y="1621"/>
                  <a:pt x="2242" y="1621"/>
                </a:cubicBezTo>
                <a:cubicBezTo>
                  <a:pt x="2242" y="1622"/>
                  <a:pt x="2241" y="1623"/>
                  <a:pt x="2240" y="1624"/>
                </a:cubicBezTo>
                <a:cubicBezTo>
                  <a:pt x="2240" y="1625"/>
                  <a:pt x="2240" y="1625"/>
                  <a:pt x="2240" y="1625"/>
                </a:cubicBezTo>
                <a:cubicBezTo>
                  <a:pt x="2239" y="1626"/>
                  <a:pt x="2238" y="1627"/>
                  <a:pt x="2237" y="1628"/>
                </a:cubicBezTo>
                <a:cubicBezTo>
                  <a:pt x="2237" y="1628"/>
                  <a:pt x="2237" y="1628"/>
                  <a:pt x="2237" y="1628"/>
                </a:cubicBezTo>
                <a:cubicBezTo>
                  <a:pt x="2236" y="1629"/>
                  <a:pt x="2236" y="1629"/>
                  <a:pt x="2236" y="1629"/>
                </a:cubicBezTo>
                <a:cubicBezTo>
                  <a:pt x="2235" y="1630"/>
                  <a:pt x="2234" y="1630"/>
                  <a:pt x="2234" y="1630"/>
                </a:cubicBezTo>
                <a:cubicBezTo>
                  <a:pt x="2231" y="1632"/>
                  <a:pt x="2229" y="1633"/>
                  <a:pt x="2225" y="1634"/>
                </a:cubicBezTo>
                <a:cubicBezTo>
                  <a:pt x="2225" y="1634"/>
                  <a:pt x="2224" y="1635"/>
                  <a:pt x="2223" y="1635"/>
                </a:cubicBezTo>
                <a:cubicBezTo>
                  <a:pt x="2221" y="1635"/>
                  <a:pt x="2220" y="1635"/>
                  <a:pt x="2219" y="1636"/>
                </a:cubicBezTo>
                <a:cubicBezTo>
                  <a:pt x="2218" y="1636"/>
                  <a:pt x="2218" y="1636"/>
                  <a:pt x="2217" y="1636"/>
                </a:cubicBezTo>
                <a:cubicBezTo>
                  <a:pt x="2217" y="1636"/>
                  <a:pt x="2216" y="1636"/>
                  <a:pt x="2216" y="1636"/>
                </a:cubicBezTo>
                <a:cubicBezTo>
                  <a:pt x="2187" y="1639"/>
                  <a:pt x="2156" y="1636"/>
                  <a:pt x="2126" y="1637"/>
                </a:cubicBezTo>
                <a:cubicBezTo>
                  <a:pt x="2123" y="1637"/>
                  <a:pt x="2120" y="1636"/>
                  <a:pt x="2117" y="1636"/>
                </a:cubicBezTo>
                <a:cubicBezTo>
                  <a:pt x="2117" y="1636"/>
                  <a:pt x="2117" y="1636"/>
                  <a:pt x="2117" y="1636"/>
                </a:cubicBezTo>
                <a:cubicBezTo>
                  <a:pt x="2106" y="1635"/>
                  <a:pt x="2095" y="1631"/>
                  <a:pt x="2086" y="1625"/>
                </a:cubicBezTo>
                <a:cubicBezTo>
                  <a:pt x="2083" y="1624"/>
                  <a:pt x="2081" y="1622"/>
                  <a:pt x="2079" y="1621"/>
                </a:cubicBezTo>
                <a:close/>
                <a:moveTo>
                  <a:pt x="2322" y="1782"/>
                </a:moveTo>
                <a:cubicBezTo>
                  <a:pt x="2322" y="1783"/>
                  <a:pt x="2321" y="1783"/>
                  <a:pt x="2321" y="1784"/>
                </a:cubicBezTo>
                <a:cubicBezTo>
                  <a:pt x="2321" y="1785"/>
                  <a:pt x="2321" y="1785"/>
                  <a:pt x="2321" y="1786"/>
                </a:cubicBezTo>
                <a:cubicBezTo>
                  <a:pt x="2320" y="1787"/>
                  <a:pt x="2320" y="1788"/>
                  <a:pt x="2319" y="1789"/>
                </a:cubicBezTo>
                <a:cubicBezTo>
                  <a:pt x="2319" y="1789"/>
                  <a:pt x="2319" y="1789"/>
                  <a:pt x="2319" y="1790"/>
                </a:cubicBezTo>
                <a:cubicBezTo>
                  <a:pt x="2318" y="1790"/>
                  <a:pt x="2318" y="1791"/>
                  <a:pt x="2317" y="1791"/>
                </a:cubicBezTo>
                <a:cubicBezTo>
                  <a:pt x="2317" y="1791"/>
                  <a:pt x="2317" y="1792"/>
                  <a:pt x="2316" y="1792"/>
                </a:cubicBezTo>
                <a:cubicBezTo>
                  <a:pt x="2316" y="1792"/>
                  <a:pt x="2316" y="1792"/>
                  <a:pt x="2316" y="1793"/>
                </a:cubicBezTo>
                <a:cubicBezTo>
                  <a:pt x="2310" y="1798"/>
                  <a:pt x="2303" y="1800"/>
                  <a:pt x="2296" y="1801"/>
                </a:cubicBezTo>
                <a:cubicBezTo>
                  <a:pt x="2296" y="1801"/>
                  <a:pt x="2295" y="1801"/>
                  <a:pt x="2295" y="1801"/>
                </a:cubicBezTo>
                <a:cubicBezTo>
                  <a:pt x="2292" y="1802"/>
                  <a:pt x="2289" y="1802"/>
                  <a:pt x="2286" y="1802"/>
                </a:cubicBezTo>
                <a:cubicBezTo>
                  <a:pt x="2286" y="1802"/>
                  <a:pt x="2286" y="1802"/>
                  <a:pt x="2286" y="1802"/>
                </a:cubicBezTo>
                <a:cubicBezTo>
                  <a:pt x="2283" y="1802"/>
                  <a:pt x="2283" y="1802"/>
                  <a:pt x="2283" y="1802"/>
                </a:cubicBezTo>
                <a:cubicBezTo>
                  <a:pt x="2280" y="1802"/>
                  <a:pt x="2277" y="1802"/>
                  <a:pt x="2275" y="1802"/>
                </a:cubicBezTo>
                <a:cubicBezTo>
                  <a:pt x="2193" y="1802"/>
                  <a:pt x="2193" y="1802"/>
                  <a:pt x="2193" y="1802"/>
                </a:cubicBezTo>
                <a:cubicBezTo>
                  <a:pt x="2190" y="1802"/>
                  <a:pt x="2187" y="1802"/>
                  <a:pt x="2184" y="1802"/>
                </a:cubicBezTo>
                <a:cubicBezTo>
                  <a:pt x="2183" y="1801"/>
                  <a:pt x="2182" y="1801"/>
                  <a:pt x="2181" y="1801"/>
                </a:cubicBezTo>
                <a:cubicBezTo>
                  <a:pt x="2164" y="1799"/>
                  <a:pt x="2144" y="1791"/>
                  <a:pt x="2135" y="1776"/>
                </a:cubicBezTo>
                <a:cubicBezTo>
                  <a:pt x="2133" y="1774"/>
                  <a:pt x="2132" y="1772"/>
                  <a:pt x="2131" y="1770"/>
                </a:cubicBezTo>
                <a:cubicBezTo>
                  <a:pt x="2131" y="1769"/>
                  <a:pt x="2131" y="1769"/>
                  <a:pt x="2131" y="1769"/>
                </a:cubicBezTo>
                <a:cubicBezTo>
                  <a:pt x="2131" y="1769"/>
                  <a:pt x="2131" y="1769"/>
                  <a:pt x="2131" y="1769"/>
                </a:cubicBezTo>
                <a:cubicBezTo>
                  <a:pt x="2127" y="1757"/>
                  <a:pt x="2122" y="1746"/>
                  <a:pt x="2118" y="1734"/>
                </a:cubicBezTo>
                <a:cubicBezTo>
                  <a:pt x="2116" y="1728"/>
                  <a:pt x="2112" y="1720"/>
                  <a:pt x="2110" y="1713"/>
                </a:cubicBezTo>
                <a:cubicBezTo>
                  <a:pt x="2110" y="1713"/>
                  <a:pt x="2110" y="1713"/>
                  <a:pt x="2110" y="1713"/>
                </a:cubicBezTo>
                <a:cubicBezTo>
                  <a:pt x="2110" y="1713"/>
                  <a:pt x="2110" y="1712"/>
                  <a:pt x="2110" y="1712"/>
                </a:cubicBezTo>
                <a:cubicBezTo>
                  <a:pt x="2110" y="1712"/>
                  <a:pt x="2109" y="1711"/>
                  <a:pt x="2109" y="1710"/>
                </a:cubicBezTo>
                <a:cubicBezTo>
                  <a:pt x="2109" y="1707"/>
                  <a:pt x="2109" y="1704"/>
                  <a:pt x="2109" y="1701"/>
                </a:cubicBezTo>
                <a:cubicBezTo>
                  <a:pt x="2110" y="1699"/>
                  <a:pt x="2111" y="1698"/>
                  <a:pt x="2112" y="1696"/>
                </a:cubicBezTo>
                <a:cubicBezTo>
                  <a:pt x="2112" y="1696"/>
                  <a:pt x="2112" y="1696"/>
                  <a:pt x="2112" y="1696"/>
                </a:cubicBezTo>
                <a:cubicBezTo>
                  <a:pt x="2117" y="1688"/>
                  <a:pt x="2126" y="1685"/>
                  <a:pt x="2136" y="1684"/>
                </a:cubicBezTo>
                <a:cubicBezTo>
                  <a:pt x="2136" y="1684"/>
                  <a:pt x="2136" y="1684"/>
                  <a:pt x="2137" y="1684"/>
                </a:cubicBezTo>
                <a:cubicBezTo>
                  <a:pt x="2139" y="1684"/>
                  <a:pt x="2141" y="1684"/>
                  <a:pt x="2144" y="1684"/>
                </a:cubicBezTo>
                <a:cubicBezTo>
                  <a:pt x="2144" y="1684"/>
                  <a:pt x="2145" y="1683"/>
                  <a:pt x="2145" y="1683"/>
                </a:cubicBezTo>
                <a:cubicBezTo>
                  <a:pt x="2151" y="1683"/>
                  <a:pt x="2151" y="1683"/>
                  <a:pt x="2151" y="1683"/>
                </a:cubicBezTo>
                <a:cubicBezTo>
                  <a:pt x="2152" y="1683"/>
                  <a:pt x="2153" y="1683"/>
                  <a:pt x="2155" y="1683"/>
                </a:cubicBezTo>
                <a:cubicBezTo>
                  <a:pt x="2180" y="1683"/>
                  <a:pt x="2205" y="1683"/>
                  <a:pt x="2231" y="1683"/>
                </a:cubicBezTo>
                <a:cubicBezTo>
                  <a:pt x="2231" y="1683"/>
                  <a:pt x="2231" y="1683"/>
                  <a:pt x="2231" y="1683"/>
                </a:cubicBezTo>
                <a:cubicBezTo>
                  <a:pt x="2231" y="1683"/>
                  <a:pt x="2231" y="1683"/>
                  <a:pt x="2231" y="1683"/>
                </a:cubicBezTo>
                <a:cubicBezTo>
                  <a:pt x="2234" y="1683"/>
                  <a:pt x="2237" y="1683"/>
                  <a:pt x="2240" y="1684"/>
                </a:cubicBezTo>
                <a:cubicBezTo>
                  <a:pt x="2240" y="1684"/>
                  <a:pt x="2241" y="1684"/>
                  <a:pt x="2241" y="1684"/>
                </a:cubicBezTo>
                <a:cubicBezTo>
                  <a:pt x="2258" y="1686"/>
                  <a:pt x="2277" y="1693"/>
                  <a:pt x="2287" y="1706"/>
                </a:cubicBezTo>
                <a:cubicBezTo>
                  <a:pt x="2289" y="1708"/>
                  <a:pt x="2290" y="1710"/>
                  <a:pt x="2291" y="1712"/>
                </a:cubicBezTo>
                <a:cubicBezTo>
                  <a:pt x="2294" y="1717"/>
                  <a:pt x="2294" y="1717"/>
                  <a:pt x="2294" y="1717"/>
                </a:cubicBezTo>
                <a:cubicBezTo>
                  <a:pt x="2299" y="1727"/>
                  <a:pt x="2304" y="1737"/>
                  <a:pt x="2309" y="1748"/>
                </a:cubicBezTo>
                <a:cubicBezTo>
                  <a:pt x="2312" y="1754"/>
                  <a:pt x="2318" y="1762"/>
                  <a:pt x="2320" y="1771"/>
                </a:cubicBezTo>
                <a:cubicBezTo>
                  <a:pt x="2322" y="1775"/>
                  <a:pt x="2323" y="1778"/>
                  <a:pt x="2322" y="1782"/>
                </a:cubicBezTo>
                <a:close/>
                <a:moveTo>
                  <a:pt x="2340" y="1624"/>
                </a:moveTo>
                <a:cubicBezTo>
                  <a:pt x="2338" y="1622"/>
                  <a:pt x="2337" y="1621"/>
                  <a:pt x="2335" y="1620"/>
                </a:cubicBezTo>
                <a:cubicBezTo>
                  <a:pt x="2331" y="1617"/>
                  <a:pt x="2328" y="1613"/>
                  <a:pt x="2326" y="1610"/>
                </a:cubicBezTo>
                <a:cubicBezTo>
                  <a:pt x="2324" y="1607"/>
                  <a:pt x="2324" y="1607"/>
                  <a:pt x="2324" y="1607"/>
                </a:cubicBezTo>
                <a:cubicBezTo>
                  <a:pt x="2324" y="1607"/>
                  <a:pt x="2324" y="1607"/>
                  <a:pt x="2324" y="1607"/>
                </a:cubicBezTo>
                <a:cubicBezTo>
                  <a:pt x="2317" y="1594"/>
                  <a:pt x="2310" y="1582"/>
                  <a:pt x="2303" y="1569"/>
                </a:cubicBezTo>
                <a:cubicBezTo>
                  <a:pt x="2303" y="1569"/>
                  <a:pt x="2303" y="1569"/>
                  <a:pt x="2303" y="1569"/>
                </a:cubicBezTo>
                <a:cubicBezTo>
                  <a:pt x="2300" y="1564"/>
                  <a:pt x="2300" y="1564"/>
                  <a:pt x="2300" y="1564"/>
                </a:cubicBezTo>
                <a:cubicBezTo>
                  <a:pt x="2298" y="1561"/>
                  <a:pt x="2298" y="1558"/>
                  <a:pt x="2298" y="1555"/>
                </a:cubicBezTo>
                <a:cubicBezTo>
                  <a:pt x="2299" y="1552"/>
                  <a:pt x="2300" y="1550"/>
                  <a:pt x="2303" y="1547"/>
                </a:cubicBezTo>
                <a:cubicBezTo>
                  <a:pt x="2306" y="1545"/>
                  <a:pt x="2309" y="1544"/>
                  <a:pt x="2313" y="1542"/>
                </a:cubicBezTo>
                <a:cubicBezTo>
                  <a:pt x="2318" y="1541"/>
                  <a:pt x="2323" y="1541"/>
                  <a:pt x="2329" y="1541"/>
                </a:cubicBezTo>
                <a:cubicBezTo>
                  <a:pt x="2330" y="1541"/>
                  <a:pt x="2330" y="1541"/>
                  <a:pt x="2330" y="1541"/>
                </a:cubicBezTo>
                <a:cubicBezTo>
                  <a:pt x="2342" y="1540"/>
                  <a:pt x="2356" y="1540"/>
                  <a:pt x="2363" y="1540"/>
                </a:cubicBezTo>
                <a:cubicBezTo>
                  <a:pt x="2394" y="1540"/>
                  <a:pt x="2443" y="1534"/>
                  <a:pt x="2463" y="1564"/>
                </a:cubicBezTo>
                <a:cubicBezTo>
                  <a:pt x="2470" y="1573"/>
                  <a:pt x="2476" y="1583"/>
                  <a:pt x="2483" y="1593"/>
                </a:cubicBezTo>
                <a:cubicBezTo>
                  <a:pt x="2486" y="1598"/>
                  <a:pt x="2492" y="1605"/>
                  <a:pt x="2495" y="1611"/>
                </a:cubicBezTo>
                <a:cubicBezTo>
                  <a:pt x="2497" y="1614"/>
                  <a:pt x="2498" y="1617"/>
                  <a:pt x="2498" y="1620"/>
                </a:cubicBezTo>
                <a:cubicBezTo>
                  <a:pt x="2498" y="1621"/>
                  <a:pt x="2497" y="1623"/>
                  <a:pt x="2496" y="1625"/>
                </a:cubicBezTo>
                <a:cubicBezTo>
                  <a:pt x="2496" y="1626"/>
                  <a:pt x="2495" y="1627"/>
                  <a:pt x="2494" y="1628"/>
                </a:cubicBezTo>
                <a:cubicBezTo>
                  <a:pt x="2494" y="1628"/>
                  <a:pt x="2494" y="1628"/>
                  <a:pt x="2494" y="1628"/>
                </a:cubicBezTo>
                <a:cubicBezTo>
                  <a:pt x="2494" y="1628"/>
                  <a:pt x="2494" y="1628"/>
                  <a:pt x="2494" y="1628"/>
                </a:cubicBezTo>
                <a:cubicBezTo>
                  <a:pt x="2493" y="1629"/>
                  <a:pt x="2493" y="1629"/>
                  <a:pt x="2492" y="1630"/>
                </a:cubicBezTo>
                <a:cubicBezTo>
                  <a:pt x="2492" y="1630"/>
                  <a:pt x="2491" y="1630"/>
                  <a:pt x="2491" y="1630"/>
                </a:cubicBezTo>
                <a:cubicBezTo>
                  <a:pt x="2490" y="1631"/>
                  <a:pt x="2489" y="1631"/>
                  <a:pt x="2488" y="1632"/>
                </a:cubicBezTo>
                <a:cubicBezTo>
                  <a:pt x="2487" y="1632"/>
                  <a:pt x="2485" y="1633"/>
                  <a:pt x="2484" y="1633"/>
                </a:cubicBezTo>
                <a:cubicBezTo>
                  <a:pt x="2484" y="1633"/>
                  <a:pt x="2484" y="1634"/>
                  <a:pt x="2484" y="1634"/>
                </a:cubicBezTo>
                <a:cubicBezTo>
                  <a:pt x="2484" y="1634"/>
                  <a:pt x="2483" y="1634"/>
                  <a:pt x="2483" y="1634"/>
                </a:cubicBezTo>
                <a:cubicBezTo>
                  <a:pt x="2469" y="1638"/>
                  <a:pt x="2448" y="1636"/>
                  <a:pt x="2434" y="1636"/>
                </a:cubicBezTo>
                <a:cubicBezTo>
                  <a:pt x="2418" y="1636"/>
                  <a:pt x="2401" y="1636"/>
                  <a:pt x="2385" y="1636"/>
                </a:cubicBezTo>
                <a:cubicBezTo>
                  <a:pt x="2370" y="1636"/>
                  <a:pt x="2353" y="1632"/>
                  <a:pt x="2340" y="1624"/>
                </a:cubicBezTo>
                <a:close/>
                <a:moveTo>
                  <a:pt x="2605" y="1791"/>
                </a:moveTo>
                <a:cubicBezTo>
                  <a:pt x="2605" y="1791"/>
                  <a:pt x="2605" y="1791"/>
                  <a:pt x="2604" y="1791"/>
                </a:cubicBezTo>
                <a:cubicBezTo>
                  <a:pt x="2602" y="1794"/>
                  <a:pt x="2598" y="1797"/>
                  <a:pt x="2593" y="1798"/>
                </a:cubicBezTo>
                <a:cubicBezTo>
                  <a:pt x="2589" y="1800"/>
                  <a:pt x="2583" y="1801"/>
                  <a:pt x="2576" y="1801"/>
                </a:cubicBezTo>
                <a:cubicBezTo>
                  <a:pt x="2569" y="1801"/>
                  <a:pt x="2569" y="1801"/>
                  <a:pt x="2569" y="1801"/>
                </a:cubicBezTo>
                <a:cubicBezTo>
                  <a:pt x="2569" y="1801"/>
                  <a:pt x="2569" y="1801"/>
                  <a:pt x="2569" y="1801"/>
                </a:cubicBezTo>
                <a:cubicBezTo>
                  <a:pt x="2541" y="1801"/>
                  <a:pt x="2512" y="1801"/>
                  <a:pt x="2483" y="1801"/>
                </a:cubicBezTo>
                <a:cubicBezTo>
                  <a:pt x="2480" y="1801"/>
                  <a:pt x="2476" y="1801"/>
                  <a:pt x="2473" y="1801"/>
                </a:cubicBezTo>
                <a:cubicBezTo>
                  <a:pt x="2473" y="1801"/>
                  <a:pt x="2473" y="1801"/>
                  <a:pt x="2473" y="1801"/>
                </a:cubicBezTo>
                <a:cubicBezTo>
                  <a:pt x="2453" y="1799"/>
                  <a:pt x="2432" y="1790"/>
                  <a:pt x="2419" y="1775"/>
                </a:cubicBezTo>
                <a:cubicBezTo>
                  <a:pt x="2418" y="1773"/>
                  <a:pt x="2416" y="1771"/>
                  <a:pt x="2415" y="1769"/>
                </a:cubicBezTo>
                <a:cubicBezTo>
                  <a:pt x="2415" y="1769"/>
                  <a:pt x="2415" y="1769"/>
                  <a:pt x="2415" y="1769"/>
                </a:cubicBezTo>
                <a:cubicBezTo>
                  <a:pt x="2415" y="1769"/>
                  <a:pt x="2415" y="1769"/>
                  <a:pt x="2415" y="1769"/>
                </a:cubicBezTo>
                <a:cubicBezTo>
                  <a:pt x="2409" y="1758"/>
                  <a:pt x="2402" y="1747"/>
                  <a:pt x="2396" y="1736"/>
                </a:cubicBezTo>
                <a:cubicBezTo>
                  <a:pt x="2392" y="1728"/>
                  <a:pt x="2383" y="1716"/>
                  <a:pt x="2381" y="1706"/>
                </a:cubicBezTo>
                <a:cubicBezTo>
                  <a:pt x="2381" y="1706"/>
                  <a:pt x="2381" y="1706"/>
                  <a:pt x="2381" y="1706"/>
                </a:cubicBezTo>
                <a:cubicBezTo>
                  <a:pt x="2380" y="1705"/>
                  <a:pt x="2380" y="1704"/>
                  <a:pt x="2380" y="1703"/>
                </a:cubicBezTo>
                <a:cubicBezTo>
                  <a:pt x="2379" y="1693"/>
                  <a:pt x="2387" y="1688"/>
                  <a:pt x="2396" y="1685"/>
                </a:cubicBezTo>
                <a:cubicBezTo>
                  <a:pt x="2396" y="1685"/>
                  <a:pt x="2396" y="1685"/>
                  <a:pt x="2396" y="1685"/>
                </a:cubicBezTo>
                <a:cubicBezTo>
                  <a:pt x="2396" y="1685"/>
                  <a:pt x="2397" y="1685"/>
                  <a:pt x="2397" y="1685"/>
                </a:cubicBezTo>
                <a:cubicBezTo>
                  <a:pt x="2398" y="1685"/>
                  <a:pt x="2398" y="1685"/>
                  <a:pt x="2399" y="1684"/>
                </a:cubicBezTo>
                <a:cubicBezTo>
                  <a:pt x="2403" y="1683"/>
                  <a:pt x="2408" y="1683"/>
                  <a:pt x="2413" y="1683"/>
                </a:cubicBezTo>
                <a:cubicBezTo>
                  <a:pt x="2470" y="1683"/>
                  <a:pt x="2470" y="1683"/>
                  <a:pt x="2470" y="1683"/>
                </a:cubicBezTo>
                <a:cubicBezTo>
                  <a:pt x="2479" y="1683"/>
                  <a:pt x="2489" y="1683"/>
                  <a:pt x="2498" y="1683"/>
                </a:cubicBezTo>
                <a:cubicBezTo>
                  <a:pt x="2498" y="1683"/>
                  <a:pt x="2498" y="1683"/>
                  <a:pt x="2498" y="1683"/>
                </a:cubicBezTo>
                <a:cubicBezTo>
                  <a:pt x="2499" y="1683"/>
                  <a:pt x="2499" y="1683"/>
                  <a:pt x="2500" y="1683"/>
                </a:cubicBezTo>
                <a:cubicBezTo>
                  <a:pt x="2502" y="1683"/>
                  <a:pt x="2505" y="1683"/>
                  <a:pt x="2507" y="1683"/>
                </a:cubicBezTo>
                <a:cubicBezTo>
                  <a:pt x="2508" y="1683"/>
                  <a:pt x="2508" y="1683"/>
                  <a:pt x="2509" y="1683"/>
                </a:cubicBezTo>
                <a:cubicBezTo>
                  <a:pt x="2527" y="1685"/>
                  <a:pt x="2546" y="1692"/>
                  <a:pt x="2558" y="1705"/>
                </a:cubicBezTo>
                <a:cubicBezTo>
                  <a:pt x="2559" y="1705"/>
                  <a:pt x="2560" y="1706"/>
                  <a:pt x="2561" y="1707"/>
                </a:cubicBezTo>
                <a:cubicBezTo>
                  <a:pt x="2561" y="1708"/>
                  <a:pt x="2562" y="1708"/>
                  <a:pt x="2562" y="1709"/>
                </a:cubicBezTo>
                <a:cubicBezTo>
                  <a:pt x="2563" y="1710"/>
                  <a:pt x="2563" y="1710"/>
                  <a:pt x="2564" y="1711"/>
                </a:cubicBezTo>
                <a:cubicBezTo>
                  <a:pt x="2564" y="1711"/>
                  <a:pt x="2564" y="1711"/>
                  <a:pt x="2564" y="1711"/>
                </a:cubicBezTo>
                <a:cubicBezTo>
                  <a:pt x="2566" y="1713"/>
                  <a:pt x="2566" y="1713"/>
                  <a:pt x="2566" y="1713"/>
                </a:cubicBezTo>
                <a:cubicBezTo>
                  <a:pt x="2571" y="1721"/>
                  <a:pt x="2576" y="1729"/>
                  <a:pt x="2582" y="1737"/>
                </a:cubicBezTo>
                <a:cubicBezTo>
                  <a:pt x="2582" y="1737"/>
                  <a:pt x="2582" y="1737"/>
                  <a:pt x="2582" y="1737"/>
                </a:cubicBezTo>
                <a:cubicBezTo>
                  <a:pt x="2589" y="1748"/>
                  <a:pt x="2599" y="1759"/>
                  <a:pt x="2605" y="1772"/>
                </a:cubicBezTo>
                <a:cubicBezTo>
                  <a:pt x="2606" y="1773"/>
                  <a:pt x="2606" y="1773"/>
                  <a:pt x="2606" y="1774"/>
                </a:cubicBezTo>
                <a:cubicBezTo>
                  <a:pt x="2607" y="1775"/>
                  <a:pt x="2607" y="1775"/>
                  <a:pt x="2607" y="1775"/>
                </a:cubicBezTo>
                <a:cubicBezTo>
                  <a:pt x="2609" y="1782"/>
                  <a:pt x="2608" y="1787"/>
                  <a:pt x="2605" y="1791"/>
                </a:cubicBezTo>
                <a:close/>
                <a:moveTo>
                  <a:pt x="2937" y="318"/>
                </a:moveTo>
                <a:cubicBezTo>
                  <a:pt x="3034" y="414"/>
                  <a:pt x="3089" y="549"/>
                  <a:pt x="3089" y="685"/>
                </a:cubicBezTo>
                <a:cubicBezTo>
                  <a:pt x="3089" y="821"/>
                  <a:pt x="3034" y="955"/>
                  <a:pt x="2937" y="1051"/>
                </a:cubicBezTo>
                <a:cubicBezTo>
                  <a:pt x="3050" y="999"/>
                  <a:pt x="3153" y="855"/>
                  <a:pt x="3152" y="685"/>
                </a:cubicBezTo>
                <a:cubicBezTo>
                  <a:pt x="3153" y="514"/>
                  <a:pt x="3050" y="371"/>
                  <a:pt x="2937" y="318"/>
                </a:cubicBezTo>
                <a:close/>
                <a:moveTo>
                  <a:pt x="216" y="318"/>
                </a:moveTo>
                <a:cubicBezTo>
                  <a:pt x="104" y="371"/>
                  <a:pt x="0" y="514"/>
                  <a:pt x="2" y="685"/>
                </a:cubicBezTo>
                <a:cubicBezTo>
                  <a:pt x="0" y="855"/>
                  <a:pt x="104" y="999"/>
                  <a:pt x="216" y="1051"/>
                </a:cubicBezTo>
                <a:cubicBezTo>
                  <a:pt x="120" y="955"/>
                  <a:pt x="64" y="821"/>
                  <a:pt x="65" y="685"/>
                </a:cubicBezTo>
                <a:cubicBezTo>
                  <a:pt x="64" y="549"/>
                  <a:pt x="120" y="414"/>
                  <a:pt x="216" y="3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1735" tIns="30867" rIns="61735" bIns="30867" numCol="1" anchor="t" anchorCtr="0" compatLnSpc="1"/>
          <a:lstStyle/>
          <a:p>
            <a:endParaRPr lang="en-US" sz="1200"/>
          </a:p>
        </p:txBody>
      </p:sp>
      <p:sp>
        <p:nvSpPr>
          <p:cNvPr id="49" name="等腰三角形 66"/>
          <p:cNvSpPr/>
          <p:nvPr/>
        </p:nvSpPr>
        <p:spPr>
          <a:xfrm rot="5400000">
            <a:off x="4166957" y="950679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等腰三角形 67"/>
          <p:cNvSpPr/>
          <p:nvPr/>
        </p:nvSpPr>
        <p:spPr>
          <a:xfrm rot="5400000">
            <a:off x="4166957" y="1742585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等腰三角形 68"/>
          <p:cNvSpPr/>
          <p:nvPr/>
        </p:nvSpPr>
        <p:spPr>
          <a:xfrm rot="5400000">
            <a:off x="4172110" y="2529337"/>
            <a:ext cx="781879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447" y="245938"/>
                </a:lnTo>
                <a:lnTo>
                  <a:pt x="396091" y="0"/>
                </a:lnTo>
                <a:lnTo>
                  <a:pt x="538735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等腰三角形 69"/>
          <p:cNvSpPr/>
          <p:nvPr/>
        </p:nvSpPr>
        <p:spPr>
          <a:xfrm rot="5400000">
            <a:off x="4166957" y="3316090"/>
            <a:ext cx="792185" cy="3101364"/>
          </a:xfrm>
          <a:custGeom>
            <a:avLst/>
            <a:gdLst/>
            <a:ahLst/>
            <a:cxnLst/>
            <a:rect l="l" t="t" r="r" b="b"/>
            <a:pathLst>
              <a:path w="792185" h="3101364">
                <a:moveTo>
                  <a:pt x="0" y="3101364"/>
                </a:moveTo>
                <a:lnTo>
                  <a:pt x="0" y="245938"/>
                </a:lnTo>
                <a:lnTo>
                  <a:pt x="253975" y="245938"/>
                </a:lnTo>
                <a:lnTo>
                  <a:pt x="396619" y="0"/>
                </a:lnTo>
                <a:lnTo>
                  <a:pt x="539263" y="245938"/>
                </a:lnTo>
                <a:lnTo>
                  <a:pt x="792185" y="245938"/>
                </a:lnTo>
                <a:lnTo>
                  <a:pt x="792185" y="3101364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zh-CN" altLang="en-US" sz="20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zh-CN" altLang="en-US" sz="2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85"/>
          <p:cNvSpPr txBox="1"/>
          <p:nvPr/>
        </p:nvSpPr>
        <p:spPr>
          <a:xfrm>
            <a:off x="6359357" y="2144847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54" name="TextBox 86"/>
          <p:cNvSpPr txBox="1"/>
          <p:nvPr/>
        </p:nvSpPr>
        <p:spPr>
          <a:xfrm>
            <a:off x="6359357" y="2920394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选择粘贴。</a:t>
            </a:r>
          </a:p>
        </p:txBody>
      </p:sp>
      <p:sp>
        <p:nvSpPr>
          <p:cNvPr id="55" name="TextBox 87"/>
          <p:cNvSpPr txBox="1"/>
          <p:nvPr/>
        </p:nvSpPr>
        <p:spPr>
          <a:xfrm>
            <a:off x="6359357" y="3709955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56" name="TextBox 88"/>
          <p:cNvSpPr txBox="1"/>
          <p:nvPr/>
        </p:nvSpPr>
        <p:spPr>
          <a:xfrm>
            <a:off x="6359357" y="4506530"/>
            <a:ext cx="38884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选择粘贴。</a:t>
            </a:r>
          </a:p>
        </p:txBody>
      </p:sp>
      <p:sp>
        <p:nvSpPr>
          <p:cNvPr id="57" name="任意多边形 56"/>
          <p:cNvSpPr/>
          <p:nvPr/>
        </p:nvSpPr>
        <p:spPr>
          <a:xfrm rot="16200000">
            <a:off x="10816941" y="2801294"/>
            <a:ext cx="1065700" cy="1780672"/>
          </a:xfrm>
          <a:custGeom>
            <a:avLst/>
            <a:gdLst>
              <a:gd name="connsiteX0" fmla="*/ 1065700 w 1065700"/>
              <a:gd name="connsiteY0" fmla="*/ 234445 h 1849430"/>
              <a:gd name="connsiteX1" fmla="*/ 1065700 w 1065700"/>
              <a:gd name="connsiteY1" fmla="*/ 1849430 h 1849430"/>
              <a:gd name="connsiteX2" fmla="*/ 0 w 1065700"/>
              <a:gd name="connsiteY2" fmla="*/ 1849430 h 1849430"/>
              <a:gd name="connsiteX3" fmla="*/ 0 w 1065700"/>
              <a:gd name="connsiteY3" fmla="*/ 234445 h 1849430"/>
              <a:gd name="connsiteX4" fmla="*/ 396873 w 1065700"/>
              <a:gd name="connsiteY4" fmla="*/ 234445 h 1849430"/>
              <a:gd name="connsiteX5" fmla="*/ 532851 w 1065700"/>
              <a:gd name="connsiteY5" fmla="*/ 0 h 1849430"/>
              <a:gd name="connsiteX6" fmla="*/ 668829 w 1065700"/>
              <a:gd name="connsiteY6" fmla="*/ 234445 h 184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5700" h="1849430">
                <a:moveTo>
                  <a:pt x="1065700" y="234445"/>
                </a:moveTo>
                <a:lnTo>
                  <a:pt x="1065700" y="1849430"/>
                </a:lnTo>
                <a:lnTo>
                  <a:pt x="0" y="1849430"/>
                </a:lnTo>
                <a:lnTo>
                  <a:pt x="0" y="234445"/>
                </a:lnTo>
                <a:lnTo>
                  <a:pt x="396873" y="234445"/>
                </a:lnTo>
                <a:lnTo>
                  <a:pt x="532851" y="0"/>
                </a:lnTo>
                <a:lnTo>
                  <a:pt x="668829" y="23444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58" name="TextBox 89"/>
          <p:cNvSpPr txBox="1"/>
          <p:nvPr/>
        </p:nvSpPr>
        <p:spPr>
          <a:xfrm>
            <a:off x="10930131" y="3306907"/>
            <a:ext cx="106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0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0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89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79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67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7" grpId="0" animBg="1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/>
          <p:cNvSpPr/>
          <p:nvPr/>
        </p:nvSpPr>
        <p:spPr bwMode="auto">
          <a:xfrm>
            <a:off x="8682585" y="2604069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3" name="Freeform 7"/>
          <p:cNvSpPr/>
          <p:nvPr/>
        </p:nvSpPr>
        <p:spPr bwMode="auto">
          <a:xfrm>
            <a:off x="6109822" y="3619234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" name="Oval 8"/>
          <p:cNvSpPr>
            <a:spLocks noChangeArrowheads="1"/>
          </p:cNvSpPr>
          <p:nvPr/>
        </p:nvSpPr>
        <p:spPr bwMode="auto">
          <a:xfrm>
            <a:off x="1723302" y="1995961"/>
            <a:ext cx="1840882" cy="18337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>
            <a:off x="3092347" y="1903023"/>
            <a:ext cx="2287698" cy="22805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>
            <a:off x="2298801" y="3121937"/>
            <a:ext cx="1915947" cy="19230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Freeform 15"/>
          <p:cNvSpPr/>
          <p:nvPr/>
        </p:nvSpPr>
        <p:spPr bwMode="auto">
          <a:xfrm>
            <a:off x="7389921" y="3218609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6302941" y="3132458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20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TextBox 18"/>
          <p:cNvSpPr txBox="1"/>
          <p:nvPr/>
        </p:nvSpPr>
        <p:spPr>
          <a:xfrm>
            <a:off x="7604795" y="2636790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50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TextBox 19"/>
          <p:cNvSpPr txBox="1"/>
          <p:nvPr/>
        </p:nvSpPr>
        <p:spPr>
          <a:xfrm>
            <a:off x="8895672" y="2044421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80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3328493" y="3295396"/>
            <a:ext cx="2400733" cy="1017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729226" y="4312692"/>
            <a:ext cx="42529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29"/>
          <p:cNvSpPr txBox="1"/>
          <p:nvPr/>
        </p:nvSpPr>
        <p:spPr>
          <a:xfrm flipH="1">
            <a:off x="5729226" y="4674734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24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5729225" y="5088752"/>
            <a:ext cx="4602129" cy="92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 </a:t>
            </a: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40" grpId="0"/>
      <p:bldP spid="4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燕尾形箭头 39"/>
          <p:cNvSpPr/>
          <p:nvPr/>
        </p:nvSpPr>
        <p:spPr>
          <a:xfrm>
            <a:off x="1438746" y="3219462"/>
            <a:ext cx="9405532" cy="228600"/>
          </a:xfrm>
          <a:prstGeom prst="notch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779534" y="3250498"/>
            <a:ext cx="166533" cy="1665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274947" y="3250498"/>
            <a:ext cx="166533" cy="1665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755310" y="3250498"/>
            <a:ext cx="166533" cy="1665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2299174" y="3250498"/>
            <a:ext cx="166533" cy="1665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379166" y="2010869"/>
            <a:ext cx="962021" cy="962022"/>
            <a:chOff x="4341368" y="2343128"/>
            <a:chExt cx="962021" cy="962021"/>
          </a:xfrm>
        </p:grpSpPr>
        <p:sp>
          <p:nvSpPr>
            <p:cNvPr id="46" name="泪滴形 45"/>
            <p:cNvSpPr/>
            <p:nvPr/>
          </p:nvSpPr>
          <p:spPr>
            <a:xfrm rot="8100000">
              <a:off x="4341368" y="2343128"/>
              <a:ext cx="962021" cy="962021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412016" y="2624083"/>
              <a:ext cx="820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lang="zh-CN" altLang="en-US" sz="2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897494" y="2010866"/>
            <a:ext cx="962021" cy="962021"/>
            <a:chOff x="1784435" y="2343128"/>
            <a:chExt cx="962021" cy="962021"/>
          </a:xfrm>
        </p:grpSpPr>
        <p:sp>
          <p:nvSpPr>
            <p:cNvPr id="49" name="泪滴形 48"/>
            <p:cNvSpPr/>
            <p:nvPr/>
          </p:nvSpPr>
          <p:spPr>
            <a:xfrm rot="8100000">
              <a:off x="1784435" y="2343128"/>
              <a:ext cx="962021" cy="962021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838580" y="2595809"/>
              <a:ext cx="8537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文字</a:t>
              </a:r>
              <a:endParaRPr lang="zh-CN" altLang="en-US" sz="2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357563" y="2010869"/>
            <a:ext cx="962021" cy="962022"/>
            <a:chOff x="9455232" y="2343128"/>
            <a:chExt cx="962021" cy="962021"/>
          </a:xfrm>
          <a:solidFill>
            <a:schemeClr val="accent5"/>
          </a:solidFill>
        </p:grpSpPr>
        <p:sp>
          <p:nvSpPr>
            <p:cNvPr id="52" name="泪滴形 51"/>
            <p:cNvSpPr/>
            <p:nvPr/>
          </p:nvSpPr>
          <p:spPr>
            <a:xfrm rot="8100000">
              <a:off x="9455232" y="2343128"/>
              <a:ext cx="962021" cy="96202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525883" y="2652355"/>
              <a:ext cx="820724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/>
                <a:t>文字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875891" y="2010868"/>
            <a:ext cx="962021" cy="962022"/>
            <a:chOff x="6898301" y="2343128"/>
            <a:chExt cx="962021" cy="962021"/>
          </a:xfrm>
          <a:solidFill>
            <a:schemeClr val="accent3"/>
          </a:solidFill>
        </p:grpSpPr>
        <p:sp>
          <p:nvSpPr>
            <p:cNvPr id="55" name="泪滴形 54"/>
            <p:cNvSpPr/>
            <p:nvPr/>
          </p:nvSpPr>
          <p:spPr>
            <a:xfrm rot="8100000">
              <a:off x="6898301" y="2343128"/>
              <a:ext cx="962021" cy="96202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952446" y="2624083"/>
              <a:ext cx="85373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dirty="0"/>
                <a:t>文字</a:t>
              </a:r>
            </a:p>
          </p:txBody>
        </p:sp>
      </p:grpSp>
      <p:sp>
        <p:nvSpPr>
          <p:cNvPr id="57" name="矩形 56"/>
          <p:cNvSpPr/>
          <p:nvPr/>
        </p:nvSpPr>
        <p:spPr>
          <a:xfrm>
            <a:off x="1695759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1383966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59" name="矩形 58"/>
          <p:cNvSpPr/>
          <p:nvPr/>
        </p:nvSpPr>
        <p:spPr>
          <a:xfrm>
            <a:off x="4179924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868131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61" name="矩形 60"/>
          <p:cNvSpPr/>
          <p:nvPr/>
        </p:nvSpPr>
        <p:spPr>
          <a:xfrm>
            <a:off x="6704900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6393107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63" name="矩形 62"/>
          <p:cNvSpPr/>
          <p:nvPr/>
        </p:nvSpPr>
        <p:spPr>
          <a:xfrm>
            <a:off x="9098729" y="374549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8786936" y="4133794"/>
            <a:ext cx="1936749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5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60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任意多边形 57"/>
          <p:cNvSpPr/>
          <p:nvPr/>
        </p:nvSpPr>
        <p:spPr>
          <a:xfrm rot="5400000">
            <a:off x="3339186" y="3335608"/>
            <a:ext cx="1503912" cy="723424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60" name="任意多边形 59"/>
          <p:cNvSpPr/>
          <p:nvPr/>
        </p:nvSpPr>
        <p:spPr>
          <a:xfrm rot="18900000">
            <a:off x="1800398" y="3155337"/>
            <a:ext cx="1059543" cy="1073851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任意多边形 58"/>
          <p:cNvSpPr/>
          <p:nvPr/>
        </p:nvSpPr>
        <p:spPr>
          <a:xfrm rot="18900000" flipV="1">
            <a:off x="2627163" y="3981218"/>
            <a:ext cx="1059543" cy="1073851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7" name="任意多边形 56"/>
          <p:cNvSpPr/>
          <p:nvPr/>
        </p:nvSpPr>
        <p:spPr>
          <a:xfrm rot="2700000">
            <a:off x="2608112" y="2326390"/>
            <a:ext cx="1059543" cy="1073851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心形 20"/>
          <p:cNvSpPr/>
          <p:nvPr/>
        </p:nvSpPr>
        <p:spPr>
          <a:xfrm>
            <a:off x="2986292" y="1982631"/>
            <a:ext cx="351692" cy="293077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617003" y="3449533"/>
            <a:ext cx="224872" cy="564609"/>
            <a:chOff x="3114596" y="2996938"/>
            <a:chExt cx="224872" cy="564609"/>
          </a:xfrm>
          <a:solidFill>
            <a:schemeClr val="accent5"/>
          </a:solidFill>
        </p:grpSpPr>
        <p:sp>
          <p:nvSpPr>
            <p:cNvPr id="23" name="椭圆 22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4" name="同侧圆角矩形 23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同侧圆角矩形 25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同侧圆角矩形 26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8" name="同侧圆角矩形 27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9" name="同侧圆角矩形 28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308533" y="3537136"/>
            <a:ext cx="439857" cy="311768"/>
            <a:chOff x="4979939" y="3638125"/>
            <a:chExt cx="439857" cy="311768"/>
          </a:xfrm>
          <a:solidFill>
            <a:schemeClr val="accent1"/>
          </a:solidFill>
        </p:grpSpPr>
        <p:grpSp>
          <p:nvGrpSpPr>
            <p:cNvPr id="31" name="组合 30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33" name="组合 32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37" name="矩形 36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4" name="等腰三角形 33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剪去单角的矩形 31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928203" y="5122596"/>
            <a:ext cx="465358" cy="418456"/>
            <a:chOff x="2928203" y="5369694"/>
            <a:chExt cx="465358" cy="418456"/>
          </a:xfrm>
          <a:solidFill>
            <a:schemeClr val="accent3"/>
          </a:solidFill>
        </p:grpSpPr>
        <p:grpSp>
          <p:nvGrpSpPr>
            <p:cNvPr id="39" name="组合 38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40" name="任意多边形 39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-1" fmla="*/ 6665 w 406232"/>
                  <a:gd name="connsiteY0-2" fmla="*/ 305095 h 348959"/>
                  <a:gd name="connsiteX1-3" fmla="*/ 6665 w 406232"/>
                  <a:gd name="connsiteY1-4" fmla="*/ 226514 h 348959"/>
                  <a:gd name="connsiteX2-5" fmla="*/ 73340 w 406232"/>
                  <a:gd name="connsiteY2-6" fmla="*/ 128882 h 348959"/>
                  <a:gd name="connsiteX3-7" fmla="*/ 244790 w 406232"/>
                  <a:gd name="connsiteY3-8" fmla="*/ 43157 h 348959"/>
                  <a:gd name="connsiteX4-9" fmla="*/ 401952 w 406232"/>
                  <a:gd name="connsiteY4-10" fmla="*/ 295 h 348959"/>
                  <a:gd name="connsiteX5-11" fmla="*/ 359090 w 406232"/>
                  <a:gd name="connsiteY5-12" fmla="*/ 26489 h 348959"/>
                  <a:gd name="connsiteX6-13" fmla="*/ 330515 w 406232"/>
                  <a:gd name="connsiteY6-14" fmla="*/ 69351 h 348959"/>
                  <a:gd name="connsiteX7-15" fmla="*/ 278127 w 406232"/>
                  <a:gd name="connsiteY7-16" fmla="*/ 209845 h 348959"/>
                  <a:gd name="connsiteX8-17" fmla="*/ 211452 w 406232"/>
                  <a:gd name="connsiteY8-18" fmla="*/ 305095 h 348959"/>
                  <a:gd name="connsiteX9-19" fmla="*/ 128108 w 406232"/>
                  <a:gd name="connsiteY9-20" fmla="*/ 345576 h 348959"/>
                  <a:gd name="connsiteX10-21" fmla="*/ 44765 w 406232"/>
                  <a:gd name="connsiteY10-22" fmla="*/ 345576 h 348959"/>
                  <a:gd name="connsiteX11-23" fmla="*/ 6665 w 406232"/>
                  <a:gd name="connsiteY11-24" fmla="*/ 305095 h 348959"/>
                  <a:gd name="connsiteX0-25" fmla="*/ 6665 w 406232"/>
                  <a:gd name="connsiteY0-26" fmla="*/ 305095 h 357637"/>
                  <a:gd name="connsiteX1-27" fmla="*/ 6665 w 406232"/>
                  <a:gd name="connsiteY1-28" fmla="*/ 226514 h 357637"/>
                  <a:gd name="connsiteX2-29" fmla="*/ 73340 w 406232"/>
                  <a:gd name="connsiteY2-30" fmla="*/ 128882 h 357637"/>
                  <a:gd name="connsiteX3-31" fmla="*/ 244790 w 406232"/>
                  <a:gd name="connsiteY3-32" fmla="*/ 43157 h 357637"/>
                  <a:gd name="connsiteX4-33" fmla="*/ 401952 w 406232"/>
                  <a:gd name="connsiteY4-34" fmla="*/ 295 h 357637"/>
                  <a:gd name="connsiteX5-35" fmla="*/ 359090 w 406232"/>
                  <a:gd name="connsiteY5-36" fmla="*/ 26489 h 357637"/>
                  <a:gd name="connsiteX6-37" fmla="*/ 330515 w 406232"/>
                  <a:gd name="connsiteY6-38" fmla="*/ 69351 h 357637"/>
                  <a:gd name="connsiteX7-39" fmla="*/ 278127 w 406232"/>
                  <a:gd name="connsiteY7-40" fmla="*/ 209845 h 357637"/>
                  <a:gd name="connsiteX8-41" fmla="*/ 211452 w 406232"/>
                  <a:gd name="connsiteY8-42" fmla="*/ 305095 h 357637"/>
                  <a:gd name="connsiteX9-43" fmla="*/ 120964 w 406232"/>
                  <a:gd name="connsiteY9-44" fmla="*/ 355101 h 357637"/>
                  <a:gd name="connsiteX10-45" fmla="*/ 44765 w 406232"/>
                  <a:gd name="connsiteY10-46" fmla="*/ 345576 h 357637"/>
                  <a:gd name="connsiteX11-47" fmla="*/ 6665 w 406232"/>
                  <a:gd name="connsiteY11-48" fmla="*/ 305095 h 357637"/>
                  <a:gd name="connsiteX0-49" fmla="*/ 6665 w 406232"/>
                  <a:gd name="connsiteY0-50" fmla="*/ 305095 h 357637"/>
                  <a:gd name="connsiteX1-51" fmla="*/ 6665 w 406232"/>
                  <a:gd name="connsiteY1-52" fmla="*/ 226514 h 357637"/>
                  <a:gd name="connsiteX2-53" fmla="*/ 73340 w 406232"/>
                  <a:gd name="connsiteY2-54" fmla="*/ 128882 h 357637"/>
                  <a:gd name="connsiteX3-55" fmla="*/ 244790 w 406232"/>
                  <a:gd name="connsiteY3-56" fmla="*/ 43157 h 357637"/>
                  <a:gd name="connsiteX4-57" fmla="*/ 401952 w 406232"/>
                  <a:gd name="connsiteY4-58" fmla="*/ 295 h 357637"/>
                  <a:gd name="connsiteX5-59" fmla="*/ 359090 w 406232"/>
                  <a:gd name="connsiteY5-60" fmla="*/ 26489 h 357637"/>
                  <a:gd name="connsiteX6-61" fmla="*/ 330515 w 406232"/>
                  <a:gd name="connsiteY6-62" fmla="*/ 69351 h 357637"/>
                  <a:gd name="connsiteX7-63" fmla="*/ 278127 w 406232"/>
                  <a:gd name="connsiteY7-64" fmla="*/ 209845 h 357637"/>
                  <a:gd name="connsiteX8-65" fmla="*/ 211452 w 406232"/>
                  <a:gd name="connsiteY8-66" fmla="*/ 305095 h 357637"/>
                  <a:gd name="connsiteX9-67" fmla="*/ 120964 w 406232"/>
                  <a:gd name="connsiteY9-68" fmla="*/ 355101 h 357637"/>
                  <a:gd name="connsiteX10-69" fmla="*/ 44765 w 406232"/>
                  <a:gd name="connsiteY10-70" fmla="*/ 345576 h 357637"/>
                  <a:gd name="connsiteX11-71" fmla="*/ 6665 w 406232"/>
                  <a:gd name="connsiteY11-72" fmla="*/ 305095 h 357637"/>
                  <a:gd name="connsiteX0-73" fmla="*/ 6665 w 406232"/>
                  <a:gd name="connsiteY0-74" fmla="*/ 305095 h 357637"/>
                  <a:gd name="connsiteX1-75" fmla="*/ 6665 w 406232"/>
                  <a:gd name="connsiteY1-76" fmla="*/ 226514 h 357637"/>
                  <a:gd name="connsiteX2-77" fmla="*/ 73340 w 406232"/>
                  <a:gd name="connsiteY2-78" fmla="*/ 128882 h 357637"/>
                  <a:gd name="connsiteX3-79" fmla="*/ 244790 w 406232"/>
                  <a:gd name="connsiteY3-80" fmla="*/ 43157 h 357637"/>
                  <a:gd name="connsiteX4-81" fmla="*/ 401952 w 406232"/>
                  <a:gd name="connsiteY4-82" fmla="*/ 295 h 357637"/>
                  <a:gd name="connsiteX5-83" fmla="*/ 359090 w 406232"/>
                  <a:gd name="connsiteY5-84" fmla="*/ 26489 h 357637"/>
                  <a:gd name="connsiteX6-85" fmla="*/ 330515 w 406232"/>
                  <a:gd name="connsiteY6-86" fmla="*/ 69351 h 357637"/>
                  <a:gd name="connsiteX7-87" fmla="*/ 278127 w 406232"/>
                  <a:gd name="connsiteY7-88" fmla="*/ 209845 h 357637"/>
                  <a:gd name="connsiteX8-89" fmla="*/ 211452 w 406232"/>
                  <a:gd name="connsiteY8-90" fmla="*/ 305095 h 357637"/>
                  <a:gd name="connsiteX9-91" fmla="*/ 120964 w 406232"/>
                  <a:gd name="connsiteY9-92" fmla="*/ 355101 h 357637"/>
                  <a:gd name="connsiteX10-93" fmla="*/ 44765 w 406232"/>
                  <a:gd name="connsiteY10-94" fmla="*/ 345576 h 357637"/>
                  <a:gd name="connsiteX11-95" fmla="*/ 6665 w 406232"/>
                  <a:gd name="connsiteY11-96" fmla="*/ 305095 h 357637"/>
                  <a:gd name="connsiteX0-97" fmla="*/ 6665 w 406232"/>
                  <a:gd name="connsiteY0-98" fmla="*/ 305095 h 357637"/>
                  <a:gd name="connsiteX1-99" fmla="*/ 6665 w 406232"/>
                  <a:gd name="connsiteY1-100" fmla="*/ 226514 h 357637"/>
                  <a:gd name="connsiteX2-101" fmla="*/ 73340 w 406232"/>
                  <a:gd name="connsiteY2-102" fmla="*/ 128882 h 357637"/>
                  <a:gd name="connsiteX3-103" fmla="*/ 244790 w 406232"/>
                  <a:gd name="connsiteY3-104" fmla="*/ 43157 h 357637"/>
                  <a:gd name="connsiteX4-105" fmla="*/ 401952 w 406232"/>
                  <a:gd name="connsiteY4-106" fmla="*/ 295 h 357637"/>
                  <a:gd name="connsiteX5-107" fmla="*/ 359090 w 406232"/>
                  <a:gd name="connsiteY5-108" fmla="*/ 26489 h 357637"/>
                  <a:gd name="connsiteX6-109" fmla="*/ 330515 w 406232"/>
                  <a:gd name="connsiteY6-110" fmla="*/ 69351 h 357637"/>
                  <a:gd name="connsiteX7-111" fmla="*/ 278127 w 406232"/>
                  <a:gd name="connsiteY7-112" fmla="*/ 209845 h 357637"/>
                  <a:gd name="connsiteX8-113" fmla="*/ 211452 w 406232"/>
                  <a:gd name="connsiteY8-114" fmla="*/ 305095 h 357637"/>
                  <a:gd name="connsiteX9-115" fmla="*/ 120964 w 406232"/>
                  <a:gd name="connsiteY9-116" fmla="*/ 355101 h 357637"/>
                  <a:gd name="connsiteX10-117" fmla="*/ 44765 w 406232"/>
                  <a:gd name="connsiteY10-118" fmla="*/ 345576 h 357637"/>
                  <a:gd name="connsiteX11-119" fmla="*/ 6665 w 406232"/>
                  <a:gd name="connsiteY11-120" fmla="*/ 305095 h 357637"/>
                  <a:gd name="connsiteX0-121" fmla="*/ 7668 w 407235"/>
                  <a:gd name="connsiteY0-122" fmla="*/ 305095 h 357637"/>
                  <a:gd name="connsiteX1-123" fmla="*/ 7668 w 407235"/>
                  <a:gd name="connsiteY1-124" fmla="*/ 226514 h 357637"/>
                  <a:gd name="connsiteX2-125" fmla="*/ 74343 w 407235"/>
                  <a:gd name="connsiteY2-126" fmla="*/ 128882 h 357637"/>
                  <a:gd name="connsiteX3-127" fmla="*/ 245793 w 407235"/>
                  <a:gd name="connsiteY3-128" fmla="*/ 43157 h 357637"/>
                  <a:gd name="connsiteX4-129" fmla="*/ 402955 w 407235"/>
                  <a:gd name="connsiteY4-130" fmla="*/ 295 h 357637"/>
                  <a:gd name="connsiteX5-131" fmla="*/ 360093 w 407235"/>
                  <a:gd name="connsiteY5-132" fmla="*/ 26489 h 357637"/>
                  <a:gd name="connsiteX6-133" fmla="*/ 331518 w 407235"/>
                  <a:gd name="connsiteY6-134" fmla="*/ 69351 h 357637"/>
                  <a:gd name="connsiteX7-135" fmla="*/ 279130 w 407235"/>
                  <a:gd name="connsiteY7-136" fmla="*/ 209845 h 357637"/>
                  <a:gd name="connsiteX8-137" fmla="*/ 212455 w 407235"/>
                  <a:gd name="connsiteY8-138" fmla="*/ 305095 h 357637"/>
                  <a:gd name="connsiteX9-139" fmla="*/ 121967 w 407235"/>
                  <a:gd name="connsiteY9-140" fmla="*/ 355101 h 357637"/>
                  <a:gd name="connsiteX10-141" fmla="*/ 45768 w 407235"/>
                  <a:gd name="connsiteY10-142" fmla="*/ 345576 h 357637"/>
                  <a:gd name="connsiteX11-143" fmla="*/ 7668 w 407235"/>
                  <a:gd name="connsiteY11-144" fmla="*/ 305095 h 3576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-1" fmla="*/ 114303 w 114766"/>
                  <a:gd name="connsiteY0-2" fmla="*/ 7143 h 117111"/>
                  <a:gd name="connsiteX1-3" fmla="*/ 66678 w 114766"/>
                  <a:gd name="connsiteY1-4" fmla="*/ 66675 h 117111"/>
                  <a:gd name="connsiteX2-5" fmla="*/ 40484 w 114766"/>
                  <a:gd name="connsiteY2-6" fmla="*/ 116681 h 117111"/>
                  <a:gd name="connsiteX3-7" fmla="*/ 3 w 114766"/>
                  <a:gd name="connsiteY3-8" fmla="*/ 88106 h 117111"/>
                  <a:gd name="connsiteX4-9" fmla="*/ 42865 w 114766"/>
                  <a:gd name="connsiteY4-10" fmla="*/ 40481 h 117111"/>
                  <a:gd name="connsiteX5-11" fmla="*/ 88109 w 114766"/>
                  <a:gd name="connsiteY5-12" fmla="*/ 4762 h 117111"/>
                  <a:gd name="connsiteX6" fmla="*/ 114303 w 114766"/>
                  <a:gd name="connsiteY6" fmla="*/ 7143 h 117111"/>
                  <a:gd name="connsiteX0-13" fmla="*/ 114306 w 114769"/>
                  <a:gd name="connsiteY0-14" fmla="*/ 7143 h 109586"/>
                  <a:gd name="connsiteX1-15" fmla="*/ 66681 w 114769"/>
                  <a:gd name="connsiteY1-16" fmla="*/ 66675 h 109586"/>
                  <a:gd name="connsiteX2-17" fmla="*/ 29099 w 114769"/>
                  <a:gd name="connsiteY2-18" fmla="*/ 108934 h 109586"/>
                  <a:gd name="connsiteX3-19" fmla="*/ 6 w 114769"/>
                  <a:gd name="connsiteY3-20" fmla="*/ 88106 h 109586"/>
                  <a:gd name="connsiteX4-21" fmla="*/ 42868 w 114769"/>
                  <a:gd name="connsiteY4-22" fmla="*/ 40481 h 109586"/>
                  <a:gd name="connsiteX5-23" fmla="*/ 88112 w 114769"/>
                  <a:gd name="connsiteY5-24" fmla="*/ 4762 h 109586"/>
                  <a:gd name="connsiteX6-25" fmla="*/ 114306 w 114769"/>
                  <a:gd name="connsiteY6-26" fmla="*/ 7143 h 109586"/>
                  <a:gd name="connsiteX0-27" fmla="*/ 148467 w 148642"/>
                  <a:gd name="connsiteY0-28" fmla="*/ 2864 h 123382"/>
                  <a:gd name="connsiteX1-29" fmla="*/ 66681 w 148642"/>
                  <a:gd name="connsiteY1-30" fmla="*/ 80472 h 123382"/>
                  <a:gd name="connsiteX2-31" fmla="*/ 29099 w 148642"/>
                  <a:gd name="connsiteY2-32" fmla="*/ 122731 h 123382"/>
                  <a:gd name="connsiteX3-33" fmla="*/ 6 w 148642"/>
                  <a:gd name="connsiteY3-34" fmla="*/ 101903 h 123382"/>
                  <a:gd name="connsiteX4-35" fmla="*/ 42868 w 148642"/>
                  <a:gd name="connsiteY4-36" fmla="*/ 54278 h 123382"/>
                  <a:gd name="connsiteX5-37" fmla="*/ 88112 w 148642"/>
                  <a:gd name="connsiteY5-38" fmla="*/ 18559 h 123382"/>
                  <a:gd name="connsiteX6-39" fmla="*/ 148467 w 148642"/>
                  <a:gd name="connsiteY6-40" fmla="*/ 2864 h 123382"/>
                  <a:gd name="connsiteX0-41" fmla="*/ 148467 w 151739"/>
                  <a:gd name="connsiteY0-42" fmla="*/ 11381 h 131899"/>
                  <a:gd name="connsiteX1-43" fmla="*/ 66681 w 151739"/>
                  <a:gd name="connsiteY1-44" fmla="*/ 88989 h 131899"/>
                  <a:gd name="connsiteX2-45" fmla="*/ 29099 w 151739"/>
                  <a:gd name="connsiteY2-46" fmla="*/ 131248 h 131899"/>
                  <a:gd name="connsiteX3-47" fmla="*/ 6 w 151739"/>
                  <a:gd name="connsiteY3-48" fmla="*/ 110420 h 131899"/>
                  <a:gd name="connsiteX4-49" fmla="*/ 42868 w 151739"/>
                  <a:gd name="connsiteY4-50" fmla="*/ 62795 h 131899"/>
                  <a:gd name="connsiteX5-51" fmla="*/ 129865 w 151739"/>
                  <a:gd name="connsiteY5-52" fmla="*/ 3837 h 131899"/>
                  <a:gd name="connsiteX6-53" fmla="*/ 148467 w 151739"/>
                  <a:gd name="connsiteY6-54" fmla="*/ 11381 h 13189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任意多边形 41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-1" fmla="*/ 3352 w 180873"/>
                <a:gd name="connsiteY0-2" fmla="*/ 166776 h 173137"/>
                <a:gd name="connsiteX1-3" fmla="*/ 93840 w 180873"/>
                <a:gd name="connsiteY1-4" fmla="*/ 64383 h 173137"/>
                <a:gd name="connsiteX2-5" fmla="*/ 179565 w 180873"/>
                <a:gd name="connsiteY2-6" fmla="*/ 89 h 173137"/>
                <a:gd name="connsiteX3-7" fmla="*/ 139083 w 180873"/>
                <a:gd name="connsiteY3-8" fmla="*/ 52476 h 173137"/>
                <a:gd name="connsiteX4-9" fmla="*/ 50977 w 180873"/>
                <a:gd name="connsiteY4-10" fmla="*/ 138201 h 173137"/>
                <a:gd name="connsiteX5-11" fmla="*/ 22402 w 180873"/>
                <a:gd name="connsiteY5-12" fmla="*/ 159633 h 173137"/>
                <a:gd name="connsiteX6" fmla="*/ 3352 w 180873"/>
                <a:gd name="connsiteY6" fmla="*/ 166776 h 173137"/>
                <a:gd name="connsiteX0-13" fmla="*/ 4789 w 182310"/>
                <a:gd name="connsiteY0-14" fmla="*/ 166776 h 185696"/>
                <a:gd name="connsiteX1-15" fmla="*/ 95277 w 182310"/>
                <a:gd name="connsiteY1-16" fmla="*/ 64383 h 185696"/>
                <a:gd name="connsiteX2-17" fmla="*/ 181002 w 182310"/>
                <a:gd name="connsiteY2-18" fmla="*/ 89 h 185696"/>
                <a:gd name="connsiteX3-19" fmla="*/ 140520 w 182310"/>
                <a:gd name="connsiteY3-20" fmla="*/ 52476 h 185696"/>
                <a:gd name="connsiteX4-21" fmla="*/ 52414 w 182310"/>
                <a:gd name="connsiteY4-22" fmla="*/ 138201 h 185696"/>
                <a:gd name="connsiteX5-23" fmla="*/ 16695 w 182310"/>
                <a:gd name="connsiteY5-24" fmla="*/ 183445 h 185696"/>
                <a:gd name="connsiteX6-25" fmla="*/ 4789 w 182310"/>
                <a:gd name="connsiteY6-26" fmla="*/ 166776 h 185696"/>
                <a:gd name="connsiteX0-27" fmla="*/ 4789 w 181809"/>
                <a:gd name="connsiteY0-28" fmla="*/ 166776 h 185696"/>
                <a:gd name="connsiteX1-29" fmla="*/ 95277 w 181809"/>
                <a:gd name="connsiteY1-30" fmla="*/ 64383 h 185696"/>
                <a:gd name="connsiteX2-31" fmla="*/ 181002 w 181809"/>
                <a:gd name="connsiteY2-32" fmla="*/ 89 h 185696"/>
                <a:gd name="connsiteX3-33" fmla="*/ 133376 w 181809"/>
                <a:gd name="connsiteY3-34" fmla="*/ 52476 h 185696"/>
                <a:gd name="connsiteX4-35" fmla="*/ 52414 w 181809"/>
                <a:gd name="connsiteY4-36" fmla="*/ 138201 h 185696"/>
                <a:gd name="connsiteX5-37" fmla="*/ 16695 w 181809"/>
                <a:gd name="connsiteY5-38" fmla="*/ 183445 h 185696"/>
                <a:gd name="connsiteX6-39" fmla="*/ 4789 w 181809"/>
                <a:gd name="connsiteY6-40" fmla="*/ 166776 h 185696"/>
                <a:gd name="connsiteX0-41" fmla="*/ 4789 w 181809"/>
                <a:gd name="connsiteY0-42" fmla="*/ 166776 h 185696"/>
                <a:gd name="connsiteX1-43" fmla="*/ 95277 w 181809"/>
                <a:gd name="connsiteY1-44" fmla="*/ 64383 h 185696"/>
                <a:gd name="connsiteX2-45" fmla="*/ 181002 w 181809"/>
                <a:gd name="connsiteY2-46" fmla="*/ 89 h 185696"/>
                <a:gd name="connsiteX3-47" fmla="*/ 133376 w 181809"/>
                <a:gd name="connsiteY3-48" fmla="*/ 52476 h 185696"/>
                <a:gd name="connsiteX4-49" fmla="*/ 52414 w 181809"/>
                <a:gd name="connsiteY4-50" fmla="*/ 133439 h 185696"/>
                <a:gd name="connsiteX5-51" fmla="*/ 16695 w 181809"/>
                <a:gd name="connsiteY5-52" fmla="*/ 183445 h 185696"/>
                <a:gd name="connsiteX6-53" fmla="*/ 4789 w 181809"/>
                <a:gd name="connsiteY6-54" fmla="*/ 166776 h 185696"/>
                <a:gd name="connsiteX0-55" fmla="*/ 6892 w 183912"/>
                <a:gd name="connsiteY0-56" fmla="*/ 166776 h 183799"/>
                <a:gd name="connsiteX1-57" fmla="*/ 97380 w 183912"/>
                <a:gd name="connsiteY1-58" fmla="*/ 64383 h 183799"/>
                <a:gd name="connsiteX2-59" fmla="*/ 183105 w 183912"/>
                <a:gd name="connsiteY2-60" fmla="*/ 89 h 183799"/>
                <a:gd name="connsiteX3-61" fmla="*/ 135479 w 183912"/>
                <a:gd name="connsiteY3-62" fmla="*/ 52476 h 183799"/>
                <a:gd name="connsiteX4-63" fmla="*/ 54517 w 183912"/>
                <a:gd name="connsiteY4-64" fmla="*/ 133439 h 183799"/>
                <a:gd name="connsiteX5-65" fmla="*/ 11655 w 183912"/>
                <a:gd name="connsiteY5-66" fmla="*/ 181064 h 183799"/>
                <a:gd name="connsiteX6-67" fmla="*/ 6892 w 183912"/>
                <a:gd name="connsiteY6-68" fmla="*/ 166776 h 183799"/>
                <a:gd name="connsiteX0-69" fmla="*/ 6892 w 183575"/>
                <a:gd name="connsiteY0-70" fmla="*/ 166823 h 183846"/>
                <a:gd name="connsiteX1-71" fmla="*/ 97380 w 183575"/>
                <a:gd name="connsiteY1-72" fmla="*/ 64430 h 183846"/>
                <a:gd name="connsiteX2-73" fmla="*/ 183105 w 183575"/>
                <a:gd name="connsiteY2-74" fmla="*/ 136 h 183846"/>
                <a:gd name="connsiteX3-75" fmla="*/ 128336 w 183575"/>
                <a:gd name="connsiteY3-76" fmla="*/ 50142 h 183846"/>
                <a:gd name="connsiteX4-77" fmla="*/ 54517 w 183575"/>
                <a:gd name="connsiteY4-78" fmla="*/ 133486 h 183846"/>
                <a:gd name="connsiteX5-79" fmla="*/ 11655 w 183575"/>
                <a:gd name="connsiteY5-80" fmla="*/ 181111 h 183846"/>
                <a:gd name="connsiteX6-81" fmla="*/ 6892 w 183575"/>
                <a:gd name="connsiteY6-82" fmla="*/ 166823 h 183846"/>
                <a:gd name="connsiteX0-83" fmla="*/ 6892 w 183417"/>
                <a:gd name="connsiteY0-84" fmla="*/ 166742 h 183765"/>
                <a:gd name="connsiteX1-85" fmla="*/ 97380 w 183417"/>
                <a:gd name="connsiteY1-86" fmla="*/ 64349 h 183765"/>
                <a:gd name="connsiteX2-87" fmla="*/ 183105 w 183417"/>
                <a:gd name="connsiteY2-88" fmla="*/ 55 h 183765"/>
                <a:gd name="connsiteX3-89" fmla="*/ 123574 w 183417"/>
                <a:gd name="connsiteY3-90" fmla="*/ 54824 h 183765"/>
                <a:gd name="connsiteX4-91" fmla="*/ 54517 w 183417"/>
                <a:gd name="connsiteY4-92" fmla="*/ 133405 h 183765"/>
                <a:gd name="connsiteX5-93" fmla="*/ 11655 w 183417"/>
                <a:gd name="connsiteY5-94" fmla="*/ 181030 h 183765"/>
                <a:gd name="connsiteX6-95" fmla="*/ 6892 w 183417"/>
                <a:gd name="connsiteY6-96" fmla="*/ 166742 h 183765"/>
                <a:gd name="connsiteX0-97" fmla="*/ 5402 w 181927"/>
                <a:gd name="connsiteY0-98" fmla="*/ 166742 h 183765"/>
                <a:gd name="connsiteX1-99" fmla="*/ 95890 w 181927"/>
                <a:gd name="connsiteY1-100" fmla="*/ 64349 h 183765"/>
                <a:gd name="connsiteX2-101" fmla="*/ 181615 w 181927"/>
                <a:gd name="connsiteY2-102" fmla="*/ 55 h 183765"/>
                <a:gd name="connsiteX3-103" fmla="*/ 122084 w 181927"/>
                <a:gd name="connsiteY3-104" fmla="*/ 54824 h 183765"/>
                <a:gd name="connsiteX4-105" fmla="*/ 53027 w 181927"/>
                <a:gd name="connsiteY4-106" fmla="*/ 133405 h 183765"/>
                <a:gd name="connsiteX5-107" fmla="*/ 14927 w 181927"/>
                <a:gd name="connsiteY5-108" fmla="*/ 181030 h 183765"/>
                <a:gd name="connsiteX6-109" fmla="*/ 5402 w 181927"/>
                <a:gd name="connsiteY6-110" fmla="*/ 166742 h 183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5989934" y="205251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5989934" y="2537008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777006" y="205251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47"/>
          <p:cNvSpPr>
            <a:spLocks noChangeArrowheads="1"/>
          </p:cNvSpPr>
          <p:nvPr/>
        </p:nvSpPr>
        <p:spPr bwMode="auto">
          <a:xfrm>
            <a:off x="8777005" y="2537008"/>
            <a:ext cx="24005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989934" y="411154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47"/>
          <p:cNvSpPr>
            <a:spLocks noChangeArrowheads="1"/>
          </p:cNvSpPr>
          <p:nvPr/>
        </p:nvSpPr>
        <p:spPr bwMode="auto">
          <a:xfrm>
            <a:off x="5989934" y="459604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8777006" y="411154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8777005" y="4596044"/>
            <a:ext cx="24005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6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4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59" grpId="0" animBg="1"/>
      <p:bldP spid="57" grpId="0" animBg="1"/>
      <p:bldP spid="21" grpId="0" animBg="1"/>
      <p:bldP spid="61" grpId="0"/>
      <p:bldP spid="62" grpId="0"/>
      <p:bldP spid="70" grpId="0"/>
      <p:bldP spid="71" grpId="0"/>
      <p:bldP spid="72" grpId="0"/>
      <p:bldP spid="73" grpId="0"/>
      <p:bldP spid="74" grpId="0"/>
      <p:bldP spid="75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>
            <a:spLocks noChangeAspect="1"/>
          </p:cNvSpPr>
          <p:nvPr/>
        </p:nvSpPr>
        <p:spPr>
          <a:xfrm>
            <a:off x="1563595" y="1662839"/>
            <a:ext cx="4002184" cy="1800000"/>
          </a:xfrm>
          <a:prstGeom prst="rect">
            <a:avLst/>
          </a:prstGeom>
          <a:noFill/>
          <a:ln w="57150">
            <a:solidFill>
              <a:srgbClr val="202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>
            <a:spLocks noChangeAspect="1"/>
          </p:cNvSpPr>
          <p:nvPr/>
        </p:nvSpPr>
        <p:spPr>
          <a:xfrm>
            <a:off x="6964878" y="1662839"/>
            <a:ext cx="4002184" cy="1800000"/>
          </a:xfrm>
          <a:prstGeom prst="rect">
            <a:avLst/>
          </a:prstGeom>
          <a:noFill/>
          <a:ln w="57150">
            <a:solidFill>
              <a:srgbClr val="202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>
            <a:spLocks noChangeAspect="1"/>
          </p:cNvSpPr>
          <p:nvPr/>
        </p:nvSpPr>
        <p:spPr>
          <a:xfrm>
            <a:off x="1563595" y="4097843"/>
            <a:ext cx="4002184" cy="1800000"/>
          </a:xfrm>
          <a:prstGeom prst="rect">
            <a:avLst/>
          </a:prstGeom>
          <a:noFill/>
          <a:ln w="57150">
            <a:solidFill>
              <a:srgbClr val="202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3" name="矩形 92"/>
          <p:cNvSpPr>
            <a:spLocks noChangeAspect="1"/>
          </p:cNvSpPr>
          <p:nvPr/>
        </p:nvSpPr>
        <p:spPr>
          <a:xfrm>
            <a:off x="6964878" y="4097843"/>
            <a:ext cx="4002184" cy="1800000"/>
          </a:xfrm>
          <a:prstGeom prst="rect">
            <a:avLst/>
          </a:prstGeom>
          <a:noFill/>
          <a:ln w="57150">
            <a:solidFill>
              <a:srgbClr val="202A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 rot="19800000">
            <a:off x="1466941" y="1636313"/>
            <a:ext cx="1051774" cy="633413"/>
            <a:chOff x="700162" y="2038315"/>
            <a:chExt cx="1051774" cy="633413"/>
          </a:xfrm>
          <a:solidFill>
            <a:schemeClr val="bg1"/>
          </a:solidFill>
        </p:grpSpPr>
        <p:sp>
          <p:nvSpPr>
            <p:cNvPr id="94" name="任意多边形 93"/>
            <p:cNvSpPr/>
            <p:nvPr/>
          </p:nvSpPr>
          <p:spPr bwMode="auto">
            <a:xfrm rot="10800000">
              <a:off x="700162" y="2038315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5" name="Freeform 13"/>
            <p:cNvSpPr>
              <a:spLocks noEditPoints="1"/>
            </p:cNvSpPr>
            <p:nvPr/>
          </p:nvSpPr>
          <p:spPr bwMode="auto">
            <a:xfrm rot="2700000">
              <a:off x="1042613" y="2211777"/>
              <a:ext cx="336506" cy="337425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6" name="Freeform 14"/>
            <p:cNvSpPr>
              <a:spLocks noEditPoints="1"/>
            </p:cNvSpPr>
            <p:nvPr/>
          </p:nvSpPr>
          <p:spPr bwMode="auto">
            <a:xfrm rot="2700000">
              <a:off x="835784" y="2173607"/>
              <a:ext cx="218821" cy="215143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 rot="19800000">
            <a:off x="1466941" y="4083101"/>
            <a:ext cx="1051774" cy="633413"/>
            <a:chOff x="637114" y="4919120"/>
            <a:chExt cx="1051774" cy="633413"/>
          </a:xfrm>
          <a:solidFill>
            <a:schemeClr val="bg1"/>
          </a:solidFill>
        </p:grpSpPr>
        <p:sp>
          <p:nvSpPr>
            <p:cNvPr id="97" name="任意多边形 96"/>
            <p:cNvSpPr/>
            <p:nvPr/>
          </p:nvSpPr>
          <p:spPr bwMode="auto">
            <a:xfrm rot="10800000">
              <a:off x="637114" y="4919120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98" name="Freeform 35"/>
            <p:cNvSpPr/>
            <p:nvPr/>
          </p:nvSpPr>
          <p:spPr bwMode="auto">
            <a:xfrm rot="10800000">
              <a:off x="966729" y="5033246"/>
              <a:ext cx="241821" cy="405157"/>
            </a:xfrm>
            <a:custGeom>
              <a:avLst/>
              <a:gdLst>
                <a:gd name="T0" fmla="*/ 41 w 45"/>
                <a:gd name="T1" fmla="*/ 43 h 78"/>
                <a:gd name="T2" fmla="*/ 32 w 45"/>
                <a:gd name="T3" fmla="*/ 43 h 78"/>
                <a:gd name="T4" fmla="*/ 32 w 45"/>
                <a:gd name="T5" fmla="*/ 38 h 78"/>
                <a:gd name="T6" fmla="*/ 32 w 45"/>
                <a:gd name="T7" fmla="*/ 25 h 78"/>
                <a:gd name="T8" fmla="*/ 32 w 45"/>
                <a:gd name="T9" fmla="*/ 4 h 78"/>
                <a:gd name="T10" fmla="*/ 28 w 45"/>
                <a:gd name="T11" fmla="*/ 0 h 78"/>
                <a:gd name="T12" fmla="*/ 17 w 45"/>
                <a:gd name="T13" fmla="*/ 0 h 78"/>
                <a:gd name="T14" fmla="*/ 14 w 45"/>
                <a:gd name="T15" fmla="*/ 4 h 78"/>
                <a:gd name="T16" fmla="*/ 14 w 45"/>
                <a:gd name="T17" fmla="*/ 25 h 78"/>
                <a:gd name="T18" fmla="*/ 14 w 45"/>
                <a:gd name="T19" fmla="*/ 38 h 78"/>
                <a:gd name="T20" fmla="*/ 14 w 45"/>
                <a:gd name="T21" fmla="*/ 43 h 78"/>
                <a:gd name="T22" fmla="*/ 5 w 45"/>
                <a:gd name="T23" fmla="*/ 43 h 78"/>
                <a:gd name="T24" fmla="*/ 1 w 45"/>
                <a:gd name="T25" fmla="*/ 46 h 78"/>
                <a:gd name="T26" fmla="*/ 9 w 45"/>
                <a:gd name="T27" fmla="*/ 57 h 78"/>
                <a:gd name="T28" fmla="*/ 13 w 45"/>
                <a:gd name="T29" fmla="*/ 65 h 78"/>
                <a:gd name="T30" fmla="*/ 20 w 45"/>
                <a:gd name="T31" fmla="*/ 76 h 78"/>
                <a:gd name="T32" fmla="*/ 25 w 45"/>
                <a:gd name="T33" fmla="*/ 76 h 78"/>
                <a:gd name="T34" fmla="*/ 32 w 45"/>
                <a:gd name="T35" fmla="*/ 64 h 78"/>
                <a:gd name="T36" fmla="*/ 37 w 45"/>
                <a:gd name="T37" fmla="*/ 57 h 78"/>
                <a:gd name="T38" fmla="*/ 44 w 45"/>
                <a:gd name="T39" fmla="*/ 46 h 78"/>
                <a:gd name="T40" fmla="*/ 41 w 45"/>
                <a:gd name="T41" fmla="*/ 4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78">
                  <a:moveTo>
                    <a:pt x="41" y="43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4" y="2"/>
                    <a:pt x="14" y="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4"/>
                    <a:pt x="1" y="4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9"/>
                    <a:pt x="12" y="63"/>
                    <a:pt x="13" y="6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2" y="78"/>
                    <a:pt x="24" y="78"/>
                    <a:pt x="25" y="76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3"/>
                    <a:pt x="36" y="59"/>
                    <a:pt x="37" y="5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4" y="4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 rot="19800000">
            <a:off x="6841153" y="1654018"/>
            <a:ext cx="1051774" cy="633413"/>
            <a:chOff x="6170024" y="2028728"/>
            <a:chExt cx="1051774" cy="633413"/>
          </a:xfrm>
          <a:solidFill>
            <a:schemeClr val="bg1"/>
          </a:solidFill>
        </p:grpSpPr>
        <p:sp>
          <p:nvSpPr>
            <p:cNvPr id="99" name="任意多边形 98"/>
            <p:cNvSpPr/>
            <p:nvPr/>
          </p:nvSpPr>
          <p:spPr bwMode="auto">
            <a:xfrm rot="10800000">
              <a:off x="6170024" y="2028728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6362733" y="2116751"/>
              <a:ext cx="596901" cy="446088"/>
              <a:chOff x="329808" y="5882811"/>
              <a:chExt cx="596901" cy="446088"/>
            </a:xfrm>
            <a:grpFill/>
          </p:grpSpPr>
          <p:sp>
            <p:nvSpPr>
              <p:cNvPr id="101" name="Freeform 23"/>
              <p:cNvSpPr/>
              <p:nvPr/>
            </p:nvSpPr>
            <p:spPr bwMode="auto">
              <a:xfrm>
                <a:off x="329808" y="5882811"/>
                <a:ext cx="385763" cy="292100"/>
              </a:xfrm>
              <a:custGeom>
                <a:avLst/>
                <a:gdLst>
                  <a:gd name="T0" fmla="*/ 15 w 100"/>
                  <a:gd name="T1" fmla="*/ 75 h 75"/>
                  <a:gd name="T2" fmla="*/ 51 w 100"/>
                  <a:gd name="T3" fmla="*/ 17 h 75"/>
                  <a:gd name="T4" fmla="*/ 51 w 100"/>
                  <a:gd name="T5" fmla="*/ 0 h 75"/>
                  <a:gd name="T6" fmla="*/ 100 w 100"/>
                  <a:gd name="T7" fmla="*/ 28 h 75"/>
                  <a:gd name="T8" fmla="*/ 51 w 100"/>
                  <a:gd name="T9" fmla="*/ 61 h 75"/>
                  <a:gd name="T10" fmla="*/ 51 w 100"/>
                  <a:gd name="T11" fmla="*/ 45 h 75"/>
                  <a:gd name="T12" fmla="*/ 51 w 100"/>
                  <a:gd name="T13" fmla="*/ 40 h 75"/>
                  <a:gd name="T14" fmla="*/ 15 w 100"/>
                  <a:gd name="T15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5">
                    <a:moveTo>
                      <a:pt x="15" y="75"/>
                    </a:moveTo>
                    <a:cubicBezTo>
                      <a:pt x="15" y="75"/>
                      <a:pt x="0" y="31"/>
                      <a:pt x="51" y="1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51" y="61"/>
                      <a:pt x="51" y="61"/>
                      <a:pt x="51" y="61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40"/>
                      <a:pt x="24" y="42"/>
                      <a:pt x="15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27"/>
              <p:cNvSpPr/>
              <p:nvPr/>
            </p:nvSpPr>
            <p:spPr bwMode="auto">
              <a:xfrm>
                <a:off x="540946" y="6035211"/>
                <a:ext cx="385763" cy="293688"/>
              </a:xfrm>
              <a:custGeom>
                <a:avLst/>
                <a:gdLst>
                  <a:gd name="T0" fmla="*/ 84 w 100"/>
                  <a:gd name="T1" fmla="*/ 0 h 75"/>
                  <a:gd name="T2" fmla="*/ 49 w 100"/>
                  <a:gd name="T3" fmla="*/ 59 h 75"/>
                  <a:gd name="T4" fmla="*/ 49 w 100"/>
                  <a:gd name="T5" fmla="*/ 75 h 75"/>
                  <a:gd name="T6" fmla="*/ 0 w 100"/>
                  <a:gd name="T7" fmla="*/ 48 h 75"/>
                  <a:gd name="T8" fmla="*/ 49 w 100"/>
                  <a:gd name="T9" fmla="*/ 14 h 75"/>
                  <a:gd name="T10" fmla="*/ 49 w 100"/>
                  <a:gd name="T11" fmla="*/ 30 h 75"/>
                  <a:gd name="T12" fmla="*/ 49 w 100"/>
                  <a:gd name="T13" fmla="*/ 35 h 75"/>
                  <a:gd name="T14" fmla="*/ 84 w 100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75">
                    <a:moveTo>
                      <a:pt x="84" y="0"/>
                    </a:moveTo>
                    <a:cubicBezTo>
                      <a:pt x="84" y="0"/>
                      <a:pt x="100" y="44"/>
                      <a:pt x="49" y="59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76" y="33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 rot="19800000">
            <a:off x="6848087" y="4083100"/>
            <a:ext cx="1051774" cy="633413"/>
            <a:chOff x="6170024" y="4919119"/>
            <a:chExt cx="1051774" cy="633413"/>
          </a:xfrm>
          <a:solidFill>
            <a:schemeClr val="bg1"/>
          </a:solidFill>
        </p:grpSpPr>
        <p:sp>
          <p:nvSpPr>
            <p:cNvPr id="103" name="任意多边形 102"/>
            <p:cNvSpPr/>
            <p:nvPr/>
          </p:nvSpPr>
          <p:spPr bwMode="auto">
            <a:xfrm rot="10800000">
              <a:off x="6170024" y="4919119"/>
              <a:ext cx="1051774" cy="633413"/>
            </a:xfrm>
            <a:custGeom>
              <a:avLst/>
              <a:gdLst>
                <a:gd name="connsiteX0" fmla="*/ 1051774 w 1051774"/>
                <a:gd name="connsiteY0" fmla="*/ 0 h 633413"/>
                <a:gd name="connsiteX1" fmla="*/ 1051774 w 1051774"/>
                <a:gd name="connsiteY1" fmla="*/ 633413 h 633413"/>
                <a:gd name="connsiteX2" fmla="*/ 949393 w 1051774"/>
                <a:gd name="connsiteY2" fmla="*/ 633413 h 633413"/>
                <a:gd name="connsiteX3" fmla="*/ 562881 w 1051774"/>
                <a:gd name="connsiteY3" fmla="*/ 633413 h 633413"/>
                <a:gd name="connsiteX4" fmla="*/ 0 w 1051774"/>
                <a:gd name="connsiteY4" fmla="*/ 633413 h 633413"/>
                <a:gd name="connsiteX5" fmla="*/ 285193 w 1051774"/>
                <a:gd name="connsiteY5" fmla="*/ 314832 h 633413"/>
                <a:gd name="connsiteX6" fmla="*/ 0 w 1051774"/>
                <a:gd name="connsiteY6" fmla="*/ 0 h 633413"/>
                <a:gd name="connsiteX7" fmla="*/ 562881 w 1051774"/>
                <a:gd name="connsiteY7" fmla="*/ 0 h 633413"/>
                <a:gd name="connsiteX8" fmla="*/ 949393 w 1051774"/>
                <a:gd name="connsiteY8" fmla="*/ 0 h 633413"/>
                <a:gd name="connsiteX9" fmla="*/ 1024427 w 1051774"/>
                <a:gd name="connsiteY9" fmla="*/ 0 h 633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774" h="633413">
                  <a:moveTo>
                    <a:pt x="1051774" y="0"/>
                  </a:moveTo>
                  <a:lnTo>
                    <a:pt x="1051774" y="633413"/>
                  </a:lnTo>
                  <a:lnTo>
                    <a:pt x="949393" y="633413"/>
                  </a:lnTo>
                  <a:cubicBezTo>
                    <a:pt x="949393" y="633413"/>
                    <a:pt x="949393" y="633413"/>
                    <a:pt x="562881" y="633413"/>
                  </a:cubicBezTo>
                  <a:cubicBezTo>
                    <a:pt x="562881" y="633413"/>
                    <a:pt x="562881" y="633413"/>
                    <a:pt x="0" y="633413"/>
                  </a:cubicBezTo>
                  <a:cubicBezTo>
                    <a:pt x="0" y="633413"/>
                    <a:pt x="262678" y="341069"/>
                    <a:pt x="285193" y="314832"/>
                  </a:cubicBezTo>
                  <a:cubicBezTo>
                    <a:pt x="262678" y="288596"/>
                    <a:pt x="0" y="0"/>
                    <a:pt x="0" y="0"/>
                  </a:cubicBezTo>
                  <a:cubicBezTo>
                    <a:pt x="0" y="0"/>
                    <a:pt x="0" y="0"/>
                    <a:pt x="562881" y="0"/>
                  </a:cubicBezTo>
                  <a:cubicBezTo>
                    <a:pt x="562881" y="0"/>
                    <a:pt x="562881" y="0"/>
                    <a:pt x="949393" y="0"/>
                  </a:cubicBezTo>
                  <a:cubicBezTo>
                    <a:pt x="949393" y="0"/>
                    <a:pt x="949393" y="0"/>
                    <a:pt x="1024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04" name="Freeform 39"/>
            <p:cNvSpPr/>
            <p:nvPr/>
          </p:nvSpPr>
          <p:spPr bwMode="auto">
            <a:xfrm>
              <a:off x="6401849" y="5050088"/>
              <a:ext cx="355600" cy="371475"/>
            </a:xfrm>
            <a:custGeom>
              <a:avLst/>
              <a:gdLst>
                <a:gd name="T0" fmla="*/ 64 w 92"/>
                <a:gd name="T1" fmla="*/ 24 h 96"/>
                <a:gd name="T2" fmla="*/ 66 w 92"/>
                <a:gd name="T3" fmla="*/ 31 h 96"/>
                <a:gd name="T4" fmla="*/ 68 w 92"/>
                <a:gd name="T5" fmla="*/ 31 h 96"/>
                <a:gd name="T6" fmla="*/ 83 w 92"/>
                <a:gd name="T7" fmla="*/ 35 h 96"/>
                <a:gd name="T8" fmla="*/ 85 w 92"/>
                <a:gd name="T9" fmla="*/ 35 h 96"/>
                <a:gd name="T10" fmla="*/ 92 w 92"/>
                <a:gd name="T11" fmla="*/ 29 h 96"/>
                <a:gd name="T12" fmla="*/ 92 w 92"/>
                <a:gd name="T13" fmla="*/ 27 h 96"/>
                <a:gd name="T14" fmla="*/ 91 w 92"/>
                <a:gd name="T15" fmla="*/ 11 h 96"/>
                <a:gd name="T16" fmla="*/ 91 w 92"/>
                <a:gd name="T17" fmla="*/ 10 h 96"/>
                <a:gd name="T18" fmla="*/ 84 w 92"/>
                <a:gd name="T19" fmla="*/ 7 h 96"/>
                <a:gd name="T20" fmla="*/ 80 w 92"/>
                <a:gd name="T21" fmla="*/ 11 h 96"/>
                <a:gd name="T22" fmla="*/ 79 w 92"/>
                <a:gd name="T23" fmla="*/ 11 h 96"/>
                <a:gd name="T24" fmla="*/ 48 w 92"/>
                <a:gd name="T25" fmla="*/ 0 h 96"/>
                <a:gd name="T26" fmla="*/ 0 w 92"/>
                <a:gd name="T27" fmla="*/ 48 h 96"/>
                <a:gd name="T28" fmla="*/ 48 w 92"/>
                <a:gd name="T29" fmla="*/ 96 h 96"/>
                <a:gd name="T30" fmla="*/ 88 w 92"/>
                <a:gd name="T31" fmla="*/ 75 h 96"/>
                <a:gd name="T32" fmla="*/ 87 w 92"/>
                <a:gd name="T33" fmla="*/ 66 h 96"/>
                <a:gd name="T34" fmla="*/ 78 w 92"/>
                <a:gd name="T35" fmla="*/ 68 h 96"/>
                <a:gd name="T36" fmla="*/ 48 w 92"/>
                <a:gd name="T37" fmla="*/ 83 h 96"/>
                <a:gd name="T38" fmla="*/ 13 w 92"/>
                <a:gd name="T39" fmla="*/ 48 h 96"/>
                <a:gd name="T40" fmla="*/ 48 w 92"/>
                <a:gd name="T41" fmla="*/ 13 h 96"/>
                <a:gd name="T42" fmla="*/ 69 w 92"/>
                <a:gd name="T43" fmla="*/ 20 h 96"/>
                <a:gd name="T44" fmla="*/ 68 w 92"/>
                <a:gd name="T45" fmla="*/ 21 h 96"/>
                <a:gd name="T46" fmla="*/ 64 w 92"/>
                <a:gd name="T47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" h="96">
                  <a:moveTo>
                    <a:pt x="64" y="24"/>
                  </a:moveTo>
                  <a:cubicBezTo>
                    <a:pt x="61" y="27"/>
                    <a:pt x="62" y="30"/>
                    <a:pt x="66" y="31"/>
                  </a:cubicBezTo>
                  <a:cubicBezTo>
                    <a:pt x="68" y="31"/>
                    <a:pt x="68" y="31"/>
                    <a:pt x="68" y="31"/>
                  </a:cubicBezTo>
                  <a:cubicBezTo>
                    <a:pt x="72" y="32"/>
                    <a:pt x="79" y="34"/>
                    <a:pt x="83" y="35"/>
                  </a:cubicBezTo>
                  <a:cubicBezTo>
                    <a:pt x="85" y="35"/>
                    <a:pt x="85" y="35"/>
                    <a:pt x="85" y="35"/>
                  </a:cubicBezTo>
                  <a:cubicBezTo>
                    <a:pt x="89" y="36"/>
                    <a:pt x="92" y="33"/>
                    <a:pt x="92" y="29"/>
                  </a:cubicBezTo>
                  <a:cubicBezTo>
                    <a:pt x="92" y="27"/>
                    <a:pt x="92" y="27"/>
                    <a:pt x="92" y="27"/>
                  </a:cubicBezTo>
                  <a:cubicBezTo>
                    <a:pt x="92" y="23"/>
                    <a:pt x="91" y="16"/>
                    <a:pt x="91" y="11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0" y="5"/>
                    <a:pt x="87" y="4"/>
                    <a:pt x="84" y="7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1" y="4"/>
                    <a:pt x="60" y="0"/>
                    <a:pt x="48" y="0"/>
                  </a:cubicBezTo>
                  <a:cubicBezTo>
                    <a:pt x="21" y="0"/>
                    <a:pt x="0" y="22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65" y="96"/>
                    <a:pt x="80" y="88"/>
                    <a:pt x="88" y="75"/>
                  </a:cubicBezTo>
                  <a:cubicBezTo>
                    <a:pt x="90" y="72"/>
                    <a:pt x="89" y="68"/>
                    <a:pt x="87" y="66"/>
                  </a:cubicBezTo>
                  <a:cubicBezTo>
                    <a:pt x="84" y="64"/>
                    <a:pt x="80" y="65"/>
                    <a:pt x="78" y="68"/>
                  </a:cubicBezTo>
                  <a:cubicBezTo>
                    <a:pt x="71" y="77"/>
                    <a:pt x="60" y="83"/>
                    <a:pt x="48" y="83"/>
                  </a:cubicBezTo>
                  <a:cubicBezTo>
                    <a:pt x="29" y="83"/>
                    <a:pt x="13" y="68"/>
                    <a:pt x="13" y="48"/>
                  </a:cubicBezTo>
                  <a:cubicBezTo>
                    <a:pt x="13" y="29"/>
                    <a:pt x="29" y="13"/>
                    <a:pt x="48" y="13"/>
                  </a:cubicBezTo>
                  <a:cubicBezTo>
                    <a:pt x="56" y="13"/>
                    <a:pt x="63" y="16"/>
                    <a:pt x="69" y="20"/>
                  </a:cubicBezTo>
                  <a:cubicBezTo>
                    <a:pt x="68" y="21"/>
                    <a:pt x="68" y="21"/>
                    <a:pt x="68" y="21"/>
                  </a:cubicBez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2588788" y="1865927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2075235" y="2323869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42" name="矩形 41"/>
          <p:cNvSpPr/>
          <p:nvPr/>
        </p:nvSpPr>
        <p:spPr>
          <a:xfrm>
            <a:off x="7987759" y="1865927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7474206" y="2323869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44" name="矩形 43"/>
          <p:cNvSpPr/>
          <p:nvPr/>
        </p:nvSpPr>
        <p:spPr>
          <a:xfrm>
            <a:off x="2588788" y="4325779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2075235" y="4783721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46" name="矩形 45"/>
          <p:cNvSpPr/>
          <p:nvPr/>
        </p:nvSpPr>
        <p:spPr>
          <a:xfrm>
            <a:off x="7987759" y="4325779"/>
            <a:ext cx="1951799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7474206" y="4783721"/>
            <a:ext cx="3033496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4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90" grpId="0" animBg="1"/>
      <p:bldP spid="93" grpId="0" animBg="1"/>
      <p:bldP spid="36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569743" y="2071722"/>
            <a:ext cx="3026043" cy="3019572"/>
            <a:chOff x="2010185" y="1921596"/>
            <a:chExt cx="3026043" cy="3019572"/>
          </a:xfrm>
        </p:grpSpPr>
        <p:sp>
          <p:nvSpPr>
            <p:cNvPr id="31" name="Freeform 6"/>
            <p:cNvSpPr/>
            <p:nvPr/>
          </p:nvSpPr>
          <p:spPr bwMode="auto">
            <a:xfrm>
              <a:off x="4065306" y="2730699"/>
              <a:ext cx="650519" cy="1695880"/>
            </a:xfrm>
            <a:custGeom>
              <a:avLst/>
              <a:gdLst>
                <a:gd name="T0" fmla="*/ 85 w 85"/>
                <a:gd name="T1" fmla="*/ 92 h 222"/>
                <a:gd name="T2" fmla="*/ 54 w 85"/>
                <a:gd name="T3" fmla="*/ 0 h 222"/>
                <a:gd name="T4" fmla="*/ 34 w 85"/>
                <a:gd name="T5" fmla="*/ 15 h 222"/>
                <a:gd name="T6" fmla="*/ 59 w 85"/>
                <a:gd name="T7" fmla="*/ 92 h 222"/>
                <a:gd name="T8" fmla="*/ 0 w 85"/>
                <a:gd name="T9" fmla="*/ 201 h 222"/>
                <a:gd name="T10" fmla="*/ 13 w 85"/>
                <a:gd name="T11" fmla="*/ 222 h 222"/>
                <a:gd name="T12" fmla="*/ 85 w 85"/>
                <a:gd name="T13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22">
                  <a:moveTo>
                    <a:pt x="85" y="92"/>
                  </a:moveTo>
                  <a:cubicBezTo>
                    <a:pt x="85" y="57"/>
                    <a:pt x="73" y="26"/>
                    <a:pt x="54" y="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50" y="36"/>
                    <a:pt x="59" y="63"/>
                    <a:pt x="59" y="92"/>
                  </a:cubicBezTo>
                  <a:cubicBezTo>
                    <a:pt x="59" y="137"/>
                    <a:pt x="35" y="177"/>
                    <a:pt x="0" y="201"/>
                  </a:cubicBezTo>
                  <a:cubicBezTo>
                    <a:pt x="13" y="222"/>
                    <a:pt x="13" y="222"/>
                    <a:pt x="13" y="222"/>
                  </a:cubicBezTo>
                  <a:cubicBezTo>
                    <a:pt x="56" y="194"/>
                    <a:pt x="85" y="146"/>
                    <a:pt x="85" y="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7"/>
            <p:cNvSpPr/>
            <p:nvPr/>
          </p:nvSpPr>
          <p:spPr bwMode="auto">
            <a:xfrm>
              <a:off x="3485988" y="2251710"/>
              <a:ext cx="993579" cy="595500"/>
            </a:xfrm>
            <a:custGeom>
              <a:avLst/>
              <a:gdLst>
                <a:gd name="T0" fmla="*/ 5 w 130"/>
                <a:gd name="T1" fmla="*/ 25 h 78"/>
                <a:gd name="T2" fmla="*/ 110 w 130"/>
                <a:gd name="T3" fmla="*/ 78 h 78"/>
                <a:gd name="T4" fmla="*/ 130 w 130"/>
                <a:gd name="T5" fmla="*/ 63 h 78"/>
                <a:gd name="T6" fmla="*/ 5 w 130"/>
                <a:gd name="T7" fmla="*/ 0 h 78"/>
                <a:gd name="T8" fmla="*/ 0 w 130"/>
                <a:gd name="T9" fmla="*/ 0 h 78"/>
                <a:gd name="T10" fmla="*/ 1 w 130"/>
                <a:gd name="T11" fmla="*/ 25 h 78"/>
                <a:gd name="T12" fmla="*/ 5 w 130"/>
                <a:gd name="T13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8">
                  <a:moveTo>
                    <a:pt x="5" y="25"/>
                  </a:moveTo>
                  <a:cubicBezTo>
                    <a:pt x="48" y="25"/>
                    <a:pt x="86" y="46"/>
                    <a:pt x="110" y="78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02" y="25"/>
                    <a:pt x="57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8"/>
            <p:cNvSpPr/>
            <p:nvPr/>
          </p:nvSpPr>
          <p:spPr bwMode="auto">
            <a:xfrm>
              <a:off x="2285281" y="2190217"/>
              <a:ext cx="2087485" cy="2488800"/>
            </a:xfrm>
            <a:custGeom>
              <a:avLst/>
              <a:gdLst>
                <a:gd name="T0" fmla="*/ 245 w 273"/>
                <a:gd name="T1" fmla="*/ 252 h 326"/>
                <a:gd name="T2" fmla="*/ 162 w 273"/>
                <a:gd name="T3" fmla="*/ 284 h 326"/>
                <a:gd name="T4" fmla="*/ 68 w 273"/>
                <a:gd name="T5" fmla="*/ 240 h 326"/>
                <a:gd name="T6" fmla="*/ 41 w 273"/>
                <a:gd name="T7" fmla="*/ 163 h 326"/>
                <a:gd name="T8" fmla="*/ 162 w 273"/>
                <a:gd name="T9" fmla="*/ 41 h 326"/>
                <a:gd name="T10" fmla="*/ 162 w 273"/>
                <a:gd name="T11" fmla="*/ 0 h 326"/>
                <a:gd name="T12" fmla="*/ 0 w 273"/>
                <a:gd name="T13" fmla="*/ 163 h 326"/>
                <a:gd name="T14" fmla="*/ 37 w 273"/>
                <a:gd name="T15" fmla="*/ 266 h 326"/>
                <a:gd name="T16" fmla="*/ 162 w 273"/>
                <a:gd name="T17" fmla="*/ 326 h 326"/>
                <a:gd name="T18" fmla="*/ 273 w 273"/>
                <a:gd name="T19" fmla="*/ 282 h 326"/>
                <a:gd name="T20" fmla="*/ 245 w 273"/>
                <a:gd name="T2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326">
                  <a:moveTo>
                    <a:pt x="245" y="252"/>
                  </a:moveTo>
                  <a:cubicBezTo>
                    <a:pt x="224" y="272"/>
                    <a:pt x="195" y="284"/>
                    <a:pt x="162" y="284"/>
                  </a:cubicBezTo>
                  <a:cubicBezTo>
                    <a:pt x="125" y="284"/>
                    <a:pt x="91" y="267"/>
                    <a:pt x="68" y="240"/>
                  </a:cubicBezTo>
                  <a:cubicBezTo>
                    <a:pt x="51" y="219"/>
                    <a:pt x="41" y="192"/>
                    <a:pt x="41" y="163"/>
                  </a:cubicBezTo>
                  <a:cubicBezTo>
                    <a:pt x="41" y="96"/>
                    <a:pt x="95" y="41"/>
                    <a:pt x="162" y="4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2" y="0"/>
                    <a:pt x="0" y="73"/>
                    <a:pt x="0" y="163"/>
                  </a:cubicBezTo>
                  <a:cubicBezTo>
                    <a:pt x="0" y="202"/>
                    <a:pt x="14" y="238"/>
                    <a:pt x="37" y="266"/>
                  </a:cubicBezTo>
                  <a:cubicBezTo>
                    <a:pt x="67" y="302"/>
                    <a:pt x="112" y="326"/>
                    <a:pt x="162" y="326"/>
                  </a:cubicBezTo>
                  <a:cubicBezTo>
                    <a:pt x="205" y="326"/>
                    <a:pt x="244" y="309"/>
                    <a:pt x="273" y="282"/>
                  </a:cubicBezTo>
                  <a:lnTo>
                    <a:pt x="245" y="2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9"/>
            <p:cNvSpPr>
              <a:spLocks noEditPoints="1"/>
            </p:cNvSpPr>
            <p:nvPr/>
          </p:nvSpPr>
          <p:spPr bwMode="auto">
            <a:xfrm>
              <a:off x="2010185" y="1921596"/>
              <a:ext cx="3026043" cy="3019572"/>
            </a:xfrm>
            <a:custGeom>
              <a:avLst/>
              <a:gdLst>
                <a:gd name="T0" fmla="*/ 198 w 396"/>
                <a:gd name="T1" fmla="*/ 395 h 395"/>
                <a:gd name="T2" fmla="*/ 0 w 396"/>
                <a:gd name="T3" fmla="*/ 198 h 395"/>
                <a:gd name="T4" fmla="*/ 198 w 396"/>
                <a:gd name="T5" fmla="*/ 0 h 395"/>
                <a:gd name="T6" fmla="*/ 396 w 396"/>
                <a:gd name="T7" fmla="*/ 198 h 395"/>
                <a:gd name="T8" fmla="*/ 198 w 396"/>
                <a:gd name="T9" fmla="*/ 395 h 395"/>
                <a:gd name="T10" fmla="*/ 198 w 396"/>
                <a:gd name="T11" fmla="*/ 1 h 395"/>
                <a:gd name="T12" fmla="*/ 2 w 396"/>
                <a:gd name="T13" fmla="*/ 198 h 395"/>
                <a:gd name="T14" fmla="*/ 198 w 396"/>
                <a:gd name="T15" fmla="*/ 394 h 395"/>
                <a:gd name="T16" fmla="*/ 394 w 396"/>
                <a:gd name="T17" fmla="*/ 198 h 395"/>
                <a:gd name="T18" fmla="*/ 198 w 396"/>
                <a:gd name="T19" fmla="*/ 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6" h="395">
                  <a:moveTo>
                    <a:pt x="198" y="395"/>
                  </a:moveTo>
                  <a:cubicBezTo>
                    <a:pt x="89" y="395"/>
                    <a:pt x="0" y="307"/>
                    <a:pt x="0" y="198"/>
                  </a:cubicBezTo>
                  <a:cubicBezTo>
                    <a:pt x="0" y="89"/>
                    <a:pt x="89" y="0"/>
                    <a:pt x="198" y="0"/>
                  </a:cubicBezTo>
                  <a:cubicBezTo>
                    <a:pt x="307" y="0"/>
                    <a:pt x="396" y="89"/>
                    <a:pt x="396" y="198"/>
                  </a:cubicBezTo>
                  <a:cubicBezTo>
                    <a:pt x="396" y="307"/>
                    <a:pt x="307" y="395"/>
                    <a:pt x="198" y="395"/>
                  </a:cubicBezTo>
                  <a:close/>
                  <a:moveTo>
                    <a:pt x="198" y="1"/>
                  </a:moveTo>
                  <a:cubicBezTo>
                    <a:pt x="90" y="1"/>
                    <a:pt x="2" y="89"/>
                    <a:pt x="2" y="198"/>
                  </a:cubicBezTo>
                  <a:cubicBezTo>
                    <a:pt x="2" y="306"/>
                    <a:pt x="90" y="394"/>
                    <a:pt x="198" y="394"/>
                  </a:cubicBezTo>
                  <a:cubicBezTo>
                    <a:pt x="306" y="394"/>
                    <a:pt x="394" y="306"/>
                    <a:pt x="394" y="198"/>
                  </a:cubicBezTo>
                  <a:cubicBezTo>
                    <a:pt x="394" y="89"/>
                    <a:pt x="306" y="1"/>
                    <a:pt x="198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0"/>
          <p:cNvSpPr/>
          <p:nvPr/>
        </p:nvSpPr>
        <p:spPr bwMode="auto">
          <a:xfrm>
            <a:off x="4589262" y="2149396"/>
            <a:ext cx="1320455" cy="472516"/>
          </a:xfrm>
          <a:custGeom>
            <a:avLst/>
            <a:gdLst>
              <a:gd name="T0" fmla="*/ 2 w 408"/>
              <a:gd name="T1" fmla="*/ 146 h 146"/>
              <a:gd name="T2" fmla="*/ 0 w 408"/>
              <a:gd name="T3" fmla="*/ 141 h 146"/>
              <a:gd name="T4" fmla="*/ 309 w 408"/>
              <a:gd name="T5" fmla="*/ 0 h 146"/>
              <a:gd name="T6" fmla="*/ 408 w 408"/>
              <a:gd name="T7" fmla="*/ 0 h 146"/>
              <a:gd name="T8" fmla="*/ 408 w 408"/>
              <a:gd name="T9" fmla="*/ 7 h 146"/>
              <a:gd name="T10" fmla="*/ 309 w 408"/>
              <a:gd name="T11" fmla="*/ 7 h 146"/>
              <a:gd name="T12" fmla="*/ 2 w 408"/>
              <a:gd name="T13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8" h="146">
                <a:moveTo>
                  <a:pt x="2" y="146"/>
                </a:moveTo>
                <a:lnTo>
                  <a:pt x="0" y="141"/>
                </a:lnTo>
                <a:lnTo>
                  <a:pt x="309" y="0"/>
                </a:lnTo>
                <a:lnTo>
                  <a:pt x="408" y="0"/>
                </a:lnTo>
                <a:lnTo>
                  <a:pt x="408" y="7"/>
                </a:lnTo>
                <a:lnTo>
                  <a:pt x="309" y="7"/>
                </a:lnTo>
                <a:lnTo>
                  <a:pt x="2" y="14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6" name="Freeform 11"/>
          <p:cNvSpPr/>
          <p:nvPr/>
        </p:nvSpPr>
        <p:spPr bwMode="auto">
          <a:xfrm>
            <a:off x="5037598" y="4120756"/>
            <a:ext cx="1042121" cy="547765"/>
          </a:xfrm>
          <a:custGeom>
            <a:avLst/>
            <a:gdLst>
              <a:gd name="T0" fmla="*/ 371 w 371"/>
              <a:gd name="T1" fmla="*/ 189 h 189"/>
              <a:gd name="T2" fmla="*/ 286 w 371"/>
              <a:gd name="T3" fmla="*/ 189 h 189"/>
              <a:gd name="T4" fmla="*/ 286 w 371"/>
              <a:gd name="T5" fmla="*/ 189 h 189"/>
              <a:gd name="T6" fmla="*/ 0 w 371"/>
              <a:gd name="T7" fmla="*/ 5 h 189"/>
              <a:gd name="T8" fmla="*/ 5 w 371"/>
              <a:gd name="T9" fmla="*/ 0 h 189"/>
              <a:gd name="T10" fmla="*/ 288 w 371"/>
              <a:gd name="T11" fmla="*/ 184 h 189"/>
              <a:gd name="T12" fmla="*/ 371 w 371"/>
              <a:gd name="T13" fmla="*/ 184 h 189"/>
              <a:gd name="T14" fmla="*/ 371 w 371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71" h="189">
                <a:moveTo>
                  <a:pt x="371" y="189"/>
                </a:moveTo>
                <a:lnTo>
                  <a:pt x="286" y="189"/>
                </a:lnTo>
                <a:lnTo>
                  <a:pt x="286" y="189"/>
                </a:lnTo>
                <a:lnTo>
                  <a:pt x="0" y="5"/>
                </a:lnTo>
                <a:lnTo>
                  <a:pt x="5" y="0"/>
                </a:lnTo>
                <a:lnTo>
                  <a:pt x="288" y="184"/>
                </a:lnTo>
                <a:lnTo>
                  <a:pt x="371" y="184"/>
                </a:lnTo>
                <a:lnTo>
                  <a:pt x="371" y="18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7" name="Freeform 12"/>
          <p:cNvSpPr/>
          <p:nvPr/>
        </p:nvSpPr>
        <p:spPr bwMode="auto">
          <a:xfrm>
            <a:off x="1974244" y="2453619"/>
            <a:ext cx="1152162" cy="611681"/>
          </a:xfrm>
          <a:custGeom>
            <a:avLst/>
            <a:gdLst>
              <a:gd name="T0" fmla="*/ 354 w 356"/>
              <a:gd name="T1" fmla="*/ 189 h 189"/>
              <a:gd name="T2" fmla="*/ 71 w 356"/>
              <a:gd name="T3" fmla="*/ 5 h 189"/>
              <a:gd name="T4" fmla="*/ 0 w 356"/>
              <a:gd name="T5" fmla="*/ 5 h 189"/>
              <a:gd name="T6" fmla="*/ 0 w 356"/>
              <a:gd name="T7" fmla="*/ 0 h 189"/>
              <a:gd name="T8" fmla="*/ 73 w 356"/>
              <a:gd name="T9" fmla="*/ 0 h 189"/>
              <a:gd name="T10" fmla="*/ 73 w 356"/>
              <a:gd name="T11" fmla="*/ 0 h 189"/>
              <a:gd name="T12" fmla="*/ 356 w 356"/>
              <a:gd name="T13" fmla="*/ 184 h 189"/>
              <a:gd name="T14" fmla="*/ 354 w 356"/>
              <a:gd name="T1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6" h="189">
                <a:moveTo>
                  <a:pt x="354" y="189"/>
                </a:moveTo>
                <a:lnTo>
                  <a:pt x="71" y="5"/>
                </a:lnTo>
                <a:lnTo>
                  <a:pt x="0" y="5"/>
                </a:lnTo>
                <a:lnTo>
                  <a:pt x="0" y="0"/>
                </a:lnTo>
                <a:lnTo>
                  <a:pt x="73" y="0"/>
                </a:lnTo>
                <a:lnTo>
                  <a:pt x="73" y="0"/>
                </a:lnTo>
                <a:lnTo>
                  <a:pt x="356" y="184"/>
                </a:lnTo>
                <a:lnTo>
                  <a:pt x="354" y="18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8" name="TextBox 22"/>
          <p:cNvSpPr txBox="1"/>
          <p:nvPr/>
        </p:nvSpPr>
        <p:spPr>
          <a:xfrm>
            <a:off x="3253071" y="3020166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lang="en-US" altLang="zh-CN" sz="2000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en-US" altLang="zh-CN" sz="40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23"/>
          <p:cNvSpPr txBox="1"/>
          <p:nvPr/>
        </p:nvSpPr>
        <p:spPr>
          <a:xfrm>
            <a:off x="5791557" y="1914026"/>
            <a:ext cx="982961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19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6084469" y="4394638"/>
            <a:ext cx="982962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24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1027242" y="2237337"/>
            <a:ext cx="982962" cy="707886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57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UKIJ Qolyazma" pitchFamily="18" charset="0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TextBox 29"/>
          <p:cNvSpPr txBox="1"/>
          <p:nvPr/>
        </p:nvSpPr>
        <p:spPr>
          <a:xfrm flipH="1">
            <a:off x="7518860" y="1774887"/>
            <a:ext cx="278690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24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30"/>
          <p:cNvSpPr txBox="1"/>
          <p:nvPr/>
        </p:nvSpPr>
        <p:spPr>
          <a:xfrm>
            <a:off x="7518860" y="2229392"/>
            <a:ext cx="3528392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录入描述说明。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的内容打在这里，或者通过复制您的文本后，在此框中选择粘贴，并选择只保留文字。您的内容打在这里，或者通过复制您的文本后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 flipV="1">
            <a:off x="7580237" y="5227259"/>
            <a:ext cx="294350" cy="630059"/>
            <a:chOff x="1211900" y="2115662"/>
            <a:chExt cx="220762" cy="472544"/>
          </a:xfrm>
        </p:grpSpPr>
        <p:sp>
          <p:nvSpPr>
            <p:cNvPr id="45" name="矩形 44"/>
            <p:cNvSpPr/>
            <p:nvPr/>
          </p:nvSpPr>
          <p:spPr>
            <a:xfrm>
              <a:off x="1211900" y="2352640"/>
              <a:ext cx="220685" cy="2355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flipV="1">
              <a:off x="1211977" y="2115662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V="1">
            <a:off x="7890005" y="4913168"/>
            <a:ext cx="294351" cy="1258240"/>
            <a:chOff x="1439447" y="1880094"/>
            <a:chExt cx="220763" cy="943680"/>
          </a:xfrm>
        </p:grpSpPr>
        <p:sp>
          <p:nvSpPr>
            <p:cNvPr id="48" name="矩形 47"/>
            <p:cNvSpPr/>
            <p:nvPr/>
          </p:nvSpPr>
          <p:spPr>
            <a:xfrm>
              <a:off x="1439447" y="2352639"/>
              <a:ext cx="220685" cy="4711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 flipV="1">
              <a:off x="1439525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flipV="1">
            <a:off x="8199774" y="5153189"/>
            <a:ext cx="294351" cy="778197"/>
            <a:chOff x="1670835" y="2060110"/>
            <a:chExt cx="220763" cy="583648"/>
          </a:xfrm>
        </p:grpSpPr>
        <p:sp>
          <p:nvSpPr>
            <p:cNvPr id="51" name="矩形 50"/>
            <p:cNvSpPr/>
            <p:nvPr/>
          </p:nvSpPr>
          <p:spPr>
            <a:xfrm>
              <a:off x="1670835" y="2352640"/>
              <a:ext cx="220685" cy="2911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 flipV="1">
              <a:off x="1670913" y="2060110"/>
              <a:ext cx="220685" cy="29111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flipV="1">
            <a:off x="8509543" y="4769147"/>
            <a:ext cx="294351" cy="1546283"/>
            <a:chOff x="1903043" y="1772078"/>
            <a:chExt cx="220763" cy="1159712"/>
          </a:xfrm>
        </p:grpSpPr>
        <p:sp>
          <p:nvSpPr>
            <p:cNvPr id="54" name="矩形 53"/>
            <p:cNvSpPr/>
            <p:nvPr/>
          </p:nvSpPr>
          <p:spPr>
            <a:xfrm>
              <a:off x="1903043" y="2352640"/>
              <a:ext cx="220685" cy="579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 flipV="1">
              <a:off x="1903121" y="1772078"/>
              <a:ext cx="220685" cy="5791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flipV="1">
            <a:off x="8819312" y="4961168"/>
            <a:ext cx="294351" cy="1162240"/>
            <a:chOff x="2131820" y="1916094"/>
            <a:chExt cx="220763" cy="871680"/>
          </a:xfrm>
        </p:grpSpPr>
        <p:sp>
          <p:nvSpPr>
            <p:cNvPr id="57" name="矩形 56"/>
            <p:cNvSpPr/>
            <p:nvPr/>
          </p:nvSpPr>
          <p:spPr>
            <a:xfrm>
              <a:off x="2131820" y="2352640"/>
              <a:ext cx="220685" cy="43513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 flipV="1">
              <a:off x="2131898" y="1916094"/>
              <a:ext cx="220685" cy="43513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flipV="1">
            <a:off x="9129081" y="4913168"/>
            <a:ext cx="294351" cy="1258240"/>
            <a:chOff x="2360615" y="1880094"/>
            <a:chExt cx="220763" cy="943680"/>
          </a:xfrm>
        </p:grpSpPr>
        <p:sp>
          <p:nvSpPr>
            <p:cNvPr id="60" name="矩形 59"/>
            <p:cNvSpPr/>
            <p:nvPr/>
          </p:nvSpPr>
          <p:spPr>
            <a:xfrm>
              <a:off x="2360615" y="2352639"/>
              <a:ext cx="220685" cy="4711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 flipV="1">
              <a:off x="2360693" y="1880094"/>
              <a:ext cx="220685" cy="47113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flipV="1">
            <a:off x="9438850" y="5153189"/>
            <a:ext cx="294351" cy="778197"/>
            <a:chOff x="2590196" y="2060110"/>
            <a:chExt cx="220763" cy="583648"/>
          </a:xfrm>
        </p:grpSpPr>
        <p:sp>
          <p:nvSpPr>
            <p:cNvPr id="63" name="矩形 62"/>
            <p:cNvSpPr/>
            <p:nvPr/>
          </p:nvSpPr>
          <p:spPr>
            <a:xfrm>
              <a:off x="2590196" y="2352639"/>
              <a:ext cx="220685" cy="2911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 flipV="1">
              <a:off x="2590274" y="2060110"/>
              <a:ext cx="220685" cy="2911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 flipV="1">
            <a:off x="9748622" y="5227260"/>
            <a:ext cx="294351" cy="630056"/>
            <a:chOff x="2818973" y="2115663"/>
            <a:chExt cx="220763" cy="472542"/>
          </a:xfrm>
        </p:grpSpPr>
        <p:sp>
          <p:nvSpPr>
            <p:cNvPr id="66" name="矩形 65"/>
            <p:cNvSpPr/>
            <p:nvPr/>
          </p:nvSpPr>
          <p:spPr>
            <a:xfrm>
              <a:off x="2818973" y="2352639"/>
              <a:ext cx="220685" cy="235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 flipV="1">
              <a:off x="2819051" y="2115663"/>
              <a:ext cx="220685" cy="2355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zh-CN" altLang="en-US" sz="2400" dirty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64800000">
                                      <p:cBhvr>
                                        <p:cTn id="18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8" dur="300" fill="hold"/>
                                        <p:tgtEl>
                                          <p:spTgt spid="65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62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2" dur="350" fill="hold"/>
                                        <p:tgtEl>
                                          <p:spTgt spid="5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4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0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6" dur="300" fill="hold"/>
                                        <p:tgtEl>
                                          <p:spTgt spid="53"/>
                                        </p:tgtEl>
                                      </p:cBhvr>
                                      <p:by x="100000" y="56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78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100000" y="187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repeatCount="indefinite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80" dur="25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00" y="37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</p:cBhvr>
                                      <p:by x="100000" y="2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0"/>
          <p:cNvSpPr>
            <a:spLocks noChangeArrowheads="1"/>
          </p:cNvSpPr>
          <p:nvPr/>
        </p:nvSpPr>
        <p:spPr bwMode="auto">
          <a:xfrm>
            <a:off x="1358583" y="2809790"/>
            <a:ext cx="30099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输入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文字</a:t>
            </a:r>
          </a:p>
        </p:txBody>
      </p:sp>
      <p:sp>
        <p:nvSpPr>
          <p:cNvPr id="3" name="矩形 17"/>
          <p:cNvSpPr>
            <a:spLocks noChangeArrowheads="1"/>
          </p:cNvSpPr>
          <p:nvPr/>
        </p:nvSpPr>
        <p:spPr bwMode="auto">
          <a:xfrm>
            <a:off x="1814494" y="4435173"/>
            <a:ext cx="21401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在此录入上述图片的综合分析说明，在此录入上述图片的综合分析说明，在此录入上述图片的综合分析说明。</a:t>
            </a:r>
          </a:p>
        </p:txBody>
      </p:sp>
      <p:sp>
        <p:nvSpPr>
          <p:cNvPr id="4" name="矩形 59"/>
          <p:cNvSpPr>
            <a:spLocks noChangeArrowheads="1"/>
          </p:cNvSpPr>
          <p:nvPr/>
        </p:nvSpPr>
        <p:spPr bwMode="auto">
          <a:xfrm>
            <a:off x="4591047" y="2809790"/>
            <a:ext cx="30099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输入文字</a:t>
            </a:r>
          </a:p>
        </p:txBody>
      </p:sp>
      <p:sp>
        <p:nvSpPr>
          <p:cNvPr id="5" name="矩形 62"/>
          <p:cNvSpPr>
            <a:spLocks noChangeArrowheads="1"/>
          </p:cNvSpPr>
          <p:nvPr/>
        </p:nvSpPr>
        <p:spPr bwMode="auto">
          <a:xfrm>
            <a:off x="7823511" y="2809790"/>
            <a:ext cx="30099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输入文字</a:t>
            </a:r>
          </a:p>
        </p:txBody>
      </p:sp>
      <p:sp>
        <p:nvSpPr>
          <p:cNvPr id="6" name="矩形 17"/>
          <p:cNvSpPr>
            <a:spLocks noChangeArrowheads="1"/>
          </p:cNvSpPr>
          <p:nvPr/>
        </p:nvSpPr>
        <p:spPr bwMode="auto">
          <a:xfrm>
            <a:off x="5015959" y="4435173"/>
            <a:ext cx="21600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在此录入上述图片的综合分析说明，在此录入上述图片的综合分析说明，在此录入上述图片的综合分析说明。</a:t>
            </a:r>
          </a:p>
        </p:txBody>
      </p:sp>
      <p:sp>
        <p:nvSpPr>
          <p:cNvPr id="7" name="矩形 17"/>
          <p:cNvSpPr>
            <a:spLocks noChangeArrowheads="1"/>
          </p:cNvSpPr>
          <p:nvPr/>
        </p:nvSpPr>
        <p:spPr bwMode="auto">
          <a:xfrm>
            <a:off x="8181082" y="4435173"/>
            <a:ext cx="225588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在此录入上述图片的综合分析说明，在此录入上述图片的综合分析说明，在此录入上述图片的综合分析说明。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947342" y="1862329"/>
            <a:ext cx="2297317" cy="2289309"/>
            <a:chOff x="3131707" y="1925083"/>
            <a:chExt cx="2882188" cy="2872143"/>
          </a:xfrm>
          <a:solidFill>
            <a:srgbClr val="51AFAF">
              <a:alpha val="40000"/>
            </a:srgbClr>
          </a:solidFill>
          <a:effectLst/>
        </p:grpSpPr>
        <p:sp>
          <p:nvSpPr>
            <p:cNvPr id="9" name="新月形 8"/>
            <p:cNvSpPr/>
            <p:nvPr/>
          </p:nvSpPr>
          <p:spPr>
            <a:xfrm rot="20751297">
              <a:off x="3131707" y="2126690"/>
              <a:ext cx="1331655" cy="2663312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5">
                    <a:alpha val="0"/>
                  </a:schemeClr>
                </a:gs>
                <a:gs pos="0">
                  <a:schemeClr val="accent5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0" name="新月形 9"/>
            <p:cNvSpPr/>
            <p:nvPr/>
          </p:nvSpPr>
          <p:spPr>
            <a:xfrm rot="4551297">
              <a:off x="3813699" y="1259256"/>
              <a:ext cx="1331655" cy="2663310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" name="新月形 10"/>
            <p:cNvSpPr/>
            <p:nvPr/>
          </p:nvSpPr>
          <p:spPr>
            <a:xfrm rot="9951297">
              <a:off x="4682240" y="1941956"/>
              <a:ext cx="1331655" cy="2663311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2" name="新月形 11"/>
            <p:cNvSpPr/>
            <p:nvPr/>
          </p:nvSpPr>
          <p:spPr>
            <a:xfrm rot="15351297">
              <a:off x="4011670" y="2799744"/>
              <a:ext cx="1331655" cy="2663310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4">
                    <a:alpha val="0"/>
                  </a:schemeClr>
                </a:gs>
                <a:gs pos="0">
                  <a:schemeClr val="accent4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35896" y="1862329"/>
            <a:ext cx="2297317" cy="2289309"/>
            <a:chOff x="3131707" y="1925083"/>
            <a:chExt cx="2882188" cy="2872143"/>
          </a:xfrm>
          <a:solidFill>
            <a:schemeClr val="bg1">
              <a:lumMod val="95000"/>
              <a:alpha val="40000"/>
            </a:schemeClr>
          </a:solidFill>
          <a:effectLst/>
        </p:grpSpPr>
        <p:sp>
          <p:nvSpPr>
            <p:cNvPr id="14" name="新月形 13"/>
            <p:cNvSpPr/>
            <p:nvPr/>
          </p:nvSpPr>
          <p:spPr>
            <a:xfrm rot="20751297">
              <a:off x="3131707" y="2126690"/>
              <a:ext cx="1331655" cy="2663312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5">
                    <a:alpha val="0"/>
                  </a:schemeClr>
                </a:gs>
                <a:gs pos="0">
                  <a:schemeClr val="accent5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5" name="新月形 14"/>
            <p:cNvSpPr/>
            <p:nvPr/>
          </p:nvSpPr>
          <p:spPr>
            <a:xfrm rot="4551297">
              <a:off x="3813699" y="1259256"/>
              <a:ext cx="1331655" cy="2663310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6" name="新月形 15"/>
            <p:cNvSpPr/>
            <p:nvPr/>
          </p:nvSpPr>
          <p:spPr>
            <a:xfrm rot="9951297">
              <a:off x="4682240" y="1941956"/>
              <a:ext cx="1331655" cy="2663311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7" name="新月形 16"/>
            <p:cNvSpPr/>
            <p:nvPr/>
          </p:nvSpPr>
          <p:spPr>
            <a:xfrm rot="15351297">
              <a:off x="4011670" y="2799744"/>
              <a:ext cx="1331655" cy="2663310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4">
                    <a:alpha val="0"/>
                  </a:schemeClr>
                </a:gs>
                <a:gs pos="0">
                  <a:schemeClr val="accent4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160364" y="1862329"/>
            <a:ext cx="2297317" cy="2289309"/>
            <a:chOff x="3131707" y="1925083"/>
            <a:chExt cx="2882188" cy="2872143"/>
          </a:xfrm>
          <a:solidFill>
            <a:srgbClr val="51AFAF">
              <a:alpha val="40000"/>
            </a:srgbClr>
          </a:solidFill>
          <a:effectLst/>
        </p:grpSpPr>
        <p:sp>
          <p:nvSpPr>
            <p:cNvPr id="19" name="新月形 18"/>
            <p:cNvSpPr/>
            <p:nvPr/>
          </p:nvSpPr>
          <p:spPr>
            <a:xfrm rot="20751297">
              <a:off x="3131707" y="2126690"/>
              <a:ext cx="1331655" cy="2663312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5">
                    <a:alpha val="0"/>
                  </a:schemeClr>
                </a:gs>
                <a:gs pos="0">
                  <a:schemeClr val="accent5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0" name="新月形 19"/>
            <p:cNvSpPr/>
            <p:nvPr/>
          </p:nvSpPr>
          <p:spPr>
            <a:xfrm rot="4551297">
              <a:off x="3813699" y="1259256"/>
              <a:ext cx="1331655" cy="2663310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1" name="新月形 20"/>
            <p:cNvSpPr/>
            <p:nvPr/>
          </p:nvSpPr>
          <p:spPr>
            <a:xfrm rot="9951297">
              <a:off x="4682240" y="1941956"/>
              <a:ext cx="1331655" cy="2663311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2" name="新月形 21"/>
            <p:cNvSpPr/>
            <p:nvPr/>
          </p:nvSpPr>
          <p:spPr>
            <a:xfrm rot="15351297">
              <a:off x="4011670" y="2799744"/>
              <a:ext cx="1331655" cy="2663310"/>
            </a:xfrm>
            <a:prstGeom prst="moon">
              <a:avLst>
                <a:gd name="adj" fmla="val 15190"/>
              </a:avLst>
            </a:prstGeom>
            <a:gradFill>
              <a:gsLst>
                <a:gs pos="100000">
                  <a:schemeClr val="accent4">
                    <a:alpha val="0"/>
                  </a:schemeClr>
                </a:gs>
                <a:gs pos="0">
                  <a:schemeClr val="accent4"/>
                </a:gs>
              </a:gsLst>
              <a:lin ang="16200000" scaled="1"/>
            </a:gra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7" y="432576"/>
            <a:ext cx="5398019" cy="6086868"/>
          </a:xfrm>
          <a:prstGeom prst="rect">
            <a:avLst/>
          </a:prstGeom>
        </p:spPr>
      </p:pic>
      <p:grpSp>
        <p:nvGrpSpPr>
          <p:cNvPr id="115" name="组合 114"/>
          <p:cNvGrpSpPr/>
          <p:nvPr/>
        </p:nvGrpSpPr>
        <p:grpSpPr>
          <a:xfrm>
            <a:off x="7151458" y="1277441"/>
            <a:ext cx="1028320" cy="1077003"/>
            <a:chOff x="1591111" y="2096074"/>
            <a:chExt cx="1110928" cy="1163522"/>
          </a:xfrm>
        </p:grpSpPr>
        <p:sp>
          <p:nvSpPr>
            <p:cNvPr id="116" name="任意多边形 115"/>
            <p:cNvSpPr/>
            <p:nvPr/>
          </p:nvSpPr>
          <p:spPr bwMode="auto">
            <a:xfrm>
              <a:off x="1591111" y="2096074"/>
              <a:ext cx="1096183" cy="1163522"/>
            </a:xfrm>
            <a:custGeom>
              <a:avLst/>
              <a:gdLst>
                <a:gd name="connsiteX0" fmla="*/ 2170259 w 6637922"/>
                <a:gd name="connsiteY0" fmla="*/ 6905110 h 7045690"/>
                <a:gd name="connsiteX1" fmla="*/ 2176246 w 6637922"/>
                <a:gd name="connsiteY1" fmla="*/ 6908624 h 7045690"/>
                <a:gd name="connsiteX2" fmla="*/ 2185022 w 6637922"/>
                <a:gd name="connsiteY2" fmla="*/ 6914316 h 7045690"/>
                <a:gd name="connsiteX3" fmla="*/ 2169773 w 6637922"/>
                <a:gd name="connsiteY3" fmla="*/ 6905500 h 7045690"/>
                <a:gd name="connsiteX4" fmla="*/ 2330238 w 6637922"/>
                <a:gd name="connsiteY4" fmla="*/ 6763680 h 7045690"/>
                <a:gd name="connsiteX5" fmla="*/ 2329786 w 6637922"/>
                <a:gd name="connsiteY5" fmla="*/ 6764226 h 7045690"/>
                <a:gd name="connsiteX6" fmla="*/ 2316791 w 6637922"/>
                <a:gd name="connsiteY6" fmla="*/ 6779870 h 7045690"/>
                <a:gd name="connsiteX7" fmla="*/ 2349030 w 6637922"/>
                <a:gd name="connsiteY7" fmla="*/ 6819992 h 7045690"/>
                <a:gd name="connsiteX8" fmla="*/ 2183615 w 6637922"/>
                <a:gd name="connsiteY8" fmla="*/ 6894430 h 7045690"/>
                <a:gd name="connsiteX9" fmla="*/ 2170259 w 6637922"/>
                <a:gd name="connsiteY9" fmla="*/ 6905110 h 7045690"/>
                <a:gd name="connsiteX10" fmla="*/ 2148847 w 6637922"/>
                <a:gd name="connsiteY10" fmla="*/ 6892539 h 7045690"/>
                <a:gd name="connsiteX11" fmla="*/ 2063414 w 6637922"/>
                <a:gd name="connsiteY11" fmla="*/ 6842517 h 7045690"/>
                <a:gd name="connsiteX12" fmla="*/ 2074690 w 6637922"/>
                <a:gd name="connsiteY12" fmla="*/ 6842517 h 7045690"/>
                <a:gd name="connsiteX13" fmla="*/ 2108511 w 6637922"/>
                <a:gd name="connsiteY13" fmla="*/ 6831255 h 7045690"/>
                <a:gd name="connsiteX14" fmla="*/ 2183675 w 6637922"/>
                <a:gd name="connsiteY14" fmla="*/ 6812484 h 7045690"/>
                <a:gd name="connsiteX15" fmla="*/ 2330238 w 6637922"/>
                <a:gd name="connsiteY15" fmla="*/ 6763680 h 7045690"/>
                <a:gd name="connsiteX16" fmla="*/ 2354577 w 6637922"/>
                <a:gd name="connsiteY16" fmla="*/ 6756337 h 7045690"/>
                <a:gd name="connsiteX17" fmla="*/ 2349639 w 6637922"/>
                <a:gd name="connsiteY17" fmla="*/ 6757909 h 7045690"/>
                <a:gd name="connsiteX18" fmla="*/ 2329786 w 6637922"/>
                <a:gd name="connsiteY18" fmla="*/ 6764226 h 7045690"/>
                <a:gd name="connsiteX19" fmla="*/ 2364372 w 6637922"/>
                <a:gd name="connsiteY19" fmla="*/ 6753220 h 7045690"/>
                <a:gd name="connsiteX20" fmla="*/ 2354577 w 6637922"/>
                <a:gd name="connsiteY20" fmla="*/ 6756337 h 7045690"/>
                <a:gd name="connsiteX21" fmla="*/ 2360007 w 6637922"/>
                <a:gd name="connsiteY21" fmla="*/ 6754609 h 7045690"/>
                <a:gd name="connsiteX22" fmla="*/ 2364372 w 6637922"/>
                <a:gd name="connsiteY22" fmla="*/ 6753220 h 7045690"/>
                <a:gd name="connsiteX23" fmla="*/ 2025897 w 6637922"/>
                <a:gd name="connsiteY23" fmla="*/ 6699720 h 7045690"/>
                <a:gd name="connsiteX24" fmla="*/ 2026198 w 6637922"/>
                <a:gd name="connsiteY24" fmla="*/ 6699720 h 7045690"/>
                <a:gd name="connsiteX25" fmla="*/ 2032429 w 6637922"/>
                <a:gd name="connsiteY25" fmla="*/ 6703410 h 7045690"/>
                <a:gd name="connsiteX26" fmla="*/ 2025897 w 6637922"/>
                <a:gd name="connsiteY26" fmla="*/ 6699720 h 7045690"/>
                <a:gd name="connsiteX27" fmla="*/ 2945400 w 6637922"/>
                <a:gd name="connsiteY27" fmla="*/ 6670671 h 7045690"/>
                <a:gd name="connsiteX28" fmla="*/ 2927938 w 6637922"/>
                <a:gd name="connsiteY28" fmla="*/ 6699246 h 7045690"/>
                <a:gd name="connsiteX29" fmla="*/ 2889840 w 6637922"/>
                <a:gd name="connsiteY29" fmla="*/ 6677021 h 7045690"/>
                <a:gd name="connsiteX30" fmla="*/ 3088531 w 6637922"/>
                <a:gd name="connsiteY30" fmla="*/ 6646859 h 7045690"/>
                <a:gd name="connsiteX31" fmla="*/ 3118435 w 6637922"/>
                <a:gd name="connsiteY31" fmla="*/ 6703803 h 7045690"/>
                <a:gd name="connsiteX32" fmla="*/ 3002548 w 6637922"/>
                <a:gd name="connsiteY32" fmla="*/ 6662044 h 7045690"/>
                <a:gd name="connsiteX33" fmla="*/ 3085097 w 6637922"/>
                <a:gd name="connsiteY33" fmla="*/ 6640509 h 7045690"/>
                <a:gd name="connsiteX34" fmla="*/ 3151773 w 6637922"/>
                <a:gd name="connsiteY34" fmla="*/ 6640509 h 7045690"/>
                <a:gd name="connsiteX35" fmla="*/ 3088804 w 6637922"/>
                <a:gd name="connsiteY35" fmla="*/ 6646859 h 7045690"/>
                <a:gd name="connsiteX36" fmla="*/ 3085097 w 6637922"/>
                <a:gd name="connsiteY36" fmla="*/ 6640509 h 7045690"/>
                <a:gd name="connsiteX37" fmla="*/ 3235911 w 6637922"/>
                <a:gd name="connsiteY37" fmla="*/ 6624634 h 7045690"/>
                <a:gd name="connsiteX38" fmla="*/ 3151773 w 6637922"/>
                <a:gd name="connsiteY38" fmla="*/ 6640509 h 7045690"/>
                <a:gd name="connsiteX39" fmla="*/ 2972071 w 6637922"/>
                <a:gd name="connsiteY39" fmla="*/ 6621459 h 7045690"/>
                <a:gd name="connsiteX40" fmla="*/ 3002548 w 6637922"/>
                <a:gd name="connsiteY40" fmla="*/ 6663101 h 7045690"/>
                <a:gd name="connsiteX41" fmla="*/ 2945400 w 6637922"/>
                <a:gd name="connsiteY41" fmla="*/ 6670672 h 7045690"/>
                <a:gd name="connsiteX42" fmla="*/ 2006377 w 6637922"/>
                <a:gd name="connsiteY42" fmla="*/ 6616704 h 7045690"/>
                <a:gd name="connsiteX43" fmla="*/ 2009371 w 6637922"/>
                <a:gd name="connsiteY43" fmla="*/ 6618419 h 7045690"/>
                <a:gd name="connsiteX44" fmla="*/ 2013622 w 6637922"/>
                <a:gd name="connsiteY44" fmla="*/ 6620931 h 7045690"/>
                <a:gd name="connsiteX45" fmla="*/ 2005950 w 6637922"/>
                <a:gd name="connsiteY45" fmla="*/ 6616453 h 7045690"/>
                <a:gd name="connsiteX46" fmla="*/ 2006377 w 6637922"/>
                <a:gd name="connsiteY46" fmla="*/ 6616704 h 7045690"/>
                <a:gd name="connsiteX47" fmla="*/ 2005941 w 6637922"/>
                <a:gd name="connsiteY47" fmla="*/ 6616454 h 7045690"/>
                <a:gd name="connsiteX48" fmla="*/ 1972798 w 6637922"/>
                <a:gd name="connsiteY48" fmla="*/ 6598056 h 7045690"/>
                <a:gd name="connsiteX49" fmla="*/ 1982061 w 6637922"/>
                <a:gd name="connsiteY49" fmla="*/ 6602780 h 7045690"/>
                <a:gd name="connsiteX50" fmla="*/ 2005941 w 6637922"/>
                <a:gd name="connsiteY50" fmla="*/ 6616454 h 7045690"/>
                <a:gd name="connsiteX51" fmla="*/ 2003366 w 6637922"/>
                <a:gd name="connsiteY51" fmla="*/ 6617098 h 7045690"/>
                <a:gd name="connsiteX52" fmla="*/ 1972798 w 6637922"/>
                <a:gd name="connsiteY52" fmla="*/ 6598056 h 7045690"/>
                <a:gd name="connsiteX53" fmla="*/ 3448635 w 6637922"/>
                <a:gd name="connsiteY53" fmla="*/ 6586534 h 7045690"/>
                <a:gd name="connsiteX54" fmla="*/ 3385135 w 6637922"/>
                <a:gd name="connsiteY54" fmla="*/ 6601774 h 7045690"/>
                <a:gd name="connsiteX55" fmla="*/ 3448635 w 6637922"/>
                <a:gd name="connsiteY55" fmla="*/ 6586534 h 7045690"/>
                <a:gd name="connsiteX56" fmla="*/ 3601947 w 6637922"/>
                <a:gd name="connsiteY56" fmla="*/ 6424483 h 7045690"/>
                <a:gd name="connsiteX57" fmla="*/ 3621672 w 6637922"/>
                <a:gd name="connsiteY57" fmla="*/ 6440588 h 7045690"/>
                <a:gd name="connsiteX58" fmla="*/ 3535260 w 6637922"/>
                <a:gd name="connsiteY58" fmla="*/ 6463158 h 7045690"/>
                <a:gd name="connsiteX59" fmla="*/ 3527745 w 6637922"/>
                <a:gd name="connsiteY59" fmla="*/ 6572247 h 7045690"/>
                <a:gd name="connsiteX60" fmla="*/ 3508960 w 6637922"/>
                <a:gd name="connsiteY60" fmla="*/ 6459396 h 7045690"/>
                <a:gd name="connsiteX61" fmla="*/ 3601947 w 6637922"/>
                <a:gd name="connsiteY61" fmla="*/ 6424483 h 7045690"/>
                <a:gd name="connsiteX62" fmla="*/ 1586483 w 6637922"/>
                <a:gd name="connsiteY62" fmla="*/ 6406788 h 7045690"/>
                <a:gd name="connsiteX63" fmla="*/ 1590238 w 6637922"/>
                <a:gd name="connsiteY63" fmla="*/ 6421810 h 7045690"/>
                <a:gd name="connsiteX64" fmla="*/ 1590238 w 6637922"/>
                <a:gd name="connsiteY64" fmla="*/ 6425566 h 7045690"/>
                <a:gd name="connsiteX65" fmla="*/ 1590238 w 6637922"/>
                <a:gd name="connsiteY65" fmla="*/ 6428184 h 7045690"/>
                <a:gd name="connsiteX66" fmla="*/ 1582316 w 6637922"/>
                <a:gd name="connsiteY66" fmla="*/ 6423578 h 7045690"/>
                <a:gd name="connsiteX67" fmla="*/ 1576448 w 6637922"/>
                <a:gd name="connsiteY67" fmla="*/ 6420168 h 7045690"/>
                <a:gd name="connsiteX68" fmla="*/ 3786772 w 6637922"/>
                <a:gd name="connsiteY68" fmla="*/ 6399209 h 7045690"/>
                <a:gd name="connsiteX69" fmla="*/ 3786772 w 6637922"/>
                <a:gd name="connsiteY69" fmla="*/ 6403972 h 7045690"/>
                <a:gd name="connsiteX70" fmla="*/ 3786772 w 6637922"/>
                <a:gd name="connsiteY70" fmla="*/ 6404786 h 7045690"/>
                <a:gd name="connsiteX71" fmla="*/ 3786772 w 6637922"/>
                <a:gd name="connsiteY71" fmla="*/ 6456115 h 7045690"/>
                <a:gd name="connsiteX72" fmla="*/ 3632785 w 6637922"/>
                <a:gd name="connsiteY72" fmla="*/ 6500809 h 7045690"/>
                <a:gd name="connsiteX73" fmla="*/ 3715412 w 6637922"/>
                <a:gd name="connsiteY73" fmla="*/ 6407696 h 7045690"/>
                <a:gd name="connsiteX74" fmla="*/ 3700389 w 6637922"/>
                <a:gd name="connsiteY74" fmla="*/ 6444941 h 7045690"/>
                <a:gd name="connsiteX75" fmla="*/ 3786772 w 6637922"/>
                <a:gd name="connsiteY75" fmla="*/ 6403971 h 7045690"/>
                <a:gd name="connsiteX76" fmla="*/ 1495571 w 6637922"/>
                <a:gd name="connsiteY76" fmla="*/ 6373349 h 7045690"/>
                <a:gd name="connsiteX77" fmla="*/ 1538820 w 6637922"/>
                <a:gd name="connsiteY77" fmla="*/ 6398308 h 7045690"/>
                <a:gd name="connsiteX78" fmla="*/ 1576448 w 6637922"/>
                <a:gd name="connsiteY78" fmla="*/ 6420168 h 7045690"/>
                <a:gd name="connsiteX79" fmla="*/ 1575908 w 6637922"/>
                <a:gd name="connsiteY79" fmla="*/ 6420888 h 7045690"/>
                <a:gd name="connsiteX80" fmla="*/ 1558029 w 6637922"/>
                <a:gd name="connsiteY80" fmla="*/ 6410367 h 7045690"/>
                <a:gd name="connsiteX81" fmla="*/ 1495571 w 6637922"/>
                <a:gd name="connsiteY81" fmla="*/ 6373349 h 7045690"/>
                <a:gd name="connsiteX82" fmla="*/ 4305885 w 6637922"/>
                <a:gd name="connsiteY82" fmla="*/ 6286496 h 7045690"/>
                <a:gd name="connsiteX83" fmla="*/ 3832810 w 6637922"/>
                <a:gd name="connsiteY83" fmla="*/ 6445246 h 7045690"/>
                <a:gd name="connsiteX84" fmla="*/ 4305885 w 6637922"/>
                <a:gd name="connsiteY84" fmla="*/ 6286496 h 7045690"/>
                <a:gd name="connsiteX85" fmla="*/ 1999248 w 6637922"/>
                <a:gd name="connsiteY85" fmla="*/ 6219820 h 7045690"/>
                <a:gd name="connsiteX86" fmla="*/ 1991311 w 6637922"/>
                <a:gd name="connsiteY86" fmla="*/ 6226170 h 7045690"/>
                <a:gd name="connsiteX87" fmla="*/ 1999248 w 6637922"/>
                <a:gd name="connsiteY87" fmla="*/ 6219820 h 7045690"/>
                <a:gd name="connsiteX88" fmla="*/ 2043895 w 6637922"/>
                <a:gd name="connsiteY88" fmla="*/ 6219403 h 7045690"/>
                <a:gd name="connsiteX89" fmla="*/ 2049186 w 6637922"/>
                <a:gd name="connsiteY89" fmla="*/ 6231015 h 7045690"/>
                <a:gd name="connsiteX90" fmla="*/ 2058079 w 6637922"/>
                <a:gd name="connsiteY90" fmla="*/ 6250533 h 7045690"/>
                <a:gd name="connsiteX91" fmla="*/ 2042508 w 6637922"/>
                <a:gd name="connsiteY91" fmla="*/ 6260618 h 7045690"/>
                <a:gd name="connsiteX92" fmla="*/ 2035558 w 6637922"/>
                <a:gd name="connsiteY92" fmla="*/ 6254890 h 7045690"/>
                <a:gd name="connsiteX93" fmla="*/ 2033059 w 6637922"/>
                <a:gd name="connsiteY93" fmla="*/ 6240606 h 7045690"/>
                <a:gd name="connsiteX94" fmla="*/ 3453397 w 6637922"/>
                <a:gd name="connsiteY94" fmla="*/ 6189658 h 7045690"/>
                <a:gd name="connsiteX95" fmla="*/ 3453397 w 6637922"/>
                <a:gd name="connsiteY95" fmla="*/ 6212280 h 7045690"/>
                <a:gd name="connsiteX96" fmla="*/ 3453397 w 6637922"/>
                <a:gd name="connsiteY96" fmla="*/ 6189658 h 7045690"/>
                <a:gd name="connsiteX97" fmla="*/ 1149936 w 6637922"/>
                <a:gd name="connsiteY97" fmla="*/ 6184895 h 7045690"/>
                <a:gd name="connsiteX98" fmla="*/ 1168986 w 6637922"/>
                <a:gd name="connsiteY98" fmla="*/ 6256333 h 7045690"/>
                <a:gd name="connsiteX99" fmla="*/ 1149936 w 6637922"/>
                <a:gd name="connsiteY99" fmla="*/ 6184895 h 7045690"/>
                <a:gd name="connsiteX100" fmla="*/ 2007186 w 6637922"/>
                <a:gd name="connsiteY100" fmla="*/ 6132508 h 7045690"/>
                <a:gd name="connsiteX101" fmla="*/ 2014221 w 6637922"/>
                <a:gd name="connsiteY101" fmla="*/ 6148201 h 7045690"/>
                <a:gd name="connsiteX102" fmla="*/ 2013391 w 6637922"/>
                <a:gd name="connsiteY102" fmla="*/ 6149058 h 7045690"/>
                <a:gd name="connsiteX103" fmla="*/ 1190363 w 6637922"/>
                <a:gd name="connsiteY103" fmla="*/ 6114744 h 7045690"/>
                <a:gd name="connsiteX104" fmla="*/ 1300522 w 6637922"/>
                <a:gd name="connsiteY104" fmla="*/ 6151750 h 7045690"/>
                <a:gd name="connsiteX105" fmla="*/ 1417023 w 6637922"/>
                <a:gd name="connsiteY105" fmla="*/ 6444576 h 7045690"/>
                <a:gd name="connsiteX106" fmla="*/ 1424540 w 6637922"/>
                <a:gd name="connsiteY106" fmla="*/ 6463346 h 7045690"/>
                <a:gd name="connsiteX107" fmla="*/ 1424540 w 6637922"/>
                <a:gd name="connsiteY107" fmla="*/ 6467101 h 7045690"/>
                <a:gd name="connsiteX108" fmla="*/ 1424540 w 6637922"/>
                <a:gd name="connsiteY108" fmla="*/ 6470855 h 7045690"/>
                <a:gd name="connsiteX109" fmla="*/ 2140353 w 6637922"/>
                <a:gd name="connsiteY109" fmla="*/ 6888491 h 7045690"/>
                <a:gd name="connsiteX110" fmla="*/ 2169773 w 6637922"/>
                <a:gd name="connsiteY110" fmla="*/ 6905500 h 7045690"/>
                <a:gd name="connsiteX111" fmla="*/ 2160204 w 6637922"/>
                <a:gd name="connsiteY111" fmla="*/ 6913150 h 7045690"/>
                <a:gd name="connsiteX112" fmla="*/ 2123543 w 6637922"/>
                <a:gd name="connsiteY112" fmla="*/ 6932617 h 7045690"/>
                <a:gd name="connsiteX113" fmla="*/ 2450500 w 6637922"/>
                <a:gd name="connsiteY113" fmla="*/ 6838763 h 7045690"/>
                <a:gd name="connsiteX114" fmla="*/ 2379095 w 6637922"/>
                <a:gd name="connsiteY114" fmla="*/ 6838763 h 7045690"/>
                <a:gd name="connsiteX115" fmla="*/ 2431709 w 6637922"/>
                <a:gd name="connsiteY115" fmla="*/ 6763680 h 7045690"/>
                <a:gd name="connsiteX116" fmla="*/ 2454256 w 6637922"/>
                <a:gd name="connsiteY116" fmla="*/ 6797467 h 7045690"/>
                <a:gd name="connsiteX117" fmla="*/ 2747386 w 6637922"/>
                <a:gd name="connsiteY117" fmla="*/ 6684842 h 7045690"/>
                <a:gd name="connsiteX118" fmla="*/ 2758662 w 6637922"/>
                <a:gd name="connsiteY118" fmla="*/ 6804976 h 7045690"/>
                <a:gd name="connsiteX119" fmla="*/ 2209980 w 6637922"/>
                <a:gd name="connsiteY119" fmla="*/ 6970159 h 7045690"/>
                <a:gd name="connsiteX120" fmla="*/ 2187432 w 6637922"/>
                <a:gd name="connsiteY120" fmla="*/ 6988930 h 7045690"/>
                <a:gd name="connsiteX121" fmla="*/ 2198705 w 6637922"/>
                <a:gd name="connsiteY121" fmla="*/ 6973913 h 7045690"/>
                <a:gd name="connsiteX122" fmla="*/ 2116026 w 6637922"/>
                <a:gd name="connsiteY122" fmla="*/ 7000192 h 7045690"/>
                <a:gd name="connsiteX123" fmla="*/ 2108511 w 6637922"/>
                <a:gd name="connsiteY123" fmla="*/ 7000192 h 7045690"/>
                <a:gd name="connsiteX124" fmla="*/ 2104754 w 6637922"/>
                <a:gd name="connsiteY124" fmla="*/ 7000192 h 7045690"/>
                <a:gd name="connsiteX125" fmla="*/ 1266700 w 6637922"/>
                <a:gd name="connsiteY125" fmla="*/ 6512151 h 7045690"/>
                <a:gd name="connsiteX126" fmla="*/ 1266700 w 6637922"/>
                <a:gd name="connsiteY126" fmla="*/ 6504642 h 7045690"/>
                <a:gd name="connsiteX127" fmla="*/ 1259183 w 6637922"/>
                <a:gd name="connsiteY127" fmla="*/ 6482117 h 7045690"/>
                <a:gd name="connsiteX128" fmla="*/ 1247909 w 6637922"/>
                <a:gd name="connsiteY128" fmla="*/ 6440821 h 7045690"/>
                <a:gd name="connsiteX129" fmla="*/ 1289248 w 6637922"/>
                <a:gd name="connsiteY129" fmla="*/ 6264375 h 7045690"/>
                <a:gd name="connsiteX130" fmla="*/ 1229119 w 6637922"/>
                <a:gd name="connsiteY130" fmla="*/ 6316934 h 7045690"/>
                <a:gd name="connsiteX131" fmla="*/ 1195296 w 6637922"/>
                <a:gd name="connsiteY131" fmla="*/ 6208063 h 7045690"/>
                <a:gd name="connsiteX132" fmla="*/ 1214086 w 6637922"/>
                <a:gd name="connsiteY132" fmla="*/ 6211817 h 7045690"/>
                <a:gd name="connsiteX133" fmla="*/ 1168989 w 6637922"/>
                <a:gd name="connsiteY133" fmla="*/ 6125471 h 7045690"/>
                <a:gd name="connsiteX134" fmla="*/ 1190363 w 6637922"/>
                <a:gd name="connsiteY134" fmla="*/ 6114744 h 7045690"/>
                <a:gd name="connsiteX135" fmla="*/ 4962930 w 6637922"/>
                <a:gd name="connsiteY135" fmla="*/ 6091301 h 7045690"/>
                <a:gd name="connsiteX136" fmla="*/ 4982160 w 6637922"/>
                <a:gd name="connsiteY136" fmla="*/ 6099172 h 7045690"/>
                <a:gd name="connsiteX137" fmla="*/ 4940885 w 6637922"/>
                <a:gd name="connsiteY137" fmla="*/ 6091764 h 7045690"/>
                <a:gd name="connsiteX138" fmla="*/ 4962930 w 6637922"/>
                <a:gd name="connsiteY138" fmla="*/ 6091301 h 7045690"/>
                <a:gd name="connsiteX139" fmla="*/ 1894473 w 6637922"/>
                <a:gd name="connsiteY139" fmla="*/ 5675308 h 7045690"/>
                <a:gd name="connsiteX140" fmla="*/ 1908760 w 6637922"/>
                <a:gd name="connsiteY140" fmla="*/ 5692771 h 7045690"/>
                <a:gd name="connsiteX141" fmla="*/ 1894473 w 6637922"/>
                <a:gd name="connsiteY141" fmla="*/ 5675308 h 7045690"/>
                <a:gd name="connsiteX142" fmla="*/ 5083759 w 6637922"/>
                <a:gd name="connsiteY142" fmla="*/ 5438769 h 7045690"/>
                <a:gd name="connsiteX143" fmla="*/ 5076351 w 6637922"/>
                <a:gd name="connsiteY143" fmla="*/ 5464169 h 7045690"/>
                <a:gd name="connsiteX144" fmla="*/ 5083759 w 6637922"/>
                <a:gd name="connsiteY144" fmla="*/ 5438769 h 7045690"/>
                <a:gd name="connsiteX145" fmla="*/ 5259972 w 6637922"/>
                <a:gd name="connsiteY145" fmla="*/ 5310184 h 7045690"/>
                <a:gd name="connsiteX146" fmla="*/ 5226201 w 6637922"/>
                <a:gd name="connsiteY146" fmla="*/ 5343522 h 7045690"/>
                <a:gd name="connsiteX147" fmla="*/ 5259972 w 6637922"/>
                <a:gd name="connsiteY147" fmla="*/ 5310184 h 7045690"/>
                <a:gd name="connsiteX148" fmla="*/ 2100851 w 6637922"/>
                <a:gd name="connsiteY148" fmla="*/ 5227633 h 7045690"/>
                <a:gd name="connsiteX149" fmla="*/ 2239937 w 6637922"/>
                <a:gd name="connsiteY149" fmla="*/ 5329190 h 7045690"/>
                <a:gd name="connsiteX150" fmla="*/ 2315118 w 6637922"/>
                <a:gd name="connsiteY150" fmla="*/ 5355520 h 7045690"/>
                <a:gd name="connsiteX151" fmla="*/ 2251213 w 6637922"/>
                <a:gd name="connsiteY151" fmla="*/ 5347997 h 7045690"/>
                <a:gd name="connsiteX152" fmla="*/ 2348949 w 6637922"/>
                <a:gd name="connsiteY152" fmla="*/ 5449555 h 7045690"/>
                <a:gd name="connsiteX153" fmla="*/ 2409095 w 6637922"/>
                <a:gd name="connsiteY153" fmla="*/ 5393134 h 7045690"/>
                <a:gd name="connsiteX154" fmla="*/ 2480518 w 6637922"/>
                <a:gd name="connsiteY154" fmla="*/ 5562396 h 7045690"/>
                <a:gd name="connsiteX155" fmla="*/ 2239937 w 6637922"/>
                <a:gd name="connsiteY155" fmla="*/ 5600010 h 7045690"/>
                <a:gd name="connsiteX156" fmla="*/ 2100851 w 6637922"/>
                <a:gd name="connsiteY156" fmla="*/ 5227633 h 7045690"/>
                <a:gd name="connsiteX157" fmla="*/ 2441934 w 6637922"/>
                <a:gd name="connsiteY157" fmla="*/ 5189533 h 7045690"/>
                <a:gd name="connsiteX158" fmla="*/ 2464385 w 6637922"/>
                <a:gd name="connsiteY158" fmla="*/ 5254621 h 7045690"/>
                <a:gd name="connsiteX159" fmla="*/ 2441934 w 6637922"/>
                <a:gd name="connsiteY159" fmla="*/ 5189533 h 7045690"/>
                <a:gd name="connsiteX160" fmla="*/ 5510797 w 6637922"/>
                <a:gd name="connsiteY160" fmla="*/ 5178421 h 7045690"/>
                <a:gd name="connsiteX161" fmla="*/ 5466071 w 6637922"/>
                <a:gd name="connsiteY161" fmla="*/ 5208901 h 7045690"/>
                <a:gd name="connsiteX162" fmla="*/ 5466071 w 6637922"/>
                <a:gd name="connsiteY162" fmla="*/ 5201281 h 7045690"/>
                <a:gd name="connsiteX163" fmla="*/ 5339347 w 6637922"/>
                <a:gd name="connsiteY163" fmla="*/ 5254621 h 7045690"/>
                <a:gd name="connsiteX164" fmla="*/ 5510797 w 6637922"/>
                <a:gd name="connsiteY164" fmla="*/ 5178421 h 7045690"/>
                <a:gd name="connsiteX165" fmla="*/ 2431739 w 6637922"/>
                <a:gd name="connsiteY165" fmla="*/ 5118188 h 7045690"/>
                <a:gd name="connsiteX166" fmla="*/ 2423289 w 6637922"/>
                <a:gd name="connsiteY166" fmla="*/ 5133682 h 7045690"/>
                <a:gd name="connsiteX167" fmla="*/ 2421992 w 6637922"/>
                <a:gd name="connsiteY167" fmla="*/ 5134942 h 7045690"/>
                <a:gd name="connsiteX168" fmla="*/ 2015123 w 6637922"/>
                <a:gd name="connsiteY168" fmla="*/ 4810120 h 7045690"/>
                <a:gd name="connsiteX169" fmla="*/ 2051636 w 6637922"/>
                <a:gd name="connsiteY169" fmla="*/ 4870445 h 7045690"/>
                <a:gd name="connsiteX170" fmla="*/ 2048461 w 6637922"/>
                <a:gd name="connsiteY170" fmla="*/ 4878383 h 7045690"/>
                <a:gd name="connsiteX171" fmla="*/ 2010361 w 6637922"/>
                <a:gd name="connsiteY171" fmla="*/ 4821232 h 7045690"/>
                <a:gd name="connsiteX172" fmla="*/ 1924636 w 6637922"/>
                <a:gd name="connsiteY172" fmla="*/ 4468809 h 7045690"/>
                <a:gd name="connsiteX173" fmla="*/ 1927811 w 6637922"/>
                <a:gd name="connsiteY173" fmla="*/ 4468809 h 7045690"/>
                <a:gd name="connsiteX174" fmla="*/ 1930986 w 6637922"/>
                <a:gd name="connsiteY174" fmla="*/ 4491034 h 7045690"/>
                <a:gd name="connsiteX175" fmla="*/ 1924636 w 6637922"/>
                <a:gd name="connsiteY175" fmla="*/ 4468809 h 7045690"/>
                <a:gd name="connsiteX176" fmla="*/ 846723 w 6637922"/>
                <a:gd name="connsiteY176" fmla="*/ 4397370 h 7045690"/>
                <a:gd name="connsiteX177" fmla="*/ 857835 w 6637922"/>
                <a:gd name="connsiteY177" fmla="*/ 4443408 h 7045690"/>
                <a:gd name="connsiteX178" fmla="*/ 846723 w 6637922"/>
                <a:gd name="connsiteY178" fmla="*/ 4397370 h 7045690"/>
                <a:gd name="connsiteX179" fmla="*/ 1619836 w 6637922"/>
                <a:gd name="connsiteY179" fmla="*/ 4352921 h 7045690"/>
                <a:gd name="connsiteX180" fmla="*/ 1650120 w 6637922"/>
                <a:gd name="connsiteY180" fmla="*/ 4468809 h 7045690"/>
                <a:gd name="connsiteX181" fmla="*/ 1619836 w 6637922"/>
                <a:gd name="connsiteY181" fmla="*/ 4352921 h 7045690"/>
                <a:gd name="connsiteX182" fmla="*/ 651168 w 6637922"/>
                <a:gd name="connsiteY182" fmla="*/ 4325933 h 7045690"/>
                <a:gd name="connsiteX183" fmla="*/ 662420 w 6637922"/>
                <a:gd name="connsiteY183" fmla="*/ 4337199 h 7045690"/>
                <a:gd name="connsiteX184" fmla="*/ 677422 w 6637922"/>
                <a:gd name="connsiteY184" fmla="*/ 4348466 h 7045690"/>
                <a:gd name="connsiteX185" fmla="*/ 744935 w 6637922"/>
                <a:gd name="connsiteY185" fmla="*/ 4348466 h 7045690"/>
                <a:gd name="connsiteX186" fmla="*/ 831201 w 6637922"/>
                <a:gd name="connsiteY186" fmla="*/ 4532484 h 7045690"/>
                <a:gd name="connsiteX187" fmla="*/ 857455 w 6637922"/>
                <a:gd name="connsiteY187" fmla="*/ 4442353 h 7045690"/>
                <a:gd name="connsiteX188" fmla="*/ 969976 w 6637922"/>
                <a:gd name="connsiteY188" fmla="*/ 4708992 h 7045690"/>
                <a:gd name="connsiteX189" fmla="*/ 801195 w 6637922"/>
                <a:gd name="connsiteY189" fmla="*/ 4600083 h 7045690"/>
                <a:gd name="connsiteX190" fmla="*/ 902464 w 6637922"/>
                <a:gd name="connsiteY190" fmla="*/ 4663926 h 7045690"/>
                <a:gd name="connsiteX191" fmla="*/ 846203 w 6637922"/>
                <a:gd name="connsiteY191" fmla="*/ 4641393 h 7045690"/>
                <a:gd name="connsiteX192" fmla="*/ 864957 w 6637922"/>
                <a:gd name="connsiteY192" fmla="*/ 4780346 h 7045690"/>
                <a:gd name="connsiteX193" fmla="*/ 917466 w 6637922"/>
                <a:gd name="connsiteY193" fmla="*/ 4746547 h 7045690"/>
                <a:gd name="connsiteX194" fmla="*/ 1071244 w 6637922"/>
                <a:gd name="connsiteY194" fmla="*/ 4975631 h 7045690"/>
                <a:gd name="connsiteX195" fmla="*/ 1007483 w 6637922"/>
                <a:gd name="connsiteY195" fmla="*/ 4949343 h 7045690"/>
                <a:gd name="connsiteX196" fmla="*/ 1074995 w 6637922"/>
                <a:gd name="connsiteY196" fmla="*/ 5080784 h 7045690"/>
                <a:gd name="connsiteX197" fmla="*/ 992480 w 6637922"/>
                <a:gd name="connsiteY197" fmla="*/ 4998164 h 7045690"/>
                <a:gd name="connsiteX198" fmla="*/ 1108751 w 6637922"/>
                <a:gd name="connsiteY198" fmla="*/ 5302358 h 7045690"/>
                <a:gd name="connsiteX199" fmla="*/ 1097499 w 6637922"/>
                <a:gd name="connsiteY199" fmla="*/ 5298603 h 7045690"/>
                <a:gd name="connsiteX200" fmla="*/ 1206269 w 6637922"/>
                <a:gd name="connsiteY200" fmla="*/ 5531443 h 7045690"/>
                <a:gd name="connsiteX201" fmla="*/ 1157510 w 6637922"/>
                <a:gd name="connsiteY201" fmla="*/ 5542709 h 7045690"/>
                <a:gd name="connsiteX202" fmla="*/ 1221272 w 6637922"/>
                <a:gd name="connsiteY202" fmla="*/ 5726728 h 7045690"/>
                <a:gd name="connsiteX203" fmla="*/ 1210020 w 6637922"/>
                <a:gd name="connsiteY203" fmla="*/ 5704195 h 7045690"/>
                <a:gd name="connsiteX204" fmla="*/ 1161261 w 6637922"/>
                <a:gd name="connsiteY204" fmla="*/ 5760527 h 7045690"/>
                <a:gd name="connsiteX205" fmla="*/ 1311288 w 6637922"/>
                <a:gd name="connsiteY205" fmla="*/ 6015900 h 7045690"/>
                <a:gd name="connsiteX206" fmla="*/ 1232524 w 6637922"/>
                <a:gd name="connsiteY206" fmla="*/ 6064721 h 7045690"/>
                <a:gd name="connsiteX207" fmla="*/ 1202519 w 6637922"/>
                <a:gd name="connsiteY207" fmla="*/ 5948301 h 7045690"/>
                <a:gd name="connsiteX208" fmla="*/ 1150009 w 6637922"/>
                <a:gd name="connsiteY208" fmla="*/ 6027166 h 7045690"/>
                <a:gd name="connsiteX209" fmla="*/ 1150009 w 6637922"/>
                <a:gd name="connsiteY209" fmla="*/ 6184896 h 7045690"/>
                <a:gd name="connsiteX210" fmla="*/ 876209 w 6637922"/>
                <a:gd name="connsiteY210" fmla="*/ 5159650 h 7045690"/>
                <a:gd name="connsiteX211" fmla="*/ 857455 w 6637922"/>
                <a:gd name="connsiteY211" fmla="*/ 5155894 h 7045690"/>
                <a:gd name="connsiteX212" fmla="*/ 868707 w 6637922"/>
                <a:gd name="connsiteY212" fmla="*/ 5129606 h 7045690"/>
                <a:gd name="connsiteX213" fmla="*/ 804946 w 6637922"/>
                <a:gd name="connsiteY213" fmla="*/ 4896766 h 7045690"/>
                <a:gd name="connsiteX214" fmla="*/ 729932 w 6637922"/>
                <a:gd name="connsiteY214" fmla="*/ 4780346 h 7045690"/>
                <a:gd name="connsiteX215" fmla="*/ 782442 w 6637922"/>
                <a:gd name="connsiteY215" fmla="*/ 4810390 h 7045690"/>
                <a:gd name="connsiteX216" fmla="*/ 774940 w 6637922"/>
                <a:gd name="connsiteY216" fmla="*/ 4787857 h 7045690"/>
                <a:gd name="connsiteX217" fmla="*/ 748685 w 6637922"/>
                <a:gd name="connsiteY217" fmla="*/ 4724014 h 7045690"/>
                <a:gd name="connsiteX218" fmla="*/ 647417 w 6637922"/>
                <a:gd name="connsiteY218" fmla="*/ 4528729 h 7045690"/>
                <a:gd name="connsiteX219" fmla="*/ 632414 w 6637922"/>
                <a:gd name="connsiteY219" fmla="*/ 4352221 h 7045690"/>
                <a:gd name="connsiteX220" fmla="*/ 654918 w 6637922"/>
                <a:gd name="connsiteY220" fmla="*/ 4337199 h 7045690"/>
                <a:gd name="connsiteX221" fmla="*/ 651168 w 6637922"/>
                <a:gd name="connsiteY221" fmla="*/ 4325933 h 7045690"/>
                <a:gd name="connsiteX222" fmla="*/ 1935748 w 6637922"/>
                <a:gd name="connsiteY222" fmla="*/ 4295771 h 7045690"/>
                <a:gd name="connsiteX223" fmla="*/ 1973847 w 6637922"/>
                <a:gd name="connsiteY223" fmla="*/ 4356097 h 7045690"/>
                <a:gd name="connsiteX224" fmla="*/ 1969086 w 6637922"/>
                <a:gd name="connsiteY224" fmla="*/ 4364034 h 7045690"/>
                <a:gd name="connsiteX225" fmla="*/ 628442 w 6637922"/>
                <a:gd name="connsiteY225" fmla="*/ 4240209 h 7045690"/>
                <a:gd name="connsiteX226" fmla="*/ 651461 w 6637922"/>
                <a:gd name="connsiteY226" fmla="*/ 4325934 h 7045690"/>
                <a:gd name="connsiteX227" fmla="*/ 605423 w 6637922"/>
                <a:gd name="connsiteY227" fmla="*/ 4296117 h 7045690"/>
                <a:gd name="connsiteX228" fmla="*/ 628442 w 6637922"/>
                <a:gd name="connsiteY228" fmla="*/ 4240209 h 7045690"/>
                <a:gd name="connsiteX229" fmla="*/ 1714600 w 6637922"/>
                <a:gd name="connsiteY229" fmla="*/ 4157825 h 7045690"/>
                <a:gd name="connsiteX230" fmla="*/ 1766213 w 6637922"/>
                <a:gd name="connsiteY230" fmla="*/ 4157825 h 7045690"/>
                <a:gd name="connsiteX231" fmla="*/ 1815009 w 6637922"/>
                <a:gd name="connsiteY231" fmla="*/ 4315486 h 7045690"/>
                <a:gd name="connsiteX232" fmla="*/ 1923865 w 6637922"/>
                <a:gd name="connsiteY232" fmla="*/ 4469393 h 7045690"/>
                <a:gd name="connsiteX233" fmla="*/ 1860052 w 6637922"/>
                <a:gd name="connsiteY233" fmla="*/ 4540716 h 7045690"/>
                <a:gd name="connsiteX234" fmla="*/ 1965155 w 6637922"/>
                <a:gd name="connsiteY234" fmla="*/ 4867300 h 7045690"/>
                <a:gd name="connsiteX235" fmla="*/ 1961403 w 6637922"/>
                <a:gd name="connsiteY235" fmla="*/ 4829762 h 7045690"/>
                <a:gd name="connsiteX236" fmla="*/ 2062749 w 6637922"/>
                <a:gd name="connsiteY236" fmla="*/ 4938623 h 7045690"/>
                <a:gd name="connsiteX237" fmla="*/ 1972662 w 6637922"/>
                <a:gd name="connsiteY237" fmla="*/ 4964900 h 7045690"/>
                <a:gd name="connsiteX238" fmla="*/ 2043980 w 6637922"/>
                <a:gd name="connsiteY238" fmla="*/ 5111300 h 7045690"/>
                <a:gd name="connsiteX239" fmla="*/ 1856300 w 6637922"/>
                <a:gd name="connsiteY239" fmla="*/ 4747177 h 7045690"/>
                <a:gd name="connsiteX240" fmla="*/ 1863808 w 6637922"/>
                <a:gd name="connsiteY240" fmla="*/ 4645824 h 7045690"/>
                <a:gd name="connsiteX241" fmla="*/ 1724924 w 6637922"/>
                <a:gd name="connsiteY241" fmla="*/ 4383055 h 7045690"/>
                <a:gd name="connsiteX242" fmla="*/ 1784981 w 6637922"/>
                <a:gd name="connsiteY242" fmla="*/ 4398071 h 7045690"/>
                <a:gd name="connsiteX243" fmla="*/ 1709909 w 6637922"/>
                <a:gd name="connsiteY243" fmla="*/ 4214133 h 7045690"/>
                <a:gd name="connsiteX244" fmla="*/ 1724924 w 6637922"/>
                <a:gd name="connsiteY244" fmla="*/ 4225394 h 7045690"/>
                <a:gd name="connsiteX245" fmla="*/ 1714600 w 6637922"/>
                <a:gd name="connsiteY245" fmla="*/ 4157825 h 7045690"/>
                <a:gd name="connsiteX246" fmla="*/ 586376 w 6637922"/>
                <a:gd name="connsiteY246" fmla="*/ 4086220 h 7045690"/>
                <a:gd name="connsiteX247" fmla="*/ 650346 w 6637922"/>
                <a:gd name="connsiteY247" fmla="*/ 4112414 h 7045690"/>
                <a:gd name="connsiteX248" fmla="*/ 687976 w 6637922"/>
                <a:gd name="connsiteY248" fmla="*/ 4235899 h 7045690"/>
                <a:gd name="connsiteX249" fmla="*/ 627769 w 6637922"/>
                <a:gd name="connsiteY249" fmla="*/ 4239641 h 7045690"/>
                <a:gd name="connsiteX250" fmla="*/ 586376 w 6637922"/>
                <a:gd name="connsiteY250" fmla="*/ 4086220 h 7045690"/>
                <a:gd name="connsiteX251" fmla="*/ 1619836 w 6637922"/>
                <a:gd name="connsiteY251" fmla="*/ 4010021 h 7045690"/>
                <a:gd name="connsiteX252" fmla="*/ 1653172 w 6637922"/>
                <a:gd name="connsiteY252" fmla="*/ 4078284 h 7045690"/>
                <a:gd name="connsiteX253" fmla="*/ 1627773 w 6637922"/>
                <a:gd name="connsiteY253" fmla="*/ 4040184 h 7045690"/>
                <a:gd name="connsiteX254" fmla="*/ 6435434 w 6637922"/>
                <a:gd name="connsiteY254" fmla="*/ 3853585 h 7045690"/>
                <a:gd name="connsiteX255" fmla="*/ 6607924 w 6637922"/>
                <a:gd name="connsiteY255" fmla="*/ 4026246 h 7045690"/>
                <a:gd name="connsiteX256" fmla="*/ 6574176 w 6637922"/>
                <a:gd name="connsiteY256" fmla="*/ 4003725 h 7045690"/>
                <a:gd name="connsiteX257" fmla="*/ 6611674 w 6637922"/>
                <a:gd name="connsiteY257" fmla="*/ 4131344 h 7045690"/>
                <a:gd name="connsiteX258" fmla="*/ 6589175 w 6637922"/>
                <a:gd name="connsiteY258" fmla="*/ 4127591 h 7045690"/>
                <a:gd name="connsiteX259" fmla="*/ 6637922 w 6637922"/>
                <a:gd name="connsiteY259" fmla="*/ 4281484 h 7045690"/>
                <a:gd name="connsiteX260" fmla="*/ 6544178 w 6637922"/>
                <a:gd name="connsiteY260" fmla="*/ 4131344 h 7045690"/>
                <a:gd name="connsiteX261" fmla="*/ 6555427 w 6637922"/>
                <a:gd name="connsiteY261" fmla="*/ 4221428 h 7045690"/>
                <a:gd name="connsiteX262" fmla="*/ 6476682 w 6637922"/>
                <a:gd name="connsiteY262" fmla="*/ 4086302 h 7045690"/>
                <a:gd name="connsiteX263" fmla="*/ 6506680 w 6637922"/>
                <a:gd name="connsiteY263" fmla="*/ 4030000 h 7045690"/>
                <a:gd name="connsiteX264" fmla="*/ 6420435 w 6637922"/>
                <a:gd name="connsiteY264" fmla="*/ 3958683 h 7045690"/>
                <a:gd name="connsiteX265" fmla="*/ 6439184 w 6637922"/>
                <a:gd name="connsiteY265" fmla="*/ 3891120 h 7045690"/>
                <a:gd name="connsiteX266" fmla="*/ 6435434 w 6637922"/>
                <a:gd name="connsiteY266" fmla="*/ 3853585 h 7045690"/>
                <a:gd name="connsiteX267" fmla="*/ 1593957 w 6637922"/>
                <a:gd name="connsiteY267" fmla="*/ 3548058 h 7045690"/>
                <a:gd name="connsiteX268" fmla="*/ 2052296 w 6637922"/>
                <a:gd name="connsiteY268" fmla="*/ 3886124 h 7045690"/>
                <a:gd name="connsiteX269" fmla="*/ 2168758 w 6637922"/>
                <a:gd name="connsiteY269" fmla="*/ 4231703 h 7045690"/>
                <a:gd name="connsiteX270" fmla="*/ 2127434 w 6637922"/>
                <a:gd name="connsiteY270" fmla="*/ 4340635 h 7045690"/>
                <a:gd name="connsiteX271" fmla="*/ 2153732 w 6637922"/>
                <a:gd name="connsiteY271" fmla="*/ 4306829 h 7045690"/>
                <a:gd name="connsiteX272" fmla="*/ 2266437 w 6637922"/>
                <a:gd name="connsiteY272" fmla="*/ 4671189 h 7045690"/>
                <a:gd name="connsiteX273" fmla="*/ 2183788 w 6637922"/>
                <a:gd name="connsiteY273" fmla="*/ 4633626 h 7045690"/>
                <a:gd name="connsiteX274" fmla="*/ 2319035 w 6637922"/>
                <a:gd name="connsiteY274" fmla="*/ 4832709 h 7045690"/>
                <a:gd name="connsiteX275" fmla="*/ 2281465 w 6637922"/>
                <a:gd name="connsiteY275" fmla="*/ 4821441 h 7045690"/>
                <a:gd name="connsiteX276" fmla="*/ 2337818 w 6637922"/>
                <a:gd name="connsiteY276" fmla="*/ 4994230 h 7045690"/>
                <a:gd name="connsiteX277" fmla="*/ 2311518 w 6637922"/>
                <a:gd name="connsiteY277" fmla="*/ 4956667 h 7045690"/>
                <a:gd name="connsiteX278" fmla="*/ 2319035 w 6637922"/>
                <a:gd name="connsiteY278" fmla="*/ 5035549 h 7045690"/>
                <a:gd name="connsiteX279" fmla="*/ 2405444 w 6637922"/>
                <a:gd name="connsiteY279" fmla="*/ 5061843 h 7045690"/>
                <a:gd name="connsiteX280" fmla="*/ 2409199 w 6637922"/>
                <a:gd name="connsiteY280" fmla="*/ 5140725 h 7045690"/>
                <a:gd name="connsiteX281" fmla="*/ 2416949 w 6637922"/>
                <a:gd name="connsiteY281" fmla="*/ 5139845 h 7045690"/>
                <a:gd name="connsiteX282" fmla="*/ 2421992 w 6637922"/>
                <a:gd name="connsiteY282" fmla="*/ 5134942 h 7045690"/>
                <a:gd name="connsiteX283" fmla="*/ 2419785 w 6637922"/>
                <a:gd name="connsiteY283" fmla="*/ 5138730 h 7045690"/>
                <a:gd name="connsiteX284" fmla="*/ 2386657 w 6637922"/>
                <a:gd name="connsiteY284" fmla="*/ 5302246 h 7045690"/>
                <a:gd name="connsiteX285" fmla="*/ 2273953 w 6637922"/>
                <a:gd name="connsiteY285" fmla="*/ 5193313 h 7045690"/>
                <a:gd name="connsiteX286" fmla="*/ 2198813 w 6637922"/>
                <a:gd name="connsiteY286" fmla="*/ 4870272 h 7045690"/>
                <a:gd name="connsiteX287" fmla="*/ 2116162 w 6637922"/>
                <a:gd name="connsiteY287" fmla="*/ 4791390 h 7045690"/>
                <a:gd name="connsiteX288" fmla="*/ 2247653 w 6637922"/>
                <a:gd name="connsiteY288" fmla="*/ 4840222 h 7045690"/>
                <a:gd name="connsiteX289" fmla="*/ 2138703 w 6637922"/>
                <a:gd name="connsiteY289" fmla="*/ 4652407 h 7045690"/>
                <a:gd name="connsiteX290" fmla="*/ 2082351 w 6637922"/>
                <a:gd name="connsiteY290" fmla="*/ 4843978 h 7045690"/>
                <a:gd name="connsiteX291" fmla="*/ 1988428 w 6637922"/>
                <a:gd name="connsiteY291" fmla="*/ 4731290 h 7045690"/>
                <a:gd name="connsiteX292" fmla="*/ 2071079 w 6637922"/>
                <a:gd name="connsiteY292" fmla="*/ 4652407 h 7045690"/>
                <a:gd name="connsiteX293" fmla="*/ 1969646 w 6637922"/>
                <a:gd name="connsiteY293" fmla="*/ 4656164 h 7045690"/>
                <a:gd name="connsiteX294" fmla="*/ 1932077 w 6637922"/>
                <a:gd name="connsiteY294" fmla="*/ 4490887 h 7045690"/>
                <a:gd name="connsiteX295" fmla="*/ 2048538 w 6637922"/>
                <a:gd name="connsiteY295" fmla="*/ 4633626 h 7045690"/>
                <a:gd name="connsiteX296" fmla="*/ 2022240 w 6637922"/>
                <a:gd name="connsiteY296" fmla="*/ 4351904 h 7045690"/>
                <a:gd name="connsiteX297" fmla="*/ 1541362 w 6637922"/>
                <a:gd name="connsiteY297" fmla="*/ 3810998 h 7045690"/>
                <a:gd name="connsiteX298" fmla="*/ 1635282 w 6637922"/>
                <a:gd name="connsiteY298" fmla="*/ 3735872 h 7045690"/>
                <a:gd name="connsiteX299" fmla="*/ 1515064 w 6637922"/>
                <a:gd name="connsiteY299" fmla="*/ 3615671 h 7045690"/>
                <a:gd name="connsiteX300" fmla="*/ 1627769 w 6637922"/>
                <a:gd name="connsiteY300" fmla="*/ 3593133 h 7045690"/>
                <a:gd name="connsiteX301" fmla="*/ 1593957 w 6637922"/>
                <a:gd name="connsiteY301" fmla="*/ 3548058 h 7045690"/>
                <a:gd name="connsiteX302" fmla="*/ 1529350 w 6637922"/>
                <a:gd name="connsiteY302" fmla="*/ 3500435 h 7045690"/>
                <a:gd name="connsiteX303" fmla="*/ 1594437 w 6637922"/>
                <a:gd name="connsiteY303" fmla="*/ 3548059 h 7045690"/>
                <a:gd name="connsiteX304" fmla="*/ 1529350 w 6637922"/>
                <a:gd name="connsiteY304" fmla="*/ 3500435 h 7045690"/>
                <a:gd name="connsiteX305" fmla="*/ 1481725 w 6637922"/>
                <a:gd name="connsiteY305" fmla="*/ 3489323 h 7045690"/>
                <a:gd name="connsiteX306" fmla="*/ 1481725 w 6637922"/>
                <a:gd name="connsiteY306" fmla="*/ 3506785 h 7045690"/>
                <a:gd name="connsiteX307" fmla="*/ 1457912 w 6637922"/>
                <a:gd name="connsiteY307" fmla="*/ 3503293 h 7045690"/>
                <a:gd name="connsiteX308" fmla="*/ 1481725 w 6637922"/>
                <a:gd name="connsiteY308" fmla="*/ 3489323 h 7045690"/>
                <a:gd name="connsiteX309" fmla="*/ 5876294 w 6637922"/>
                <a:gd name="connsiteY309" fmla="*/ 3477406 h 7045690"/>
                <a:gd name="connsiteX310" fmla="*/ 5947529 w 6637922"/>
                <a:gd name="connsiteY310" fmla="*/ 3714747 h 7045690"/>
                <a:gd name="connsiteX311" fmla="*/ 5801310 w 6637922"/>
                <a:gd name="connsiteY311" fmla="*/ 3492475 h 7045690"/>
                <a:gd name="connsiteX312" fmla="*/ 5951278 w 6637922"/>
                <a:gd name="connsiteY312" fmla="*/ 3594192 h 7045690"/>
                <a:gd name="connsiteX313" fmla="*/ 5876294 w 6637922"/>
                <a:gd name="connsiteY313" fmla="*/ 3477406 h 7045690"/>
                <a:gd name="connsiteX314" fmla="*/ 6292866 w 6637922"/>
                <a:gd name="connsiteY314" fmla="*/ 3468392 h 7045690"/>
                <a:gd name="connsiteX315" fmla="*/ 6386457 w 6637922"/>
                <a:gd name="connsiteY315" fmla="*/ 3571342 h 7045690"/>
                <a:gd name="connsiteX316" fmla="*/ 6367681 w 6637922"/>
                <a:gd name="connsiteY316" fmla="*/ 3526206 h 7045690"/>
                <a:gd name="connsiteX317" fmla="*/ 6439027 w 6637922"/>
                <a:gd name="connsiteY317" fmla="*/ 3533728 h 7045690"/>
                <a:gd name="connsiteX318" fmla="*/ 6450292 w 6637922"/>
                <a:gd name="connsiteY318" fmla="*/ 3650331 h 7045690"/>
                <a:gd name="connsiteX319" fmla="*/ 6540414 w 6637922"/>
                <a:gd name="connsiteY319" fmla="*/ 3695468 h 7045690"/>
                <a:gd name="connsiteX320" fmla="*/ 6608004 w 6637922"/>
                <a:gd name="connsiteY320" fmla="*/ 3601433 h 7045690"/>
                <a:gd name="connsiteX321" fmla="*/ 6604249 w 6637922"/>
                <a:gd name="connsiteY321" fmla="*/ 3834639 h 7045690"/>
                <a:gd name="connsiteX322" fmla="*/ 6476578 w 6637922"/>
                <a:gd name="connsiteY322" fmla="*/ 3733081 h 7045690"/>
                <a:gd name="connsiteX323" fmla="*/ 6506618 w 6637922"/>
                <a:gd name="connsiteY323" fmla="*/ 3804548 h 7045690"/>
                <a:gd name="connsiteX324" fmla="*/ 6427762 w 6637922"/>
                <a:gd name="connsiteY324" fmla="*/ 3830877 h 7045690"/>
                <a:gd name="connsiteX325" fmla="*/ 6435272 w 6637922"/>
                <a:gd name="connsiteY325" fmla="*/ 3849684 h 7045690"/>
                <a:gd name="connsiteX326" fmla="*/ 6371436 w 6637922"/>
                <a:gd name="connsiteY326" fmla="*/ 3804548 h 7045690"/>
                <a:gd name="connsiteX327" fmla="*/ 6363926 w 6637922"/>
                <a:gd name="connsiteY327" fmla="*/ 3620240 h 7045690"/>
                <a:gd name="connsiteX328" fmla="*/ 6277560 w 6637922"/>
                <a:gd name="connsiteY328" fmla="*/ 3477311 h 7045690"/>
                <a:gd name="connsiteX329" fmla="*/ 6292866 w 6637922"/>
                <a:gd name="connsiteY329" fmla="*/ 3468392 h 7045690"/>
                <a:gd name="connsiteX330" fmla="*/ 1481725 w 6637922"/>
                <a:gd name="connsiteY330" fmla="*/ 3465511 h 7045690"/>
                <a:gd name="connsiteX331" fmla="*/ 1482469 w 6637922"/>
                <a:gd name="connsiteY331" fmla="*/ 3466056 h 7045690"/>
                <a:gd name="connsiteX332" fmla="*/ 1529350 w 6637922"/>
                <a:gd name="connsiteY332" fmla="*/ 3500435 h 7045690"/>
                <a:gd name="connsiteX333" fmla="*/ 1481725 w 6637922"/>
                <a:gd name="connsiteY333" fmla="*/ 3488794 h 7045690"/>
                <a:gd name="connsiteX334" fmla="*/ 1481725 w 6637922"/>
                <a:gd name="connsiteY334" fmla="*/ 3475696 h 7045690"/>
                <a:gd name="connsiteX335" fmla="*/ 5744160 w 6637922"/>
                <a:gd name="connsiteY335" fmla="*/ 3451223 h 7045690"/>
                <a:gd name="connsiteX336" fmla="*/ 5782259 w 6637922"/>
                <a:gd name="connsiteY336" fmla="*/ 3506787 h 7045690"/>
                <a:gd name="connsiteX337" fmla="*/ 5777497 w 6637922"/>
                <a:gd name="connsiteY337" fmla="*/ 3519486 h 7045690"/>
                <a:gd name="connsiteX338" fmla="*/ 5736222 w 6637922"/>
                <a:gd name="connsiteY338" fmla="*/ 3459162 h 7045690"/>
                <a:gd name="connsiteX339" fmla="*/ 5823535 w 6637922"/>
                <a:gd name="connsiteY339" fmla="*/ 3357562 h 7045690"/>
                <a:gd name="connsiteX340" fmla="*/ 5831472 w 6637922"/>
                <a:gd name="connsiteY340" fmla="*/ 3368676 h 7045690"/>
                <a:gd name="connsiteX341" fmla="*/ 5823535 w 6637922"/>
                <a:gd name="connsiteY341" fmla="*/ 3360736 h 7045690"/>
                <a:gd name="connsiteX342" fmla="*/ 6288672 w 6637922"/>
                <a:gd name="connsiteY342" fmla="*/ 3281362 h 7045690"/>
                <a:gd name="connsiteX343" fmla="*/ 6307722 w 6637922"/>
                <a:gd name="connsiteY343" fmla="*/ 3324226 h 7045690"/>
                <a:gd name="connsiteX344" fmla="*/ 6288672 w 6637922"/>
                <a:gd name="connsiteY344" fmla="*/ 3281362 h 7045690"/>
                <a:gd name="connsiteX345" fmla="*/ 6132039 w 6637922"/>
                <a:gd name="connsiteY345" fmla="*/ 3278190 h 7045690"/>
                <a:gd name="connsiteX346" fmla="*/ 6161672 w 6637922"/>
                <a:gd name="connsiteY346" fmla="*/ 3349628 h 7045690"/>
                <a:gd name="connsiteX347" fmla="*/ 6128335 w 6637922"/>
                <a:gd name="connsiteY347" fmla="*/ 3327069 h 7045690"/>
                <a:gd name="connsiteX348" fmla="*/ 1226138 w 6637922"/>
                <a:gd name="connsiteY348" fmla="*/ 3278186 h 7045690"/>
                <a:gd name="connsiteX349" fmla="*/ 1271165 w 6637922"/>
                <a:gd name="connsiteY349" fmla="*/ 3308265 h 7045690"/>
                <a:gd name="connsiteX350" fmla="*/ 1308688 w 6637922"/>
                <a:gd name="connsiteY350" fmla="*/ 3421059 h 7045690"/>
                <a:gd name="connsiteX351" fmla="*/ 1226138 w 6637922"/>
                <a:gd name="connsiteY351" fmla="*/ 3278186 h 7045690"/>
                <a:gd name="connsiteX352" fmla="*/ 654637 w 6637922"/>
                <a:gd name="connsiteY352" fmla="*/ 3275011 h 7045690"/>
                <a:gd name="connsiteX353" fmla="*/ 662046 w 6637922"/>
                <a:gd name="connsiteY353" fmla="*/ 3275011 h 7045690"/>
                <a:gd name="connsiteX354" fmla="*/ 687974 w 6637922"/>
                <a:gd name="connsiteY354" fmla="*/ 3297236 h 7045690"/>
                <a:gd name="connsiteX355" fmla="*/ 654637 w 6637922"/>
                <a:gd name="connsiteY355" fmla="*/ 3275011 h 7045690"/>
                <a:gd name="connsiteX356" fmla="*/ 6161477 w 6637922"/>
                <a:gd name="connsiteY356" fmla="*/ 3233580 h 7045690"/>
                <a:gd name="connsiteX357" fmla="*/ 6217235 w 6637922"/>
                <a:gd name="connsiteY357" fmla="*/ 3304813 h 7045690"/>
                <a:gd name="connsiteX358" fmla="*/ 6150560 w 6637922"/>
                <a:gd name="connsiteY358" fmla="*/ 3244580 h 7045690"/>
                <a:gd name="connsiteX359" fmla="*/ 6161477 w 6637922"/>
                <a:gd name="connsiteY359" fmla="*/ 3233580 h 7045690"/>
                <a:gd name="connsiteX360" fmla="*/ 6383158 w 6637922"/>
                <a:gd name="connsiteY360" fmla="*/ 3135315 h 7045690"/>
                <a:gd name="connsiteX361" fmla="*/ 6607759 w 6637922"/>
                <a:gd name="connsiteY361" fmla="*/ 3469263 h 7045690"/>
                <a:gd name="connsiteX362" fmla="*/ 6536635 w 6637922"/>
                <a:gd name="connsiteY362" fmla="*/ 3495528 h 7045690"/>
                <a:gd name="connsiteX363" fmla="*/ 6480485 w 6637922"/>
                <a:gd name="connsiteY363" fmla="*/ 3427987 h 7045690"/>
                <a:gd name="connsiteX364" fmla="*/ 6521662 w 6637922"/>
                <a:gd name="connsiteY364" fmla="*/ 3503033 h 7045690"/>
                <a:gd name="connsiteX365" fmla="*/ 6461768 w 6637922"/>
                <a:gd name="connsiteY365" fmla="*/ 3510538 h 7045690"/>
                <a:gd name="connsiteX366" fmla="*/ 6383158 w 6637922"/>
                <a:gd name="connsiteY366" fmla="*/ 3379210 h 7045690"/>
                <a:gd name="connsiteX367" fmla="*/ 6304547 w 6637922"/>
                <a:gd name="connsiteY367" fmla="*/ 3360448 h 7045690"/>
                <a:gd name="connsiteX368" fmla="*/ 6308291 w 6637922"/>
                <a:gd name="connsiteY368" fmla="*/ 3322933 h 7045690"/>
                <a:gd name="connsiteX369" fmla="*/ 6379414 w 6637922"/>
                <a:gd name="connsiteY369" fmla="*/ 3341686 h 7045690"/>
                <a:gd name="connsiteX370" fmla="*/ 6360698 w 6637922"/>
                <a:gd name="connsiteY370" fmla="*/ 3157830 h 7045690"/>
                <a:gd name="connsiteX371" fmla="*/ 6398131 w 6637922"/>
                <a:gd name="connsiteY371" fmla="*/ 3371704 h 7045690"/>
                <a:gd name="connsiteX372" fmla="*/ 6458025 w 6637922"/>
                <a:gd name="connsiteY372" fmla="*/ 3386711 h 7045690"/>
                <a:gd name="connsiteX373" fmla="*/ 6383158 w 6637922"/>
                <a:gd name="connsiteY373" fmla="*/ 3135315 h 7045690"/>
                <a:gd name="connsiteX374" fmla="*/ 5579060 w 6637922"/>
                <a:gd name="connsiteY374" fmla="*/ 3082702 h 7045690"/>
                <a:gd name="connsiteX375" fmla="*/ 5612397 w 6637922"/>
                <a:gd name="connsiteY375" fmla="*/ 3101978 h 7045690"/>
                <a:gd name="connsiteX376" fmla="*/ 5579060 w 6637922"/>
                <a:gd name="connsiteY376" fmla="*/ 3082702 h 7045690"/>
                <a:gd name="connsiteX377" fmla="*/ 1342610 w 6637922"/>
                <a:gd name="connsiteY377" fmla="*/ 3060699 h 7045690"/>
                <a:gd name="connsiteX378" fmla="*/ 1425327 w 6637922"/>
                <a:gd name="connsiteY378" fmla="*/ 3368056 h 7045690"/>
                <a:gd name="connsiteX379" fmla="*/ 1387728 w 6637922"/>
                <a:gd name="connsiteY379" fmla="*/ 3338071 h 7045690"/>
                <a:gd name="connsiteX380" fmla="*/ 1475373 w 6637922"/>
                <a:gd name="connsiteY380" fmla="*/ 3442049 h 7045690"/>
                <a:gd name="connsiteX381" fmla="*/ 1481725 w 6637922"/>
                <a:gd name="connsiteY381" fmla="*/ 3465511 h 7045690"/>
                <a:gd name="connsiteX382" fmla="*/ 1478435 w 6637922"/>
                <a:gd name="connsiteY382" fmla="*/ 3463051 h 7045690"/>
                <a:gd name="connsiteX383" fmla="*/ 1271173 w 6637922"/>
                <a:gd name="connsiteY383" fmla="*/ 3308084 h 7045690"/>
                <a:gd name="connsiteX384" fmla="*/ 1267413 w 6637922"/>
                <a:gd name="connsiteY384" fmla="*/ 3304336 h 7045690"/>
                <a:gd name="connsiteX385" fmla="*/ 1312531 w 6637922"/>
                <a:gd name="connsiteY385" fmla="*/ 3214378 h 7045690"/>
                <a:gd name="connsiteX386" fmla="*/ 1350130 w 6637922"/>
                <a:gd name="connsiteY386" fmla="*/ 3229370 h 7045690"/>
                <a:gd name="connsiteX387" fmla="*/ 1293732 w 6637922"/>
                <a:gd name="connsiteY387" fmla="*/ 3116922 h 7045690"/>
                <a:gd name="connsiteX388" fmla="*/ 1342610 w 6637922"/>
                <a:gd name="connsiteY388" fmla="*/ 3060699 h 7045690"/>
                <a:gd name="connsiteX389" fmla="*/ 1578561 w 6637922"/>
                <a:gd name="connsiteY389" fmla="*/ 2662234 h 7045690"/>
                <a:gd name="connsiteX390" fmla="*/ 1589990 w 6637922"/>
                <a:gd name="connsiteY390" fmla="*/ 2730497 h 7045690"/>
                <a:gd name="connsiteX391" fmla="*/ 1578561 w 6637922"/>
                <a:gd name="connsiteY391" fmla="*/ 2662234 h 7045690"/>
                <a:gd name="connsiteX392" fmla="*/ 951498 w 6637922"/>
                <a:gd name="connsiteY392" fmla="*/ 2647946 h 7045690"/>
                <a:gd name="connsiteX393" fmla="*/ 959435 w 6637922"/>
                <a:gd name="connsiteY393" fmla="*/ 2700334 h 7045690"/>
                <a:gd name="connsiteX394" fmla="*/ 955467 w 6637922"/>
                <a:gd name="connsiteY394" fmla="*/ 2655430 h 7045690"/>
                <a:gd name="connsiteX395" fmla="*/ 951498 w 6637922"/>
                <a:gd name="connsiteY395" fmla="*/ 2647946 h 7045690"/>
                <a:gd name="connsiteX396" fmla="*/ 989332 w 6637922"/>
                <a:gd name="connsiteY396" fmla="*/ 2606194 h 7045690"/>
                <a:gd name="connsiteX397" fmla="*/ 1019377 w 6637922"/>
                <a:gd name="connsiteY397" fmla="*/ 2925415 h 7045690"/>
                <a:gd name="connsiteX398" fmla="*/ 978064 w 6637922"/>
                <a:gd name="connsiteY398" fmla="*/ 2816502 h 7045690"/>
                <a:gd name="connsiteX399" fmla="*/ 1023133 w 6637922"/>
                <a:gd name="connsiteY399" fmla="*/ 3128214 h 7045690"/>
                <a:gd name="connsiteX400" fmla="*/ 1049422 w 6637922"/>
                <a:gd name="connsiteY400" fmla="*/ 3146990 h 7045690"/>
                <a:gd name="connsiteX401" fmla="*/ 1034400 w 6637922"/>
                <a:gd name="connsiteY401" fmla="*/ 3011792 h 7045690"/>
                <a:gd name="connsiteX402" fmla="*/ 1177116 w 6637922"/>
                <a:gd name="connsiteY402" fmla="*/ 3169522 h 7045690"/>
                <a:gd name="connsiteX403" fmla="*/ 1177116 w 6637922"/>
                <a:gd name="connsiteY403" fmla="*/ 3154500 h 7045690"/>
                <a:gd name="connsiteX404" fmla="*/ 1188207 w 6637922"/>
                <a:gd name="connsiteY404" fmla="*/ 3167175 h 7045690"/>
                <a:gd name="connsiteX405" fmla="*/ 1202262 w 6637922"/>
                <a:gd name="connsiteY405" fmla="*/ 3183238 h 7045690"/>
                <a:gd name="connsiteX406" fmla="*/ 1201062 w 6637922"/>
                <a:gd name="connsiteY406" fmla="*/ 3173575 h 7045690"/>
                <a:gd name="connsiteX407" fmla="*/ 1194928 w 6637922"/>
                <a:gd name="connsiteY407" fmla="*/ 3124177 h 7045690"/>
                <a:gd name="connsiteX408" fmla="*/ 1191293 w 6637922"/>
                <a:gd name="connsiteY408" fmla="*/ 3094904 h 7045690"/>
                <a:gd name="connsiteX409" fmla="*/ 1168152 w 6637922"/>
                <a:gd name="connsiteY409" fmla="*/ 3108378 h 7045690"/>
                <a:gd name="connsiteX410" fmla="*/ 1056934 w 6637922"/>
                <a:gd name="connsiteY410" fmla="*/ 2989257 h 7045690"/>
                <a:gd name="connsiteX411" fmla="*/ 1049422 w 6637922"/>
                <a:gd name="connsiteY411" fmla="*/ 2891615 h 7045690"/>
                <a:gd name="connsiteX412" fmla="*/ 1147070 w 6637922"/>
                <a:gd name="connsiteY412" fmla="*/ 2985501 h 7045690"/>
                <a:gd name="connsiteX413" fmla="*/ 989332 w 6637922"/>
                <a:gd name="connsiteY413" fmla="*/ 2606194 h 7045690"/>
                <a:gd name="connsiteX414" fmla="*/ 1538030 w 6637922"/>
                <a:gd name="connsiteY414" fmla="*/ 2565399 h 7045690"/>
                <a:gd name="connsiteX415" fmla="*/ 1631957 w 6637922"/>
                <a:gd name="connsiteY415" fmla="*/ 2580406 h 7045690"/>
                <a:gd name="connsiteX416" fmla="*/ 1744668 w 6637922"/>
                <a:gd name="connsiteY416" fmla="*/ 3019362 h 7045690"/>
                <a:gd name="connsiteX417" fmla="*/ 1718367 w 6637922"/>
                <a:gd name="connsiteY417" fmla="*/ 3008105 h 7045690"/>
                <a:gd name="connsiteX418" fmla="*/ 1853625 w 6637922"/>
                <a:gd name="connsiteY418" fmla="*/ 3390781 h 7045690"/>
                <a:gd name="connsiteX419" fmla="*/ 1827324 w 6637922"/>
                <a:gd name="connsiteY419" fmla="*/ 3507086 h 7045690"/>
                <a:gd name="connsiteX420" fmla="*/ 1853625 w 6637922"/>
                <a:gd name="connsiteY420" fmla="*/ 3563362 h 7045690"/>
                <a:gd name="connsiteX421" fmla="*/ 1808539 w 6637922"/>
                <a:gd name="connsiteY421" fmla="*/ 3522095 h 7045690"/>
                <a:gd name="connsiteX422" fmla="*/ 1816052 w 6637922"/>
                <a:gd name="connsiteY422" fmla="*/ 3552107 h 7045690"/>
                <a:gd name="connsiteX423" fmla="*/ 1688313 w 6637922"/>
                <a:gd name="connsiteY423" fmla="*/ 3473321 h 7045690"/>
                <a:gd name="connsiteX424" fmla="*/ 1789755 w 6637922"/>
                <a:gd name="connsiteY424" fmla="*/ 3510839 h 7045690"/>
                <a:gd name="connsiteX425" fmla="*/ 1740911 w 6637922"/>
                <a:gd name="connsiteY425" fmla="*/ 3480825 h 7045690"/>
                <a:gd name="connsiteX426" fmla="*/ 1767208 w 6637922"/>
                <a:gd name="connsiteY426" fmla="*/ 3417044 h 7045690"/>
                <a:gd name="connsiteX427" fmla="*/ 1707100 w 6637922"/>
                <a:gd name="connsiteY427" fmla="*/ 3300743 h 7045690"/>
                <a:gd name="connsiteX428" fmla="*/ 1748425 w 6637922"/>
                <a:gd name="connsiteY428" fmla="*/ 3218203 h 7045690"/>
                <a:gd name="connsiteX429" fmla="*/ 1658255 w 6637922"/>
                <a:gd name="connsiteY429" fmla="*/ 3199446 h 7045690"/>
                <a:gd name="connsiteX430" fmla="*/ 1639471 w 6637922"/>
                <a:gd name="connsiteY430" fmla="*/ 3075638 h 7045690"/>
                <a:gd name="connsiteX431" fmla="*/ 1410289 w 6637922"/>
                <a:gd name="connsiteY431" fmla="*/ 2948077 h 7045690"/>
                <a:gd name="connsiteX432" fmla="*/ 1500459 w 6637922"/>
                <a:gd name="connsiteY432" fmla="*/ 2771746 h 7045690"/>
                <a:gd name="connsiteX433" fmla="*/ 1594385 w 6637922"/>
                <a:gd name="connsiteY433" fmla="*/ 2989348 h 7045690"/>
                <a:gd name="connsiteX434" fmla="*/ 1695826 w 6637922"/>
                <a:gd name="connsiteY434" fmla="*/ 3056879 h 7045690"/>
                <a:gd name="connsiteX435" fmla="*/ 1620685 w 6637922"/>
                <a:gd name="connsiteY435" fmla="*/ 2865539 h 7045690"/>
                <a:gd name="connsiteX436" fmla="*/ 1635714 w 6637922"/>
                <a:gd name="connsiteY436" fmla="*/ 2884298 h 7045690"/>
                <a:gd name="connsiteX437" fmla="*/ 1534273 w 6637922"/>
                <a:gd name="connsiteY437" fmla="*/ 2677952 h 7045690"/>
                <a:gd name="connsiteX438" fmla="*/ 1568084 w 6637922"/>
                <a:gd name="connsiteY438" fmla="*/ 2640434 h 7045690"/>
                <a:gd name="connsiteX439" fmla="*/ 1538030 w 6637922"/>
                <a:gd name="connsiteY439" fmla="*/ 2565399 h 7045690"/>
                <a:gd name="connsiteX440" fmla="*/ 162515 w 6637922"/>
                <a:gd name="connsiteY440" fmla="*/ 2516186 h 7045690"/>
                <a:gd name="connsiteX441" fmla="*/ 211242 w 6637922"/>
                <a:gd name="connsiteY441" fmla="*/ 2531204 h 7045690"/>
                <a:gd name="connsiteX442" fmla="*/ 331187 w 6637922"/>
                <a:gd name="connsiteY442" fmla="*/ 2621306 h 7045690"/>
                <a:gd name="connsiteX443" fmla="*/ 349928 w 6637922"/>
                <a:gd name="connsiteY443" fmla="*/ 2655094 h 7045690"/>
                <a:gd name="connsiteX444" fmla="*/ 413648 w 6637922"/>
                <a:gd name="connsiteY444" fmla="*/ 2794001 h 7045690"/>
                <a:gd name="connsiteX445" fmla="*/ 233732 w 6637922"/>
                <a:gd name="connsiteY445" fmla="*/ 2681374 h 7045690"/>
                <a:gd name="connsiteX446" fmla="*/ 244976 w 6637922"/>
                <a:gd name="connsiteY446" fmla="*/ 2707654 h 7045690"/>
                <a:gd name="connsiteX447" fmla="*/ 207494 w 6637922"/>
                <a:gd name="connsiteY447" fmla="*/ 2670111 h 7045690"/>
                <a:gd name="connsiteX448" fmla="*/ 244976 w 6637922"/>
                <a:gd name="connsiteY448" fmla="*/ 2640077 h 7045690"/>
                <a:gd name="connsiteX449" fmla="*/ 162515 w 6637922"/>
                <a:gd name="connsiteY449" fmla="*/ 2516186 h 7045690"/>
                <a:gd name="connsiteX450" fmla="*/ 924511 w 6637922"/>
                <a:gd name="connsiteY450" fmla="*/ 2486021 h 7045690"/>
                <a:gd name="connsiteX451" fmla="*/ 932083 w 6637922"/>
                <a:gd name="connsiteY451" fmla="*/ 2535234 h 7045690"/>
                <a:gd name="connsiteX452" fmla="*/ 973723 w 6637922"/>
                <a:gd name="connsiteY452" fmla="*/ 2493592 h 7045690"/>
                <a:gd name="connsiteX453" fmla="*/ 924511 w 6637922"/>
                <a:gd name="connsiteY453" fmla="*/ 2486021 h 7045690"/>
                <a:gd name="connsiteX454" fmla="*/ 6180722 w 6637922"/>
                <a:gd name="connsiteY454" fmla="*/ 2370134 h 7045690"/>
                <a:gd name="connsiteX455" fmla="*/ 6187072 w 6637922"/>
                <a:gd name="connsiteY455" fmla="*/ 2376484 h 7045690"/>
                <a:gd name="connsiteX456" fmla="*/ 6187072 w 6637922"/>
                <a:gd name="connsiteY456" fmla="*/ 2381247 h 7045690"/>
                <a:gd name="connsiteX457" fmla="*/ 83139 w 6637922"/>
                <a:gd name="connsiteY457" fmla="*/ 2174874 h 7045690"/>
                <a:gd name="connsiteX458" fmla="*/ 124414 w 6637922"/>
                <a:gd name="connsiteY458" fmla="*/ 2230437 h 7045690"/>
                <a:gd name="connsiteX459" fmla="*/ 118064 w 6637922"/>
                <a:gd name="connsiteY459" fmla="*/ 2249488 h 7045690"/>
                <a:gd name="connsiteX460" fmla="*/ 76789 w 6637922"/>
                <a:gd name="connsiteY460" fmla="*/ 2192337 h 7045690"/>
                <a:gd name="connsiteX461" fmla="*/ 963041 w 6637922"/>
                <a:gd name="connsiteY461" fmla="*/ 2132993 h 7045690"/>
                <a:gd name="connsiteX462" fmla="*/ 857883 w 6637922"/>
                <a:gd name="connsiteY462" fmla="*/ 2170551 h 7045690"/>
                <a:gd name="connsiteX463" fmla="*/ 855713 w 6637922"/>
                <a:gd name="connsiteY463" fmla="*/ 2171092 h 7045690"/>
                <a:gd name="connsiteX464" fmla="*/ 861064 w 6637922"/>
                <a:gd name="connsiteY464" fmla="*/ 2161937 h 7045690"/>
                <a:gd name="connsiteX465" fmla="*/ 904359 w 6637922"/>
                <a:gd name="connsiteY465" fmla="*/ 2155058 h 7045690"/>
                <a:gd name="connsiteX466" fmla="*/ 963041 w 6637922"/>
                <a:gd name="connsiteY466" fmla="*/ 2132993 h 7045690"/>
                <a:gd name="connsiteX467" fmla="*/ 1139284 w 6637922"/>
                <a:gd name="connsiteY467" fmla="*/ 2129363 h 7045690"/>
                <a:gd name="connsiteX468" fmla="*/ 1104824 w 6637922"/>
                <a:gd name="connsiteY468" fmla="*/ 2138971 h 7045690"/>
                <a:gd name="connsiteX469" fmla="*/ 1103395 w 6637922"/>
                <a:gd name="connsiteY469" fmla="*/ 2140028 h 7045690"/>
                <a:gd name="connsiteX470" fmla="*/ 1104547 w 6637922"/>
                <a:gd name="connsiteY470" fmla="*/ 2164470 h 7045690"/>
                <a:gd name="connsiteX471" fmla="*/ 1105969 w 6637922"/>
                <a:gd name="connsiteY471" fmla="*/ 2168907 h 7045690"/>
                <a:gd name="connsiteX472" fmla="*/ 230777 w 6637922"/>
                <a:gd name="connsiteY472" fmla="*/ 2125662 h 7045690"/>
                <a:gd name="connsiteX473" fmla="*/ 256176 w 6637922"/>
                <a:gd name="connsiteY473" fmla="*/ 2170112 h 7045690"/>
                <a:gd name="connsiteX474" fmla="*/ 230777 w 6637922"/>
                <a:gd name="connsiteY474" fmla="*/ 2125662 h 7045690"/>
                <a:gd name="connsiteX475" fmla="*/ 1240727 w 6637922"/>
                <a:gd name="connsiteY475" fmla="*/ 2112026 h 7045690"/>
                <a:gd name="connsiteX476" fmla="*/ 1241549 w 6637922"/>
                <a:gd name="connsiteY476" fmla="*/ 2113572 h 7045690"/>
                <a:gd name="connsiteX477" fmla="*/ 1255677 w 6637922"/>
                <a:gd name="connsiteY477" fmla="*/ 2141628 h 7045690"/>
                <a:gd name="connsiteX478" fmla="*/ 1256341 w 6637922"/>
                <a:gd name="connsiteY478" fmla="*/ 2143500 h 7045690"/>
                <a:gd name="connsiteX479" fmla="*/ 1240861 w 6637922"/>
                <a:gd name="connsiteY479" fmla="*/ 2140026 h 7045690"/>
                <a:gd name="connsiteX480" fmla="*/ 1232673 w 6637922"/>
                <a:gd name="connsiteY480" fmla="*/ 2116338 h 7045690"/>
                <a:gd name="connsiteX481" fmla="*/ 1387642 w 6637922"/>
                <a:gd name="connsiteY481" fmla="*/ 2049624 h 7045690"/>
                <a:gd name="connsiteX482" fmla="*/ 1387500 w 6637922"/>
                <a:gd name="connsiteY482" fmla="*/ 2059080 h 7045690"/>
                <a:gd name="connsiteX483" fmla="*/ 1413724 w 6637922"/>
                <a:gd name="connsiteY483" fmla="*/ 2185573 h 7045690"/>
                <a:gd name="connsiteX484" fmla="*/ 1361144 w 6637922"/>
                <a:gd name="connsiteY484" fmla="*/ 2178059 h 7045690"/>
                <a:gd name="connsiteX485" fmla="*/ 1443769 w 6637922"/>
                <a:gd name="connsiteY485" fmla="*/ 2256926 h 7045690"/>
                <a:gd name="connsiteX486" fmla="*/ 1278519 w 6637922"/>
                <a:gd name="connsiteY486" fmla="*/ 2208105 h 7045690"/>
                <a:gd name="connsiteX487" fmla="*/ 1260093 w 6637922"/>
                <a:gd name="connsiteY487" fmla="*/ 2154062 h 7045690"/>
                <a:gd name="connsiteX488" fmla="*/ 1256341 w 6637922"/>
                <a:gd name="connsiteY488" fmla="*/ 2143500 h 7045690"/>
                <a:gd name="connsiteX489" fmla="*/ 1259741 w 6637922"/>
                <a:gd name="connsiteY489" fmla="*/ 2144261 h 7045690"/>
                <a:gd name="connsiteX490" fmla="*/ 1384911 w 6637922"/>
                <a:gd name="connsiteY490" fmla="*/ 2050256 h 7045690"/>
                <a:gd name="connsiteX491" fmla="*/ 24265 w 6637922"/>
                <a:gd name="connsiteY491" fmla="*/ 1972655 h 7045690"/>
                <a:gd name="connsiteX492" fmla="*/ 24307 w 6637922"/>
                <a:gd name="connsiteY492" fmla="*/ 1972989 h 7045690"/>
                <a:gd name="connsiteX493" fmla="*/ 19825 w 6637922"/>
                <a:gd name="connsiteY493" fmla="*/ 1980639 h 7045690"/>
                <a:gd name="connsiteX494" fmla="*/ 17800 w 6637922"/>
                <a:gd name="connsiteY494" fmla="*/ 1983730 h 7045690"/>
                <a:gd name="connsiteX495" fmla="*/ 74889 w 6637922"/>
                <a:gd name="connsiteY495" fmla="*/ 1885994 h 7045690"/>
                <a:gd name="connsiteX496" fmla="*/ 52590 w 6637922"/>
                <a:gd name="connsiteY496" fmla="*/ 1924152 h 7045690"/>
                <a:gd name="connsiteX497" fmla="*/ 32573 w 6637922"/>
                <a:gd name="connsiteY497" fmla="*/ 1958421 h 7045690"/>
                <a:gd name="connsiteX498" fmla="*/ 24265 w 6637922"/>
                <a:gd name="connsiteY498" fmla="*/ 1972655 h 7045690"/>
                <a:gd name="connsiteX499" fmla="*/ 24120 w 6637922"/>
                <a:gd name="connsiteY499" fmla="*/ 1971507 h 7045690"/>
                <a:gd name="connsiteX500" fmla="*/ 35387 w 6637922"/>
                <a:gd name="connsiteY500" fmla="*/ 1948975 h 7045690"/>
                <a:gd name="connsiteX501" fmla="*/ 39142 w 6637922"/>
                <a:gd name="connsiteY501" fmla="*/ 1937709 h 7045690"/>
                <a:gd name="connsiteX502" fmla="*/ 42898 w 6637922"/>
                <a:gd name="connsiteY502" fmla="*/ 1933953 h 7045690"/>
                <a:gd name="connsiteX503" fmla="*/ 46654 w 6637922"/>
                <a:gd name="connsiteY503" fmla="*/ 1933953 h 7045690"/>
                <a:gd name="connsiteX504" fmla="*/ 65067 w 6637922"/>
                <a:gd name="connsiteY504" fmla="*/ 1902665 h 7045690"/>
                <a:gd name="connsiteX505" fmla="*/ 1262648 w 6637922"/>
                <a:gd name="connsiteY505" fmla="*/ 1843481 h 7045690"/>
                <a:gd name="connsiteX506" fmla="*/ 1262734 w 6637922"/>
                <a:gd name="connsiteY506" fmla="*/ 1843481 h 7045690"/>
                <a:gd name="connsiteX507" fmla="*/ 1263496 w 6637922"/>
                <a:gd name="connsiteY507" fmla="*/ 1843820 h 7045690"/>
                <a:gd name="connsiteX508" fmla="*/ 1263473 w 6637922"/>
                <a:gd name="connsiteY508" fmla="*/ 1843879 h 7045690"/>
                <a:gd name="connsiteX509" fmla="*/ 6206122 w 6637922"/>
                <a:gd name="connsiteY509" fmla="*/ 1806571 h 7045690"/>
                <a:gd name="connsiteX510" fmla="*/ 6228574 w 6637922"/>
                <a:gd name="connsiteY510" fmla="*/ 1873246 h 7045690"/>
                <a:gd name="connsiteX511" fmla="*/ 6206122 w 6637922"/>
                <a:gd name="connsiteY511" fmla="*/ 1806571 h 7045690"/>
                <a:gd name="connsiteX512" fmla="*/ 1195275 w 6637922"/>
                <a:gd name="connsiteY512" fmla="*/ 1685178 h 7045690"/>
                <a:gd name="connsiteX513" fmla="*/ 1208100 w 6637922"/>
                <a:gd name="connsiteY513" fmla="*/ 1711438 h 7045690"/>
                <a:gd name="connsiteX514" fmla="*/ 1208164 w 6637922"/>
                <a:gd name="connsiteY514" fmla="*/ 1715402 h 7045690"/>
                <a:gd name="connsiteX515" fmla="*/ 1203594 w 6637922"/>
                <a:gd name="connsiteY515" fmla="*/ 1716084 h 7045690"/>
                <a:gd name="connsiteX516" fmla="*/ 1184861 w 6637922"/>
                <a:gd name="connsiteY516" fmla="*/ 1689414 h 7045690"/>
                <a:gd name="connsiteX517" fmla="*/ 2592983 w 6637922"/>
                <a:gd name="connsiteY517" fmla="*/ 1647830 h 7045690"/>
                <a:gd name="connsiteX518" fmla="*/ 2502491 w 6637922"/>
                <a:gd name="connsiteY518" fmla="*/ 1738206 h 7045690"/>
                <a:gd name="connsiteX519" fmla="*/ 2528885 w 6637922"/>
                <a:gd name="connsiteY519" fmla="*/ 1738206 h 7045690"/>
                <a:gd name="connsiteX520" fmla="*/ 2381838 w 6637922"/>
                <a:gd name="connsiteY520" fmla="*/ 1809754 h 7045690"/>
                <a:gd name="connsiteX521" fmla="*/ 2592983 w 6637922"/>
                <a:gd name="connsiteY521" fmla="*/ 1647830 h 7045690"/>
                <a:gd name="connsiteX522" fmla="*/ 694045 w 6637922"/>
                <a:gd name="connsiteY522" fmla="*/ 1611511 h 7045690"/>
                <a:gd name="connsiteX523" fmla="*/ 692504 w 6637922"/>
                <a:gd name="connsiteY523" fmla="*/ 1614161 h 7045690"/>
                <a:gd name="connsiteX524" fmla="*/ 692504 w 6637922"/>
                <a:gd name="connsiteY524" fmla="*/ 1614027 h 7045690"/>
                <a:gd name="connsiteX525" fmla="*/ 694045 w 6637922"/>
                <a:gd name="connsiteY525" fmla="*/ 1611511 h 7045690"/>
                <a:gd name="connsiteX526" fmla="*/ 2867611 w 6637922"/>
                <a:gd name="connsiteY526" fmla="*/ 1606546 h 7045690"/>
                <a:gd name="connsiteX527" fmla="*/ 2832686 w 6637922"/>
                <a:gd name="connsiteY527" fmla="*/ 1611309 h 7045690"/>
                <a:gd name="connsiteX528" fmla="*/ 2867611 w 6637922"/>
                <a:gd name="connsiteY528" fmla="*/ 1606546 h 7045690"/>
                <a:gd name="connsiteX529" fmla="*/ 688767 w 6637922"/>
                <a:gd name="connsiteY529" fmla="*/ 1606512 h 7045690"/>
                <a:gd name="connsiteX530" fmla="*/ 688787 w 6637922"/>
                <a:gd name="connsiteY530" fmla="*/ 1606512 h 7045690"/>
                <a:gd name="connsiteX531" fmla="*/ 681779 w 6637922"/>
                <a:gd name="connsiteY531" fmla="*/ 1618372 h 7045690"/>
                <a:gd name="connsiteX532" fmla="*/ 681886 w 6637922"/>
                <a:gd name="connsiteY532" fmla="*/ 1618157 h 7045690"/>
                <a:gd name="connsiteX533" fmla="*/ 682696 w 6637922"/>
                <a:gd name="connsiteY533" fmla="*/ 1616784 h 7045690"/>
                <a:gd name="connsiteX534" fmla="*/ 1818272 w 6637922"/>
                <a:gd name="connsiteY534" fmla="*/ 1587495 h 7045690"/>
                <a:gd name="connsiteX535" fmla="*/ 1796047 w 6637922"/>
                <a:gd name="connsiteY535" fmla="*/ 1611308 h 7045690"/>
                <a:gd name="connsiteX536" fmla="*/ 1818272 w 6637922"/>
                <a:gd name="connsiteY536" fmla="*/ 1587495 h 7045690"/>
                <a:gd name="connsiteX537" fmla="*/ 5601845 w 6637922"/>
                <a:gd name="connsiteY537" fmla="*/ 1581146 h 7045690"/>
                <a:gd name="connsiteX538" fmla="*/ 5534190 w 6637922"/>
                <a:gd name="connsiteY538" fmla="*/ 1693605 h 7045690"/>
                <a:gd name="connsiteX539" fmla="*/ 5583052 w 6637922"/>
                <a:gd name="connsiteY539" fmla="*/ 1978502 h 7045690"/>
                <a:gd name="connsiteX540" fmla="*/ 5628155 w 6637922"/>
                <a:gd name="connsiteY540" fmla="*/ 2027234 h 7045690"/>
                <a:gd name="connsiteX541" fmla="*/ 5658224 w 6637922"/>
                <a:gd name="connsiteY541" fmla="*/ 1997245 h 7045690"/>
                <a:gd name="connsiteX542" fmla="*/ 5605604 w 6637922"/>
                <a:gd name="connsiteY542" fmla="*/ 1641124 h 7045690"/>
                <a:gd name="connsiteX543" fmla="*/ 5601845 w 6637922"/>
                <a:gd name="connsiteY543" fmla="*/ 1581146 h 7045690"/>
                <a:gd name="connsiteX544" fmla="*/ 2957378 w 6637922"/>
                <a:gd name="connsiteY544" fmla="*/ 1528767 h 7045690"/>
                <a:gd name="connsiteX545" fmla="*/ 2983688 w 6637922"/>
                <a:gd name="connsiteY545" fmla="*/ 1663706 h 7045690"/>
                <a:gd name="connsiteX546" fmla="*/ 2867174 w 6637922"/>
                <a:gd name="connsiteY546" fmla="*/ 1607482 h 7045690"/>
                <a:gd name="connsiteX547" fmla="*/ 2957378 w 6637922"/>
                <a:gd name="connsiteY547" fmla="*/ 1528767 h 7045690"/>
                <a:gd name="connsiteX548" fmla="*/ 1111397 w 6637922"/>
                <a:gd name="connsiteY548" fmla="*/ 1493142 h 7045690"/>
                <a:gd name="connsiteX549" fmla="*/ 1037558 w 6637922"/>
                <a:gd name="connsiteY549" fmla="*/ 1520090 h 7045690"/>
                <a:gd name="connsiteX550" fmla="*/ 1060061 w 6637922"/>
                <a:gd name="connsiteY550" fmla="*/ 1542635 h 7045690"/>
                <a:gd name="connsiteX551" fmla="*/ 861280 w 6637922"/>
                <a:gd name="connsiteY551" fmla="*/ 1576453 h 7045690"/>
                <a:gd name="connsiteX552" fmla="*/ 763765 w 6637922"/>
                <a:gd name="connsiteY552" fmla="*/ 1591482 h 7045690"/>
                <a:gd name="connsiteX553" fmla="*/ 718757 w 6637922"/>
                <a:gd name="connsiteY553" fmla="*/ 1602755 h 7045690"/>
                <a:gd name="connsiteX554" fmla="*/ 692504 w 6637922"/>
                <a:gd name="connsiteY554" fmla="*/ 1606512 h 7045690"/>
                <a:gd name="connsiteX555" fmla="*/ 688787 w 6637922"/>
                <a:gd name="connsiteY555" fmla="*/ 1606512 h 7045690"/>
                <a:gd name="connsiteX556" fmla="*/ 690270 w 6637922"/>
                <a:gd name="connsiteY556" fmla="*/ 1604002 h 7045690"/>
                <a:gd name="connsiteX557" fmla="*/ 697661 w 6637922"/>
                <a:gd name="connsiteY557" fmla="*/ 1591482 h 7045690"/>
                <a:gd name="connsiteX558" fmla="*/ 698385 w 6637922"/>
                <a:gd name="connsiteY558" fmla="*/ 1590246 h 7045690"/>
                <a:gd name="connsiteX559" fmla="*/ 691785 w 6637922"/>
                <a:gd name="connsiteY559" fmla="*/ 1601406 h 7045690"/>
                <a:gd name="connsiteX560" fmla="*/ 688767 w 6637922"/>
                <a:gd name="connsiteY560" fmla="*/ 1606512 h 7045690"/>
                <a:gd name="connsiteX561" fmla="*/ 688753 w 6637922"/>
                <a:gd name="connsiteY561" fmla="*/ 1606512 h 7045690"/>
                <a:gd name="connsiteX562" fmla="*/ 682696 w 6637922"/>
                <a:gd name="connsiteY562" fmla="*/ 1616784 h 7045690"/>
                <a:gd name="connsiteX563" fmla="*/ 681897 w 6637922"/>
                <a:gd name="connsiteY563" fmla="*/ 1618137 h 7045690"/>
                <a:gd name="connsiteX564" fmla="*/ 579986 w 6637922"/>
                <a:gd name="connsiteY564" fmla="*/ 1790628 h 7045690"/>
                <a:gd name="connsiteX565" fmla="*/ 579986 w 6637922"/>
                <a:gd name="connsiteY565" fmla="*/ 1794386 h 7045690"/>
                <a:gd name="connsiteX566" fmla="*/ 583737 w 6637922"/>
                <a:gd name="connsiteY566" fmla="*/ 1798143 h 7045690"/>
                <a:gd name="connsiteX567" fmla="*/ 583737 w 6637922"/>
                <a:gd name="connsiteY567" fmla="*/ 1799981 h 7045690"/>
                <a:gd name="connsiteX568" fmla="*/ 570667 w 6637922"/>
                <a:gd name="connsiteY568" fmla="*/ 1822743 h 7045690"/>
                <a:gd name="connsiteX569" fmla="*/ 577171 w 6637922"/>
                <a:gd name="connsiteY569" fmla="*/ 1813620 h 7045690"/>
                <a:gd name="connsiteX570" fmla="*/ 583737 w 6637922"/>
                <a:gd name="connsiteY570" fmla="*/ 1802888 h 7045690"/>
                <a:gd name="connsiteX571" fmla="*/ 583737 w 6637922"/>
                <a:gd name="connsiteY571" fmla="*/ 1813173 h 7045690"/>
                <a:gd name="connsiteX572" fmla="*/ 587487 w 6637922"/>
                <a:gd name="connsiteY572" fmla="*/ 1798143 h 7045690"/>
                <a:gd name="connsiteX573" fmla="*/ 587487 w 6637922"/>
                <a:gd name="connsiteY573" fmla="*/ 1796758 h 7045690"/>
                <a:gd name="connsiteX574" fmla="*/ 591237 w 6637922"/>
                <a:gd name="connsiteY574" fmla="*/ 1790628 h 7045690"/>
                <a:gd name="connsiteX575" fmla="*/ 587487 w 6637922"/>
                <a:gd name="connsiteY575" fmla="*/ 1794386 h 7045690"/>
                <a:gd name="connsiteX576" fmla="*/ 587487 w 6637922"/>
                <a:gd name="connsiteY576" fmla="*/ 1796758 h 7045690"/>
                <a:gd name="connsiteX577" fmla="*/ 583737 w 6637922"/>
                <a:gd name="connsiteY577" fmla="*/ 1802888 h 7045690"/>
                <a:gd name="connsiteX578" fmla="*/ 583737 w 6637922"/>
                <a:gd name="connsiteY578" fmla="*/ 1800022 h 7045690"/>
                <a:gd name="connsiteX579" fmla="*/ 583737 w 6637922"/>
                <a:gd name="connsiteY579" fmla="*/ 1799981 h 7045690"/>
                <a:gd name="connsiteX580" fmla="*/ 588007 w 6637922"/>
                <a:gd name="connsiteY580" fmla="*/ 1792543 h 7045690"/>
                <a:gd name="connsiteX581" fmla="*/ 690768 w 6637922"/>
                <a:gd name="connsiteY581" fmla="*/ 1617146 h 7045690"/>
                <a:gd name="connsiteX582" fmla="*/ 692504 w 6637922"/>
                <a:gd name="connsiteY582" fmla="*/ 1614161 h 7045690"/>
                <a:gd name="connsiteX583" fmla="*/ 692504 w 6637922"/>
                <a:gd name="connsiteY583" fmla="*/ 1617785 h 7045690"/>
                <a:gd name="connsiteX584" fmla="*/ 715007 w 6637922"/>
                <a:gd name="connsiteY584" fmla="*/ 1621542 h 7045690"/>
                <a:gd name="connsiteX585" fmla="*/ 760014 w 6637922"/>
                <a:gd name="connsiteY585" fmla="*/ 1632815 h 7045690"/>
                <a:gd name="connsiteX586" fmla="*/ 838777 w 6637922"/>
                <a:gd name="connsiteY586" fmla="*/ 1651602 h 7045690"/>
                <a:gd name="connsiteX587" fmla="*/ 936292 w 6637922"/>
                <a:gd name="connsiteY587" fmla="*/ 1696691 h 7045690"/>
                <a:gd name="connsiteX588" fmla="*/ 913788 w 6637922"/>
                <a:gd name="connsiteY588" fmla="*/ 1749296 h 7045690"/>
                <a:gd name="connsiteX589" fmla="*/ 846278 w 6637922"/>
                <a:gd name="connsiteY589" fmla="*/ 1779356 h 7045690"/>
                <a:gd name="connsiteX590" fmla="*/ 793769 w 6637922"/>
                <a:gd name="connsiteY590" fmla="*/ 1794386 h 7045690"/>
                <a:gd name="connsiteX591" fmla="*/ 763765 w 6637922"/>
                <a:gd name="connsiteY591" fmla="*/ 1801900 h 7045690"/>
                <a:gd name="connsiteX592" fmla="*/ 761889 w 6637922"/>
                <a:gd name="connsiteY592" fmla="*/ 1802370 h 7045690"/>
                <a:gd name="connsiteX593" fmla="*/ 757729 w 6637922"/>
                <a:gd name="connsiteY593" fmla="*/ 1803412 h 7045690"/>
                <a:gd name="connsiteX594" fmla="*/ 758608 w 6637922"/>
                <a:gd name="connsiteY594" fmla="*/ 1801900 h 7045690"/>
                <a:gd name="connsiteX595" fmla="*/ 787733 w 6637922"/>
                <a:gd name="connsiteY595" fmla="*/ 1751527 h 7045690"/>
                <a:gd name="connsiteX596" fmla="*/ 787743 w 6637922"/>
                <a:gd name="connsiteY596" fmla="*/ 1751511 h 7045690"/>
                <a:gd name="connsiteX597" fmla="*/ 788144 w 6637922"/>
                <a:gd name="connsiteY597" fmla="*/ 1752114 h 7045690"/>
                <a:gd name="connsiteX598" fmla="*/ 801270 w 6637922"/>
                <a:gd name="connsiteY598" fmla="*/ 1771841 h 7045690"/>
                <a:gd name="connsiteX599" fmla="*/ 801270 w 6637922"/>
                <a:gd name="connsiteY599" fmla="*/ 1753053 h 7045690"/>
                <a:gd name="connsiteX600" fmla="*/ 797520 w 6637922"/>
                <a:gd name="connsiteY600" fmla="*/ 1741781 h 7045690"/>
                <a:gd name="connsiteX601" fmla="*/ 797520 w 6637922"/>
                <a:gd name="connsiteY601" fmla="*/ 1738023 h 7045690"/>
                <a:gd name="connsiteX602" fmla="*/ 797520 w 6637922"/>
                <a:gd name="connsiteY602" fmla="*/ 1734266 h 7045690"/>
                <a:gd name="connsiteX603" fmla="*/ 796648 w 6637922"/>
                <a:gd name="connsiteY603" fmla="*/ 1735983 h 7045690"/>
                <a:gd name="connsiteX604" fmla="*/ 787743 w 6637922"/>
                <a:gd name="connsiteY604" fmla="*/ 1751511 h 7045690"/>
                <a:gd name="connsiteX605" fmla="*/ 786269 w 6637922"/>
                <a:gd name="connsiteY605" fmla="*/ 1749296 h 7045690"/>
                <a:gd name="connsiteX606" fmla="*/ 782518 w 6637922"/>
                <a:gd name="connsiteY606" fmla="*/ 1741781 h 7045690"/>
                <a:gd name="connsiteX607" fmla="*/ 782518 w 6637922"/>
                <a:gd name="connsiteY607" fmla="*/ 1739908 h 7045690"/>
                <a:gd name="connsiteX608" fmla="*/ 785631 w 6637922"/>
                <a:gd name="connsiteY608" fmla="*/ 1734648 h 7045690"/>
                <a:gd name="connsiteX609" fmla="*/ 785799 w 6637922"/>
                <a:gd name="connsiteY609" fmla="*/ 1734266 h 7045690"/>
                <a:gd name="connsiteX610" fmla="*/ 782518 w 6637922"/>
                <a:gd name="connsiteY610" fmla="*/ 1739501 h 7045690"/>
                <a:gd name="connsiteX611" fmla="*/ 782518 w 6637922"/>
                <a:gd name="connsiteY611" fmla="*/ 1738023 h 7045690"/>
                <a:gd name="connsiteX612" fmla="*/ 779763 w 6637922"/>
                <a:gd name="connsiteY612" fmla="*/ 1743895 h 7045690"/>
                <a:gd name="connsiteX613" fmla="*/ 782518 w 6637922"/>
                <a:gd name="connsiteY613" fmla="*/ 1739501 h 7045690"/>
                <a:gd name="connsiteX614" fmla="*/ 782518 w 6637922"/>
                <a:gd name="connsiteY614" fmla="*/ 1739908 h 7045690"/>
                <a:gd name="connsiteX615" fmla="*/ 779881 w 6637922"/>
                <a:gd name="connsiteY615" fmla="*/ 1744364 h 7045690"/>
                <a:gd name="connsiteX616" fmla="*/ 741261 w 6637922"/>
                <a:gd name="connsiteY616" fmla="*/ 1809415 h 7045690"/>
                <a:gd name="connsiteX617" fmla="*/ 745012 w 6637922"/>
                <a:gd name="connsiteY617" fmla="*/ 1809415 h 7045690"/>
                <a:gd name="connsiteX618" fmla="*/ 748763 w 6637922"/>
                <a:gd name="connsiteY618" fmla="*/ 1805658 h 7045690"/>
                <a:gd name="connsiteX619" fmla="*/ 757729 w 6637922"/>
                <a:gd name="connsiteY619" fmla="*/ 1803412 h 7045690"/>
                <a:gd name="connsiteX620" fmla="*/ 745505 w 6637922"/>
                <a:gd name="connsiteY620" fmla="*/ 1824445 h 7045690"/>
                <a:gd name="connsiteX621" fmla="*/ 745012 w 6637922"/>
                <a:gd name="connsiteY621" fmla="*/ 1824445 h 7045690"/>
                <a:gd name="connsiteX622" fmla="*/ 744814 w 6637922"/>
                <a:gd name="connsiteY622" fmla="*/ 1825634 h 7045690"/>
                <a:gd name="connsiteX623" fmla="*/ 745505 w 6637922"/>
                <a:gd name="connsiteY623" fmla="*/ 1824445 h 7045690"/>
                <a:gd name="connsiteX624" fmla="*/ 748763 w 6637922"/>
                <a:gd name="connsiteY624" fmla="*/ 1824445 h 7045690"/>
                <a:gd name="connsiteX625" fmla="*/ 752513 w 6637922"/>
                <a:gd name="connsiteY625" fmla="*/ 1824445 h 7045690"/>
                <a:gd name="connsiteX626" fmla="*/ 805021 w 6637922"/>
                <a:gd name="connsiteY626" fmla="*/ 1813173 h 7045690"/>
                <a:gd name="connsiteX627" fmla="*/ 921289 w 6637922"/>
                <a:gd name="connsiteY627" fmla="*/ 1779356 h 7045690"/>
                <a:gd name="connsiteX628" fmla="*/ 1135073 w 6637922"/>
                <a:gd name="connsiteY628" fmla="*/ 1501303 h 7045690"/>
                <a:gd name="connsiteX629" fmla="*/ 1111397 w 6637922"/>
                <a:gd name="connsiteY629" fmla="*/ 1493142 h 7045690"/>
                <a:gd name="connsiteX630" fmla="*/ 2059345 w 6637922"/>
                <a:gd name="connsiteY630" fmla="*/ 1492877 h 7045690"/>
                <a:gd name="connsiteX631" fmla="*/ 2081797 w 6637922"/>
                <a:gd name="connsiteY631" fmla="*/ 1494988 h 7045690"/>
                <a:gd name="connsiteX632" fmla="*/ 1991990 w 6637922"/>
                <a:gd name="connsiteY632" fmla="*/ 1528758 h 7045690"/>
                <a:gd name="connsiteX633" fmla="*/ 2059345 w 6637922"/>
                <a:gd name="connsiteY633" fmla="*/ 1492877 h 7045690"/>
                <a:gd name="connsiteX634" fmla="*/ 2126917 w 6637922"/>
                <a:gd name="connsiteY634" fmla="*/ 1303334 h 7045690"/>
                <a:gd name="connsiteX635" fmla="*/ 2021825 w 6637922"/>
                <a:gd name="connsiteY635" fmla="*/ 1348400 h 7045690"/>
                <a:gd name="connsiteX636" fmla="*/ 2033084 w 6637922"/>
                <a:gd name="connsiteY636" fmla="*/ 1348400 h 7045690"/>
                <a:gd name="connsiteX637" fmla="*/ 1939251 w 6637922"/>
                <a:gd name="connsiteY637" fmla="*/ 1412244 h 7045690"/>
                <a:gd name="connsiteX638" fmla="*/ 1976784 w 6637922"/>
                <a:gd name="connsiteY638" fmla="*/ 1498620 h 7045690"/>
                <a:gd name="connsiteX639" fmla="*/ 1976784 w 6637922"/>
                <a:gd name="connsiteY639" fmla="*/ 1442288 h 7045690"/>
                <a:gd name="connsiteX640" fmla="*/ 1822900 w 6637922"/>
                <a:gd name="connsiteY640" fmla="*/ 1498620 h 7045690"/>
                <a:gd name="connsiteX641" fmla="*/ 1950512 w 6637922"/>
                <a:gd name="connsiteY641" fmla="*/ 1506131 h 7045690"/>
                <a:gd name="connsiteX642" fmla="*/ 1819145 w 6637922"/>
                <a:gd name="connsiteY642" fmla="*/ 1588753 h 7045690"/>
                <a:gd name="connsiteX643" fmla="*/ 1706547 w 6637922"/>
                <a:gd name="connsiteY643" fmla="*/ 1509887 h 7045690"/>
                <a:gd name="connsiteX644" fmla="*/ 1541402 w 6637922"/>
                <a:gd name="connsiteY644" fmla="*/ 1573731 h 7045690"/>
                <a:gd name="connsiteX645" fmla="*/ 1620221 w 6637922"/>
                <a:gd name="connsiteY645" fmla="*/ 1633819 h 7045690"/>
                <a:gd name="connsiteX646" fmla="*/ 1485103 w 6637922"/>
                <a:gd name="connsiteY646" fmla="*/ 1667618 h 7045690"/>
                <a:gd name="connsiteX647" fmla="*/ 1537649 w 6637922"/>
                <a:gd name="connsiteY647" fmla="*/ 1626308 h 7045690"/>
                <a:gd name="connsiteX648" fmla="*/ 1421297 w 6637922"/>
                <a:gd name="connsiteY648" fmla="*/ 1596264 h 7045690"/>
                <a:gd name="connsiteX649" fmla="*/ 1368751 w 6637922"/>
                <a:gd name="connsiteY649" fmla="*/ 1618797 h 7045690"/>
                <a:gd name="connsiteX650" fmla="*/ 1387517 w 6637922"/>
                <a:gd name="connsiteY650" fmla="*/ 1630063 h 7045690"/>
                <a:gd name="connsiteX651" fmla="*/ 1338724 w 6637922"/>
                <a:gd name="connsiteY651" fmla="*/ 1682640 h 7045690"/>
                <a:gd name="connsiteX652" fmla="*/ 1383764 w 6637922"/>
                <a:gd name="connsiteY652" fmla="*/ 1716440 h 7045690"/>
                <a:gd name="connsiteX653" fmla="*/ 1304944 w 6637922"/>
                <a:gd name="connsiteY653" fmla="*/ 1731462 h 7045690"/>
                <a:gd name="connsiteX654" fmla="*/ 1376257 w 6637922"/>
                <a:gd name="connsiteY654" fmla="*/ 1769017 h 7045690"/>
                <a:gd name="connsiteX655" fmla="*/ 1293685 w 6637922"/>
                <a:gd name="connsiteY655" fmla="*/ 1806572 h 7045690"/>
                <a:gd name="connsiteX656" fmla="*/ 1582688 w 6637922"/>
                <a:gd name="connsiteY656" fmla="*/ 1727707 h 7045690"/>
                <a:gd name="connsiteX657" fmla="*/ 1526389 w 6637922"/>
                <a:gd name="connsiteY657" fmla="*/ 1697662 h 7045690"/>
                <a:gd name="connsiteX658" fmla="*/ 1766600 w 6637922"/>
                <a:gd name="connsiteY658" fmla="*/ 1708929 h 7045690"/>
                <a:gd name="connsiteX659" fmla="*/ 1969278 w 6637922"/>
                <a:gd name="connsiteY659" fmla="*/ 1573731 h 7045690"/>
                <a:gd name="connsiteX660" fmla="*/ 2115657 w 6637922"/>
                <a:gd name="connsiteY660" fmla="*/ 1566220 h 7045690"/>
                <a:gd name="connsiteX661" fmla="*/ 2258283 w 6637922"/>
                <a:gd name="connsiteY661" fmla="*/ 1416000 h 7045690"/>
                <a:gd name="connsiteX662" fmla="*/ 2115657 w 6637922"/>
                <a:gd name="connsiteY662" fmla="*/ 1446043 h 7045690"/>
                <a:gd name="connsiteX663" fmla="*/ 2198230 w 6637922"/>
                <a:gd name="connsiteY663" fmla="*/ 1408489 h 7045690"/>
                <a:gd name="connsiteX664" fmla="*/ 2130670 w 6637922"/>
                <a:gd name="connsiteY664" fmla="*/ 1385955 h 7045690"/>
                <a:gd name="connsiteX665" fmla="*/ 2126917 w 6637922"/>
                <a:gd name="connsiteY665" fmla="*/ 1303334 h 7045690"/>
                <a:gd name="connsiteX666" fmla="*/ 4242384 w 6637922"/>
                <a:gd name="connsiteY666" fmla="*/ 1295401 h 7045690"/>
                <a:gd name="connsiteX667" fmla="*/ 4215397 w 6637922"/>
                <a:gd name="connsiteY667" fmla="*/ 1350963 h 7045690"/>
                <a:gd name="connsiteX668" fmla="*/ 4196347 w 6637922"/>
                <a:gd name="connsiteY668" fmla="*/ 1363664 h 7045690"/>
                <a:gd name="connsiteX669" fmla="*/ 5451816 w 6637922"/>
                <a:gd name="connsiteY669" fmla="*/ 1212846 h 7045690"/>
                <a:gd name="connsiteX670" fmla="*/ 5463172 w 6637922"/>
                <a:gd name="connsiteY670" fmla="*/ 1328734 h 7045690"/>
                <a:gd name="connsiteX671" fmla="*/ 5413960 w 6637922"/>
                <a:gd name="connsiteY671" fmla="*/ 1261444 h 7045690"/>
                <a:gd name="connsiteX672" fmla="*/ 5451816 w 6637922"/>
                <a:gd name="connsiteY672" fmla="*/ 1212846 h 7045690"/>
                <a:gd name="connsiteX673" fmla="*/ 2697747 w 6637922"/>
                <a:gd name="connsiteY673" fmla="*/ 1185858 h 7045690"/>
                <a:gd name="connsiteX674" fmla="*/ 2642185 w 6637922"/>
                <a:gd name="connsiteY674" fmla="*/ 1223958 h 7045690"/>
                <a:gd name="connsiteX675" fmla="*/ 2623135 w 6637922"/>
                <a:gd name="connsiteY675" fmla="*/ 1216021 h 7045690"/>
                <a:gd name="connsiteX676" fmla="*/ 2829716 w 6637922"/>
                <a:gd name="connsiteY676" fmla="*/ 1152021 h 7045690"/>
                <a:gd name="connsiteX677" fmla="*/ 2893010 w 6637922"/>
                <a:gd name="connsiteY677" fmla="*/ 1171042 h 7045690"/>
                <a:gd name="connsiteX678" fmla="*/ 2796172 w 6637922"/>
                <a:gd name="connsiteY678" fmla="*/ 1178450 h 7045690"/>
                <a:gd name="connsiteX679" fmla="*/ 2812351 w 6637922"/>
                <a:gd name="connsiteY679" fmla="*/ 1152811 h 7045690"/>
                <a:gd name="connsiteX680" fmla="*/ 2829716 w 6637922"/>
                <a:gd name="connsiteY680" fmla="*/ 1152021 h 7045690"/>
                <a:gd name="connsiteX681" fmla="*/ 4932947 w 6637922"/>
                <a:gd name="connsiteY681" fmla="*/ 1125538 h 7045690"/>
                <a:gd name="connsiteX682" fmla="*/ 4971047 w 6637922"/>
                <a:gd name="connsiteY682" fmla="*/ 1209676 h 7045690"/>
                <a:gd name="connsiteX683" fmla="*/ 4936122 w 6637922"/>
                <a:gd name="connsiteY683" fmla="*/ 1190626 h 7045690"/>
                <a:gd name="connsiteX684" fmla="*/ 5031372 w 6637922"/>
                <a:gd name="connsiteY684" fmla="*/ 1114425 h 7045690"/>
                <a:gd name="connsiteX685" fmla="*/ 5067884 w 6637922"/>
                <a:gd name="connsiteY685" fmla="*/ 1144588 h 7045690"/>
                <a:gd name="connsiteX686" fmla="*/ 5048835 w 6637922"/>
                <a:gd name="connsiteY686" fmla="*/ 1141413 h 7045690"/>
                <a:gd name="connsiteX687" fmla="*/ 3310522 w 6637922"/>
                <a:gd name="connsiteY687" fmla="*/ 1111246 h 7045690"/>
                <a:gd name="connsiteX688" fmla="*/ 3307347 w 6637922"/>
                <a:gd name="connsiteY688" fmla="*/ 1119184 h 7045690"/>
                <a:gd name="connsiteX689" fmla="*/ 3299411 w 6637922"/>
                <a:gd name="connsiteY689" fmla="*/ 1119184 h 7045690"/>
                <a:gd name="connsiteX690" fmla="*/ 764173 w 6637922"/>
                <a:gd name="connsiteY690" fmla="*/ 1092196 h 7045690"/>
                <a:gd name="connsiteX691" fmla="*/ 687973 w 6637922"/>
                <a:gd name="connsiteY691" fmla="*/ 1122359 h 7045690"/>
                <a:gd name="connsiteX692" fmla="*/ 681623 w 6637922"/>
                <a:gd name="connsiteY692" fmla="*/ 1119184 h 7045690"/>
                <a:gd name="connsiteX693" fmla="*/ 827144 w 6637922"/>
                <a:gd name="connsiteY693" fmla="*/ 1058859 h 7045690"/>
                <a:gd name="connsiteX694" fmla="*/ 830848 w 6637922"/>
                <a:gd name="connsiteY694" fmla="*/ 1066797 h 7045690"/>
                <a:gd name="connsiteX695" fmla="*/ 827144 w 6637922"/>
                <a:gd name="connsiteY695" fmla="*/ 1058859 h 7045690"/>
                <a:gd name="connsiteX696" fmla="*/ 4928899 w 6637922"/>
                <a:gd name="connsiteY696" fmla="*/ 1025525 h 7045690"/>
                <a:gd name="connsiteX697" fmla="*/ 4913977 w 6637922"/>
                <a:gd name="connsiteY697" fmla="*/ 1081088 h 7045690"/>
                <a:gd name="connsiteX698" fmla="*/ 4928899 w 6637922"/>
                <a:gd name="connsiteY698" fmla="*/ 1025525 h 7045690"/>
                <a:gd name="connsiteX699" fmla="*/ 2000983 w 6637922"/>
                <a:gd name="connsiteY699" fmla="*/ 1000572 h 7045690"/>
                <a:gd name="connsiteX700" fmla="*/ 1994956 w 6637922"/>
                <a:gd name="connsiteY700" fmla="*/ 1001883 h 7045690"/>
                <a:gd name="connsiteX701" fmla="*/ 1973847 w 6637922"/>
                <a:gd name="connsiteY701" fmla="*/ 1006472 h 7045690"/>
                <a:gd name="connsiteX702" fmla="*/ 2010359 w 6637922"/>
                <a:gd name="connsiteY702" fmla="*/ 998534 h 7045690"/>
                <a:gd name="connsiteX703" fmla="*/ 2005795 w 6637922"/>
                <a:gd name="connsiteY703" fmla="*/ 999526 h 7045690"/>
                <a:gd name="connsiteX704" fmla="*/ 2000983 w 6637922"/>
                <a:gd name="connsiteY704" fmla="*/ 1000572 h 7045690"/>
                <a:gd name="connsiteX705" fmla="*/ 3558782 w 6637922"/>
                <a:gd name="connsiteY705" fmla="*/ 979484 h 7045690"/>
                <a:gd name="connsiteX706" fmla="*/ 3697872 w 6637922"/>
                <a:gd name="connsiteY706" fmla="*/ 1013279 h 7045690"/>
                <a:gd name="connsiteX707" fmla="*/ 3502394 w 6637922"/>
                <a:gd name="connsiteY707" fmla="*/ 1118421 h 7045690"/>
                <a:gd name="connsiteX708" fmla="*/ 3509912 w 6637922"/>
                <a:gd name="connsiteY708" fmla="*/ 1099646 h 7045690"/>
                <a:gd name="connsiteX709" fmla="*/ 3318194 w 6637922"/>
                <a:gd name="connsiteY709" fmla="*/ 1103401 h 7045690"/>
                <a:gd name="connsiteX710" fmla="*/ 3310675 w 6637922"/>
                <a:gd name="connsiteY710" fmla="*/ 1110911 h 7045690"/>
                <a:gd name="connsiteX711" fmla="*/ 3325711 w 6637922"/>
                <a:gd name="connsiteY711" fmla="*/ 1050830 h 7045690"/>
                <a:gd name="connsiteX712" fmla="*/ 3227973 w 6637922"/>
                <a:gd name="connsiteY712" fmla="*/ 1069605 h 7045690"/>
                <a:gd name="connsiteX713" fmla="*/ 3336989 w 6637922"/>
                <a:gd name="connsiteY713" fmla="*/ 1032055 h 7045690"/>
                <a:gd name="connsiteX714" fmla="*/ 3382099 w 6637922"/>
                <a:gd name="connsiteY714" fmla="*/ 1077116 h 7045690"/>
                <a:gd name="connsiteX715" fmla="*/ 3408414 w 6637922"/>
                <a:gd name="connsiteY715" fmla="*/ 1002014 h 7045690"/>
                <a:gd name="connsiteX716" fmla="*/ 3558782 w 6637922"/>
                <a:gd name="connsiteY716" fmla="*/ 979484 h 7045690"/>
                <a:gd name="connsiteX717" fmla="*/ 4990097 w 6637922"/>
                <a:gd name="connsiteY717" fmla="*/ 965200 h 7045690"/>
                <a:gd name="connsiteX718" fmla="*/ 5007559 w 6637922"/>
                <a:gd name="connsiteY718" fmla="*/ 972609 h 7045690"/>
                <a:gd name="connsiteX719" fmla="*/ 4990097 w 6637922"/>
                <a:gd name="connsiteY719" fmla="*/ 965200 h 7045690"/>
                <a:gd name="connsiteX720" fmla="*/ 3580397 w 6637922"/>
                <a:gd name="connsiteY720" fmla="*/ 954084 h 7045690"/>
                <a:gd name="connsiteX721" fmla="*/ 3558172 w 6637922"/>
                <a:gd name="connsiteY721" fmla="*/ 979484 h 7045690"/>
                <a:gd name="connsiteX722" fmla="*/ 3580397 w 6637922"/>
                <a:gd name="connsiteY722" fmla="*/ 954084 h 7045690"/>
                <a:gd name="connsiteX723" fmla="*/ 1030873 w 6637922"/>
                <a:gd name="connsiteY723" fmla="*/ 912809 h 7045690"/>
                <a:gd name="connsiteX724" fmla="*/ 989400 w 6637922"/>
                <a:gd name="connsiteY724" fmla="*/ 949851 h 7045690"/>
                <a:gd name="connsiteX725" fmla="*/ 970548 w 6637922"/>
                <a:gd name="connsiteY725" fmla="*/ 920217 h 7045690"/>
                <a:gd name="connsiteX726" fmla="*/ 1030873 w 6637922"/>
                <a:gd name="connsiteY726" fmla="*/ 912809 h 7045690"/>
                <a:gd name="connsiteX727" fmla="*/ 5079150 w 6637922"/>
                <a:gd name="connsiteY727" fmla="*/ 908228 h 7045690"/>
                <a:gd name="connsiteX728" fmla="*/ 5079736 w 6637922"/>
                <a:gd name="connsiteY728" fmla="*/ 910097 h 7045690"/>
                <a:gd name="connsiteX729" fmla="*/ 5115708 w 6637922"/>
                <a:gd name="connsiteY729" fmla="*/ 1036553 h 7045690"/>
                <a:gd name="connsiteX730" fmla="*/ 5117204 w 6637922"/>
                <a:gd name="connsiteY730" fmla="*/ 1044618 h 7045690"/>
                <a:gd name="connsiteX731" fmla="*/ 5058375 w 6637922"/>
                <a:gd name="connsiteY731" fmla="*/ 1073700 h 7045690"/>
                <a:gd name="connsiteX732" fmla="*/ 5011664 w 6637922"/>
                <a:gd name="connsiteY732" fmla="*/ 1111488 h 7045690"/>
                <a:gd name="connsiteX733" fmla="*/ 5007908 w 6637922"/>
                <a:gd name="connsiteY733" fmla="*/ 972533 h 7045690"/>
                <a:gd name="connsiteX734" fmla="*/ 5053915 w 6637922"/>
                <a:gd name="connsiteY734" fmla="*/ 926997 h 7045690"/>
                <a:gd name="connsiteX735" fmla="*/ 4137187 w 6637922"/>
                <a:gd name="connsiteY735" fmla="*/ 903708 h 7045690"/>
                <a:gd name="connsiteX736" fmla="*/ 4163009 w 6637922"/>
                <a:gd name="connsiteY736" fmla="*/ 908245 h 7045690"/>
                <a:gd name="connsiteX737" fmla="*/ 4088397 w 6637922"/>
                <a:gd name="connsiteY737" fmla="*/ 923326 h 7045690"/>
                <a:gd name="connsiteX738" fmla="*/ 4137187 w 6637922"/>
                <a:gd name="connsiteY738" fmla="*/ 903708 h 7045690"/>
                <a:gd name="connsiteX739" fmla="*/ 5380334 w 6637922"/>
                <a:gd name="connsiteY739" fmla="*/ 902218 h 7045690"/>
                <a:gd name="connsiteX740" fmla="*/ 5380688 w 6637922"/>
                <a:gd name="connsiteY740" fmla="*/ 902436 h 7045690"/>
                <a:gd name="connsiteX741" fmla="*/ 5409767 w 6637922"/>
                <a:gd name="connsiteY741" fmla="*/ 919956 h 7045690"/>
                <a:gd name="connsiteX742" fmla="*/ 5406011 w 6637922"/>
                <a:gd name="connsiteY742" fmla="*/ 919956 h 7045690"/>
                <a:gd name="connsiteX743" fmla="*/ 5406011 w 6637922"/>
                <a:gd name="connsiteY743" fmla="*/ 923711 h 7045690"/>
                <a:gd name="connsiteX744" fmla="*/ 5398500 w 6637922"/>
                <a:gd name="connsiteY744" fmla="*/ 927467 h 7045690"/>
                <a:gd name="connsiteX745" fmla="*/ 5387233 w 6637922"/>
                <a:gd name="connsiteY745" fmla="*/ 934978 h 7045690"/>
                <a:gd name="connsiteX746" fmla="*/ 5380259 w 6637922"/>
                <a:gd name="connsiteY746" fmla="*/ 938912 h 7045690"/>
                <a:gd name="connsiteX747" fmla="*/ 5380573 w 6637922"/>
                <a:gd name="connsiteY747" fmla="*/ 904894 h 7045690"/>
                <a:gd name="connsiteX748" fmla="*/ 5380261 w 6637922"/>
                <a:gd name="connsiteY748" fmla="*/ 901397 h 7045690"/>
                <a:gd name="connsiteX749" fmla="*/ 5382147 w 6637922"/>
                <a:gd name="connsiteY749" fmla="*/ 902474 h 7045690"/>
                <a:gd name="connsiteX750" fmla="*/ 5425394 w 6637922"/>
                <a:gd name="connsiteY750" fmla="*/ 927982 h 7045690"/>
                <a:gd name="connsiteX751" fmla="*/ 5380280 w 6637922"/>
                <a:gd name="connsiteY751" fmla="*/ 901613 h 7045690"/>
                <a:gd name="connsiteX752" fmla="*/ 5368498 w 6637922"/>
                <a:gd name="connsiteY752" fmla="*/ 894929 h 7045690"/>
                <a:gd name="connsiteX753" fmla="*/ 5369377 w 6637922"/>
                <a:gd name="connsiteY753" fmla="*/ 895230 h 7045690"/>
                <a:gd name="connsiteX754" fmla="*/ 5379134 w 6637922"/>
                <a:gd name="connsiteY754" fmla="*/ 900943 h 7045690"/>
                <a:gd name="connsiteX755" fmla="*/ 5380280 w 6637922"/>
                <a:gd name="connsiteY755" fmla="*/ 901613 h 7045690"/>
                <a:gd name="connsiteX756" fmla="*/ 5380334 w 6637922"/>
                <a:gd name="connsiteY756" fmla="*/ 902218 h 7045690"/>
                <a:gd name="connsiteX757" fmla="*/ 1548404 w 6637922"/>
                <a:gd name="connsiteY757" fmla="*/ 866778 h 7045690"/>
                <a:gd name="connsiteX758" fmla="*/ 1529354 w 6637922"/>
                <a:gd name="connsiteY758" fmla="*/ 882653 h 7045690"/>
                <a:gd name="connsiteX759" fmla="*/ 1548404 w 6637922"/>
                <a:gd name="connsiteY759" fmla="*/ 866778 h 7045690"/>
                <a:gd name="connsiteX760" fmla="*/ 5180670 w 6637922"/>
                <a:gd name="connsiteY760" fmla="*/ 833578 h 7045690"/>
                <a:gd name="connsiteX761" fmla="*/ 5180670 w 6637922"/>
                <a:gd name="connsiteY761" fmla="*/ 950000 h 7045690"/>
                <a:gd name="connsiteX762" fmla="*/ 5128090 w 6637922"/>
                <a:gd name="connsiteY762" fmla="*/ 889911 h 7045690"/>
                <a:gd name="connsiteX763" fmla="*/ 5087130 w 6637922"/>
                <a:gd name="connsiteY763" fmla="*/ 902293 h 7045690"/>
                <a:gd name="connsiteX764" fmla="*/ 5079150 w 6637922"/>
                <a:gd name="connsiteY764" fmla="*/ 908228 h 7045690"/>
                <a:gd name="connsiteX765" fmla="*/ 5071205 w 6637922"/>
                <a:gd name="connsiteY765" fmla="*/ 882876 h 7045690"/>
                <a:gd name="connsiteX766" fmla="*/ 5119735 w 6637922"/>
                <a:gd name="connsiteY766" fmla="*/ 858048 h 7045690"/>
                <a:gd name="connsiteX767" fmla="*/ 5180670 w 6637922"/>
                <a:gd name="connsiteY767" fmla="*/ 833578 h 7045690"/>
                <a:gd name="connsiteX768" fmla="*/ 2079803 w 6637922"/>
                <a:gd name="connsiteY768" fmla="*/ 794023 h 7045690"/>
                <a:gd name="connsiteX769" fmla="*/ 2081940 w 6637922"/>
                <a:gd name="connsiteY769" fmla="*/ 855665 h 7045690"/>
                <a:gd name="connsiteX770" fmla="*/ 2032588 w 6637922"/>
                <a:gd name="connsiteY770" fmla="*/ 810707 h 7045690"/>
                <a:gd name="connsiteX771" fmla="*/ 2079803 w 6637922"/>
                <a:gd name="connsiteY771" fmla="*/ 794023 h 7045690"/>
                <a:gd name="connsiteX772" fmla="*/ 5165612 w 6637922"/>
                <a:gd name="connsiteY772" fmla="*/ 775809 h 7045690"/>
                <a:gd name="connsiteX773" fmla="*/ 5194398 w 6637922"/>
                <a:gd name="connsiteY773" fmla="*/ 792694 h 7045690"/>
                <a:gd name="connsiteX774" fmla="*/ 5259732 w 6637922"/>
                <a:gd name="connsiteY774" fmla="*/ 831003 h 7045690"/>
                <a:gd name="connsiteX775" fmla="*/ 5263104 w 6637922"/>
                <a:gd name="connsiteY775" fmla="*/ 832978 h 7045690"/>
                <a:gd name="connsiteX776" fmla="*/ 5228380 w 6637922"/>
                <a:gd name="connsiteY776" fmla="*/ 828514 h 7045690"/>
                <a:gd name="connsiteX777" fmla="*/ 5120493 w 6637922"/>
                <a:gd name="connsiteY777" fmla="*/ 818482 h 7045690"/>
                <a:gd name="connsiteX778" fmla="*/ 5161803 w 6637922"/>
                <a:gd name="connsiteY778" fmla="*/ 779412 h 7045690"/>
                <a:gd name="connsiteX779" fmla="*/ 5356594 w 6637922"/>
                <a:gd name="connsiteY779" fmla="*/ 754827 h 7045690"/>
                <a:gd name="connsiteX780" fmla="*/ 5373404 w 6637922"/>
                <a:gd name="connsiteY780" fmla="*/ 824583 h 7045690"/>
                <a:gd name="connsiteX781" fmla="*/ 5380261 w 6637922"/>
                <a:gd name="connsiteY781" fmla="*/ 901397 h 7045690"/>
                <a:gd name="connsiteX782" fmla="*/ 5369578 w 6637922"/>
                <a:gd name="connsiteY782" fmla="*/ 895299 h 7045690"/>
                <a:gd name="connsiteX783" fmla="*/ 5369377 w 6637922"/>
                <a:gd name="connsiteY783" fmla="*/ 895230 h 7045690"/>
                <a:gd name="connsiteX784" fmla="*/ 5313812 w 6637922"/>
                <a:gd name="connsiteY784" fmla="*/ 862695 h 7045690"/>
                <a:gd name="connsiteX785" fmla="*/ 5263104 w 6637922"/>
                <a:gd name="connsiteY785" fmla="*/ 832978 h 7045690"/>
                <a:gd name="connsiteX786" fmla="*/ 5267162 w 6637922"/>
                <a:gd name="connsiteY786" fmla="*/ 833500 h 7045690"/>
                <a:gd name="connsiteX787" fmla="*/ 5334856 w 6637922"/>
                <a:gd name="connsiteY787" fmla="*/ 773428 h 7045690"/>
                <a:gd name="connsiteX788" fmla="*/ 5345962 w 6637922"/>
                <a:gd name="connsiteY788" fmla="*/ 763925 h 7045690"/>
                <a:gd name="connsiteX789" fmla="*/ 5352092 w 6637922"/>
                <a:gd name="connsiteY789" fmla="*/ 739448 h 7045690"/>
                <a:gd name="connsiteX790" fmla="*/ 5360293 w 6637922"/>
                <a:gd name="connsiteY790" fmla="*/ 744251 h 7045690"/>
                <a:gd name="connsiteX791" fmla="*/ 5364942 w 6637922"/>
                <a:gd name="connsiteY791" fmla="*/ 747147 h 7045690"/>
                <a:gd name="connsiteX792" fmla="*/ 5361181 w 6637922"/>
                <a:gd name="connsiteY792" fmla="*/ 750902 h 7045690"/>
                <a:gd name="connsiteX793" fmla="*/ 5356594 w 6637922"/>
                <a:gd name="connsiteY793" fmla="*/ 754827 h 7045690"/>
                <a:gd name="connsiteX794" fmla="*/ 5353542 w 6637922"/>
                <a:gd name="connsiteY794" fmla="*/ 742161 h 7045690"/>
                <a:gd name="connsiteX795" fmla="*/ 5304770 w 6637922"/>
                <a:gd name="connsiteY795" fmla="*/ 683321 h 7045690"/>
                <a:gd name="connsiteX796" fmla="*/ 5312432 w 6637922"/>
                <a:gd name="connsiteY796" fmla="*/ 683321 h 7045690"/>
                <a:gd name="connsiteX797" fmla="*/ 5312137 w 6637922"/>
                <a:gd name="connsiteY797" fmla="*/ 684240 h 7045690"/>
                <a:gd name="connsiteX798" fmla="*/ 5340370 w 6637922"/>
                <a:gd name="connsiteY798" fmla="*/ 680569 h 7045690"/>
                <a:gd name="connsiteX799" fmla="*/ 5347093 w 6637922"/>
                <a:gd name="connsiteY799" fmla="*/ 684568 h 7045690"/>
                <a:gd name="connsiteX800" fmla="*/ 5349899 w 6637922"/>
                <a:gd name="connsiteY800" fmla="*/ 687076 h 7045690"/>
                <a:gd name="connsiteX801" fmla="*/ 5346138 w 6637922"/>
                <a:gd name="connsiteY801" fmla="*/ 687076 h 7045690"/>
                <a:gd name="connsiteX802" fmla="*/ 5342378 w 6637922"/>
                <a:gd name="connsiteY802" fmla="*/ 687076 h 7045690"/>
                <a:gd name="connsiteX803" fmla="*/ 5334856 w 6637922"/>
                <a:gd name="connsiteY803" fmla="*/ 687076 h 7045690"/>
                <a:gd name="connsiteX804" fmla="*/ 5331095 w 6637922"/>
                <a:gd name="connsiteY804" fmla="*/ 686606 h 7045690"/>
                <a:gd name="connsiteX805" fmla="*/ 5323313 w 6637922"/>
                <a:gd name="connsiteY805" fmla="*/ 685635 h 7045690"/>
                <a:gd name="connsiteX806" fmla="*/ 5322076 w 6637922"/>
                <a:gd name="connsiteY806" fmla="*/ 683321 h 7045690"/>
                <a:gd name="connsiteX807" fmla="*/ 5323574 w 6637922"/>
                <a:gd name="connsiteY807" fmla="*/ 683321 h 7045690"/>
                <a:gd name="connsiteX808" fmla="*/ 5334856 w 6637922"/>
                <a:gd name="connsiteY808" fmla="*/ 683321 h 7045690"/>
                <a:gd name="connsiteX809" fmla="*/ 5335796 w 6637922"/>
                <a:gd name="connsiteY809" fmla="*/ 682852 h 7045690"/>
                <a:gd name="connsiteX810" fmla="*/ 5316052 w 6637922"/>
                <a:gd name="connsiteY810" fmla="*/ 672058 h 7045690"/>
                <a:gd name="connsiteX811" fmla="*/ 5322076 w 6637922"/>
                <a:gd name="connsiteY811" fmla="*/ 683321 h 7045690"/>
                <a:gd name="connsiteX812" fmla="*/ 5312432 w 6637922"/>
                <a:gd name="connsiteY812" fmla="*/ 683321 h 7045690"/>
                <a:gd name="connsiteX813" fmla="*/ 5244277 w 6637922"/>
                <a:gd name="connsiteY813" fmla="*/ 659043 h 7045690"/>
                <a:gd name="connsiteX814" fmla="*/ 5308487 w 6637922"/>
                <a:gd name="connsiteY814" fmla="*/ 695596 h 7045690"/>
                <a:gd name="connsiteX815" fmla="*/ 5312137 w 6637922"/>
                <a:gd name="connsiteY815" fmla="*/ 684240 h 7045690"/>
                <a:gd name="connsiteX816" fmla="*/ 5322164 w 6637922"/>
                <a:gd name="connsiteY816" fmla="*/ 685492 h 7045690"/>
                <a:gd name="connsiteX817" fmla="*/ 5323313 w 6637922"/>
                <a:gd name="connsiteY817" fmla="*/ 685635 h 7045690"/>
                <a:gd name="connsiteX818" fmla="*/ 5352092 w 6637922"/>
                <a:gd name="connsiteY818" fmla="*/ 739448 h 7045690"/>
                <a:gd name="connsiteX819" fmla="*/ 5342573 w 6637922"/>
                <a:gd name="connsiteY819" fmla="*/ 733874 h 7045690"/>
                <a:gd name="connsiteX820" fmla="*/ 5334896 w 6637922"/>
                <a:gd name="connsiteY820" fmla="*/ 729393 h 7045690"/>
                <a:gd name="connsiteX821" fmla="*/ 5322081 w 6637922"/>
                <a:gd name="connsiteY821" fmla="*/ 738630 h 7045690"/>
                <a:gd name="connsiteX822" fmla="*/ 5294069 w 6637922"/>
                <a:gd name="connsiteY822" fmla="*/ 758821 h 7045690"/>
                <a:gd name="connsiteX823" fmla="*/ 5324993 w 6637922"/>
                <a:gd name="connsiteY823" fmla="*/ 728261 h 7045690"/>
                <a:gd name="connsiteX824" fmla="*/ 5330575 w 6637922"/>
                <a:gd name="connsiteY824" fmla="*/ 726871 h 7045690"/>
                <a:gd name="connsiteX825" fmla="*/ 5317169 w 6637922"/>
                <a:gd name="connsiteY825" fmla="*/ 719047 h 7045690"/>
                <a:gd name="connsiteX826" fmla="*/ 5266604 w 6637922"/>
                <a:gd name="connsiteY826" fmla="*/ 689616 h 7045690"/>
                <a:gd name="connsiteX827" fmla="*/ 5263754 w 6637922"/>
                <a:gd name="connsiteY827" fmla="*/ 678452 h 7045690"/>
                <a:gd name="connsiteX828" fmla="*/ 5233316 w 6637922"/>
                <a:gd name="connsiteY828" fmla="*/ 660794 h 7045690"/>
                <a:gd name="connsiteX829" fmla="*/ 5244277 w 6637922"/>
                <a:gd name="connsiteY829" fmla="*/ 659043 h 7045690"/>
                <a:gd name="connsiteX830" fmla="*/ 5203071 w 6637922"/>
                <a:gd name="connsiteY830" fmla="*/ 652713 h 7045690"/>
                <a:gd name="connsiteX831" fmla="*/ 5251040 w 6637922"/>
                <a:gd name="connsiteY831" fmla="*/ 680557 h 7045690"/>
                <a:gd name="connsiteX832" fmla="*/ 5266604 w 6637922"/>
                <a:gd name="connsiteY832" fmla="*/ 689616 h 7045690"/>
                <a:gd name="connsiteX833" fmla="*/ 5273744 w 6637922"/>
                <a:gd name="connsiteY833" fmla="*/ 717581 h 7045690"/>
                <a:gd name="connsiteX834" fmla="*/ 5252119 w 6637922"/>
                <a:gd name="connsiteY834" fmla="*/ 777183 h 7045690"/>
                <a:gd name="connsiteX835" fmla="*/ 5242584 w 6637922"/>
                <a:gd name="connsiteY835" fmla="*/ 757814 h 7045690"/>
                <a:gd name="connsiteX836" fmla="*/ 5249123 w 6637922"/>
                <a:gd name="connsiteY836" fmla="*/ 746208 h 7045690"/>
                <a:gd name="connsiteX837" fmla="*/ 5263402 w 6637922"/>
                <a:gd name="connsiteY837" fmla="*/ 720866 h 7045690"/>
                <a:gd name="connsiteX838" fmla="*/ 5226330 w 6637922"/>
                <a:gd name="connsiteY838" fmla="*/ 718479 h 7045690"/>
                <a:gd name="connsiteX839" fmla="*/ 5203230 w 6637922"/>
                <a:gd name="connsiteY839" fmla="*/ 653285 h 7045690"/>
                <a:gd name="connsiteX840" fmla="*/ 5173955 w 6637922"/>
                <a:gd name="connsiteY840" fmla="*/ 635821 h 7045690"/>
                <a:gd name="connsiteX841" fmla="*/ 5176904 w 6637922"/>
                <a:gd name="connsiteY841" fmla="*/ 637526 h 7045690"/>
                <a:gd name="connsiteX842" fmla="*/ 5176904 w 6637922"/>
                <a:gd name="connsiteY842" fmla="*/ 639206 h 7045690"/>
                <a:gd name="connsiteX843" fmla="*/ 5176904 w 6637922"/>
                <a:gd name="connsiteY843" fmla="*/ 664549 h 7045690"/>
                <a:gd name="connsiteX844" fmla="*/ 5157630 w 6637922"/>
                <a:gd name="connsiteY844" fmla="*/ 648592 h 7045690"/>
                <a:gd name="connsiteX845" fmla="*/ 5153531 w 6637922"/>
                <a:gd name="connsiteY845" fmla="*/ 644587 h 7045690"/>
                <a:gd name="connsiteX846" fmla="*/ 5155750 w 6637922"/>
                <a:gd name="connsiteY846" fmla="*/ 643899 h 7045690"/>
                <a:gd name="connsiteX847" fmla="*/ 5195687 w 6637922"/>
                <a:gd name="connsiteY847" fmla="*/ 626179 h 7045690"/>
                <a:gd name="connsiteX848" fmla="*/ 5203071 w 6637922"/>
                <a:gd name="connsiteY848" fmla="*/ 652713 h 7045690"/>
                <a:gd name="connsiteX849" fmla="*/ 5177374 w 6637922"/>
                <a:gd name="connsiteY849" fmla="*/ 637798 h 7045690"/>
                <a:gd name="connsiteX850" fmla="*/ 5176904 w 6637922"/>
                <a:gd name="connsiteY850" fmla="*/ 637526 h 7045690"/>
                <a:gd name="connsiteX851" fmla="*/ 5176904 w 6637922"/>
                <a:gd name="connsiteY851" fmla="*/ 634513 h 7045690"/>
                <a:gd name="connsiteX852" fmla="*/ 5229814 w 6637922"/>
                <a:gd name="connsiteY852" fmla="*/ 611037 h 7045690"/>
                <a:gd name="connsiteX853" fmla="*/ 5259391 w 6637922"/>
                <a:gd name="connsiteY853" fmla="*/ 628273 h 7045690"/>
                <a:gd name="connsiteX854" fmla="*/ 5346138 w 6637922"/>
                <a:gd name="connsiteY854" fmla="*/ 679567 h 7045690"/>
                <a:gd name="connsiteX855" fmla="*/ 5342378 w 6637922"/>
                <a:gd name="connsiteY855" fmla="*/ 679567 h 7045690"/>
                <a:gd name="connsiteX856" fmla="*/ 5340370 w 6637922"/>
                <a:gd name="connsiteY856" fmla="*/ 680569 h 7045690"/>
                <a:gd name="connsiteX857" fmla="*/ 5317580 w 6637922"/>
                <a:gd name="connsiteY857" fmla="*/ 667013 h 7045690"/>
                <a:gd name="connsiteX858" fmla="*/ 5272025 w 6637922"/>
                <a:gd name="connsiteY858" fmla="*/ 640482 h 7045690"/>
                <a:gd name="connsiteX859" fmla="*/ 5224870 w 6637922"/>
                <a:gd name="connsiteY859" fmla="*/ 613230 h 7045690"/>
                <a:gd name="connsiteX860" fmla="*/ 5185831 w 6637922"/>
                <a:gd name="connsiteY860" fmla="*/ 590755 h 7045690"/>
                <a:gd name="connsiteX861" fmla="*/ 5221093 w 6637922"/>
                <a:gd name="connsiteY861" fmla="*/ 611048 h 7045690"/>
                <a:gd name="connsiteX862" fmla="*/ 5224870 w 6637922"/>
                <a:gd name="connsiteY862" fmla="*/ 613230 h 7045690"/>
                <a:gd name="connsiteX863" fmla="*/ 5195687 w 6637922"/>
                <a:gd name="connsiteY863" fmla="*/ 626179 h 7045690"/>
                <a:gd name="connsiteX864" fmla="*/ 4925009 w 6637922"/>
                <a:gd name="connsiteY864" fmla="*/ 585784 h 7045690"/>
                <a:gd name="connsiteX865" fmla="*/ 4594479 w 6637922"/>
                <a:gd name="connsiteY865" fmla="*/ 653356 h 7045690"/>
                <a:gd name="connsiteX866" fmla="*/ 4605747 w 6637922"/>
                <a:gd name="connsiteY866" fmla="*/ 627078 h 7045690"/>
                <a:gd name="connsiteX867" fmla="*/ 4290240 w 6637922"/>
                <a:gd name="connsiteY867" fmla="*/ 705911 h 7045690"/>
                <a:gd name="connsiteX868" fmla="*/ 4256436 w 6637922"/>
                <a:gd name="connsiteY868" fmla="*/ 653356 h 7045690"/>
                <a:gd name="connsiteX869" fmla="*/ 4177559 w 6637922"/>
                <a:gd name="connsiteY869" fmla="*/ 717173 h 7045690"/>
                <a:gd name="connsiteX870" fmla="*/ 4188827 w 6637922"/>
                <a:gd name="connsiteY870" fmla="*/ 687141 h 7045690"/>
                <a:gd name="connsiteX871" fmla="*/ 4042342 w 6637922"/>
                <a:gd name="connsiteY871" fmla="*/ 739697 h 7045690"/>
                <a:gd name="connsiteX872" fmla="*/ 4046098 w 6637922"/>
                <a:gd name="connsiteY872" fmla="*/ 728435 h 7045690"/>
                <a:gd name="connsiteX873" fmla="*/ 3903369 w 6637922"/>
                <a:gd name="connsiteY873" fmla="*/ 886102 h 7045690"/>
                <a:gd name="connsiteX874" fmla="*/ 3895857 w 6637922"/>
                <a:gd name="connsiteY874" fmla="*/ 934904 h 7045690"/>
                <a:gd name="connsiteX875" fmla="*/ 3868157 w 6637922"/>
                <a:gd name="connsiteY875" fmla="*/ 951796 h 7045690"/>
                <a:gd name="connsiteX876" fmla="*/ 3843905 w 6637922"/>
                <a:gd name="connsiteY876" fmla="*/ 957284 h 7045690"/>
                <a:gd name="connsiteX877" fmla="*/ 3842024 w 6637922"/>
                <a:gd name="connsiteY877" fmla="*/ 960054 h 7045690"/>
                <a:gd name="connsiteX878" fmla="*/ 3828738 w 6637922"/>
                <a:gd name="connsiteY878" fmla="*/ 979622 h 7045690"/>
                <a:gd name="connsiteX879" fmla="*/ 3809757 w 6637922"/>
                <a:gd name="connsiteY879" fmla="*/ 1013166 h 7045690"/>
                <a:gd name="connsiteX880" fmla="*/ 3798368 w 6637922"/>
                <a:gd name="connsiteY880" fmla="*/ 1013166 h 7045690"/>
                <a:gd name="connsiteX881" fmla="*/ 3771795 w 6637922"/>
                <a:gd name="connsiteY881" fmla="*/ 1016893 h 7045690"/>
                <a:gd name="connsiteX882" fmla="*/ 3824941 w 6637922"/>
                <a:gd name="connsiteY882" fmla="*/ 979622 h 7045690"/>
                <a:gd name="connsiteX883" fmla="*/ 3832949 w 6637922"/>
                <a:gd name="connsiteY883" fmla="*/ 970187 h 7045690"/>
                <a:gd name="connsiteX884" fmla="*/ 3843900 w 6637922"/>
                <a:gd name="connsiteY884" fmla="*/ 957285 h 7045690"/>
                <a:gd name="connsiteX885" fmla="*/ 3843273 w 6637922"/>
                <a:gd name="connsiteY885" fmla="*/ 957427 h 7045690"/>
                <a:gd name="connsiteX886" fmla="*/ 3723080 w 6637922"/>
                <a:gd name="connsiteY886" fmla="*/ 934904 h 7045690"/>
                <a:gd name="connsiteX887" fmla="*/ 3858297 w 6637922"/>
                <a:gd name="connsiteY887" fmla="*/ 893610 h 7045690"/>
                <a:gd name="connsiteX888" fmla="*/ 3764396 w 6637922"/>
                <a:gd name="connsiteY888" fmla="*/ 811022 h 7045690"/>
                <a:gd name="connsiteX889" fmla="*/ 3760640 w 6637922"/>
                <a:gd name="connsiteY889" fmla="*/ 777237 h 7045690"/>
                <a:gd name="connsiteX890" fmla="*/ 3715568 w 6637922"/>
                <a:gd name="connsiteY890" fmla="*/ 844808 h 7045690"/>
                <a:gd name="connsiteX891" fmla="*/ 3170945 w 6637922"/>
                <a:gd name="connsiteY891" fmla="*/ 972443 h 7045690"/>
                <a:gd name="connsiteX892" fmla="*/ 3197237 w 6637922"/>
                <a:gd name="connsiteY892" fmla="*/ 897364 h 7045690"/>
                <a:gd name="connsiteX893" fmla="*/ 3001922 w 6637922"/>
                <a:gd name="connsiteY893" fmla="*/ 1002475 h 7045690"/>
                <a:gd name="connsiteX894" fmla="*/ 3077044 w 6637922"/>
                <a:gd name="connsiteY894" fmla="*/ 938657 h 7045690"/>
                <a:gd name="connsiteX895" fmla="*/ 2596271 w 6637922"/>
                <a:gd name="connsiteY895" fmla="*/ 1148880 h 7045690"/>
                <a:gd name="connsiteX896" fmla="*/ 2577492 w 6637922"/>
                <a:gd name="connsiteY896" fmla="*/ 1103832 h 7045690"/>
                <a:gd name="connsiteX897" fmla="*/ 2472322 w 6637922"/>
                <a:gd name="connsiteY897" fmla="*/ 1152634 h 7045690"/>
                <a:gd name="connsiteX898" fmla="*/ 2900511 w 6637922"/>
                <a:gd name="connsiteY898" fmla="*/ 1231467 h 7045690"/>
                <a:gd name="connsiteX899" fmla="*/ 2881730 w 6637922"/>
                <a:gd name="connsiteY899" fmla="*/ 1242729 h 7045690"/>
                <a:gd name="connsiteX900" fmla="*/ 3298649 w 6637922"/>
                <a:gd name="connsiteY900" fmla="*/ 1118848 h 7045690"/>
                <a:gd name="connsiteX901" fmla="*/ 3170945 w 6637922"/>
                <a:gd name="connsiteY901" fmla="*/ 1287777 h 7045690"/>
                <a:gd name="connsiteX902" fmla="*/ 3249821 w 6637922"/>
                <a:gd name="connsiteY902" fmla="*/ 1235221 h 7045690"/>
                <a:gd name="connsiteX903" fmla="*/ 3377525 w 6637922"/>
                <a:gd name="connsiteY903" fmla="*/ 1235221 h 7045690"/>
                <a:gd name="connsiteX904" fmla="*/ 3343721 w 6637922"/>
                <a:gd name="connsiteY904" fmla="*/ 1317809 h 7045690"/>
                <a:gd name="connsiteX905" fmla="*/ 3208505 w 6637922"/>
                <a:gd name="connsiteY905" fmla="*/ 1340333 h 7045690"/>
                <a:gd name="connsiteX906" fmla="*/ 2983143 w 6637922"/>
                <a:gd name="connsiteY906" fmla="*/ 1329071 h 7045690"/>
                <a:gd name="connsiteX907" fmla="*/ 3114604 w 6637922"/>
                <a:gd name="connsiteY907" fmla="*/ 1404150 h 7045690"/>
                <a:gd name="connsiteX908" fmla="*/ 3257332 w 6637922"/>
                <a:gd name="connsiteY908" fmla="*/ 1362856 h 7045690"/>
                <a:gd name="connsiteX909" fmla="*/ 3216016 w 6637922"/>
                <a:gd name="connsiteY909" fmla="*/ 1479230 h 7045690"/>
                <a:gd name="connsiteX910" fmla="*/ 3324941 w 6637922"/>
                <a:gd name="connsiteY910" fmla="*/ 1430428 h 7045690"/>
                <a:gd name="connsiteX911" fmla="*/ 3276113 w 6637922"/>
                <a:gd name="connsiteY911" fmla="*/ 1543047 h 7045690"/>
                <a:gd name="connsiteX912" fmla="*/ 3437622 w 6637922"/>
                <a:gd name="connsiteY912" fmla="*/ 1452952 h 7045690"/>
                <a:gd name="connsiteX913" fmla="*/ 3445134 w 6637922"/>
                <a:gd name="connsiteY913" fmla="*/ 1467968 h 7045690"/>
                <a:gd name="connsiteX914" fmla="*/ 3576595 w 6637922"/>
                <a:gd name="connsiteY914" fmla="*/ 1389134 h 7045690"/>
                <a:gd name="connsiteX915" fmla="*/ 3508986 w 6637922"/>
                <a:gd name="connsiteY915" fmla="*/ 1366610 h 7045690"/>
                <a:gd name="connsiteX916" fmla="*/ 3418841 w 6637922"/>
                <a:gd name="connsiteY916" fmla="*/ 1445444 h 7045690"/>
                <a:gd name="connsiteX917" fmla="*/ 3437622 w 6637922"/>
                <a:gd name="connsiteY917" fmla="*/ 1374118 h 7045690"/>
                <a:gd name="connsiteX918" fmla="*/ 3302406 w 6637922"/>
                <a:gd name="connsiteY918" fmla="*/ 1362856 h 7045690"/>
                <a:gd name="connsiteX919" fmla="*/ 3388793 w 6637922"/>
                <a:gd name="connsiteY919" fmla="*/ 1351594 h 7045690"/>
                <a:gd name="connsiteX920" fmla="*/ 3430110 w 6637922"/>
                <a:gd name="connsiteY920" fmla="*/ 1250237 h 7045690"/>
                <a:gd name="connsiteX921" fmla="*/ 3584107 w 6637922"/>
                <a:gd name="connsiteY921" fmla="*/ 1201436 h 7045690"/>
                <a:gd name="connsiteX922" fmla="*/ 3636691 w 6637922"/>
                <a:gd name="connsiteY922" fmla="*/ 1118848 h 7045690"/>
                <a:gd name="connsiteX923" fmla="*/ 4001026 w 6637922"/>
                <a:gd name="connsiteY923" fmla="*/ 1073801 h 7045690"/>
                <a:gd name="connsiteX924" fmla="*/ 4057366 w 6637922"/>
                <a:gd name="connsiteY924" fmla="*/ 1024999 h 7045690"/>
                <a:gd name="connsiteX925" fmla="*/ 3963466 w 6637922"/>
                <a:gd name="connsiteY925" fmla="*/ 1013737 h 7045690"/>
                <a:gd name="connsiteX926" fmla="*/ 4064879 w 6637922"/>
                <a:gd name="connsiteY926" fmla="*/ 972443 h 7045690"/>
                <a:gd name="connsiteX927" fmla="*/ 4061122 w 6637922"/>
                <a:gd name="connsiteY927" fmla="*/ 994967 h 7045690"/>
                <a:gd name="connsiteX928" fmla="*/ 4155023 w 6637922"/>
                <a:gd name="connsiteY928" fmla="*/ 938657 h 7045690"/>
                <a:gd name="connsiteX929" fmla="*/ 4083659 w 6637922"/>
                <a:gd name="connsiteY929" fmla="*/ 1036261 h 7045690"/>
                <a:gd name="connsiteX930" fmla="*/ 4188827 w 6637922"/>
                <a:gd name="connsiteY930" fmla="*/ 1028753 h 7045690"/>
                <a:gd name="connsiteX931" fmla="*/ 4177559 w 6637922"/>
                <a:gd name="connsiteY931" fmla="*/ 1051277 h 7045690"/>
                <a:gd name="connsiteX932" fmla="*/ 4278972 w 6637922"/>
                <a:gd name="connsiteY932" fmla="*/ 946165 h 7045690"/>
                <a:gd name="connsiteX933" fmla="*/ 4158779 w 6637922"/>
                <a:gd name="connsiteY933" fmla="*/ 852316 h 7045690"/>
                <a:gd name="connsiteX934" fmla="*/ 4444237 w 6637922"/>
                <a:gd name="connsiteY934" fmla="*/ 747205 h 7045690"/>
                <a:gd name="connsiteX935" fmla="*/ 4417945 w 6637922"/>
                <a:gd name="connsiteY935" fmla="*/ 811022 h 7045690"/>
                <a:gd name="connsiteX936" fmla="*/ 4526870 w 6637922"/>
                <a:gd name="connsiteY936" fmla="*/ 822284 h 7045690"/>
                <a:gd name="connsiteX937" fmla="*/ 4703403 w 6637922"/>
                <a:gd name="connsiteY937" fmla="*/ 687141 h 7045690"/>
                <a:gd name="connsiteX938" fmla="*/ 4680867 w 6637922"/>
                <a:gd name="connsiteY938" fmla="*/ 732189 h 7045690"/>
                <a:gd name="connsiteX939" fmla="*/ 4827352 w 6637922"/>
                <a:gd name="connsiteY939" fmla="*/ 728435 h 7045690"/>
                <a:gd name="connsiteX940" fmla="*/ 4894961 w 6637922"/>
                <a:gd name="connsiteY940" fmla="*/ 679633 h 7045690"/>
                <a:gd name="connsiteX941" fmla="*/ 4925009 w 6637922"/>
                <a:gd name="connsiteY941" fmla="*/ 597046 h 7045690"/>
                <a:gd name="connsiteX942" fmla="*/ 4925009 w 6637922"/>
                <a:gd name="connsiteY942" fmla="*/ 585784 h 7045690"/>
                <a:gd name="connsiteX943" fmla="*/ 2309402 w 6637922"/>
                <a:gd name="connsiteY943" fmla="*/ 581082 h 7045690"/>
                <a:gd name="connsiteX944" fmla="*/ 2323103 w 6637922"/>
                <a:gd name="connsiteY944" fmla="*/ 596325 h 7045690"/>
                <a:gd name="connsiteX945" fmla="*/ 2262625 w 6637922"/>
                <a:gd name="connsiteY945" fmla="*/ 600078 h 7045690"/>
                <a:gd name="connsiteX946" fmla="*/ 2309402 w 6637922"/>
                <a:gd name="connsiteY946" fmla="*/ 581082 h 7045690"/>
                <a:gd name="connsiteX947" fmla="*/ 2642192 w 6637922"/>
                <a:gd name="connsiteY947" fmla="*/ 514353 h 7045690"/>
                <a:gd name="connsiteX948" fmla="*/ 2529554 w 6637922"/>
                <a:gd name="connsiteY948" fmla="*/ 608016 h 7045690"/>
                <a:gd name="connsiteX949" fmla="*/ 2405653 w 6637922"/>
                <a:gd name="connsiteY949" fmla="*/ 581790 h 7045690"/>
                <a:gd name="connsiteX950" fmla="*/ 2642192 w 6637922"/>
                <a:gd name="connsiteY950" fmla="*/ 514353 h 7045690"/>
                <a:gd name="connsiteX951" fmla="*/ 2664627 w 6637922"/>
                <a:gd name="connsiteY951" fmla="*/ 506875 h 7045690"/>
                <a:gd name="connsiteX952" fmla="*/ 2642192 w 6637922"/>
                <a:gd name="connsiteY952" fmla="*/ 514354 h 7045690"/>
                <a:gd name="connsiteX953" fmla="*/ 2661464 w 6637922"/>
                <a:gd name="connsiteY953" fmla="*/ 507929 h 7045690"/>
                <a:gd name="connsiteX954" fmla="*/ 2675527 w 6637922"/>
                <a:gd name="connsiteY954" fmla="*/ 503241 h 7045690"/>
                <a:gd name="connsiteX955" fmla="*/ 2664627 w 6637922"/>
                <a:gd name="connsiteY955" fmla="*/ 506875 h 7045690"/>
                <a:gd name="connsiteX956" fmla="*/ 2671359 w 6637922"/>
                <a:gd name="connsiteY956" fmla="*/ 504630 h 7045690"/>
                <a:gd name="connsiteX957" fmla="*/ 2675527 w 6637922"/>
                <a:gd name="connsiteY957" fmla="*/ 503241 h 7045690"/>
                <a:gd name="connsiteX958" fmla="*/ 2773947 w 6637922"/>
                <a:gd name="connsiteY958" fmla="*/ 495296 h 7045690"/>
                <a:gd name="connsiteX959" fmla="*/ 2724737 w 6637922"/>
                <a:gd name="connsiteY959" fmla="*/ 528634 h 7045690"/>
                <a:gd name="connsiteX960" fmla="*/ 2773947 w 6637922"/>
                <a:gd name="connsiteY960" fmla="*/ 495296 h 7045690"/>
                <a:gd name="connsiteX961" fmla="*/ 5627596 w 6637922"/>
                <a:gd name="connsiteY961" fmla="*/ 469291 h 7045690"/>
                <a:gd name="connsiteX962" fmla="*/ 5634000 w 6637922"/>
                <a:gd name="connsiteY962" fmla="*/ 473516 h 7045690"/>
                <a:gd name="connsiteX963" fmla="*/ 5627596 w 6637922"/>
                <a:gd name="connsiteY963" fmla="*/ 469784 h 7045690"/>
                <a:gd name="connsiteX964" fmla="*/ 4418597 w 6637922"/>
                <a:gd name="connsiteY964" fmla="*/ 280988 h 7045690"/>
                <a:gd name="connsiteX965" fmla="*/ 4451934 w 6637922"/>
                <a:gd name="connsiteY965" fmla="*/ 292101 h 7045690"/>
                <a:gd name="connsiteX966" fmla="*/ 4418597 w 6637922"/>
                <a:gd name="connsiteY966" fmla="*/ 280988 h 7045690"/>
                <a:gd name="connsiteX967" fmla="*/ 4094748 w 6637922"/>
                <a:gd name="connsiteY967" fmla="*/ 280988 h 7045690"/>
                <a:gd name="connsiteX968" fmla="*/ 4102685 w 6637922"/>
                <a:gd name="connsiteY968" fmla="*/ 284163 h 7045690"/>
                <a:gd name="connsiteX969" fmla="*/ 4047123 w 6637922"/>
                <a:gd name="connsiteY969" fmla="*/ 327026 h 7045690"/>
                <a:gd name="connsiteX970" fmla="*/ 4039185 w 6637922"/>
                <a:gd name="connsiteY970" fmla="*/ 322264 h 7045690"/>
                <a:gd name="connsiteX971" fmla="*/ 5223608 w 6637922"/>
                <a:gd name="connsiteY971" fmla="*/ 233287 h 7045690"/>
                <a:gd name="connsiteX972" fmla="*/ 5229494 w 6637922"/>
                <a:gd name="connsiteY972" fmla="*/ 236448 h 7045690"/>
                <a:gd name="connsiteX973" fmla="*/ 5229494 w 6637922"/>
                <a:gd name="connsiteY973" fmla="*/ 236827 h 7045690"/>
                <a:gd name="connsiteX974" fmla="*/ 4440822 w 6637922"/>
                <a:gd name="connsiteY974" fmla="*/ 187325 h 7045690"/>
                <a:gd name="connsiteX975" fmla="*/ 4509084 w 6637922"/>
                <a:gd name="connsiteY975" fmla="*/ 187325 h 7045690"/>
                <a:gd name="connsiteX976" fmla="*/ 4497972 w 6637922"/>
                <a:gd name="connsiteY976" fmla="*/ 201613 h 7045690"/>
                <a:gd name="connsiteX977" fmla="*/ 5213659 w 6637922"/>
                <a:gd name="connsiteY977" fmla="*/ 175860 h 7045690"/>
                <a:gd name="connsiteX978" fmla="*/ 5214264 w 6637922"/>
                <a:gd name="connsiteY978" fmla="*/ 175860 h 7045690"/>
                <a:gd name="connsiteX979" fmla="*/ 5240777 w 6637922"/>
                <a:gd name="connsiteY979" fmla="*/ 191233 h 7045690"/>
                <a:gd name="connsiteX980" fmla="*/ 5244250 w 6637922"/>
                <a:gd name="connsiteY980" fmla="*/ 193280 h 7045690"/>
                <a:gd name="connsiteX981" fmla="*/ 5243821 w 6637922"/>
                <a:gd name="connsiteY981" fmla="*/ 193387 h 7045690"/>
                <a:gd name="connsiteX982" fmla="*/ 5176879 w 6637922"/>
                <a:gd name="connsiteY982" fmla="*/ 154386 h 7045690"/>
                <a:gd name="connsiteX983" fmla="*/ 5206509 w 6637922"/>
                <a:gd name="connsiteY983" fmla="*/ 171706 h 7045690"/>
                <a:gd name="connsiteX984" fmla="*/ 5213659 w 6637922"/>
                <a:gd name="connsiteY984" fmla="*/ 175860 h 7045690"/>
                <a:gd name="connsiteX985" fmla="*/ 5210942 w 6637922"/>
                <a:gd name="connsiteY985" fmla="*/ 175860 h 7045690"/>
                <a:gd name="connsiteX986" fmla="*/ 5203426 w 6637922"/>
                <a:gd name="connsiteY986" fmla="*/ 183364 h 7045690"/>
                <a:gd name="connsiteX987" fmla="*/ 5169608 w 6637922"/>
                <a:gd name="connsiteY987" fmla="*/ 205873 h 7045690"/>
                <a:gd name="connsiteX988" fmla="*/ 5090698 w 6637922"/>
                <a:gd name="connsiteY988" fmla="*/ 254644 h 7045690"/>
                <a:gd name="connsiteX989" fmla="*/ 5019303 w 6637922"/>
                <a:gd name="connsiteY989" fmla="*/ 205873 h 7045690"/>
                <a:gd name="connsiteX990" fmla="*/ 5156163 w 6637922"/>
                <a:gd name="connsiteY990" fmla="*/ 171054 h 7045690"/>
                <a:gd name="connsiteX991" fmla="*/ 5169421 w 6637922"/>
                <a:gd name="connsiteY991" fmla="*/ 149968 h 7045690"/>
                <a:gd name="connsiteX992" fmla="*/ 5176976 w 6637922"/>
                <a:gd name="connsiteY992" fmla="*/ 154281 h 7045690"/>
                <a:gd name="connsiteX993" fmla="*/ 5176995 w 6637922"/>
                <a:gd name="connsiteY993" fmla="*/ 154292 h 7045690"/>
                <a:gd name="connsiteX994" fmla="*/ 5176879 w 6637922"/>
                <a:gd name="connsiteY994" fmla="*/ 154386 h 7045690"/>
                <a:gd name="connsiteX995" fmla="*/ 5174305 w 6637922"/>
                <a:gd name="connsiteY995" fmla="*/ 152882 h 7045690"/>
                <a:gd name="connsiteX996" fmla="*/ 5169421 w 6637922"/>
                <a:gd name="connsiteY996" fmla="*/ 149968 h 7045690"/>
                <a:gd name="connsiteX997" fmla="*/ 5203426 w 6637922"/>
                <a:gd name="connsiteY997" fmla="*/ 134593 h 7045690"/>
                <a:gd name="connsiteX998" fmla="*/ 5232888 w 6637922"/>
                <a:gd name="connsiteY998" fmla="*/ 151330 h 7045690"/>
                <a:gd name="connsiteX999" fmla="*/ 5236717 w 6637922"/>
                <a:gd name="connsiteY999" fmla="*/ 153585 h 7045690"/>
                <a:gd name="connsiteX1000" fmla="*/ 5729493 w 6637922"/>
                <a:gd name="connsiteY1000" fmla="*/ 442224 h 7045690"/>
                <a:gd name="connsiteX1001" fmla="*/ 5733250 w 6637922"/>
                <a:gd name="connsiteY1001" fmla="*/ 445975 h 7045690"/>
                <a:gd name="connsiteX1002" fmla="*/ 5748281 w 6637922"/>
                <a:gd name="connsiteY1002" fmla="*/ 464733 h 7045690"/>
                <a:gd name="connsiteX1003" fmla="*/ 5770826 w 6637922"/>
                <a:gd name="connsiteY1003" fmla="*/ 506001 h 7045690"/>
                <a:gd name="connsiteX1004" fmla="*/ 5789615 w 6637922"/>
                <a:gd name="connsiteY1004" fmla="*/ 622300 h 7045690"/>
                <a:gd name="connsiteX1005" fmla="*/ 5706947 w 6637922"/>
                <a:gd name="connsiteY1005" fmla="*/ 472236 h 7045690"/>
                <a:gd name="connsiteX1006" fmla="*/ 5695674 w 6637922"/>
                <a:gd name="connsiteY1006" fmla="*/ 457230 h 7045690"/>
                <a:gd name="connsiteX1007" fmla="*/ 5691917 w 6637922"/>
                <a:gd name="connsiteY1007" fmla="*/ 453478 h 7045690"/>
                <a:gd name="connsiteX1008" fmla="*/ 5244291 w 6637922"/>
                <a:gd name="connsiteY1008" fmla="*/ 193270 h 7045690"/>
                <a:gd name="connsiteX1009" fmla="*/ 5240777 w 6637922"/>
                <a:gd name="connsiteY1009" fmla="*/ 191233 h 7045690"/>
                <a:gd name="connsiteX1010" fmla="*/ 5214699 w 6637922"/>
                <a:gd name="connsiteY1010" fmla="*/ 175860 h 7045690"/>
                <a:gd name="connsiteX1011" fmla="*/ 5214264 w 6637922"/>
                <a:gd name="connsiteY1011" fmla="*/ 175860 h 7045690"/>
                <a:gd name="connsiteX1012" fmla="*/ 5200693 w 6637922"/>
                <a:gd name="connsiteY1012" fmla="*/ 167992 h 7045690"/>
                <a:gd name="connsiteX1013" fmla="*/ 5176995 w 6637922"/>
                <a:gd name="connsiteY1013" fmla="*/ 154292 h 7045690"/>
                <a:gd name="connsiteX1014" fmla="*/ 5192154 w 6637922"/>
                <a:gd name="connsiteY1014" fmla="*/ 142096 h 7045690"/>
                <a:gd name="connsiteX1015" fmla="*/ 5199669 w 6637922"/>
                <a:gd name="connsiteY1015" fmla="*/ 138344 h 7045690"/>
                <a:gd name="connsiteX1016" fmla="*/ 5203426 w 6637922"/>
                <a:gd name="connsiteY1016" fmla="*/ 134593 h 7045690"/>
                <a:gd name="connsiteX1017" fmla="*/ 5155052 w 6637922"/>
                <a:gd name="connsiteY1017" fmla="*/ 105214 h 7045690"/>
                <a:gd name="connsiteX1018" fmla="*/ 5236787 w 6637922"/>
                <a:gd name="connsiteY1018" fmla="*/ 153545 h 7045690"/>
                <a:gd name="connsiteX1019" fmla="*/ 5232888 w 6637922"/>
                <a:gd name="connsiteY1019" fmla="*/ 151330 h 7045690"/>
                <a:gd name="connsiteX1020" fmla="*/ 5188946 w 6637922"/>
                <a:gd name="connsiteY1020" fmla="*/ 125445 h 7045690"/>
                <a:gd name="connsiteX1021" fmla="*/ 5155052 w 6637922"/>
                <a:gd name="connsiteY1021" fmla="*/ 105214 h 7045690"/>
                <a:gd name="connsiteX1022" fmla="*/ 4893360 w 6637922"/>
                <a:gd name="connsiteY1022" fmla="*/ 28016 h 7045690"/>
                <a:gd name="connsiteX1023" fmla="*/ 4974107 w 6637922"/>
                <a:gd name="connsiteY1023" fmla="*/ 29894 h 7045690"/>
                <a:gd name="connsiteX1024" fmla="*/ 4831391 w 6637922"/>
                <a:gd name="connsiteY1024" fmla="*/ 191382 h 7045690"/>
                <a:gd name="connsiteX1025" fmla="*/ 4857681 w 6637922"/>
                <a:gd name="connsiteY1025" fmla="*/ 180115 h 7045690"/>
                <a:gd name="connsiteX1026" fmla="*/ 4692431 w 6637922"/>
                <a:gd name="connsiteY1026" fmla="*/ 255226 h 7045690"/>
                <a:gd name="connsiteX1027" fmla="*/ 4752522 w 6637922"/>
                <a:gd name="connsiteY1027" fmla="*/ 307803 h 7045690"/>
                <a:gd name="connsiteX1028" fmla="*/ 4887726 w 6637922"/>
                <a:gd name="connsiteY1028" fmla="*/ 217670 h 7045690"/>
                <a:gd name="connsiteX1029" fmla="*/ 4895238 w 6637922"/>
                <a:gd name="connsiteY1029" fmla="*/ 300292 h 7045690"/>
                <a:gd name="connsiteX1030" fmla="*/ 5007908 w 6637922"/>
                <a:gd name="connsiteY1030" fmla="*/ 281515 h 7045690"/>
                <a:gd name="connsiteX1031" fmla="*/ 5000397 w 6637922"/>
                <a:gd name="connsiteY1031" fmla="*/ 285270 h 7045690"/>
                <a:gd name="connsiteX1032" fmla="*/ 5203204 w 6637922"/>
                <a:gd name="connsiteY1032" fmla="*/ 255226 h 7045690"/>
                <a:gd name="connsiteX1033" fmla="*/ 5204086 w 6637922"/>
                <a:gd name="connsiteY1033" fmla="*/ 254722 h 7045690"/>
                <a:gd name="connsiteX1034" fmla="*/ 5205015 w 6637922"/>
                <a:gd name="connsiteY1034" fmla="*/ 243743 h 7045690"/>
                <a:gd name="connsiteX1035" fmla="*/ 5166310 w 6637922"/>
                <a:gd name="connsiteY1035" fmla="*/ 221130 h 7045690"/>
                <a:gd name="connsiteX1036" fmla="*/ 5196060 w 6637922"/>
                <a:gd name="connsiteY1036" fmla="*/ 210362 h 7045690"/>
                <a:gd name="connsiteX1037" fmla="*/ 5214949 w 6637922"/>
                <a:gd name="connsiteY1037" fmla="*/ 226514 h 7045690"/>
                <a:gd name="connsiteX1038" fmla="*/ 5204408 w 6637922"/>
                <a:gd name="connsiteY1038" fmla="*/ 254538 h 7045690"/>
                <a:gd name="connsiteX1039" fmla="*/ 5229494 w 6637922"/>
                <a:gd name="connsiteY1039" fmla="*/ 240204 h 7045690"/>
                <a:gd name="connsiteX1040" fmla="*/ 5229494 w 6637922"/>
                <a:gd name="connsiteY1040" fmla="*/ 236827 h 7045690"/>
                <a:gd name="connsiteX1041" fmla="*/ 5236279 w 6637922"/>
                <a:gd name="connsiteY1041" fmla="*/ 240908 h 7045690"/>
                <a:gd name="connsiteX1042" fmla="*/ 5584381 w 6637922"/>
                <a:gd name="connsiteY1042" fmla="*/ 444594 h 7045690"/>
                <a:gd name="connsiteX1043" fmla="*/ 5627596 w 6637922"/>
                <a:gd name="connsiteY1043" fmla="*/ 469784 h 7045690"/>
                <a:gd name="connsiteX1044" fmla="*/ 5627596 w 6637922"/>
                <a:gd name="connsiteY1044" fmla="*/ 473047 h 7045690"/>
                <a:gd name="connsiteX1045" fmla="*/ 5631352 w 6637922"/>
                <a:gd name="connsiteY1045" fmla="*/ 476802 h 7045690"/>
                <a:gd name="connsiteX1046" fmla="*/ 5635108 w 6637922"/>
                <a:gd name="connsiteY1046" fmla="*/ 484314 h 7045690"/>
                <a:gd name="connsiteX1047" fmla="*/ 5642619 w 6637922"/>
                <a:gd name="connsiteY1047" fmla="*/ 503091 h 7045690"/>
                <a:gd name="connsiteX1048" fmla="*/ 5672665 w 6637922"/>
                <a:gd name="connsiteY1048" fmla="*/ 581957 h 7045690"/>
                <a:gd name="connsiteX1049" fmla="*/ 5744023 w 6637922"/>
                <a:gd name="connsiteY1049" fmla="*/ 600735 h 7045690"/>
                <a:gd name="connsiteX1050" fmla="*/ 5822892 w 6637922"/>
                <a:gd name="connsiteY1050" fmla="*/ 799778 h 7045690"/>
                <a:gd name="connsiteX1051" fmla="*/ 5830403 w 6637922"/>
                <a:gd name="connsiteY1051" fmla="*/ 698379 h 7045690"/>
                <a:gd name="connsiteX1052" fmla="*/ 5984387 w 6637922"/>
                <a:gd name="connsiteY1052" fmla="*/ 841089 h 7045690"/>
                <a:gd name="connsiteX1053" fmla="*/ 5924296 w 6637922"/>
                <a:gd name="connsiteY1053" fmla="*/ 867378 h 7045690"/>
                <a:gd name="connsiteX1054" fmla="*/ 6082034 w 6637922"/>
                <a:gd name="connsiteY1054" fmla="*/ 1314287 h 7045690"/>
                <a:gd name="connsiteX1055" fmla="*/ 6093301 w 6637922"/>
                <a:gd name="connsiteY1055" fmla="*/ 1603466 h 7045690"/>
                <a:gd name="connsiteX1056" fmla="*/ 6164660 w 6637922"/>
                <a:gd name="connsiteY1056" fmla="*/ 1663555 h 7045690"/>
                <a:gd name="connsiteX1057" fmla="*/ 6115836 w 6637922"/>
                <a:gd name="connsiteY1057" fmla="*/ 1693599 h 7045690"/>
                <a:gd name="connsiteX1058" fmla="*/ 6209728 w 6637922"/>
                <a:gd name="connsiteY1058" fmla="*/ 1975264 h 7045690"/>
                <a:gd name="connsiteX1059" fmla="*/ 6183438 w 6637922"/>
                <a:gd name="connsiteY1059" fmla="*/ 2117972 h 7045690"/>
                <a:gd name="connsiteX1060" fmla="*/ 6104569 w 6637922"/>
                <a:gd name="connsiteY1060" fmla="*/ 1900153 h 7045690"/>
                <a:gd name="connsiteX1061" fmla="*/ 6153392 w 6637922"/>
                <a:gd name="connsiteY1061" fmla="*/ 1888887 h 7045690"/>
                <a:gd name="connsiteX1062" fmla="*/ 6097057 w 6637922"/>
                <a:gd name="connsiteY1062" fmla="*/ 1689842 h 7045690"/>
                <a:gd name="connsiteX1063" fmla="*/ 6082034 w 6637922"/>
                <a:gd name="connsiteY1063" fmla="*/ 1783732 h 7045690"/>
                <a:gd name="connsiteX1064" fmla="*/ 5939318 w 6637922"/>
                <a:gd name="connsiteY1064" fmla="*/ 1686088 h 7045690"/>
                <a:gd name="connsiteX1065" fmla="*/ 6070767 w 6637922"/>
                <a:gd name="connsiteY1065" fmla="*/ 1937709 h 7045690"/>
                <a:gd name="connsiteX1066" fmla="*/ 5954341 w 6637922"/>
                <a:gd name="connsiteY1066" fmla="*/ 1791242 h 7045690"/>
                <a:gd name="connsiteX1067" fmla="*/ 5950585 w 6637922"/>
                <a:gd name="connsiteY1067" fmla="*/ 1888887 h 7045690"/>
                <a:gd name="connsiteX1068" fmla="*/ 6014432 w 6637922"/>
                <a:gd name="connsiteY1068" fmla="*/ 1937709 h 7045690"/>
                <a:gd name="connsiteX1069" fmla="*/ 6003165 w 6637922"/>
                <a:gd name="connsiteY1069" fmla="*/ 1937709 h 7045690"/>
                <a:gd name="connsiteX1070" fmla="*/ 6179682 w 6637922"/>
                <a:gd name="connsiteY1070" fmla="*/ 2196838 h 7045690"/>
                <a:gd name="connsiteX1071" fmla="*/ 6307376 w 6637922"/>
                <a:gd name="connsiteY1071" fmla="*/ 2117972 h 7045690"/>
                <a:gd name="connsiteX1072" fmla="*/ 6284841 w 6637922"/>
                <a:gd name="connsiteY1072" fmla="*/ 2298239 h 7045690"/>
                <a:gd name="connsiteX1073" fmla="*/ 6108324 w 6637922"/>
                <a:gd name="connsiteY1073" fmla="*/ 2159284 h 7045690"/>
                <a:gd name="connsiteX1074" fmla="*/ 6018188 w 6637922"/>
                <a:gd name="connsiteY1074" fmla="*/ 2245657 h 7045690"/>
                <a:gd name="connsiteX1075" fmla="*/ 6115836 w 6637922"/>
                <a:gd name="connsiteY1075" fmla="*/ 2301994 h 7045690"/>
                <a:gd name="connsiteX1076" fmla="*/ 6097057 w 6637922"/>
                <a:gd name="connsiteY1076" fmla="*/ 2317016 h 7045690"/>
                <a:gd name="connsiteX1077" fmla="*/ 6153392 w 6637922"/>
                <a:gd name="connsiteY1077" fmla="*/ 2425928 h 7045690"/>
                <a:gd name="connsiteX1078" fmla="*/ 6134614 w 6637922"/>
                <a:gd name="connsiteY1078" fmla="*/ 2414658 h 7045690"/>
                <a:gd name="connsiteX1079" fmla="*/ 6175927 w 6637922"/>
                <a:gd name="connsiteY1079" fmla="*/ 2561124 h 7045690"/>
                <a:gd name="connsiteX1080" fmla="*/ 6266063 w 6637922"/>
                <a:gd name="connsiteY1080" fmla="*/ 2624969 h 7045690"/>
                <a:gd name="connsiteX1081" fmla="*/ 6292353 w 6637922"/>
                <a:gd name="connsiteY1081" fmla="*/ 2377105 h 7045690"/>
                <a:gd name="connsiteX1082" fmla="*/ 6198461 w 6637922"/>
                <a:gd name="connsiteY1082" fmla="*/ 2335792 h 7045690"/>
                <a:gd name="connsiteX1083" fmla="*/ 6224750 w 6637922"/>
                <a:gd name="connsiteY1083" fmla="*/ 2418414 h 7045690"/>
                <a:gd name="connsiteX1084" fmla="*/ 6187194 w 6637922"/>
                <a:gd name="connsiteY1084" fmla="*/ 2377105 h 7045690"/>
                <a:gd name="connsiteX1085" fmla="*/ 6187194 w 6637922"/>
                <a:gd name="connsiteY1085" fmla="*/ 2290724 h 7045690"/>
                <a:gd name="connsiteX1086" fmla="*/ 6318643 w 6637922"/>
                <a:gd name="connsiteY1086" fmla="*/ 2362084 h 7045690"/>
                <a:gd name="connsiteX1087" fmla="*/ 6352444 w 6637922"/>
                <a:gd name="connsiteY1087" fmla="*/ 2497280 h 7045690"/>
                <a:gd name="connsiteX1088" fmla="*/ 6296109 w 6637922"/>
                <a:gd name="connsiteY1088" fmla="*/ 2816502 h 7045690"/>
                <a:gd name="connsiteX1089" fmla="*/ 6284841 w 6637922"/>
                <a:gd name="connsiteY1089" fmla="*/ 2767680 h 7045690"/>
                <a:gd name="connsiteX1090" fmla="*/ 6239773 w 6637922"/>
                <a:gd name="connsiteY1090" fmla="*/ 2839036 h 7045690"/>
                <a:gd name="connsiteX1091" fmla="*/ 6281086 w 6637922"/>
                <a:gd name="connsiteY1091" fmla="*/ 2887859 h 7045690"/>
                <a:gd name="connsiteX1092" fmla="*/ 6254796 w 6637922"/>
                <a:gd name="connsiteY1092" fmla="*/ 2891615 h 7045690"/>
                <a:gd name="connsiteX1093" fmla="*/ 6371222 w 6637922"/>
                <a:gd name="connsiteY1093" fmla="*/ 3023059 h 7045690"/>
                <a:gd name="connsiteX1094" fmla="*/ 6273574 w 6637922"/>
                <a:gd name="connsiteY1094" fmla="*/ 3034322 h 7045690"/>
                <a:gd name="connsiteX1095" fmla="*/ 6247285 w 6637922"/>
                <a:gd name="connsiteY1095" fmla="*/ 3222098 h 7045690"/>
                <a:gd name="connsiteX1096" fmla="*/ 6288597 w 6637922"/>
                <a:gd name="connsiteY1096" fmla="*/ 3282185 h 7045690"/>
                <a:gd name="connsiteX1097" fmla="*/ 6281086 w 6637922"/>
                <a:gd name="connsiteY1097" fmla="*/ 3270923 h 7045690"/>
                <a:gd name="connsiteX1098" fmla="*/ 6266063 w 6637922"/>
                <a:gd name="connsiteY1098" fmla="*/ 3346030 h 7045690"/>
                <a:gd name="connsiteX1099" fmla="*/ 6190949 w 6637922"/>
                <a:gd name="connsiteY1099" fmla="*/ 3180787 h 7045690"/>
                <a:gd name="connsiteX1100" fmla="*/ 6168767 w 6637922"/>
                <a:gd name="connsiteY1100" fmla="*/ 3183956 h 7045690"/>
                <a:gd name="connsiteX1101" fmla="*/ 6139718 w 6637922"/>
                <a:gd name="connsiteY1101" fmla="*/ 3188108 h 7045690"/>
                <a:gd name="connsiteX1102" fmla="*/ 6142622 w 6637922"/>
                <a:gd name="connsiteY1102" fmla="*/ 3192464 h 7045690"/>
                <a:gd name="connsiteX1103" fmla="*/ 6131510 w 6637922"/>
                <a:gd name="connsiteY1103" fmla="*/ 3187700 h 7045690"/>
                <a:gd name="connsiteX1104" fmla="*/ 6138150 w 6637922"/>
                <a:gd name="connsiteY1104" fmla="*/ 3187700 h 7045690"/>
                <a:gd name="connsiteX1105" fmla="*/ 6125460 w 6637922"/>
                <a:gd name="connsiteY1105" fmla="*/ 3153151 h 7045690"/>
                <a:gd name="connsiteX1106" fmla="*/ 6055745 w 6637922"/>
                <a:gd name="connsiteY1106" fmla="*/ 3068125 h 7045690"/>
                <a:gd name="connsiteX1107" fmla="*/ 6115836 w 6637922"/>
                <a:gd name="connsiteY1107" fmla="*/ 3222098 h 7045690"/>
                <a:gd name="connsiteX1108" fmla="*/ 6040722 w 6637922"/>
                <a:gd name="connsiteY1108" fmla="*/ 3188303 h 7045690"/>
                <a:gd name="connsiteX1109" fmla="*/ 6074523 w 6637922"/>
                <a:gd name="connsiteY1109" fmla="*/ 3192056 h 7045690"/>
                <a:gd name="connsiteX1110" fmla="*/ 5969364 w 6637922"/>
                <a:gd name="connsiteY1110" fmla="*/ 2951702 h 7045690"/>
                <a:gd name="connsiteX1111" fmla="*/ 5984387 w 6637922"/>
                <a:gd name="connsiteY1111" fmla="*/ 2944191 h 7045690"/>
                <a:gd name="connsiteX1112" fmla="*/ 5867960 w 6637922"/>
                <a:gd name="connsiteY1112" fmla="*/ 2685060 h 7045690"/>
                <a:gd name="connsiteX1113" fmla="*/ 5901762 w 6637922"/>
                <a:gd name="connsiteY1113" fmla="*/ 2707593 h 7045690"/>
                <a:gd name="connsiteX1114" fmla="*/ 5706466 w 6637922"/>
                <a:gd name="connsiteY1114" fmla="*/ 2440947 h 7045690"/>
                <a:gd name="connsiteX1115" fmla="*/ 5683932 w 6637922"/>
                <a:gd name="connsiteY1115" fmla="*/ 2444703 h 7045690"/>
                <a:gd name="connsiteX1116" fmla="*/ 5668909 w 6637922"/>
                <a:gd name="connsiteY1116" fmla="*/ 2388373 h 7045690"/>
                <a:gd name="connsiteX1117" fmla="*/ 5563750 w 6637922"/>
                <a:gd name="connsiteY1117" fmla="*/ 2241903 h 7045690"/>
                <a:gd name="connsiteX1118" fmla="*/ 5552483 w 6637922"/>
                <a:gd name="connsiteY1118" fmla="*/ 2305748 h 7045690"/>
                <a:gd name="connsiteX1119" fmla="*/ 5638863 w 6637922"/>
                <a:gd name="connsiteY1119" fmla="*/ 2403390 h 7045690"/>
                <a:gd name="connsiteX1120" fmla="*/ 5676420 w 6637922"/>
                <a:gd name="connsiteY1120" fmla="*/ 2572391 h 7045690"/>
                <a:gd name="connsiteX1121" fmla="*/ 5770313 w 6637922"/>
                <a:gd name="connsiteY1121" fmla="*/ 2609950 h 7045690"/>
                <a:gd name="connsiteX1122" fmla="*/ 5751534 w 6637922"/>
                <a:gd name="connsiteY1122" fmla="*/ 2715105 h 7045690"/>
                <a:gd name="connsiteX1123" fmla="*/ 5740267 w 6637922"/>
                <a:gd name="connsiteY1123" fmla="*/ 2651257 h 7045690"/>
                <a:gd name="connsiteX1124" fmla="*/ 5676420 w 6637922"/>
                <a:gd name="connsiteY1124" fmla="*/ 2711347 h 7045690"/>
                <a:gd name="connsiteX1125" fmla="*/ 5830403 w 6637922"/>
                <a:gd name="connsiteY1125" fmla="*/ 3071879 h 7045690"/>
                <a:gd name="connsiteX1126" fmla="*/ 5830403 w 6637922"/>
                <a:gd name="connsiteY1126" fmla="*/ 3004279 h 7045690"/>
                <a:gd name="connsiteX1127" fmla="*/ 5860449 w 6637922"/>
                <a:gd name="connsiteY1127" fmla="*/ 3188303 h 7045690"/>
                <a:gd name="connsiteX1128" fmla="*/ 5815381 w 6637922"/>
                <a:gd name="connsiteY1128" fmla="*/ 3060612 h 7045690"/>
                <a:gd name="connsiteX1129" fmla="*/ 5815381 w 6637922"/>
                <a:gd name="connsiteY1129" fmla="*/ 3192056 h 7045690"/>
                <a:gd name="connsiteX1130" fmla="*/ 5935563 w 6637922"/>
                <a:gd name="connsiteY1130" fmla="*/ 3312231 h 7045690"/>
                <a:gd name="connsiteX1131" fmla="*/ 5920540 w 6637922"/>
                <a:gd name="connsiteY1131" fmla="*/ 3248390 h 7045690"/>
                <a:gd name="connsiteX1132" fmla="*/ 5976875 w 6637922"/>
                <a:gd name="connsiteY1132" fmla="*/ 3518782 h 7045690"/>
                <a:gd name="connsiteX1133" fmla="*/ 5882983 w 6637922"/>
                <a:gd name="connsiteY1133" fmla="*/ 3278435 h 7045690"/>
                <a:gd name="connsiteX1134" fmla="*/ 5796602 w 6637922"/>
                <a:gd name="connsiteY1134" fmla="*/ 3274676 h 7045690"/>
                <a:gd name="connsiteX1135" fmla="*/ 5822892 w 6637922"/>
                <a:gd name="connsiteY1135" fmla="*/ 3361055 h 7045690"/>
                <a:gd name="connsiteX1136" fmla="*/ 5815381 w 6637922"/>
                <a:gd name="connsiteY1136" fmla="*/ 3391094 h 7045690"/>
                <a:gd name="connsiteX1137" fmla="*/ 5638863 w 6637922"/>
                <a:gd name="connsiteY1137" fmla="*/ 3124454 h 7045690"/>
                <a:gd name="connsiteX1138" fmla="*/ 5665153 w 6637922"/>
                <a:gd name="connsiteY1138" fmla="*/ 3135721 h 7045690"/>
                <a:gd name="connsiteX1139" fmla="*/ 5616329 w 6637922"/>
                <a:gd name="connsiteY1139" fmla="*/ 2921660 h 7045690"/>
                <a:gd name="connsiteX1140" fmla="*/ 5635108 w 6637922"/>
                <a:gd name="connsiteY1140" fmla="*/ 2993014 h 7045690"/>
                <a:gd name="connsiteX1141" fmla="*/ 5571261 w 6637922"/>
                <a:gd name="connsiteY1141" fmla="*/ 2917903 h 7045690"/>
                <a:gd name="connsiteX1142" fmla="*/ 5541216 w 6637922"/>
                <a:gd name="connsiteY1142" fmla="*/ 2981748 h 7045690"/>
                <a:gd name="connsiteX1143" fmla="*/ 5503659 w 6637922"/>
                <a:gd name="connsiteY1143" fmla="*/ 2854057 h 7045690"/>
                <a:gd name="connsiteX1144" fmla="*/ 5571261 w 6637922"/>
                <a:gd name="connsiteY1144" fmla="*/ 2854057 h 7045690"/>
                <a:gd name="connsiteX1145" fmla="*/ 5548727 w 6637922"/>
                <a:gd name="connsiteY1145" fmla="*/ 2696327 h 7045690"/>
                <a:gd name="connsiteX1146" fmla="*/ 5447324 w 6637922"/>
                <a:gd name="connsiteY1146" fmla="*/ 2655014 h 7045690"/>
                <a:gd name="connsiteX1147" fmla="*/ 5447324 w 6637922"/>
                <a:gd name="connsiteY1147" fmla="*/ 2673794 h 7045690"/>
                <a:gd name="connsiteX1148" fmla="*/ 5421034 w 6637922"/>
                <a:gd name="connsiteY1148" fmla="*/ 2591169 h 7045690"/>
                <a:gd name="connsiteX1149" fmla="*/ 5481125 w 6637922"/>
                <a:gd name="connsiteY1149" fmla="*/ 2651257 h 7045690"/>
                <a:gd name="connsiteX1150" fmla="*/ 5443568 w 6637922"/>
                <a:gd name="connsiteY1150" fmla="*/ 2568634 h 7045690"/>
                <a:gd name="connsiteX1151" fmla="*/ 5477369 w 6637922"/>
                <a:gd name="connsiteY1151" fmla="*/ 2591169 h 7045690"/>
                <a:gd name="connsiteX1152" fmla="*/ 5432301 w 6637922"/>
                <a:gd name="connsiteY1152" fmla="*/ 2455972 h 7045690"/>
                <a:gd name="connsiteX1153" fmla="*/ 5289585 w 6637922"/>
                <a:gd name="connsiteY1153" fmla="*/ 2410904 h 7045690"/>
                <a:gd name="connsiteX1154" fmla="*/ 5252028 w 6637922"/>
                <a:gd name="connsiteY1154" fmla="*/ 2301994 h 7045690"/>
                <a:gd name="connsiteX1155" fmla="*/ 5270806 w 6637922"/>
                <a:gd name="connsiteY1155" fmla="*/ 2309503 h 7045690"/>
                <a:gd name="connsiteX1156" fmla="*/ 5191937 w 6637922"/>
                <a:gd name="connsiteY1156" fmla="*/ 2110462 h 7045690"/>
                <a:gd name="connsiteX1157" fmla="*/ 5345920 w 6637922"/>
                <a:gd name="connsiteY1157" fmla="*/ 2069152 h 7045690"/>
                <a:gd name="connsiteX1158" fmla="*/ 5188181 w 6637922"/>
                <a:gd name="connsiteY1158" fmla="*/ 1960242 h 7045690"/>
                <a:gd name="connsiteX1159" fmla="*/ 5203204 w 6637922"/>
                <a:gd name="connsiteY1159" fmla="*/ 1952730 h 7045690"/>
                <a:gd name="connsiteX1160" fmla="*/ 5135602 w 6637922"/>
                <a:gd name="connsiteY1160" fmla="*/ 1866352 h 7045690"/>
                <a:gd name="connsiteX1161" fmla="*/ 5158136 w 6637922"/>
                <a:gd name="connsiteY1161" fmla="*/ 1956485 h 7045690"/>
                <a:gd name="connsiteX1162" fmla="*/ 5090533 w 6637922"/>
                <a:gd name="connsiteY1162" fmla="*/ 1817531 h 7045690"/>
                <a:gd name="connsiteX1163" fmla="*/ 5128090 w 6637922"/>
                <a:gd name="connsiteY1163" fmla="*/ 1746175 h 7045690"/>
                <a:gd name="connsiteX1164" fmla="*/ 5007908 w 6637922"/>
                <a:gd name="connsiteY1164" fmla="*/ 1494554 h 7045690"/>
                <a:gd name="connsiteX1165" fmla="*/ 4970351 w 6637922"/>
                <a:gd name="connsiteY1165" fmla="*/ 1254201 h 7045690"/>
                <a:gd name="connsiteX1166" fmla="*/ 4989130 w 6637922"/>
                <a:gd name="connsiteY1166" fmla="*/ 1325556 h 7045690"/>
                <a:gd name="connsiteX1167" fmla="*/ 5052976 w 6637922"/>
                <a:gd name="connsiteY1167" fmla="*/ 1291755 h 7045690"/>
                <a:gd name="connsiteX1168" fmla="*/ 5041709 w 6637922"/>
                <a:gd name="connsiteY1168" fmla="*/ 1314287 h 7045690"/>
                <a:gd name="connsiteX1169" fmla="*/ 5105556 w 6637922"/>
                <a:gd name="connsiteY1169" fmla="*/ 1366866 h 7045690"/>
                <a:gd name="connsiteX1170" fmla="*/ 5120579 w 6637922"/>
                <a:gd name="connsiteY1170" fmla="*/ 1265467 h 7045690"/>
                <a:gd name="connsiteX1171" fmla="*/ 5139357 w 6637922"/>
                <a:gd name="connsiteY1171" fmla="*/ 1295512 h 7045690"/>
                <a:gd name="connsiteX1172" fmla="*/ 5161891 w 6637922"/>
                <a:gd name="connsiteY1172" fmla="*/ 1141532 h 7045690"/>
                <a:gd name="connsiteX1173" fmla="*/ 5139357 w 6637922"/>
                <a:gd name="connsiteY1173" fmla="*/ 1164068 h 7045690"/>
                <a:gd name="connsiteX1174" fmla="*/ 5117204 w 6637922"/>
                <a:gd name="connsiteY1174" fmla="*/ 1044618 h 7045690"/>
                <a:gd name="connsiteX1175" fmla="*/ 5120579 w 6637922"/>
                <a:gd name="connsiteY1175" fmla="*/ 1042949 h 7045690"/>
                <a:gd name="connsiteX1176" fmla="*/ 5263295 w 6637922"/>
                <a:gd name="connsiteY1176" fmla="*/ 991311 h 7045690"/>
                <a:gd name="connsiteX1177" fmla="*/ 5332306 w 6637922"/>
                <a:gd name="connsiteY1177" fmla="*/ 965961 h 7045690"/>
                <a:gd name="connsiteX1178" fmla="*/ 5380259 w 6637922"/>
                <a:gd name="connsiteY1178" fmla="*/ 938912 h 7045690"/>
                <a:gd name="connsiteX1179" fmla="*/ 5379985 w 6637922"/>
                <a:gd name="connsiteY1179" fmla="*/ 968661 h 7045690"/>
                <a:gd name="connsiteX1180" fmla="*/ 5323574 w 6637922"/>
                <a:gd name="connsiteY1180" fmla="*/ 994942 h 7045690"/>
                <a:gd name="connsiteX1181" fmla="*/ 5395028 w 6637922"/>
                <a:gd name="connsiteY1181" fmla="*/ 1118839 h 7045690"/>
                <a:gd name="connsiteX1182" fmla="*/ 5308531 w 6637922"/>
                <a:gd name="connsiteY1182" fmla="*/ 1073786 h 7045690"/>
                <a:gd name="connsiteX1183" fmla="*/ 5267162 w 6637922"/>
                <a:gd name="connsiteY1183" fmla="*/ 1171402 h 7045690"/>
                <a:gd name="connsiteX1184" fmla="*/ 5331095 w 6637922"/>
                <a:gd name="connsiteY1184" fmla="*/ 1317826 h 7045690"/>
                <a:gd name="connsiteX1185" fmla="*/ 5278445 w 6637922"/>
                <a:gd name="connsiteY1185" fmla="*/ 1374143 h 7045690"/>
                <a:gd name="connsiteX1186" fmla="*/ 5440157 w 6637922"/>
                <a:gd name="connsiteY1186" fmla="*/ 1437969 h 7045690"/>
                <a:gd name="connsiteX1187" fmla="*/ 5327335 w 6637922"/>
                <a:gd name="connsiteY1187" fmla="*/ 1276527 h 7045690"/>
                <a:gd name="connsiteX1188" fmla="*/ 5470243 w 6637922"/>
                <a:gd name="connsiteY1188" fmla="*/ 1396670 h 7045690"/>
                <a:gd name="connsiteX1189" fmla="*/ 5462722 w 6637922"/>
                <a:gd name="connsiteY1189" fmla="*/ 1329090 h 7045690"/>
                <a:gd name="connsiteX1190" fmla="*/ 5526655 w 6637922"/>
                <a:gd name="connsiteY1190" fmla="*/ 1396670 h 7045690"/>
                <a:gd name="connsiteX1191" fmla="*/ 5564262 w 6637922"/>
                <a:gd name="connsiteY1191" fmla="*/ 1422951 h 7045690"/>
                <a:gd name="connsiteX1192" fmla="*/ 5545459 w 6637922"/>
                <a:gd name="connsiteY1192" fmla="*/ 1242737 h 7045690"/>
                <a:gd name="connsiteX1193" fmla="*/ 5579305 w 6637922"/>
                <a:gd name="connsiteY1193" fmla="*/ 1246491 h 7045690"/>
                <a:gd name="connsiteX1194" fmla="*/ 5558151 w 6637922"/>
                <a:gd name="connsiteY1194" fmla="*/ 1166768 h 7045690"/>
                <a:gd name="connsiteX1195" fmla="*/ 5538531 w 6637922"/>
                <a:gd name="connsiteY1195" fmla="*/ 1149401 h 7045690"/>
                <a:gd name="connsiteX1196" fmla="*/ 5539240 w 6637922"/>
                <a:gd name="connsiteY1196" fmla="*/ 1152680 h 7045690"/>
                <a:gd name="connsiteX1197" fmla="*/ 5545722 w 6637922"/>
                <a:gd name="connsiteY1197" fmla="*/ 1182684 h 7045690"/>
                <a:gd name="connsiteX1198" fmla="*/ 5530906 w 6637922"/>
                <a:gd name="connsiteY1198" fmla="*/ 1144584 h 7045690"/>
                <a:gd name="connsiteX1199" fmla="*/ 5531832 w 6637922"/>
                <a:gd name="connsiteY1199" fmla="*/ 1145060 h 7045690"/>
                <a:gd name="connsiteX1200" fmla="*/ 5537588 w 6637922"/>
                <a:gd name="connsiteY1200" fmla="*/ 1148021 h 7045690"/>
                <a:gd name="connsiteX1201" fmla="*/ 5515961 w 6637922"/>
                <a:gd name="connsiteY1201" fmla="*/ 1095081 h 7045690"/>
                <a:gd name="connsiteX1202" fmla="*/ 5485286 w 6637922"/>
                <a:gd name="connsiteY1202" fmla="*/ 983679 h 7045690"/>
                <a:gd name="connsiteX1203" fmla="*/ 5519133 w 6637922"/>
                <a:gd name="connsiteY1203" fmla="*/ 1006205 h 7045690"/>
                <a:gd name="connsiteX1204" fmla="*/ 5451440 w 6637922"/>
                <a:gd name="connsiteY1204" fmla="*/ 784692 h 7045690"/>
                <a:gd name="connsiteX1205" fmla="*/ 5466483 w 6637922"/>
                <a:gd name="connsiteY1205" fmla="*/ 795955 h 7045690"/>
                <a:gd name="connsiteX1206" fmla="*/ 5357421 w 6637922"/>
                <a:gd name="connsiteY1206" fmla="*/ 649531 h 7045690"/>
                <a:gd name="connsiteX1207" fmla="*/ 5312292 w 6637922"/>
                <a:gd name="connsiteY1207" fmla="*/ 581951 h 7045690"/>
                <a:gd name="connsiteX1208" fmla="*/ 5308002 w 6637922"/>
                <a:gd name="connsiteY1208" fmla="*/ 574911 h 7045690"/>
                <a:gd name="connsiteX1209" fmla="*/ 5306325 w 6637922"/>
                <a:gd name="connsiteY1209" fmla="*/ 572063 h 7045690"/>
                <a:gd name="connsiteX1210" fmla="*/ 5308531 w 6637922"/>
                <a:gd name="connsiteY1210" fmla="*/ 570687 h 7045690"/>
                <a:gd name="connsiteX1211" fmla="*/ 5298012 w 6637922"/>
                <a:gd name="connsiteY1211" fmla="*/ 556608 h 7045690"/>
                <a:gd name="connsiteX1212" fmla="*/ 5300539 w 6637922"/>
                <a:gd name="connsiteY1212" fmla="*/ 562240 h 7045690"/>
                <a:gd name="connsiteX1213" fmla="*/ 5306325 w 6637922"/>
                <a:gd name="connsiteY1213" fmla="*/ 572063 h 7045690"/>
                <a:gd name="connsiteX1214" fmla="*/ 5304770 w 6637922"/>
                <a:gd name="connsiteY1214" fmla="*/ 573034 h 7045690"/>
                <a:gd name="connsiteX1215" fmla="*/ 5278445 w 6637922"/>
                <a:gd name="connsiteY1215" fmla="*/ 589459 h 7045690"/>
                <a:gd name="connsiteX1216" fmla="*/ 5229814 w 6637922"/>
                <a:gd name="connsiteY1216" fmla="*/ 611037 h 7045690"/>
                <a:gd name="connsiteX1217" fmla="*/ 5216040 w 6637922"/>
                <a:gd name="connsiteY1217" fmla="*/ 603011 h 7045690"/>
                <a:gd name="connsiteX1218" fmla="*/ 5182275 w 6637922"/>
                <a:gd name="connsiteY1218" fmla="*/ 583995 h 7045690"/>
                <a:gd name="connsiteX1219" fmla="*/ 5184426 w 6637922"/>
                <a:gd name="connsiteY1219" fmla="*/ 585705 h 7045690"/>
                <a:gd name="connsiteX1220" fmla="*/ 5185831 w 6637922"/>
                <a:gd name="connsiteY1220" fmla="*/ 590755 h 7045690"/>
                <a:gd name="connsiteX1221" fmla="*/ 5175450 w 6637922"/>
                <a:gd name="connsiteY1221" fmla="*/ 584781 h 7045690"/>
                <a:gd name="connsiteX1222" fmla="*/ 5140231 w 6637922"/>
                <a:gd name="connsiteY1222" fmla="*/ 564603 h 7045690"/>
                <a:gd name="connsiteX1223" fmla="*/ 5176904 w 6637922"/>
                <a:gd name="connsiteY1223" fmla="*/ 585705 h 7045690"/>
                <a:gd name="connsiteX1224" fmla="*/ 5176904 w 6637922"/>
                <a:gd name="connsiteY1224" fmla="*/ 589459 h 7045690"/>
                <a:gd name="connsiteX1225" fmla="*/ 5176904 w 6637922"/>
                <a:gd name="connsiteY1225" fmla="*/ 604477 h 7045690"/>
                <a:gd name="connsiteX1226" fmla="*/ 5176904 w 6637922"/>
                <a:gd name="connsiteY1226" fmla="*/ 634513 h 7045690"/>
                <a:gd name="connsiteX1227" fmla="*/ 5173955 w 6637922"/>
                <a:gd name="connsiteY1227" fmla="*/ 635821 h 7045690"/>
                <a:gd name="connsiteX1228" fmla="*/ 5111642 w 6637922"/>
                <a:gd name="connsiteY1228" fmla="*/ 599792 h 7045690"/>
                <a:gd name="connsiteX1229" fmla="*/ 5061756 w 6637922"/>
                <a:gd name="connsiteY1229" fmla="*/ 571421 h 7045690"/>
                <a:gd name="connsiteX1230" fmla="*/ 5116732 w 6637922"/>
                <a:gd name="connsiteY1230" fmla="*/ 604477 h 7045690"/>
                <a:gd name="connsiteX1231" fmla="*/ 5120493 w 6637922"/>
                <a:gd name="connsiteY1231" fmla="*/ 608232 h 7045690"/>
                <a:gd name="connsiteX1232" fmla="*/ 5124254 w 6637922"/>
                <a:gd name="connsiteY1232" fmla="*/ 611986 h 7045690"/>
                <a:gd name="connsiteX1233" fmla="*/ 5135536 w 6637922"/>
                <a:gd name="connsiteY1233" fmla="*/ 627004 h 7045690"/>
                <a:gd name="connsiteX1234" fmla="*/ 5153531 w 6637922"/>
                <a:gd name="connsiteY1234" fmla="*/ 644587 h 7045690"/>
                <a:gd name="connsiteX1235" fmla="*/ 5052799 w 6637922"/>
                <a:gd name="connsiteY1235" fmla="*/ 675812 h 7045690"/>
                <a:gd name="connsiteX1236" fmla="*/ 5211456 w 6637922"/>
                <a:gd name="connsiteY1236" fmla="*/ 717522 h 7045690"/>
                <a:gd name="connsiteX1237" fmla="*/ 5226330 w 6637922"/>
                <a:gd name="connsiteY1237" fmla="*/ 718479 h 7045690"/>
                <a:gd name="connsiteX1238" fmla="*/ 5227675 w 6637922"/>
                <a:gd name="connsiteY1238" fmla="*/ 722274 h 7045690"/>
                <a:gd name="connsiteX1239" fmla="*/ 5240249 w 6637922"/>
                <a:gd name="connsiteY1239" fmla="*/ 753072 h 7045690"/>
                <a:gd name="connsiteX1240" fmla="*/ 5242584 w 6637922"/>
                <a:gd name="connsiteY1240" fmla="*/ 757814 h 7045690"/>
                <a:gd name="connsiteX1241" fmla="*/ 5229555 w 6637922"/>
                <a:gd name="connsiteY1241" fmla="*/ 780937 h 7045690"/>
                <a:gd name="connsiteX1242" fmla="*/ 5191947 w 6637922"/>
                <a:gd name="connsiteY1242" fmla="*/ 750902 h 7045690"/>
                <a:gd name="connsiteX1243" fmla="*/ 5183016 w 6637922"/>
                <a:gd name="connsiteY1243" fmla="*/ 759350 h 7045690"/>
                <a:gd name="connsiteX1244" fmla="*/ 5165612 w 6637922"/>
                <a:gd name="connsiteY1244" fmla="*/ 775809 h 7045690"/>
                <a:gd name="connsiteX1245" fmla="*/ 5116925 w 6637922"/>
                <a:gd name="connsiteY1245" fmla="*/ 747250 h 7045690"/>
                <a:gd name="connsiteX1246" fmla="*/ 5026429 w 6637922"/>
                <a:gd name="connsiteY1246" fmla="*/ 694147 h 7045690"/>
                <a:gd name="connsiteX1247" fmla="*/ 5014701 w 6637922"/>
                <a:gd name="connsiteY1247" fmla="*/ 687264 h 7045690"/>
                <a:gd name="connsiteX1248" fmla="*/ 5011664 w 6637922"/>
                <a:gd name="connsiteY1248" fmla="*/ 675846 h 7045690"/>
                <a:gd name="connsiteX1249" fmla="*/ 4983070 w 6637922"/>
                <a:gd name="connsiteY1249" fmla="*/ 668698 h 7045690"/>
                <a:gd name="connsiteX1250" fmla="*/ 4944062 w 6637922"/>
                <a:gd name="connsiteY1250" fmla="*/ 645802 h 7045690"/>
                <a:gd name="connsiteX1251" fmla="*/ 4944062 w 6637922"/>
                <a:gd name="connsiteY1251" fmla="*/ 649557 h 7045690"/>
                <a:gd name="connsiteX1252" fmla="*/ 4947817 w 6637922"/>
                <a:gd name="connsiteY1252" fmla="*/ 649557 h 7045690"/>
                <a:gd name="connsiteX1253" fmla="*/ 4966596 w 6637922"/>
                <a:gd name="connsiteY1253" fmla="*/ 664579 h 7045690"/>
                <a:gd name="connsiteX1254" fmla="*/ 4983070 w 6637922"/>
                <a:gd name="connsiteY1254" fmla="*/ 668698 h 7045690"/>
                <a:gd name="connsiteX1255" fmla="*/ 5014701 w 6637922"/>
                <a:gd name="connsiteY1255" fmla="*/ 687264 h 7045690"/>
                <a:gd name="connsiteX1256" fmla="*/ 5041651 w 6637922"/>
                <a:gd name="connsiteY1256" fmla="*/ 788571 h 7045690"/>
                <a:gd name="connsiteX1257" fmla="*/ 5071205 w 6637922"/>
                <a:gd name="connsiteY1257" fmla="*/ 882876 h 7045690"/>
                <a:gd name="connsiteX1258" fmla="*/ 5065711 w 6637922"/>
                <a:gd name="connsiteY1258" fmla="*/ 885686 h 7045690"/>
                <a:gd name="connsiteX1259" fmla="*/ 4820124 w 6637922"/>
                <a:gd name="connsiteY1259" fmla="*/ 1058912 h 7045690"/>
                <a:gd name="connsiteX1260" fmla="*/ 4812613 w 6637922"/>
                <a:gd name="connsiteY1260" fmla="*/ 1043888 h 7045690"/>
                <a:gd name="connsiteX1261" fmla="*/ 4737499 w 6637922"/>
                <a:gd name="connsiteY1261" fmla="*/ 1096466 h 7045690"/>
                <a:gd name="connsiteX1262" fmla="*/ 4729988 w 6637922"/>
                <a:gd name="connsiteY1262" fmla="*/ 1156556 h 7045690"/>
                <a:gd name="connsiteX1263" fmla="*/ 4737499 w 6637922"/>
                <a:gd name="connsiteY1263" fmla="*/ 1152799 h 7045690"/>
                <a:gd name="connsiteX1264" fmla="*/ 4504646 w 6637922"/>
                <a:gd name="connsiteY1264" fmla="*/ 1212888 h 7045690"/>
                <a:gd name="connsiteX1265" fmla="*/ 4463334 w 6637922"/>
                <a:gd name="connsiteY1265" fmla="*/ 1269223 h 7045690"/>
                <a:gd name="connsiteX1266" fmla="*/ 4316862 w 6637922"/>
                <a:gd name="connsiteY1266" fmla="*/ 1167821 h 7045690"/>
                <a:gd name="connsiteX1267" fmla="*/ 4061475 w 6637922"/>
                <a:gd name="connsiteY1267" fmla="*/ 1340578 h 7045690"/>
                <a:gd name="connsiteX1268" fmla="*/ 3911248 w 6637922"/>
                <a:gd name="connsiteY1268" fmla="*/ 1287999 h 7045690"/>
                <a:gd name="connsiteX1269" fmla="*/ 3659617 w 6637922"/>
                <a:gd name="connsiteY1269" fmla="*/ 1475778 h 7045690"/>
                <a:gd name="connsiteX1270" fmla="*/ 3700929 w 6637922"/>
                <a:gd name="connsiteY1270" fmla="*/ 1430711 h 7045690"/>
                <a:gd name="connsiteX1271" fmla="*/ 3182650 w 6637922"/>
                <a:gd name="connsiteY1271" fmla="*/ 1607221 h 7045690"/>
                <a:gd name="connsiteX1272" fmla="*/ 2855904 w 6637922"/>
                <a:gd name="connsiteY1272" fmla="*/ 1434466 h 7045690"/>
                <a:gd name="connsiteX1273" fmla="*/ 2814182 w 6637922"/>
                <a:gd name="connsiteY1273" fmla="*/ 1486750 h 7045690"/>
                <a:gd name="connsiteX1274" fmla="*/ 2799647 w 6637922"/>
                <a:gd name="connsiteY1274" fmla="*/ 1501985 h 7045690"/>
                <a:gd name="connsiteX1275" fmla="*/ 2814628 w 6637922"/>
                <a:gd name="connsiteY1275" fmla="*/ 1512685 h 7045690"/>
                <a:gd name="connsiteX1276" fmla="*/ 2821573 w 6637922"/>
                <a:gd name="connsiteY1276" fmla="*/ 1517646 h 7045690"/>
                <a:gd name="connsiteX1277" fmla="*/ 2803514 w 6637922"/>
                <a:gd name="connsiteY1277" fmla="*/ 1509709 h 7045690"/>
                <a:gd name="connsiteX1278" fmla="*/ 2799481 w 6637922"/>
                <a:gd name="connsiteY1278" fmla="*/ 1502024 h 7045690"/>
                <a:gd name="connsiteX1279" fmla="*/ 2784254 w 6637922"/>
                <a:gd name="connsiteY1279" fmla="*/ 1494907 h 7045690"/>
                <a:gd name="connsiteX1280" fmla="*/ 2731967 w 6637922"/>
                <a:gd name="connsiteY1280" fmla="*/ 1517089 h 7045690"/>
                <a:gd name="connsiteX1281" fmla="*/ 2840884 w 6637922"/>
                <a:gd name="connsiteY1281" fmla="*/ 1569665 h 7045690"/>
                <a:gd name="connsiteX1282" fmla="*/ 2566718 w 6637922"/>
                <a:gd name="connsiteY1282" fmla="*/ 1791242 h 7045690"/>
                <a:gd name="connsiteX1283" fmla="*/ 2555453 w 6637922"/>
                <a:gd name="connsiteY1283" fmla="*/ 1742421 h 7045690"/>
                <a:gd name="connsiteX1284" fmla="*/ 2679390 w 6637922"/>
                <a:gd name="connsiteY1284" fmla="*/ 1723643 h 7045690"/>
                <a:gd name="connsiteX1285" fmla="*/ 2739484 w 6637922"/>
                <a:gd name="connsiteY1285" fmla="*/ 1656044 h 7045690"/>
                <a:gd name="connsiteX1286" fmla="*/ 2514141 w 6637922"/>
                <a:gd name="connsiteY1286" fmla="*/ 1595955 h 7045690"/>
                <a:gd name="connsiteX1287" fmla="*/ 2454048 w 6637922"/>
                <a:gd name="connsiteY1287" fmla="*/ 1644776 h 7045690"/>
                <a:gd name="connsiteX1288" fmla="*/ 2431515 w 6637922"/>
                <a:gd name="connsiteY1288" fmla="*/ 1614732 h 7045690"/>
                <a:gd name="connsiteX1289" fmla="*/ 2401470 w 6637922"/>
                <a:gd name="connsiteY1289" fmla="*/ 1663555 h 7045690"/>
                <a:gd name="connsiteX1290" fmla="*/ 2435269 w 6637922"/>
                <a:gd name="connsiteY1290" fmla="*/ 1535866 h 7045690"/>
                <a:gd name="connsiteX1291" fmla="*/ 2615545 w 6637922"/>
                <a:gd name="connsiteY1291" fmla="*/ 1355600 h 7045690"/>
                <a:gd name="connsiteX1292" fmla="*/ 2360158 w 6637922"/>
                <a:gd name="connsiteY1292" fmla="*/ 1520844 h 7045690"/>
                <a:gd name="connsiteX1293" fmla="*/ 2333866 w 6637922"/>
                <a:gd name="connsiteY1293" fmla="*/ 1498310 h 7045690"/>
                <a:gd name="connsiteX1294" fmla="*/ 2270020 w 6637922"/>
                <a:gd name="connsiteY1294" fmla="*/ 1610977 h 7045690"/>
                <a:gd name="connsiteX1295" fmla="*/ 2209928 w 6637922"/>
                <a:gd name="connsiteY1295" fmla="*/ 1592199 h 7045690"/>
                <a:gd name="connsiteX1296" fmla="*/ 2018386 w 6637922"/>
                <a:gd name="connsiteY1296" fmla="*/ 1798754 h 7045690"/>
                <a:gd name="connsiteX1297" fmla="*/ 2431515 w 6637922"/>
                <a:gd name="connsiteY1297" fmla="*/ 1689842 h 7045690"/>
                <a:gd name="connsiteX1298" fmla="*/ 2254997 w 6637922"/>
                <a:gd name="connsiteY1298" fmla="*/ 1847576 h 7045690"/>
                <a:gd name="connsiteX1299" fmla="*/ 2243729 w 6637922"/>
                <a:gd name="connsiteY1299" fmla="*/ 1798754 h 7045690"/>
                <a:gd name="connsiteX1300" fmla="*/ 2014632 w 6637922"/>
                <a:gd name="connsiteY1300" fmla="*/ 1896397 h 7045690"/>
                <a:gd name="connsiteX1301" fmla="*/ 2063455 w 6637922"/>
                <a:gd name="connsiteY1301" fmla="*/ 1855087 h 7045690"/>
                <a:gd name="connsiteX1302" fmla="*/ 1762998 w 6637922"/>
                <a:gd name="connsiteY1302" fmla="*/ 1937709 h 7045690"/>
                <a:gd name="connsiteX1303" fmla="*/ 1845626 w 6637922"/>
                <a:gd name="connsiteY1303" fmla="*/ 1911419 h 7045690"/>
                <a:gd name="connsiteX1304" fmla="*/ 1639065 w 6637922"/>
                <a:gd name="connsiteY1304" fmla="*/ 1975264 h 7045690"/>
                <a:gd name="connsiteX1305" fmla="*/ 1518883 w 6637922"/>
                <a:gd name="connsiteY1305" fmla="*/ 2095441 h 7045690"/>
                <a:gd name="connsiteX1306" fmla="*/ 1455036 w 6637922"/>
                <a:gd name="connsiteY1306" fmla="*/ 2042862 h 7045690"/>
                <a:gd name="connsiteX1307" fmla="*/ 1416606 w 6637922"/>
                <a:gd name="connsiteY1307" fmla="*/ 2042907 h 7045690"/>
                <a:gd name="connsiteX1308" fmla="*/ 1387642 w 6637922"/>
                <a:gd name="connsiteY1308" fmla="*/ 2049624 h 7045690"/>
                <a:gd name="connsiteX1309" fmla="*/ 1387845 w 6637922"/>
                <a:gd name="connsiteY1309" fmla="*/ 2036115 h 7045690"/>
                <a:gd name="connsiteX1310" fmla="*/ 1353633 w 6637922"/>
                <a:gd name="connsiteY1310" fmla="*/ 1986529 h 7045690"/>
                <a:gd name="connsiteX1311" fmla="*/ 1280221 w 6637922"/>
                <a:gd name="connsiteY1311" fmla="*/ 2035645 h 7045690"/>
                <a:gd name="connsiteX1312" fmla="*/ 1279414 w 6637922"/>
                <a:gd name="connsiteY1312" fmla="*/ 2037408 h 7045690"/>
                <a:gd name="connsiteX1313" fmla="*/ 1250982 w 6637922"/>
                <a:gd name="connsiteY1313" fmla="*/ 2042315 h 7045690"/>
                <a:gd name="connsiteX1314" fmla="*/ 1246244 w 6637922"/>
                <a:gd name="connsiteY1314" fmla="*/ 2029308 h 7045690"/>
                <a:gd name="connsiteX1315" fmla="*/ 1308565 w 6637922"/>
                <a:gd name="connsiteY1315" fmla="*/ 1918931 h 7045690"/>
                <a:gd name="connsiteX1316" fmla="*/ 1252229 w 6637922"/>
                <a:gd name="connsiteY1316" fmla="*/ 1918931 h 7045690"/>
                <a:gd name="connsiteX1317" fmla="*/ 1258567 w 6637922"/>
                <a:gd name="connsiteY1317" fmla="*/ 1856084 h 7045690"/>
                <a:gd name="connsiteX1318" fmla="*/ 1263473 w 6637922"/>
                <a:gd name="connsiteY1318" fmla="*/ 1843879 h 7045690"/>
                <a:gd name="connsiteX1319" fmla="*/ 1275497 w 6637922"/>
                <a:gd name="connsiteY1319" fmla="*/ 1849676 h 7045690"/>
                <a:gd name="connsiteX1320" fmla="*/ 1284873 w 6637922"/>
                <a:gd name="connsiteY1320" fmla="*/ 1854197 h 7045690"/>
                <a:gd name="connsiteX1321" fmla="*/ 1270983 w 6637922"/>
                <a:gd name="connsiteY1321" fmla="*/ 1843481 h 7045690"/>
                <a:gd name="connsiteX1322" fmla="*/ 1262734 w 6637922"/>
                <a:gd name="connsiteY1322" fmla="*/ 1843481 h 7045690"/>
                <a:gd name="connsiteX1323" fmla="*/ 1243955 w 6637922"/>
                <a:gd name="connsiteY1323" fmla="*/ 1835136 h 7045690"/>
                <a:gd name="connsiteX1324" fmla="*/ 1229695 w 6637922"/>
                <a:gd name="connsiteY1324" fmla="*/ 1828798 h 7045690"/>
                <a:gd name="connsiteX1325" fmla="*/ 1233451 w 6637922"/>
                <a:gd name="connsiteY1325" fmla="*/ 2005308 h 7045690"/>
                <a:gd name="connsiteX1326" fmla="*/ 1117025 w 6637922"/>
                <a:gd name="connsiteY1326" fmla="*/ 1971507 h 7045690"/>
                <a:gd name="connsiteX1327" fmla="*/ 1158337 w 6637922"/>
                <a:gd name="connsiteY1327" fmla="*/ 1952730 h 7045690"/>
                <a:gd name="connsiteX1328" fmla="*/ 1124536 w 6637922"/>
                <a:gd name="connsiteY1328" fmla="*/ 1716132 h 7045690"/>
                <a:gd name="connsiteX1329" fmla="*/ 1125825 w 6637922"/>
                <a:gd name="connsiteY1329" fmla="*/ 1709041 h 7045690"/>
                <a:gd name="connsiteX1330" fmla="*/ 1126744 w 6637922"/>
                <a:gd name="connsiteY1330" fmla="*/ 1707469 h 7045690"/>
                <a:gd name="connsiteX1331" fmla="*/ 1147422 w 6637922"/>
                <a:gd name="connsiteY1331" fmla="*/ 1672122 h 7045690"/>
                <a:gd name="connsiteX1332" fmla="*/ 1155345 w 6637922"/>
                <a:gd name="connsiteY1332" fmla="*/ 1658587 h 7045690"/>
                <a:gd name="connsiteX1333" fmla="*/ 1155593 w 6637922"/>
                <a:gd name="connsiteY1333" fmla="*/ 1659414 h 7045690"/>
                <a:gd name="connsiteX1334" fmla="*/ 1148127 w 6637922"/>
                <a:gd name="connsiteY1334" fmla="*/ 1672357 h 7045690"/>
                <a:gd name="connsiteX1335" fmla="*/ 1148935 w 6637922"/>
                <a:gd name="connsiteY1335" fmla="*/ 1672142 h 7045690"/>
                <a:gd name="connsiteX1336" fmla="*/ 1155890 w 6637922"/>
                <a:gd name="connsiteY1336" fmla="*/ 1660405 h 7045690"/>
                <a:gd name="connsiteX1337" fmla="*/ 1161096 w 6637922"/>
                <a:gd name="connsiteY1337" fmla="*/ 1677755 h 7045690"/>
                <a:gd name="connsiteX1338" fmla="*/ 1165849 w 6637922"/>
                <a:gd name="connsiteY1338" fmla="*/ 1693599 h 7045690"/>
                <a:gd name="connsiteX1339" fmla="*/ 1199650 w 6637922"/>
                <a:gd name="connsiteY1339" fmla="*/ 1757443 h 7045690"/>
                <a:gd name="connsiteX1340" fmla="*/ 1208452 w 6637922"/>
                <a:gd name="connsiteY1340" fmla="*/ 1733384 h 7045690"/>
                <a:gd name="connsiteX1341" fmla="*/ 1208164 w 6637922"/>
                <a:gd name="connsiteY1341" fmla="*/ 1715402 h 7045690"/>
                <a:gd name="connsiteX1342" fmla="*/ 1227368 w 6637922"/>
                <a:gd name="connsiteY1342" fmla="*/ 1712535 h 7045690"/>
                <a:gd name="connsiteX1343" fmla="*/ 1259791 w 6637922"/>
                <a:gd name="connsiteY1343" fmla="*/ 1658934 h 7045690"/>
                <a:gd name="connsiteX1344" fmla="*/ 1228180 w 6637922"/>
                <a:gd name="connsiteY1344" fmla="*/ 1671793 h 7045690"/>
                <a:gd name="connsiteX1345" fmla="*/ 1195275 w 6637922"/>
                <a:gd name="connsiteY1345" fmla="*/ 1685178 h 7045690"/>
                <a:gd name="connsiteX1346" fmla="*/ 1188383 w 6637922"/>
                <a:gd name="connsiteY1346" fmla="*/ 1671066 h 7045690"/>
                <a:gd name="connsiteX1347" fmla="*/ 1177116 w 6637922"/>
                <a:gd name="connsiteY1347" fmla="*/ 1652288 h 7045690"/>
                <a:gd name="connsiteX1348" fmla="*/ 1169604 w 6637922"/>
                <a:gd name="connsiteY1348" fmla="*/ 1641021 h 7045690"/>
                <a:gd name="connsiteX1349" fmla="*/ 1169604 w 6637922"/>
                <a:gd name="connsiteY1349" fmla="*/ 1637266 h 7045690"/>
                <a:gd name="connsiteX1350" fmla="*/ 1155890 w 6637922"/>
                <a:gd name="connsiteY1350" fmla="*/ 1660405 h 7045690"/>
                <a:gd name="connsiteX1351" fmla="*/ 1155593 w 6637922"/>
                <a:gd name="connsiteY1351" fmla="*/ 1659414 h 7045690"/>
                <a:gd name="connsiteX1352" fmla="*/ 1173169 w 6637922"/>
                <a:gd name="connsiteY1352" fmla="*/ 1628948 h 7045690"/>
                <a:gd name="connsiteX1353" fmla="*/ 1177048 w 6637922"/>
                <a:gd name="connsiteY1353" fmla="*/ 1621512 h 7045690"/>
                <a:gd name="connsiteX1354" fmla="*/ 1155345 w 6637922"/>
                <a:gd name="connsiteY1354" fmla="*/ 1658587 h 7045690"/>
                <a:gd name="connsiteX1355" fmla="*/ 1154582 w 6637922"/>
                <a:gd name="connsiteY1355" fmla="*/ 1656044 h 7045690"/>
                <a:gd name="connsiteX1356" fmla="*/ 1150826 w 6637922"/>
                <a:gd name="connsiteY1356" fmla="*/ 1648533 h 7045690"/>
                <a:gd name="connsiteX1357" fmla="*/ 1150826 w 6637922"/>
                <a:gd name="connsiteY1357" fmla="*/ 1644776 h 7045690"/>
                <a:gd name="connsiteX1358" fmla="*/ 1156503 w 6637922"/>
                <a:gd name="connsiteY1358" fmla="*/ 1633619 h 7045690"/>
                <a:gd name="connsiteX1359" fmla="*/ 1131902 w 6637922"/>
                <a:gd name="connsiteY1359" fmla="*/ 1675617 h 7045690"/>
                <a:gd name="connsiteX1360" fmla="*/ 1132047 w 6637922"/>
                <a:gd name="connsiteY1360" fmla="*/ 1674820 h 7045690"/>
                <a:gd name="connsiteX1361" fmla="*/ 1135803 w 6637922"/>
                <a:gd name="connsiteY1361" fmla="*/ 1652288 h 7045690"/>
                <a:gd name="connsiteX1362" fmla="*/ 1135803 w 6637922"/>
                <a:gd name="connsiteY1362" fmla="*/ 1648533 h 7045690"/>
                <a:gd name="connsiteX1363" fmla="*/ 977480 w 6637922"/>
                <a:gd name="connsiteY1363" fmla="*/ 1915310 h 7045690"/>
                <a:gd name="connsiteX1364" fmla="*/ 952667 w 6637922"/>
                <a:gd name="connsiteY1364" fmla="*/ 1957894 h 7045690"/>
                <a:gd name="connsiteX1365" fmla="*/ 963219 w 6637922"/>
                <a:gd name="connsiteY1365" fmla="*/ 1964065 h 7045690"/>
                <a:gd name="connsiteX1366" fmla="*/ 981307 w 6637922"/>
                <a:gd name="connsiteY1366" fmla="*/ 1933080 h 7045690"/>
                <a:gd name="connsiteX1367" fmla="*/ 1117617 w 6637922"/>
                <a:gd name="connsiteY1367" fmla="*/ 1700005 h 7045690"/>
                <a:gd name="connsiteX1368" fmla="*/ 1131902 w 6637922"/>
                <a:gd name="connsiteY1368" fmla="*/ 1675617 h 7045690"/>
                <a:gd name="connsiteX1369" fmla="*/ 1131109 w 6637922"/>
                <a:gd name="connsiteY1369" fmla="*/ 1679985 h 7045690"/>
                <a:gd name="connsiteX1370" fmla="*/ 1128879 w 6637922"/>
                <a:gd name="connsiteY1370" fmla="*/ 1692248 h 7045690"/>
                <a:gd name="connsiteX1371" fmla="*/ 1125825 w 6637922"/>
                <a:gd name="connsiteY1371" fmla="*/ 1709041 h 7045690"/>
                <a:gd name="connsiteX1372" fmla="*/ 1101732 w 6637922"/>
                <a:gd name="connsiteY1372" fmla="*/ 1750237 h 7045690"/>
                <a:gd name="connsiteX1373" fmla="*/ 1018157 w 6637922"/>
                <a:gd name="connsiteY1373" fmla="*/ 1893185 h 7045690"/>
                <a:gd name="connsiteX1374" fmla="*/ 973283 w 6637922"/>
                <a:gd name="connsiteY1374" fmla="*/ 1969951 h 7045690"/>
                <a:gd name="connsiteX1375" fmla="*/ 989106 w 6637922"/>
                <a:gd name="connsiteY1375" fmla="*/ 1979206 h 7045690"/>
                <a:gd name="connsiteX1376" fmla="*/ 992883 w 6637922"/>
                <a:gd name="connsiteY1376" fmla="*/ 2102747 h 7045690"/>
                <a:gd name="connsiteX1377" fmla="*/ 972581 w 6637922"/>
                <a:gd name="connsiteY1377" fmla="*/ 2057940 h 7045690"/>
                <a:gd name="connsiteX1378" fmla="*/ 934010 w 6637922"/>
                <a:gd name="connsiteY1378" fmla="*/ 2037139 h 7045690"/>
                <a:gd name="connsiteX1379" fmla="*/ 900546 w 6637922"/>
                <a:gd name="connsiteY1379" fmla="*/ 2094389 h 7045690"/>
                <a:gd name="connsiteX1380" fmla="*/ 861064 w 6637922"/>
                <a:gd name="connsiteY1380" fmla="*/ 2161937 h 7045690"/>
                <a:gd name="connsiteX1381" fmla="*/ 854127 w 6637922"/>
                <a:gd name="connsiteY1381" fmla="*/ 2163037 h 7045690"/>
                <a:gd name="connsiteX1382" fmla="*/ 852718 w 6637922"/>
                <a:gd name="connsiteY1382" fmla="*/ 2163037 h 7045690"/>
                <a:gd name="connsiteX1383" fmla="*/ 847324 w 6637922"/>
                <a:gd name="connsiteY1383" fmla="*/ 2163037 h 7045690"/>
                <a:gd name="connsiteX1384" fmla="*/ 866584 w 6637922"/>
                <a:gd name="connsiteY1384" fmla="*/ 2129814 h 7045690"/>
                <a:gd name="connsiteX1385" fmla="*/ 917144 w 6637922"/>
                <a:gd name="connsiteY1385" fmla="*/ 2042998 h 7045690"/>
                <a:gd name="connsiteX1386" fmla="*/ 923833 w 6637922"/>
                <a:gd name="connsiteY1386" fmla="*/ 2031538 h 7045690"/>
                <a:gd name="connsiteX1387" fmla="*/ 914684 w 6637922"/>
                <a:gd name="connsiteY1387" fmla="*/ 2026484 h 7045690"/>
                <a:gd name="connsiteX1388" fmla="*/ 913519 w 6637922"/>
                <a:gd name="connsiteY1388" fmla="*/ 2025087 h 7045690"/>
                <a:gd name="connsiteX1389" fmla="*/ 888365 w 6637922"/>
                <a:gd name="connsiteY1389" fmla="*/ 2068265 h 7045690"/>
                <a:gd name="connsiteX1390" fmla="*/ 835348 w 6637922"/>
                <a:gd name="connsiteY1390" fmla="*/ 2159284 h 7045690"/>
                <a:gd name="connsiteX1391" fmla="*/ 842860 w 6637922"/>
                <a:gd name="connsiteY1391" fmla="*/ 2163037 h 7045690"/>
                <a:gd name="connsiteX1392" fmla="*/ 847324 w 6637922"/>
                <a:gd name="connsiteY1392" fmla="*/ 2163037 h 7045690"/>
                <a:gd name="connsiteX1393" fmla="*/ 844488 w 6637922"/>
                <a:gd name="connsiteY1393" fmla="*/ 2167933 h 7045690"/>
                <a:gd name="connsiteX1394" fmla="*/ 840850 w 6637922"/>
                <a:gd name="connsiteY1394" fmla="*/ 2174306 h 7045690"/>
                <a:gd name="connsiteX1395" fmla="*/ 839104 w 6637922"/>
                <a:gd name="connsiteY1395" fmla="*/ 2174306 h 7045690"/>
                <a:gd name="connsiteX1396" fmla="*/ 839104 w 6637922"/>
                <a:gd name="connsiteY1396" fmla="*/ 2177363 h 7045690"/>
                <a:gd name="connsiteX1397" fmla="*/ 834518 w 6637922"/>
                <a:gd name="connsiteY1397" fmla="*/ 2185397 h 7045690"/>
                <a:gd name="connsiteX1398" fmla="*/ 839104 w 6637922"/>
                <a:gd name="connsiteY1398" fmla="*/ 2178059 h 7045690"/>
                <a:gd name="connsiteX1399" fmla="*/ 839104 w 6637922"/>
                <a:gd name="connsiteY1399" fmla="*/ 2177363 h 7045690"/>
                <a:gd name="connsiteX1400" fmla="*/ 840850 w 6637922"/>
                <a:gd name="connsiteY1400" fmla="*/ 2174306 h 7045690"/>
                <a:gd name="connsiteX1401" fmla="*/ 842860 w 6637922"/>
                <a:gd name="connsiteY1401" fmla="*/ 2174306 h 7045690"/>
                <a:gd name="connsiteX1402" fmla="*/ 844737 w 6637922"/>
                <a:gd name="connsiteY1402" fmla="*/ 2173836 h 7045690"/>
                <a:gd name="connsiteX1403" fmla="*/ 855713 w 6637922"/>
                <a:gd name="connsiteY1403" fmla="*/ 2171092 h 7045690"/>
                <a:gd name="connsiteX1404" fmla="*/ 842860 w 6637922"/>
                <a:gd name="connsiteY1404" fmla="*/ 2193082 h 7045690"/>
                <a:gd name="connsiteX1405" fmla="*/ 846615 w 6637922"/>
                <a:gd name="connsiteY1405" fmla="*/ 2193082 h 7045690"/>
                <a:gd name="connsiteX1406" fmla="*/ 850371 w 6637922"/>
                <a:gd name="connsiteY1406" fmla="*/ 2189328 h 7045690"/>
                <a:gd name="connsiteX1407" fmla="*/ 887928 w 6637922"/>
                <a:gd name="connsiteY1407" fmla="*/ 2174306 h 7045690"/>
                <a:gd name="connsiteX1408" fmla="*/ 906706 w 6637922"/>
                <a:gd name="connsiteY1408" fmla="*/ 2238149 h 7045690"/>
                <a:gd name="connsiteX1409" fmla="*/ 921729 w 6637922"/>
                <a:gd name="connsiteY1409" fmla="*/ 2200593 h 7045690"/>
                <a:gd name="connsiteX1410" fmla="*/ 1019377 w 6637922"/>
                <a:gd name="connsiteY1410" fmla="*/ 2189328 h 7045690"/>
                <a:gd name="connsiteX1411" fmla="*/ 966797 w 6637922"/>
                <a:gd name="connsiteY1411" fmla="*/ 2170551 h 7045690"/>
                <a:gd name="connsiteX1412" fmla="*/ 1224003 w 6637922"/>
                <a:gd name="connsiteY1412" fmla="*/ 2046971 h 7045690"/>
                <a:gd name="connsiteX1413" fmla="*/ 1250982 w 6637922"/>
                <a:gd name="connsiteY1413" fmla="*/ 2042315 h 7045690"/>
                <a:gd name="connsiteX1414" fmla="*/ 1263496 w 6637922"/>
                <a:gd name="connsiteY1414" fmla="*/ 2076661 h 7045690"/>
                <a:gd name="connsiteX1415" fmla="*/ 1272453 w 6637922"/>
                <a:gd name="connsiteY1415" fmla="*/ 2052611 h 7045690"/>
                <a:gd name="connsiteX1416" fmla="*/ 1279414 w 6637922"/>
                <a:gd name="connsiteY1416" fmla="*/ 2037408 h 7045690"/>
                <a:gd name="connsiteX1417" fmla="*/ 1334854 w 6637922"/>
                <a:gd name="connsiteY1417" fmla="*/ 2027840 h 7045690"/>
                <a:gd name="connsiteX1418" fmla="*/ 1255046 w 6637922"/>
                <a:gd name="connsiteY1418" fmla="*/ 2104360 h 7045690"/>
                <a:gd name="connsiteX1419" fmla="*/ 1240727 w 6637922"/>
                <a:gd name="connsiteY1419" fmla="*/ 2112026 h 7045690"/>
                <a:gd name="connsiteX1420" fmla="*/ 1230972 w 6637922"/>
                <a:gd name="connsiteY1420" fmla="*/ 2093658 h 7045690"/>
                <a:gd name="connsiteX1421" fmla="*/ 1214672 w 6637922"/>
                <a:gd name="connsiteY1421" fmla="*/ 2061640 h 7045690"/>
                <a:gd name="connsiteX1422" fmla="*/ 1199650 w 6637922"/>
                <a:gd name="connsiteY1422" fmla="*/ 2163037 h 7045690"/>
                <a:gd name="connsiteX1423" fmla="*/ 1102002 w 6637922"/>
                <a:gd name="connsiteY1423" fmla="*/ 2110462 h 7045690"/>
                <a:gd name="connsiteX1424" fmla="*/ 1102847 w 6637922"/>
                <a:gd name="connsiteY1424" fmla="*/ 2128392 h 7045690"/>
                <a:gd name="connsiteX1425" fmla="*/ 1116881 w 6637922"/>
                <a:gd name="connsiteY1425" fmla="*/ 2124328 h 7045690"/>
                <a:gd name="connsiteX1426" fmla="*/ 1150653 w 6637922"/>
                <a:gd name="connsiteY1426" fmla="*/ 2114546 h 7045690"/>
                <a:gd name="connsiteX1427" fmla="*/ 1120811 w 6637922"/>
                <a:gd name="connsiteY1427" fmla="*/ 2179659 h 7045690"/>
                <a:gd name="connsiteX1428" fmla="*/ 1110611 w 6637922"/>
                <a:gd name="connsiteY1428" fmla="*/ 2183398 h 7045690"/>
                <a:gd name="connsiteX1429" fmla="*/ 1116027 w 6637922"/>
                <a:gd name="connsiteY1429" fmla="*/ 2200302 h 7045690"/>
                <a:gd name="connsiteX1430" fmla="*/ 1222184 w 6637922"/>
                <a:gd name="connsiteY1430" fmla="*/ 2317016 h 7045690"/>
                <a:gd name="connsiteX1431" fmla="*/ 1259741 w 6637922"/>
                <a:gd name="connsiteY1431" fmla="*/ 2286971 h 7045690"/>
                <a:gd name="connsiteX1432" fmla="*/ 1349877 w 6637922"/>
                <a:gd name="connsiteY1432" fmla="*/ 2403390 h 7045690"/>
                <a:gd name="connsiteX1433" fmla="*/ 1319832 w 6637922"/>
                <a:gd name="connsiteY1433" fmla="*/ 2388373 h 7045690"/>
                <a:gd name="connsiteX1434" fmla="*/ 1361144 w 6637922"/>
                <a:gd name="connsiteY1434" fmla="*/ 2489770 h 7045690"/>
                <a:gd name="connsiteX1435" fmla="*/ 1567705 w 6637922"/>
                <a:gd name="connsiteY1435" fmla="*/ 2568634 h 7045690"/>
                <a:gd name="connsiteX1436" fmla="*/ 1537661 w 6637922"/>
                <a:gd name="connsiteY1436" fmla="*/ 2564880 h 7045690"/>
                <a:gd name="connsiteX1437" fmla="*/ 1079468 w 6637922"/>
                <a:gd name="connsiteY1437" fmla="*/ 2504791 h 7045690"/>
                <a:gd name="connsiteX1438" fmla="*/ 1171364 w 6637922"/>
                <a:gd name="connsiteY1438" fmla="*/ 2938381 h 7045690"/>
                <a:gd name="connsiteX1439" fmla="*/ 1192123 w 6637922"/>
                <a:gd name="connsiteY1439" fmla="*/ 3094300 h 7045690"/>
                <a:gd name="connsiteX1440" fmla="*/ 1204484 w 6637922"/>
                <a:gd name="connsiteY1440" fmla="*/ 3094912 h 7045690"/>
                <a:gd name="connsiteX1441" fmla="*/ 1209974 w 6637922"/>
                <a:gd name="connsiteY1441" fmla="*/ 3192462 h 7045690"/>
                <a:gd name="connsiteX1442" fmla="*/ 1203568 w 6637922"/>
                <a:gd name="connsiteY1442" fmla="*/ 3186014 h 7045690"/>
                <a:gd name="connsiteX1443" fmla="*/ 1210917 w 6637922"/>
                <a:gd name="connsiteY1443" fmla="*/ 3252149 h 7045690"/>
                <a:gd name="connsiteX1444" fmla="*/ 1225940 w 6637922"/>
                <a:gd name="connsiteY1444" fmla="*/ 3278435 h 7045690"/>
                <a:gd name="connsiteX1445" fmla="*/ 1210917 w 6637922"/>
                <a:gd name="connsiteY1445" fmla="*/ 3267165 h 7045690"/>
                <a:gd name="connsiteX1446" fmla="*/ 1214672 w 6637922"/>
                <a:gd name="connsiteY1446" fmla="*/ 3334769 h 7045690"/>
                <a:gd name="connsiteX1447" fmla="*/ 1229695 w 6637922"/>
                <a:gd name="connsiteY1447" fmla="*/ 3361055 h 7045690"/>
                <a:gd name="connsiteX1448" fmla="*/ 1214672 w 6637922"/>
                <a:gd name="connsiteY1448" fmla="*/ 3353549 h 7045690"/>
                <a:gd name="connsiteX1449" fmla="*/ 1218428 w 6637922"/>
                <a:gd name="connsiteY1449" fmla="*/ 3376073 h 7045690"/>
                <a:gd name="connsiteX1450" fmla="*/ 1357168 w 6637922"/>
                <a:gd name="connsiteY1450" fmla="*/ 3552441 h 7045690"/>
                <a:gd name="connsiteX1451" fmla="*/ 1370682 w 6637922"/>
                <a:gd name="connsiteY1451" fmla="*/ 3565882 h 7045690"/>
                <a:gd name="connsiteX1452" fmla="*/ 1349962 w 6637922"/>
                <a:gd name="connsiteY1452" fmla="*/ 3541709 h 7045690"/>
                <a:gd name="connsiteX1453" fmla="*/ 1391237 w 6637922"/>
                <a:gd name="connsiteY1453" fmla="*/ 3571727 h 7045690"/>
                <a:gd name="connsiteX1454" fmla="*/ 1383264 w 6637922"/>
                <a:gd name="connsiteY1454" fmla="*/ 3578294 h 7045690"/>
                <a:gd name="connsiteX1455" fmla="*/ 1372756 w 6637922"/>
                <a:gd name="connsiteY1455" fmla="*/ 3568243 h 7045690"/>
                <a:gd name="connsiteX1456" fmla="*/ 1412315 w 6637922"/>
                <a:gd name="connsiteY1456" fmla="*/ 3641774 h 7045690"/>
                <a:gd name="connsiteX1457" fmla="*/ 1432502 w 6637922"/>
                <a:gd name="connsiteY1457" fmla="*/ 3710313 h 7045690"/>
                <a:gd name="connsiteX1458" fmla="*/ 1387434 w 6637922"/>
                <a:gd name="connsiteY1458" fmla="*/ 3650224 h 7045690"/>
                <a:gd name="connsiteX1459" fmla="*/ 1413724 w 6637922"/>
                <a:gd name="connsiteY1459" fmla="*/ 3886823 h 7045690"/>
                <a:gd name="connsiteX1460" fmla="*/ 1391190 w 6637922"/>
                <a:gd name="connsiteY1460" fmla="*/ 3815468 h 7045690"/>
                <a:gd name="connsiteX1461" fmla="*/ 1526394 w 6637922"/>
                <a:gd name="connsiteY1461" fmla="*/ 3954423 h 7045690"/>
                <a:gd name="connsiteX1462" fmla="*/ 1421235 w 6637922"/>
                <a:gd name="connsiteY1462" fmla="*/ 3871801 h 7045690"/>
                <a:gd name="connsiteX1463" fmla="*/ 1500104 w 6637922"/>
                <a:gd name="connsiteY1463" fmla="*/ 4160977 h 7045690"/>
                <a:gd name="connsiteX1464" fmla="*/ 1409968 w 6637922"/>
                <a:gd name="connsiteY1464" fmla="*/ 4296177 h 7045690"/>
                <a:gd name="connsiteX1465" fmla="*/ 1500104 w 6637922"/>
                <a:gd name="connsiteY1465" fmla="*/ 4273643 h 7045690"/>
                <a:gd name="connsiteX1466" fmla="*/ 1541417 w 6637922"/>
                <a:gd name="connsiteY1466" fmla="*/ 4367532 h 7045690"/>
                <a:gd name="connsiteX1467" fmla="*/ 1522639 w 6637922"/>
                <a:gd name="connsiteY1467" fmla="*/ 4363776 h 7045690"/>
                <a:gd name="connsiteX1468" fmla="*/ 1665351 w 6637922"/>
                <a:gd name="connsiteY1468" fmla="*/ 4592864 h 7045690"/>
                <a:gd name="connsiteX1469" fmla="*/ 1762998 w 6637922"/>
                <a:gd name="connsiteY1469" fmla="*/ 4979684 h 7045690"/>
                <a:gd name="connsiteX1470" fmla="*/ 1676621 w 6637922"/>
                <a:gd name="connsiteY1470" fmla="*/ 5107373 h 7045690"/>
                <a:gd name="connsiteX1471" fmla="*/ 1834357 w 6637922"/>
                <a:gd name="connsiteY1471" fmla="*/ 5238816 h 7045690"/>
                <a:gd name="connsiteX1472" fmla="*/ 1740465 w 6637922"/>
                <a:gd name="connsiteY1472" fmla="*/ 5114884 h 7045690"/>
                <a:gd name="connsiteX1473" fmla="*/ 1811825 w 6637922"/>
                <a:gd name="connsiteY1473" fmla="*/ 5020995 h 7045690"/>
                <a:gd name="connsiteX1474" fmla="*/ 1868158 w 6637922"/>
                <a:gd name="connsiteY1474" fmla="*/ 5332705 h 7045690"/>
                <a:gd name="connsiteX1475" fmla="*/ 1853135 w 6637922"/>
                <a:gd name="connsiteY1475" fmla="*/ 5313927 h 7045690"/>
                <a:gd name="connsiteX1476" fmla="*/ 1841871 w 6637922"/>
                <a:gd name="connsiteY1476" fmla="*/ 5606859 h 7045690"/>
                <a:gd name="connsiteX1477" fmla="*/ 1894450 w 6637922"/>
                <a:gd name="connsiteY1477" fmla="*/ 5674459 h 7045690"/>
                <a:gd name="connsiteX1478" fmla="*/ 1875671 w 6637922"/>
                <a:gd name="connsiteY1478" fmla="*/ 5670703 h 7045690"/>
                <a:gd name="connsiteX1479" fmla="*/ 1916983 w 6637922"/>
                <a:gd name="connsiteY1479" fmla="*/ 5903546 h 7045690"/>
                <a:gd name="connsiteX1480" fmla="*/ 1901958 w 6637922"/>
                <a:gd name="connsiteY1480" fmla="*/ 5892280 h 7045690"/>
                <a:gd name="connsiteX1481" fmla="*/ 1999609 w 6637922"/>
                <a:gd name="connsiteY1481" fmla="*/ 6095079 h 7045690"/>
                <a:gd name="connsiteX1482" fmla="*/ 1916983 w 6637922"/>
                <a:gd name="connsiteY1482" fmla="*/ 6087568 h 7045690"/>
                <a:gd name="connsiteX1483" fmla="*/ 1945621 w 6637922"/>
                <a:gd name="connsiteY1483" fmla="*/ 6188028 h 7045690"/>
                <a:gd name="connsiteX1484" fmla="*/ 1954653 w 6637922"/>
                <a:gd name="connsiteY1484" fmla="*/ 6203892 h 7045690"/>
                <a:gd name="connsiteX1485" fmla="*/ 1954538 w 6637922"/>
                <a:gd name="connsiteY1485" fmla="*/ 6203989 h 7045690"/>
                <a:gd name="connsiteX1486" fmla="*/ 1916983 w 6637922"/>
                <a:gd name="connsiteY1486" fmla="*/ 6237789 h 7045690"/>
                <a:gd name="connsiteX1487" fmla="*/ 1905714 w 6637922"/>
                <a:gd name="connsiteY1487" fmla="*/ 6245300 h 7045690"/>
                <a:gd name="connsiteX1488" fmla="*/ 2022140 w 6637922"/>
                <a:gd name="connsiteY1488" fmla="*/ 6312900 h 7045690"/>
                <a:gd name="connsiteX1489" fmla="*/ 2018386 w 6637922"/>
                <a:gd name="connsiteY1489" fmla="*/ 6309144 h 7045690"/>
                <a:gd name="connsiteX1490" fmla="*/ 2014632 w 6637922"/>
                <a:gd name="connsiteY1490" fmla="*/ 6305389 h 7045690"/>
                <a:gd name="connsiteX1491" fmla="*/ 1999609 w 6637922"/>
                <a:gd name="connsiteY1491" fmla="*/ 6282856 h 7045690"/>
                <a:gd name="connsiteX1492" fmla="*/ 1954653 w 6637922"/>
                <a:gd name="connsiteY1492" fmla="*/ 6203892 h 7045690"/>
                <a:gd name="connsiteX1493" fmla="*/ 1989282 w 6637922"/>
                <a:gd name="connsiteY1493" fmla="*/ 6173945 h 7045690"/>
                <a:gd name="connsiteX1494" fmla="*/ 2013391 w 6637922"/>
                <a:gd name="connsiteY1494" fmla="*/ 6149058 h 7045690"/>
                <a:gd name="connsiteX1495" fmla="*/ 2015445 w 6637922"/>
                <a:gd name="connsiteY1495" fmla="*/ 6154535 h 7045690"/>
                <a:gd name="connsiteX1496" fmla="*/ 2021472 w 6637922"/>
                <a:gd name="connsiteY1496" fmla="*/ 6170608 h 7045690"/>
                <a:gd name="connsiteX1497" fmla="*/ 2017008 w 6637922"/>
                <a:gd name="connsiteY1497" fmla="*/ 6154416 h 7045690"/>
                <a:gd name="connsiteX1498" fmla="*/ 2014221 w 6637922"/>
                <a:gd name="connsiteY1498" fmla="*/ 6148201 h 7045690"/>
                <a:gd name="connsiteX1499" fmla="*/ 2018386 w 6637922"/>
                <a:gd name="connsiteY1499" fmla="*/ 6143901 h 7045690"/>
                <a:gd name="connsiteX1500" fmla="*/ 2112281 w 6637922"/>
                <a:gd name="connsiteY1500" fmla="*/ 6147656 h 7045690"/>
                <a:gd name="connsiteX1501" fmla="*/ 2049372 w 6637922"/>
                <a:gd name="connsiteY1501" fmla="*/ 6208684 h 7045690"/>
                <a:gd name="connsiteX1502" fmla="*/ 2043895 w 6637922"/>
                <a:gd name="connsiteY1502" fmla="*/ 6219403 h 7045690"/>
                <a:gd name="connsiteX1503" fmla="*/ 2038993 w 6637922"/>
                <a:gd name="connsiteY1503" fmla="*/ 6208648 h 7045690"/>
                <a:gd name="connsiteX1504" fmla="*/ 2021660 w 6637922"/>
                <a:gd name="connsiteY1504" fmla="*/ 6170607 h 7045690"/>
                <a:gd name="connsiteX1505" fmla="*/ 1999248 w 6637922"/>
                <a:gd name="connsiteY1505" fmla="*/ 6219450 h 7045690"/>
                <a:gd name="connsiteX1506" fmla="*/ 2029598 w 6637922"/>
                <a:gd name="connsiteY1506" fmla="*/ 6249976 h 7045690"/>
                <a:gd name="connsiteX1507" fmla="*/ 2035558 w 6637922"/>
                <a:gd name="connsiteY1507" fmla="*/ 6254890 h 7045690"/>
                <a:gd name="connsiteX1508" fmla="*/ 2037166 w 6637922"/>
                <a:gd name="connsiteY1508" fmla="*/ 6264078 h 7045690"/>
                <a:gd name="connsiteX1509" fmla="*/ 2042508 w 6637922"/>
                <a:gd name="connsiteY1509" fmla="*/ 6260618 h 7045690"/>
                <a:gd name="connsiteX1510" fmla="*/ 2047048 w 6637922"/>
                <a:gd name="connsiteY1510" fmla="*/ 6264359 h 7045690"/>
                <a:gd name="connsiteX1511" fmla="*/ 2062747 w 6637922"/>
                <a:gd name="connsiteY1511" fmla="*/ 6260778 h 7045690"/>
                <a:gd name="connsiteX1512" fmla="*/ 2058079 w 6637922"/>
                <a:gd name="connsiteY1512" fmla="*/ 6250533 h 7045690"/>
                <a:gd name="connsiteX1513" fmla="*/ 2061989 w 6637922"/>
                <a:gd name="connsiteY1513" fmla="*/ 6248000 h 7045690"/>
                <a:gd name="connsiteX1514" fmla="*/ 2138570 w 6637922"/>
                <a:gd name="connsiteY1514" fmla="*/ 6215256 h 7045690"/>
                <a:gd name="connsiteX1515" fmla="*/ 2089743 w 6637922"/>
                <a:gd name="connsiteY1515" fmla="*/ 6324166 h 7045690"/>
                <a:gd name="connsiteX1516" fmla="*/ 2217439 w 6637922"/>
                <a:gd name="connsiteY1516" fmla="*/ 6275344 h 7045690"/>
                <a:gd name="connsiteX1517" fmla="*/ 2273775 w 6637922"/>
                <a:gd name="connsiteY1517" fmla="*/ 6181456 h 7045690"/>
                <a:gd name="connsiteX1518" fmla="*/ 2367664 w 6637922"/>
                <a:gd name="connsiteY1518" fmla="*/ 6203989 h 7045690"/>
                <a:gd name="connsiteX1519" fmla="*/ 2529163 w 6637922"/>
                <a:gd name="connsiteY1519" fmla="*/ 6106345 h 7045690"/>
                <a:gd name="connsiteX1520" fmla="*/ 2442781 w 6637922"/>
                <a:gd name="connsiteY1520" fmla="*/ 6098834 h 7045690"/>
                <a:gd name="connsiteX1521" fmla="*/ 2547940 w 6637922"/>
                <a:gd name="connsiteY1521" fmla="*/ 6016212 h 7045690"/>
                <a:gd name="connsiteX1522" fmla="*/ 2814594 w 6637922"/>
                <a:gd name="connsiteY1522" fmla="*/ 6046257 h 7045690"/>
                <a:gd name="connsiteX1523" fmla="*/ 3411742 w 6637922"/>
                <a:gd name="connsiteY1523" fmla="*/ 5809658 h 7045690"/>
                <a:gd name="connsiteX1524" fmla="*/ 3509389 w 6637922"/>
                <a:gd name="connsiteY1524" fmla="*/ 5858480 h 7045690"/>
                <a:gd name="connsiteX1525" fmla="*/ 3896225 w 6637922"/>
                <a:gd name="connsiteY1525" fmla="*/ 5681970 h 7045690"/>
                <a:gd name="connsiteX1526" fmla="*/ 3839890 w 6637922"/>
                <a:gd name="connsiteY1526" fmla="*/ 5730792 h 7045690"/>
                <a:gd name="connsiteX1527" fmla="*/ 4196680 w 6637922"/>
                <a:gd name="connsiteY1527" fmla="*/ 5651925 h 7045690"/>
                <a:gd name="connsiteX1528" fmla="*/ 4166635 w 6637922"/>
                <a:gd name="connsiteY1528" fmla="*/ 5693236 h 7045690"/>
                <a:gd name="connsiteX1529" fmla="*/ 4264282 w 6637922"/>
                <a:gd name="connsiteY1529" fmla="*/ 5618126 h 7045690"/>
                <a:gd name="connsiteX1530" fmla="*/ 4249260 w 6637922"/>
                <a:gd name="connsiteY1530" fmla="*/ 5644414 h 7045690"/>
                <a:gd name="connsiteX1531" fmla="*/ 5098045 w 6637922"/>
                <a:gd name="connsiteY1531" fmla="*/ 5340216 h 7045690"/>
                <a:gd name="connsiteX1532" fmla="*/ 4996641 w 6637922"/>
                <a:gd name="connsiteY1532" fmla="*/ 5456637 h 7045690"/>
                <a:gd name="connsiteX1533" fmla="*/ 5083022 w 6637922"/>
                <a:gd name="connsiteY1533" fmla="*/ 5437860 h 7045690"/>
                <a:gd name="connsiteX1534" fmla="*/ 5225738 w 6637922"/>
                <a:gd name="connsiteY1534" fmla="*/ 5343971 h 7045690"/>
                <a:gd name="connsiteX1535" fmla="*/ 5240761 w 6637922"/>
                <a:gd name="connsiteY1535" fmla="*/ 5377771 h 7045690"/>
                <a:gd name="connsiteX1536" fmla="*/ 5702710 w 6637922"/>
                <a:gd name="connsiteY1536" fmla="*/ 5171217 h 7045690"/>
                <a:gd name="connsiteX1537" fmla="*/ 5477369 w 6637922"/>
                <a:gd name="connsiteY1537" fmla="*/ 5362749 h 7045690"/>
                <a:gd name="connsiteX1538" fmla="*/ 5552483 w 6637922"/>
                <a:gd name="connsiteY1538" fmla="*/ 5389038 h 7045690"/>
                <a:gd name="connsiteX1539" fmla="*/ 5454835 w 6637922"/>
                <a:gd name="connsiteY1539" fmla="*/ 5475415 h 7045690"/>
                <a:gd name="connsiteX1540" fmla="*/ 5590040 w 6637922"/>
                <a:gd name="connsiteY1540" fmla="*/ 5441615 h 7045690"/>
                <a:gd name="connsiteX1541" fmla="*/ 5548727 w 6637922"/>
                <a:gd name="connsiteY1541" fmla="*/ 5486682 h 7045690"/>
                <a:gd name="connsiteX1542" fmla="*/ 5661398 w 6637922"/>
                <a:gd name="connsiteY1542" fmla="*/ 5430349 h 7045690"/>
                <a:gd name="connsiteX1543" fmla="*/ 5176914 w 6637922"/>
                <a:gd name="connsiteY1543" fmla="*/ 5681970 h 7045690"/>
                <a:gd name="connsiteX1544" fmla="*/ 5188181 w 6637922"/>
                <a:gd name="connsiteY1544" fmla="*/ 5644414 h 7045690"/>
                <a:gd name="connsiteX1545" fmla="*/ 5030442 w 6637922"/>
                <a:gd name="connsiteY1545" fmla="*/ 5674459 h 7045690"/>
                <a:gd name="connsiteX1546" fmla="*/ 5105556 w 6637922"/>
                <a:gd name="connsiteY1546" fmla="*/ 5689481 h 7045690"/>
                <a:gd name="connsiteX1547" fmla="*/ 5052976 w 6637922"/>
                <a:gd name="connsiteY1547" fmla="*/ 5745814 h 7045690"/>
                <a:gd name="connsiteX1548" fmla="*/ 4775056 w 6637922"/>
                <a:gd name="connsiteY1548" fmla="*/ 5738303 h 7045690"/>
                <a:gd name="connsiteX1549" fmla="*/ 4636095 w 6637922"/>
                <a:gd name="connsiteY1549" fmla="*/ 5881013 h 7045690"/>
                <a:gd name="connsiteX1550" fmla="*/ 4560982 w 6637922"/>
                <a:gd name="connsiteY1550" fmla="*/ 5847213 h 7045690"/>
                <a:gd name="connsiteX1551" fmla="*/ 4185413 w 6637922"/>
                <a:gd name="connsiteY1551" fmla="*/ 6016212 h 7045690"/>
                <a:gd name="connsiteX1552" fmla="*/ 4211703 w 6637922"/>
                <a:gd name="connsiteY1552" fmla="*/ 6004946 h 7045690"/>
                <a:gd name="connsiteX1553" fmla="*/ 4174146 w 6637922"/>
                <a:gd name="connsiteY1553" fmla="*/ 5963635 h 7045690"/>
                <a:gd name="connsiteX1554" fmla="*/ 3922515 w 6637922"/>
                <a:gd name="connsiteY1554" fmla="*/ 6019968 h 7045690"/>
                <a:gd name="connsiteX1555" fmla="*/ 3524412 w 6637922"/>
                <a:gd name="connsiteY1555" fmla="*/ 6256567 h 7045690"/>
                <a:gd name="connsiteX1556" fmla="*/ 3719708 w 6637922"/>
                <a:gd name="connsiteY1556" fmla="*/ 6095079 h 7045690"/>
                <a:gd name="connsiteX1557" fmla="*/ 3603282 w 6637922"/>
                <a:gd name="connsiteY1557" fmla="*/ 6128879 h 7045690"/>
                <a:gd name="connsiteX1558" fmla="*/ 3730975 w 6637922"/>
                <a:gd name="connsiteY1558" fmla="*/ 6023723 h 7045690"/>
                <a:gd name="connsiteX1559" fmla="*/ 3513145 w 6637922"/>
                <a:gd name="connsiteY1559" fmla="*/ 6151412 h 7045690"/>
                <a:gd name="connsiteX1560" fmla="*/ 3456810 w 6637922"/>
                <a:gd name="connsiteY1560" fmla="*/ 6132634 h 7045690"/>
                <a:gd name="connsiteX1561" fmla="*/ 3453054 w 6637922"/>
                <a:gd name="connsiteY1561" fmla="*/ 6181456 h 7045690"/>
                <a:gd name="connsiteX1562" fmla="*/ 3430520 w 6637922"/>
                <a:gd name="connsiteY1562" fmla="*/ 6177700 h 7045690"/>
                <a:gd name="connsiteX1563" fmla="*/ 3265273 w 6637922"/>
                <a:gd name="connsiteY1563" fmla="*/ 6249056 h 7045690"/>
                <a:gd name="connsiteX1564" fmla="*/ 3366673 w 6637922"/>
                <a:gd name="connsiteY1564" fmla="*/ 6290367 h 7045690"/>
                <a:gd name="connsiteX1565" fmla="*/ 3423009 w 6637922"/>
                <a:gd name="connsiteY1565" fmla="*/ 6241545 h 7045690"/>
                <a:gd name="connsiteX1566" fmla="*/ 3479344 w 6637922"/>
                <a:gd name="connsiteY1566" fmla="*/ 6279100 h 7045690"/>
                <a:gd name="connsiteX1567" fmla="*/ 3223962 w 6637922"/>
                <a:gd name="connsiteY1567" fmla="*/ 6365477 h 7045690"/>
                <a:gd name="connsiteX1568" fmla="*/ 3193917 w 6637922"/>
                <a:gd name="connsiteY1568" fmla="*/ 6327922 h 7045690"/>
                <a:gd name="connsiteX1569" fmla="*/ 2961065 w 6637922"/>
                <a:gd name="connsiteY1569" fmla="*/ 6388011 h 7045690"/>
                <a:gd name="connsiteX1570" fmla="*/ 2972329 w 6637922"/>
                <a:gd name="connsiteY1570" fmla="*/ 6361722 h 7045690"/>
                <a:gd name="connsiteX1571" fmla="*/ 2671879 w 6637922"/>
                <a:gd name="connsiteY1571" fmla="*/ 6410544 h 7045690"/>
                <a:gd name="connsiteX1572" fmla="*/ 2424003 w 6637922"/>
                <a:gd name="connsiteY1572" fmla="*/ 6624609 h 7045690"/>
                <a:gd name="connsiteX1573" fmla="*/ 2055942 w 6637922"/>
                <a:gd name="connsiteY1573" fmla="*/ 6729764 h 7045690"/>
                <a:gd name="connsiteX1574" fmla="*/ 2146081 w 6637922"/>
                <a:gd name="connsiteY1574" fmla="*/ 6643387 h 7045690"/>
                <a:gd name="connsiteX1575" fmla="*/ 2059702 w 6637922"/>
                <a:gd name="connsiteY1575" fmla="*/ 6684698 h 7045690"/>
                <a:gd name="connsiteX1576" fmla="*/ 2029654 w 6637922"/>
                <a:gd name="connsiteY1576" fmla="*/ 6699720 h 7045690"/>
                <a:gd name="connsiteX1577" fmla="*/ 2026198 w 6637922"/>
                <a:gd name="connsiteY1577" fmla="*/ 6699720 h 7045690"/>
                <a:gd name="connsiteX1578" fmla="*/ 2017768 w 6637922"/>
                <a:gd name="connsiteY1578" fmla="*/ 6694732 h 7045690"/>
                <a:gd name="connsiteX1579" fmla="*/ 1571462 w 6637922"/>
                <a:gd name="connsiteY1579" fmla="*/ 6433077 h 7045690"/>
                <a:gd name="connsiteX1580" fmla="*/ 1571462 w 6637922"/>
                <a:gd name="connsiteY1580" fmla="*/ 6429321 h 7045690"/>
                <a:gd name="connsiteX1581" fmla="*/ 1575216 w 6637922"/>
                <a:gd name="connsiteY1581" fmla="*/ 6421810 h 7045690"/>
                <a:gd name="connsiteX1582" fmla="*/ 1575908 w 6637922"/>
                <a:gd name="connsiteY1582" fmla="*/ 6420888 h 7045690"/>
                <a:gd name="connsiteX1583" fmla="*/ 1590238 w 6637922"/>
                <a:gd name="connsiteY1583" fmla="*/ 6429321 h 7045690"/>
                <a:gd name="connsiteX1584" fmla="*/ 1590238 w 6637922"/>
                <a:gd name="connsiteY1584" fmla="*/ 6428184 h 7045690"/>
                <a:gd name="connsiteX1585" fmla="*/ 1635937 w 6637922"/>
                <a:gd name="connsiteY1585" fmla="*/ 6454756 h 7045690"/>
                <a:gd name="connsiteX1586" fmla="*/ 2022140 w 6637922"/>
                <a:gd name="connsiteY1586" fmla="*/ 6677187 h 7045690"/>
                <a:gd name="connsiteX1587" fmla="*/ 2025897 w 6637922"/>
                <a:gd name="connsiteY1587" fmla="*/ 6677187 h 7045690"/>
                <a:gd name="connsiteX1588" fmla="*/ 2044675 w 6637922"/>
                <a:gd name="connsiteY1588" fmla="*/ 6673431 h 7045690"/>
                <a:gd name="connsiteX1589" fmla="*/ 2063455 w 6637922"/>
                <a:gd name="connsiteY1589" fmla="*/ 6665920 h 7045690"/>
                <a:gd name="connsiteX1590" fmla="*/ 2059702 w 6637922"/>
                <a:gd name="connsiteY1590" fmla="*/ 6647143 h 7045690"/>
                <a:gd name="connsiteX1591" fmla="*/ 2044675 w 6637922"/>
                <a:gd name="connsiteY1591" fmla="*/ 6602076 h 7045690"/>
                <a:gd name="connsiteX1592" fmla="*/ 2018386 w 6637922"/>
                <a:gd name="connsiteY1592" fmla="*/ 6613343 h 7045690"/>
                <a:gd name="connsiteX1593" fmla="*/ 2016509 w 6637922"/>
                <a:gd name="connsiteY1593" fmla="*/ 6613812 h 7045690"/>
                <a:gd name="connsiteX1594" fmla="*/ 2005950 w 6637922"/>
                <a:gd name="connsiteY1594" fmla="*/ 6616453 h 7045690"/>
                <a:gd name="connsiteX1595" fmla="*/ 1981709 w 6637922"/>
                <a:gd name="connsiteY1595" fmla="*/ 6602311 h 7045690"/>
                <a:gd name="connsiteX1596" fmla="*/ 1654086 w 6637922"/>
                <a:gd name="connsiteY1596" fmla="*/ 6410544 h 7045690"/>
                <a:gd name="connsiteX1597" fmla="*/ 1650329 w 6637922"/>
                <a:gd name="connsiteY1597" fmla="*/ 6406788 h 7045690"/>
                <a:gd name="connsiteX1598" fmla="*/ 1650329 w 6637922"/>
                <a:gd name="connsiteY1598" fmla="*/ 6399277 h 7045690"/>
                <a:gd name="connsiteX1599" fmla="*/ 1631552 w 6637922"/>
                <a:gd name="connsiteY1599" fmla="*/ 6350455 h 7045690"/>
                <a:gd name="connsiteX1600" fmla="*/ 1586483 w 6637922"/>
                <a:gd name="connsiteY1600" fmla="*/ 6279100 h 7045690"/>
                <a:gd name="connsiteX1601" fmla="*/ 1552684 w 6637922"/>
                <a:gd name="connsiteY1601" fmla="*/ 6369233 h 7045690"/>
                <a:gd name="connsiteX1602" fmla="*/ 1417479 w 6637922"/>
                <a:gd name="connsiteY1602" fmla="*/ 6053768 h 7045690"/>
                <a:gd name="connsiteX1603" fmla="*/ 1451281 w 6637922"/>
                <a:gd name="connsiteY1603" fmla="*/ 5989924 h 7045690"/>
                <a:gd name="connsiteX1604" fmla="*/ 1406213 w 6637922"/>
                <a:gd name="connsiteY1604" fmla="*/ 5967390 h 7045690"/>
                <a:gd name="connsiteX1605" fmla="*/ 1458792 w 6637922"/>
                <a:gd name="connsiteY1605" fmla="*/ 5948613 h 7045690"/>
                <a:gd name="connsiteX1606" fmla="*/ 1286031 w 6637922"/>
                <a:gd name="connsiteY1606" fmla="*/ 5603103 h 7045690"/>
                <a:gd name="connsiteX1607" fmla="*/ 1394945 w 6637922"/>
                <a:gd name="connsiteY1607" fmla="*/ 5606859 h 7045690"/>
                <a:gd name="connsiteX1608" fmla="*/ 1496349 w 6637922"/>
                <a:gd name="connsiteY1608" fmla="*/ 5787125 h 7045690"/>
                <a:gd name="connsiteX1609" fmla="*/ 1526394 w 6637922"/>
                <a:gd name="connsiteY1609" fmla="*/ 5704503 h 7045690"/>
                <a:gd name="connsiteX1610" fmla="*/ 1470059 w 6637922"/>
                <a:gd name="connsiteY1610" fmla="*/ 5636903 h 7045690"/>
                <a:gd name="connsiteX1611" fmla="*/ 1473815 w 6637922"/>
                <a:gd name="connsiteY1611" fmla="*/ 5651925 h 7045690"/>
                <a:gd name="connsiteX1612" fmla="*/ 1304809 w 6637922"/>
                <a:gd name="connsiteY1612" fmla="*/ 5159950 h 7045690"/>
                <a:gd name="connsiteX1613" fmla="*/ 1064445 w 6637922"/>
                <a:gd name="connsiteY1613" fmla="*/ 4791907 h 7045690"/>
                <a:gd name="connsiteX1614" fmla="*/ 1147070 w 6637922"/>
                <a:gd name="connsiteY1614" fmla="*/ 4731819 h 7045690"/>
                <a:gd name="connsiteX1615" fmla="*/ 1075712 w 6637922"/>
                <a:gd name="connsiteY1615" fmla="*/ 4585353 h 7045690"/>
                <a:gd name="connsiteX1616" fmla="*/ 1079468 w 6637922"/>
                <a:gd name="connsiteY1616" fmla="*/ 4671730 h 7045690"/>
                <a:gd name="connsiteX1617" fmla="*/ 1026888 w 6637922"/>
                <a:gd name="connsiteY1617" fmla="*/ 4506487 h 7045690"/>
                <a:gd name="connsiteX1618" fmla="*/ 1041911 w 6637922"/>
                <a:gd name="connsiteY1618" fmla="*/ 4517753 h 7045690"/>
                <a:gd name="connsiteX1619" fmla="*/ 974309 w 6637922"/>
                <a:gd name="connsiteY1619" fmla="*/ 4431376 h 7045690"/>
                <a:gd name="connsiteX1620" fmla="*/ 959286 w 6637922"/>
                <a:gd name="connsiteY1620" fmla="*/ 4236088 h 7045690"/>
                <a:gd name="connsiteX1621" fmla="*/ 876661 w 6637922"/>
                <a:gd name="connsiteY1621" fmla="*/ 4175999 h 7045690"/>
                <a:gd name="connsiteX1622" fmla="*/ 906706 w 6637922"/>
                <a:gd name="connsiteY1622" fmla="*/ 4074600 h 7045690"/>
                <a:gd name="connsiteX1623" fmla="*/ 790280 w 6637922"/>
                <a:gd name="connsiteY1623" fmla="*/ 3901845 h 7045690"/>
                <a:gd name="connsiteX1624" fmla="*/ 839104 w 6637922"/>
                <a:gd name="connsiteY1624" fmla="*/ 3804201 h 7045690"/>
                <a:gd name="connsiteX1625" fmla="*/ 688876 w 6637922"/>
                <a:gd name="connsiteY1625" fmla="*/ 3436162 h 7045690"/>
                <a:gd name="connsiteX1626" fmla="*/ 730189 w 6637922"/>
                <a:gd name="connsiteY1626" fmla="*/ 3417383 h 7045690"/>
                <a:gd name="connsiteX1627" fmla="*/ 688876 w 6637922"/>
                <a:gd name="connsiteY1627" fmla="*/ 3297212 h 7045690"/>
                <a:gd name="connsiteX1628" fmla="*/ 662587 w 6637922"/>
                <a:gd name="connsiteY1628" fmla="*/ 3274676 h 7045690"/>
                <a:gd name="connsiteX1629" fmla="*/ 497335 w 6637922"/>
                <a:gd name="connsiteY1629" fmla="*/ 3098169 h 7045690"/>
                <a:gd name="connsiteX1630" fmla="*/ 523626 w 6637922"/>
                <a:gd name="connsiteY1630" fmla="*/ 3248390 h 7045690"/>
                <a:gd name="connsiteX1631" fmla="*/ 576206 w 6637922"/>
                <a:gd name="connsiteY1631" fmla="*/ 3274676 h 7045690"/>
                <a:gd name="connsiteX1632" fmla="*/ 602496 w 6637922"/>
                <a:gd name="connsiteY1632" fmla="*/ 3406116 h 7045690"/>
                <a:gd name="connsiteX1633" fmla="*/ 388421 w 6637922"/>
                <a:gd name="connsiteY1633" fmla="*/ 3049346 h 7045690"/>
                <a:gd name="connsiteX1634" fmla="*/ 418467 w 6637922"/>
                <a:gd name="connsiteY1634" fmla="*/ 3436162 h 7045690"/>
                <a:gd name="connsiteX1635" fmla="*/ 429734 w 6637922"/>
                <a:gd name="connsiteY1635" fmla="*/ 3368568 h 7045690"/>
                <a:gd name="connsiteX1636" fmla="*/ 448512 w 6637922"/>
                <a:gd name="connsiteY1636" fmla="*/ 3439916 h 7045690"/>
                <a:gd name="connsiteX1637" fmla="*/ 482313 w 6637922"/>
                <a:gd name="connsiteY1637" fmla="*/ 3357295 h 7045690"/>
                <a:gd name="connsiteX1638" fmla="*/ 531137 w 6637922"/>
                <a:gd name="connsiteY1638" fmla="*/ 3545069 h 7045690"/>
                <a:gd name="connsiteX1639" fmla="*/ 568695 w 6637922"/>
                <a:gd name="connsiteY1639" fmla="*/ 3473717 h 7045690"/>
                <a:gd name="connsiteX1640" fmla="*/ 632541 w 6637922"/>
                <a:gd name="connsiteY1640" fmla="*/ 3612669 h 7045690"/>
                <a:gd name="connsiteX1641" fmla="*/ 651320 w 6637922"/>
                <a:gd name="connsiteY1641" fmla="*/ 3552580 h 7045690"/>
                <a:gd name="connsiteX1642" fmla="*/ 643808 w 6637922"/>
                <a:gd name="connsiteY1642" fmla="*/ 3838001 h 7045690"/>
                <a:gd name="connsiteX1643" fmla="*/ 752723 w 6637922"/>
                <a:gd name="connsiteY1643" fmla="*/ 3976956 h 7045690"/>
                <a:gd name="connsiteX1644" fmla="*/ 745212 w 6637922"/>
                <a:gd name="connsiteY1644" fmla="*/ 3924378 h 7045690"/>
                <a:gd name="connsiteX1645" fmla="*/ 820326 w 6637922"/>
                <a:gd name="connsiteY1645" fmla="*/ 4018267 h 7045690"/>
                <a:gd name="connsiteX1646" fmla="*/ 730189 w 6637922"/>
                <a:gd name="connsiteY1646" fmla="*/ 4112155 h 7045690"/>
                <a:gd name="connsiteX1647" fmla="*/ 872905 w 6637922"/>
                <a:gd name="connsiteY1647" fmla="*/ 4341243 h 7045690"/>
                <a:gd name="connsiteX1648" fmla="*/ 733945 w 6637922"/>
                <a:gd name="connsiteY1648" fmla="*/ 4145955 h 7045690"/>
                <a:gd name="connsiteX1649" fmla="*/ 726433 w 6637922"/>
                <a:gd name="connsiteY1649" fmla="*/ 4206044 h 7045690"/>
                <a:gd name="connsiteX1650" fmla="*/ 655075 w 6637922"/>
                <a:gd name="connsiteY1650" fmla="*/ 3995734 h 7045690"/>
                <a:gd name="connsiteX1651" fmla="*/ 685121 w 6637922"/>
                <a:gd name="connsiteY1651" fmla="*/ 3886823 h 7045690"/>
                <a:gd name="connsiteX1652" fmla="*/ 606251 w 6637922"/>
                <a:gd name="connsiteY1652" fmla="*/ 3886823 h 7045690"/>
                <a:gd name="connsiteX1653" fmla="*/ 640052 w 6637922"/>
                <a:gd name="connsiteY1653" fmla="*/ 4067089 h 7045690"/>
                <a:gd name="connsiteX1654" fmla="*/ 433488 w 6637922"/>
                <a:gd name="connsiteY1654" fmla="*/ 3744113 h 7045690"/>
                <a:gd name="connsiteX1655" fmla="*/ 508603 w 6637922"/>
                <a:gd name="connsiteY1655" fmla="*/ 3684024 h 7045690"/>
                <a:gd name="connsiteX1656" fmla="*/ 444756 w 6637922"/>
                <a:gd name="connsiteY1656" fmla="*/ 3545069 h 7045690"/>
                <a:gd name="connsiteX1657" fmla="*/ 388421 w 6637922"/>
                <a:gd name="connsiteY1657" fmla="*/ 3590136 h 7045690"/>
                <a:gd name="connsiteX1658" fmla="*/ 362131 w 6637922"/>
                <a:gd name="connsiteY1658" fmla="*/ 3323504 h 7045690"/>
                <a:gd name="connsiteX1659" fmla="*/ 362131 w 6637922"/>
                <a:gd name="connsiteY1659" fmla="*/ 3409870 h 7045690"/>
                <a:gd name="connsiteX1660" fmla="*/ 380910 w 6637922"/>
                <a:gd name="connsiteY1660" fmla="*/ 3023059 h 7045690"/>
                <a:gd name="connsiteX1661" fmla="*/ 271995 w 6637922"/>
                <a:gd name="connsiteY1661" fmla="*/ 2989257 h 7045690"/>
                <a:gd name="connsiteX1662" fmla="*/ 365887 w 6637922"/>
                <a:gd name="connsiteY1662" fmla="*/ 3004279 h 7045690"/>
                <a:gd name="connsiteX1663" fmla="*/ 302040 w 6637922"/>
                <a:gd name="connsiteY1663" fmla="*/ 2865326 h 7045690"/>
                <a:gd name="connsiteX1664" fmla="*/ 208148 w 6637922"/>
                <a:gd name="connsiteY1664" fmla="*/ 2824013 h 7045690"/>
                <a:gd name="connsiteX1665" fmla="*/ 268239 w 6637922"/>
                <a:gd name="connsiteY1665" fmla="*/ 2861570 h 7045690"/>
                <a:gd name="connsiteX1666" fmla="*/ 249461 w 6637922"/>
                <a:gd name="connsiteY1666" fmla="*/ 2745149 h 7045690"/>
                <a:gd name="connsiteX1667" fmla="*/ 414711 w 6637922"/>
                <a:gd name="connsiteY1667" fmla="*/ 2906636 h 7045690"/>
                <a:gd name="connsiteX1668" fmla="*/ 407199 w 6637922"/>
                <a:gd name="connsiteY1668" fmla="*/ 2850303 h 7045690"/>
                <a:gd name="connsiteX1669" fmla="*/ 441001 w 6637922"/>
                <a:gd name="connsiteY1669" fmla="*/ 2944191 h 7045690"/>
                <a:gd name="connsiteX1670" fmla="*/ 527381 w 6637922"/>
                <a:gd name="connsiteY1670" fmla="*/ 2884101 h 7045690"/>
                <a:gd name="connsiteX1671" fmla="*/ 512359 w 6637922"/>
                <a:gd name="connsiteY1671" fmla="*/ 2891615 h 7045690"/>
                <a:gd name="connsiteX1672" fmla="*/ 549916 w 6637922"/>
                <a:gd name="connsiteY1672" fmla="*/ 2947948 h 7045690"/>
                <a:gd name="connsiteX1673" fmla="*/ 587473 w 6637922"/>
                <a:gd name="connsiteY1673" fmla="*/ 2846546 h 7045690"/>
                <a:gd name="connsiteX1674" fmla="*/ 561182 w 6637922"/>
                <a:gd name="connsiteY1674" fmla="*/ 2786458 h 7045690"/>
                <a:gd name="connsiteX1675" fmla="*/ 332086 w 6637922"/>
                <a:gd name="connsiteY1675" fmla="*/ 2621213 h 7045690"/>
                <a:gd name="connsiteX1676" fmla="*/ 328330 w 6637922"/>
                <a:gd name="connsiteY1676" fmla="*/ 2407150 h 7045690"/>
                <a:gd name="connsiteX1677" fmla="*/ 275750 w 6637922"/>
                <a:gd name="connsiteY1677" fmla="*/ 2399636 h 7045690"/>
                <a:gd name="connsiteX1678" fmla="*/ 324574 w 6637922"/>
                <a:gd name="connsiteY1678" fmla="*/ 2275703 h 7045690"/>
                <a:gd name="connsiteX1679" fmla="*/ 320819 w 6637922"/>
                <a:gd name="connsiteY1679" fmla="*/ 2309503 h 7045690"/>
                <a:gd name="connsiteX1680" fmla="*/ 339597 w 6637922"/>
                <a:gd name="connsiteY1680" fmla="*/ 2317016 h 7045690"/>
                <a:gd name="connsiteX1681" fmla="*/ 347109 w 6637922"/>
                <a:gd name="connsiteY1681" fmla="*/ 2320771 h 7045690"/>
                <a:gd name="connsiteX1682" fmla="*/ 283262 w 6637922"/>
                <a:gd name="connsiteY1682" fmla="*/ 2181816 h 7045690"/>
                <a:gd name="connsiteX1683" fmla="*/ 456023 w 6637922"/>
                <a:gd name="connsiteY1683" fmla="*/ 2170551 h 7045690"/>
                <a:gd name="connsiteX1684" fmla="*/ 392177 w 6637922"/>
                <a:gd name="connsiteY1684" fmla="*/ 2031596 h 7045690"/>
                <a:gd name="connsiteX1685" fmla="*/ 332086 w 6637922"/>
                <a:gd name="connsiteY1685" fmla="*/ 2016574 h 7045690"/>
                <a:gd name="connsiteX1686" fmla="*/ 332086 w 6637922"/>
                <a:gd name="connsiteY1686" fmla="*/ 1941463 h 7045690"/>
                <a:gd name="connsiteX1687" fmla="*/ 309552 w 6637922"/>
                <a:gd name="connsiteY1687" fmla="*/ 1892642 h 7045690"/>
                <a:gd name="connsiteX1688" fmla="*/ 302040 w 6637922"/>
                <a:gd name="connsiteY1688" fmla="*/ 1866352 h 7045690"/>
                <a:gd name="connsiteX1689" fmla="*/ 298285 w 6637922"/>
                <a:gd name="connsiteY1689" fmla="*/ 1866352 h 7045690"/>
                <a:gd name="connsiteX1690" fmla="*/ 617518 w 6637922"/>
                <a:gd name="connsiteY1690" fmla="*/ 1325556 h 7045690"/>
                <a:gd name="connsiteX1691" fmla="*/ 621274 w 6637922"/>
                <a:gd name="connsiteY1691" fmla="*/ 1325556 h 7045690"/>
                <a:gd name="connsiteX1692" fmla="*/ 625030 w 6637922"/>
                <a:gd name="connsiteY1692" fmla="*/ 1321800 h 7045690"/>
                <a:gd name="connsiteX1693" fmla="*/ 636297 w 6637922"/>
                <a:gd name="connsiteY1693" fmla="*/ 1321800 h 7045690"/>
                <a:gd name="connsiteX1694" fmla="*/ 636297 w 6637922"/>
                <a:gd name="connsiteY1694" fmla="*/ 1329311 h 7045690"/>
                <a:gd name="connsiteX1695" fmla="*/ 824081 w 6637922"/>
                <a:gd name="connsiteY1695" fmla="*/ 1280488 h 7045690"/>
                <a:gd name="connsiteX1696" fmla="*/ 899195 w 6637922"/>
                <a:gd name="connsiteY1696" fmla="*/ 1115244 h 7045690"/>
                <a:gd name="connsiteX1697" fmla="*/ 831592 w 6637922"/>
                <a:gd name="connsiteY1697" fmla="*/ 1062667 h 7045690"/>
                <a:gd name="connsiteX1698" fmla="*/ 861638 w 6637922"/>
                <a:gd name="connsiteY1698" fmla="*/ 1055155 h 7045690"/>
                <a:gd name="connsiteX1699" fmla="*/ 831592 w 6637922"/>
                <a:gd name="connsiteY1699" fmla="*/ 1025111 h 7045690"/>
                <a:gd name="connsiteX1700" fmla="*/ 594984 w 6637922"/>
                <a:gd name="connsiteY1700" fmla="*/ 1186600 h 7045690"/>
                <a:gd name="connsiteX1701" fmla="*/ 685121 w 6637922"/>
                <a:gd name="connsiteY1701" fmla="*/ 1152799 h 7045690"/>
                <a:gd name="connsiteX1702" fmla="*/ 602496 w 6637922"/>
                <a:gd name="connsiteY1702" fmla="*/ 1212888 h 7045690"/>
                <a:gd name="connsiteX1703" fmla="*/ 600618 w 6637922"/>
                <a:gd name="connsiteY1703" fmla="*/ 1213359 h 7045690"/>
                <a:gd name="connsiteX1704" fmla="*/ 587677 w 6637922"/>
                <a:gd name="connsiteY1704" fmla="*/ 1216592 h 7045690"/>
                <a:gd name="connsiteX1705" fmla="*/ 589150 w 6637922"/>
                <a:gd name="connsiteY1705" fmla="*/ 1214064 h 7045690"/>
                <a:gd name="connsiteX1706" fmla="*/ 587473 w 6637922"/>
                <a:gd name="connsiteY1706" fmla="*/ 1216643 h 7045690"/>
                <a:gd name="connsiteX1707" fmla="*/ 587677 w 6637922"/>
                <a:gd name="connsiteY1707" fmla="*/ 1216592 h 7045690"/>
                <a:gd name="connsiteX1708" fmla="*/ 580687 w 6637922"/>
                <a:gd name="connsiteY1708" fmla="*/ 1228600 h 7045690"/>
                <a:gd name="connsiteX1709" fmla="*/ 232585 w 6637922"/>
                <a:gd name="connsiteY1709" fmla="*/ 1823706 h 7045690"/>
                <a:gd name="connsiteX1710" fmla="*/ 190004 w 6637922"/>
                <a:gd name="connsiteY1710" fmla="*/ 1896397 h 7045690"/>
                <a:gd name="connsiteX1711" fmla="*/ 189370 w 6637922"/>
                <a:gd name="connsiteY1711" fmla="*/ 1896397 h 7045690"/>
                <a:gd name="connsiteX1712" fmla="*/ 182966 w 6637922"/>
                <a:gd name="connsiteY1712" fmla="*/ 1908412 h 7045690"/>
                <a:gd name="connsiteX1713" fmla="*/ 190004 w 6637922"/>
                <a:gd name="connsiteY1713" fmla="*/ 1896397 h 7045690"/>
                <a:gd name="connsiteX1714" fmla="*/ 193126 w 6637922"/>
                <a:gd name="connsiteY1714" fmla="*/ 1896397 h 7045690"/>
                <a:gd name="connsiteX1715" fmla="*/ 193126 w 6637922"/>
                <a:gd name="connsiteY1715" fmla="*/ 1900153 h 7045690"/>
                <a:gd name="connsiteX1716" fmla="*/ 193126 w 6637922"/>
                <a:gd name="connsiteY1716" fmla="*/ 1907664 h 7045690"/>
                <a:gd name="connsiteX1717" fmla="*/ 200637 w 6637922"/>
                <a:gd name="connsiteY1717" fmla="*/ 1937709 h 7045690"/>
                <a:gd name="connsiteX1718" fmla="*/ 215660 w 6637922"/>
                <a:gd name="connsiteY1718" fmla="*/ 2001552 h 7045690"/>
                <a:gd name="connsiteX1719" fmla="*/ 185614 w 6637922"/>
                <a:gd name="connsiteY1719" fmla="*/ 2039108 h 7045690"/>
                <a:gd name="connsiteX1720" fmla="*/ 230682 w 6637922"/>
                <a:gd name="connsiteY1720" fmla="*/ 2125486 h 7045690"/>
                <a:gd name="connsiteX1721" fmla="*/ 133035 w 6637922"/>
                <a:gd name="connsiteY1721" fmla="*/ 2031596 h 7045690"/>
                <a:gd name="connsiteX1722" fmla="*/ 170591 w 6637922"/>
                <a:gd name="connsiteY1722" fmla="*/ 2185573 h 7045690"/>
                <a:gd name="connsiteX1723" fmla="*/ 226927 w 6637922"/>
                <a:gd name="connsiteY1723" fmla="*/ 2200593 h 7045690"/>
                <a:gd name="connsiteX1724" fmla="*/ 163080 w 6637922"/>
                <a:gd name="connsiteY1724" fmla="*/ 2245657 h 7045690"/>
                <a:gd name="connsiteX1725" fmla="*/ 84211 w 6637922"/>
                <a:gd name="connsiteY1725" fmla="*/ 2114217 h 7045690"/>
                <a:gd name="connsiteX1726" fmla="*/ 57921 w 6637922"/>
                <a:gd name="connsiteY1726" fmla="*/ 2163037 h 7045690"/>
                <a:gd name="connsiteX1727" fmla="*/ 16608 w 6637922"/>
                <a:gd name="connsiteY1727" fmla="*/ 2042862 h 7045690"/>
                <a:gd name="connsiteX1728" fmla="*/ 50409 w 6637922"/>
                <a:gd name="connsiteY1728" fmla="*/ 2065397 h 7045690"/>
                <a:gd name="connsiteX1729" fmla="*/ 28814 w 6637922"/>
                <a:gd name="connsiteY1729" fmla="*/ 2008593 h 7045690"/>
                <a:gd name="connsiteX1730" fmla="*/ 24307 w 6637922"/>
                <a:gd name="connsiteY1730" fmla="*/ 1972989 h 7045690"/>
                <a:gd name="connsiteX1731" fmla="*/ 39524 w 6637922"/>
                <a:gd name="connsiteY1731" fmla="*/ 1947023 h 7045690"/>
                <a:gd name="connsiteX1732" fmla="*/ 78383 w 6637922"/>
                <a:gd name="connsiteY1732" fmla="*/ 1880064 h 7045690"/>
                <a:gd name="connsiteX1733" fmla="*/ 74889 w 6637922"/>
                <a:gd name="connsiteY1733" fmla="*/ 1885994 h 7045690"/>
                <a:gd name="connsiteX1734" fmla="*/ 78342 w 6637922"/>
                <a:gd name="connsiteY1734" fmla="*/ 1880085 h 7045690"/>
                <a:gd name="connsiteX1735" fmla="*/ 549916 w 6637922"/>
                <a:gd name="connsiteY1735" fmla="*/ 1073935 h 7045690"/>
                <a:gd name="connsiteX1736" fmla="*/ 681365 w 6637922"/>
                <a:gd name="connsiteY1736" fmla="*/ 1051399 h 7045690"/>
                <a:gd name="connsiteX1737" fmla="*/ 914218 w 6637922"/>
                <a:gd name="connsiteY1737" fmla="*/ 934978 h 7045690"/>
                <a:gd name="connsiteX1738" fmla="*/ 891683 w 6637922"/>
                <a:gd name="connsiteY1738" fmla="*/ 1025111 h 7045690"/>
                <a:gd name="connsiteX1739" fmla="*/ 1045667 w 6637922"/>
                <a:gd name="connsiteY1739" fmla="*/ 931222 h 7045690"/>
                <a:gd name="connsiteX1740" fmla="*/ 1019377 w 6637922"/>
                <a:gd name="connsiteY1740" fmla="*/ 995066 h 7045690"/>
                <a:gd name="connsiteX1741" fmla="*/ 1143315 w 6637922"/>
                <a:gd name="connsiteY1741" fmla="*/ 1025111 h 7045690"/>
                <a:gd name="connsiteX1742" fmla="*/ 1624039 w 6637922"/>
                <a:gd name="connsiteY1742" fmla="*/ 750957 h 7045690"/>
                <a:gd name="connsiteX1743" fmla="*/ 1620286 w 6637922"/>
                <a:gd name="connsiteY1743" fmla="*/ 781001 h 7045690"/>
                <a:gd name="connsiteX1744" fmla="*/ 2101014 w 6637922"/>
                <a:gd name="connsiteY1744" fmla="*/ 630779 h 7045690"/>
                <a:gd name="connsiteX1745" fmla="*/ 2262508 w 6637922"/>
                <a:gd name="connsiteY1745" fmla="*/ 664579 h 7045690"/>
                <a:gd name="connsiteX1746" fmla="*/ 2209928 w 6637922"/>
                <a:gd name="connsiteY1746" fmla="*/ 784756 h 7045690"/>
                <a:gd name="connsiteX1747" fmla="*/ 1973318 w 6637922"/>
                <a:gd name="connsiteY1747" fmla="*/ 754712 h 7045690"/>
                <a:gd name="connsiteX1748" fmla="*/ 2018386 w 6637922"/>
                <a:gd name="connsiteY1748" fmla="*/ 792267 h 7045690"/>
                <a:gd name="connsiteX1749" fmla="*/ 1886940 w 6637922"/>
                <a:gd name="connsiteY1749" fmla="*/ 803534 h 7045690"/>
                <a:gd name="connsiteX1750" fmla="*/ 1916983 w 6637922"/>
                <a:gd name="connsiteY1750" fmla="*/ 841089 h 7045690"/>
                <a:gd name="connsiteX1751" fmla="*/ 1823092 w 6637922"/>
                <a:gd name="connsiteY1751" fmla="*/ 818556 h 7045690"/>
                <a:gd name="connsiteX1752" fmla="*/ 1669107 w 6637922"/>
                <a:gd name="connsiteY1752" fmla="*/ 950000 h 7045690"/>
                <a:gd name="connsiteX1753" fmla="*/ 1759245 w 6637922"/>
                <a:gd name="connsiteY1753" fmla="*/ 811045 h 7045690"/>
                <a:gd name="connsiteX1754" fmla="*/ 1770511 w 6637922"/>
                <a:gd name="connsiteY1754" fmla="*/ 758468 h 7045690"/>
                <a:gd name="connsiteX1755" fmla="*/ 1548928 w 6637922"/>
                <a:gd name="connsiteY1755" fmla="*/ 867378 h 7045690"/>
                <a:gd name="connsiteX1756" fmla="*/ 1586483 w 6637922"/>
                <a:gd name="connsiteY1756" fmla="*/ 833578 h 7045690"/>
                <a:gd name="connsiteX1757" fmla="*/ 1421235 w 6637922"/>
                <a:gd name="connsiteY1757" fmla="*/ 848600 h 7045690"/>
                <a:gd name="connsiteX1758" fmla="*/ 1327343 w 6637922"/>
                <a:gd name="connsiteY1758" fmla="*/ 972533 h 7045690"/>
                <a:gd name="connsiteX1759" fmla="*/ 1646574 w 6637922"/>
                <a:gd name="connsiteY1759" fmla="*/ 908689 h 7045690"/>
                <a:gd name="connsiteX1760" fmla="*/ 1518883 w 6637922"/>
                <a:gd name="connsiteY1760" fmla="*/ 1062667 h 7045690"/>
                <a:gd name="connsiteX1761" fmla="*/ 1518824 w 6637922"/>
                <a:gd name="connsiteY1761" fmla="*/ 1062652 h 7045690"/>
                <a:gd name="connsiteX1762" fmla="*/ 1519294 w 6637922"/>
                <a:gd name="connsiteY1762" fmla="*/ 1067591 h 7045690"/>
                <a:gd name="connsiteX1763" fmla="*/ 1510298 w 6637922"/>
                <a:gd name="connsiteY1763" fmla="*/ 1073147 h 7045690"/>
                <a:gd name="connsiteX1764" fmla="*/ 1511357 w 6637922"/>
                <a:gd name="connsiteY1764" fmla="*/ 1071758 h 7045690"/>
                <a:gd name="connsiteX1765" fmla="*/ 1518379 w 6637922"/>
                <a:gd name="connsiteY1765" fmla="*/ 1062541 h 7045690"/>
                <a:gd name="connsiteX1766" fmla="*/ 1503860 w 6637922"/>
                <a:gd name="connsiteY1766" fmla="*/ 1058912 h 7045690"/>
                <a:gd name="connsiteX1767" fmla="*/ 1545173 w 6637922"/>
                <a:gd name="connsiteY1767" fmla="*/ 1216643 h 7045690"/>
                <a:gd name="connsiteX1768" fmla="*/ 1789292 w 6637922"/>
                <a:gd name="connsiteY1768" fmla="*/ 1100223 h 7045690"/>
                <a:gd name="connsiteX1769" fmla="*/ 1661601 w 6637922"/>
                <a:gd name="connsiteY1769" fmla="*/ 1081444 h 7045690"/>
                <a:gd name="connsiteX1770" fmla="*/ 1744225 w 6637922"/>
                <a:gd name="connsiteY1770" fmla="*/ 1025111 h 7045690"/>
                <a:gd name="connsiteX1771" fmla="*/ 1732955 w 6637922"/>
                <a:gd name="connsiteY1771" fmla="*/ 1051399 h 7045690"/>
                <a:gd name="connsiteX1772" fmla="*/ 1973318 w 6637922"/>
                <a:gd name="connsiteY1772" fmla="*/ 1006333 h 7045690"/>
                <a:gd name="connsiteX1773" fmla="*/ 1901958 w 6637922"/>
                <a:gd name="connsiteY1773" fmla="*/ 1081444 h 7045690"/>
                <a:gd name="connsiteX1774" fmla="*/ 2003366 w 6637922"/>
                <a:gd name="connsiteY1774" fmla="*/ 1085200 h 7045690"/>
                <a:gd name="connsiteX1775" fmla="*/ 2010872 w 6637922"/>
                <a:gd name="connsiteY1775" fmla="*/ 998822 h 7045690"/>
                <a:gd name="connsiteX1776" fmla="*/ 2330110 w 6637922"/>
                <a:gd name="connsiteY1776" fmla="*/ 1028866 h 7045690"/>
                <a:gd name="connsiteX1777" fmla="*/ 2345133 w 6637922"/>
                <a:gd name="connsiteY1777" fmla="*/ 1021355 h 7045690"/>
                <a:gd name="connsiteX1778" fmla="*/ 2465316 w 6637922"/>
                <a:gd name="connsiteY1778" fmla="*/ 844845 h 7045690"/>
                <a:gd name="connsiteX1779" fmla="*/ 2600525 w 6637922"/>
                <a:gd name="connsiteY1779" fmla="*/ 867378 h 7045690"/>
                <a:gd name="connsiteX1780" fmla="*/ 2491603 w 6637922"/>
                <a:gd name="connsiteY1780" fmla="*/ 702135 h 7045690"/>
                <a:gd name="connsiteX1781" fmla="*/ 2420246 w 6637922"/>
                <a:gd name="connsiteY1781" fmla="*/ 856112 h 7045690"/>
                <a:gd name="connsiteX1782" fmla="*/ 2270020 w 6637922"/>
                <a:gd name="connsiteY1782" fmla="*/ 950000 h 7045690"/>
                <a:gd name="connsiteX1783" fmla="*/ 2292553 w 6637922"/>
                <a:gd name="connsiteY1783" fmla="*/ 893667 h 7045690"/>
                <a:gd name="connsiteX1784" fmla="*/ 2134812 w 6637922"/>
                <a:gd name="connsiteY1784" fmla="*/ 916200 h 7045690"/>
                <a:gd name="connsiteX1785" fmla="*/ 2277529 w 6637922"/>
                <a:gd name="connsiteY1785" fmla="*/ 818556 h 7045690"/>
                <a:gd name="connsiteX1786" fmla="*/ 2217439 w 6637922"/>
                <a:gd name="connsiteY1786" fmla="*/ 811045 h 7045690"/>
                <a:gd name="connsiteX1787" fmla="*/ 2386446 w 6637922"/>
                <a:gd name="connsiteY1787" fmla="*/ 784756 h 7045690"/>
                <a:gd name="connsiteX1788" fmla="*/ 2435269 w 6637922"/>
                <a:gd name="connsiteY1788" fmla="*/ 732179 h 7045690"/>
                <a:gd name="connsiteX1789" fmla="*/ 2247483 w 6637922"/>
                <a:gd name="connsiteY1789" fmla="*/ 702135 h 7045690"/>
                <a:gd name="connsiteX1790" fmla="*/ 2532917 w 6637922"/>
                <a:gd name="connsiteY1790" fmla="*/ 645802 h 7045690"/>
                <a:gd name="connsiteX1791" fmla="*/ 2532917 w 6637922"/>
                <a:gd name="connsiteY1791" fmla="*/ 657068 h 7045690"/>
                <a:gd name="connsiteX1792" fmla="*/ 2690831 w 6637922"/>
                <a:gd name="connsiteY1792" fmla="*/ 568343 h 7045690"/>
                <a:gd name="connsiteX1793" fmla="*/ 2716751 w 6637922"/>
                <a:gd name="connsiteY1793" fmla="*/ 533397 h 7045690"/>
                <a:gd name="connsiteX1794" fmla="*/ 2713624 w 6637922"/>
                <a:gd name="connsiteY1794" fmla="*/ 533397 h 7045690"/>
                <a:gd name="connsiteX1795" fmla="*/ 2724735 w 6637922"/>
                <a:gd name="connsiteY1795" fmla="*/ 528634 h 7045690"/>
                <a:gd name="connsiteX1796" fmla="*/ 2717238 w 6637922"/>
                <a:gd name="connsiteY1796" fmla="*/ 533132 h 7045690"/>
                <a:gd name="connsiteX1797" fmla="*/ 2761308 w 6637922"/>
                <a:gd name="connsiteY1797" fmla="*/ 532725 h 7045690"/>
                <a:gd name="connsiteX1798" fmla="*/ 2885951 w 6637922"/>
                <a:gd name="connsiteY1798" fmla="*/ 473047 h 7045690"/>
                <a:gd name="connsiteX1799" fmla="*/ 2893462 w 6637922"/>
                <a:gd name="connsiteY1799" fmla="*/ 499336 h 7045690"/>
                <a:gd name="connsiteX1800" fmla="*/ 2964820 w 6637922"/>
                <a:gd name="connsiteY1800" fmla="*/ 469291 h 7045690"/>
                <a:gd name="connsiteX1801" fmla="*/ 2810837 w 6637922"/>
                <a:gd name="connsiteY1801" fmla="*/ 514358 h 7045690"/>
                <a:gd name="connsiteX1802" fmla="*/ 2833372 w 6637922"/>
                <a:gd name="connsiteY1802" fmla="*/ 559424 h 7045690"/>
                <a:gd name="connsiteX1803" fmla="*/ 2664363 w 6637922"/>
                <a:gd name="connsiteY1803" fmla="*/ 675846 h 7045690"/>
                <a:gd name="connsiteX1804" fmla="*/ 2904730 w 6637922"/>
                <a:gd name="connsiteY1804" fmla="*/ 529380 h 7045690"/>
                <a:gd name="connsiteX1805" fmla="*/ 2972329 w 6637922"/>
                <a:gd name="connsiteY1805" fmla="*/ 559424 h 7045690"/>
                <a:gd name="connsiteX1806" fmla="*/ 2991107 w 6637922"/>
                <a:gd name="connsiteY1806" fmla="*/ 536891 h 7045690"/>
                <a:gd name="connsiteX1807" fmla="*/ 2942286 w 6637922"/>
                <a:gd name="connsiteY1807" fmla="*/ 657068 h 7045690"/>
                <a:gd name="connsiteX1808" fmla="*/ 2919753 w 6637922"/>
                <a:gd name="connsiteY1808" fmla="*/ 634535 h 7045690"/>
                <a:gd name="connsiteX1809" fmla="*/ 2777034 w 6637922"/>
                <a:gd name="connsiteY1809" fmla="*/ 720912 h 7045690"/>
                <a:gd name="connsiteX1810" fmla="*/ 2814594 w 6637922"/>
                <a:gd name="connsiteY1810" fmla="*/ 683357 h 7045690"/>
                <a:gd name="connsiteX1811" fmla="*/ 2593009 w 6637922"/>
                <a:gd name="connsiteY1811" fmla="*/ 807290 h 7045690"/>
                <a:gd name="connsiteX1812" fmla="*/ 3047446 w 6637922"/>
                <a:gd name="connsiteY1812" fmla="*/ 709646 h 7045690"/>
                <a:gd name="connsiteX1813" fmla="*/ 3096267 w 6637922"/>
                <a:gd name="connsiteY1813" fmla="*/ 420469 h 7045690"/>
                <a:gd name="connsiteX1814" fmla="*/ 3407986 w 6637922"/>
                <a:gd name="connsiteY1814" fmla="*/ 341603 h 7045690"/>
                <a:gd name="connsiteX1815" fmla="*/ 3407986 w 6637922"/>
                <a:gd name="connsiteY1815" fmla="*/ 364136 h 7045690"/>
                <a:gd name="connsiteX1816" fmla="*/ 3516901 w 6637922"/>
                <a:gd name="connsiteY1816" fmla="*/ 330337 h 7045690"/>
                <a:gd name="connsiteX1817" fmla="*/ 3531924 w 6637922"/>
                <a:gd name="connsiteY1817" fmla="*/ 394181 h 7045690"/>
                <a:gd name="connsiteX1818" fmla="*/ 3663373 w 6637922"/>
                <a:gd name="connsiteY1818" fmla="*/ 326581 h 7045690"/>
                <a:gd name="connsiteX1819" fmla="*/ 3494367 w 6637922"/>
                <a:gd name="connsiteY1819" fmla="*/ 420469 h 7045690"/>
                <a:gd name="connsiteX1820" fmla="*/ 3516901 w 6637922"/>
                <a:gd name="connsiteY1820" fmla="*/ 394181 h 7045690"/>
                <a:gd name="connsiteX1821" fmla="*/ 3299076 w 6637922"/>
                <a:gd name="connsiteY1821" fmla="*/ 446758 h 7045690"/>
                <a:gd name="connsiteX1822" fmla="*/ 3242741 w 6637922"/>
                <a:gd name="connsiteY1822" fmla="*/ 405447 h 7045690"/>
                <a:gd name="connsiteX1823" fmla="*/ 3156359 w 6637922"/>
                <a:gd name="connsiteY1823" fmla="*/ 484314 h 7045690"/>
                <a:gd name="connsiteX1824" fmla="*/ 3246495 w 6637922"/>
                <a:gd name="connsiteY1824" fmla="*/ 529380 h 7045690"/>
                <a:gd name="connsiteX1825" fmla="*/ 3392963 w 6637922"/>
                <a:gd name="connsiteY1825" fmla="*/ 480558 h 7045690"/>
                <a:gd name="connsiteX1826" fmla="*/ 3235226 w 6637922"/>
                <a:gd name="connsiteY1826" fmla="*/ 536891 h 7045690"/>
                <a:gd name="connsiteX1827" fmla="*/ 3238984 w 6637922"/>
                <a:gd name="connsiteY1827" fmla="*/ 717157 h 7045690"/>
                <a:gd name="connsiteX1828" fmla="*/ 3269030 w 6637922"/>
                <a:gd name="connsiteY1828" fmla="*/ 608246 h 7045690"/>
                <a:gd name="connsiteX1829" fmla="*/ 3516901 w 6637922"/>
                <a:gd name="connsiteY1829" fmla="*/ 461780 h 7045690"/>
                <a:gd name="connsiteX1830" fmla="*/ 3513145 w 6637922"/>
                <a:gd name="connsiteY1830" fmla="*/ 473047 h 7045690"/>
                <a:gd name="connsiteX1831" fmla="*/ 3614549 w 6637922"/>
                <a:gd name="connsiteY1831" fmla="*/ 435492 h 7045690"/>
                <a:gd name="connsiteX1832" fmla="*/ 3580747 w 6637922"/>
                <a:gd name="connsiteY1832" fmla="*/ 495580 h 7045690"/>
                <a:gd name="connsiteX1833" fmla="*/ 3708441 w 6637922"/>
                <a:gd name="connsiteY1833" fmla="*/ 390425 h 7045690"/>
                <a:gd name="connsiteX1834" fmla="*/ 3809844 w 6637922"/>
                <a:gd name="connsiteY1834" fmla="*/ 420469 h 7045690"/>
                <a:gd name="connsiteX1835" fmla="*/ 3802333 w 6637922"/>
                <a:gd name="connsiteY1835" fmla="*/ 326581 h 7045690"/>
                <a:gd name="connsiteX1836" fmla="*/ 3719708 w 6637922"/>
                <a:gd name="connsiteY1836" fmla="*/ 375403 h 7045690"/>
                <a:gd name="connsiteX1837" fmla="*/ 3779799 w 6637922"/>
                <a:gd name="connsiteY1837" fmla="*/ 292781 h 7045690"/>
                <a:gd name="connsiteX1838" fmla="*/ 3791066 w 6637922"/>
                <a:gd name="connsiteY1838" fmla="*/ 296537 h 7045690"/>
                <a:gd name="connsiteX1839" fmla="*/ 3824867 w 6637922"/>
                <a:gd name="connsiteY1839" fmla="*/ 236448 h 7045690"/>
                <a:gd name="connsiteX1840" fmla="*/ 3930026 w 6637922"/>
                <a:gd name="connsiteY1840" fmla="*/ 277759 h 7045690"/>
                <a:gd name="connsiteX1841" fmla="*/ 3896225 w 6637922"/>
                <a:gd name="connsiteY1841" fmla="*/ 217670 h 7045690"/>
                <a:gd name="connsiteX1842" fmla="*/ 4384464 w 6637922"/>
                <a:gd name="connsiteY1842" fmla="*/ 146315 h 7045690"/>
                <a:gd name="connsiteX1843" fmla="*/ 4418266 w 6637922"/>
                <a:gd name="connsiteY1843" fmla="*/ 281515 h 7045690"/>
                <a:gd name="connsiteX1844" fmla="*/ 4200436 w 6637922"/>
                <a:gd name="connsiteY1844" fmla="*/ 334092 h 7045690"/>
                <a:gd name="connsiteX1845" fmla="*/ 4346908 w 6637922"/>
                <a:gd name="connsiteY1845" fmla="*/ 228937 h 7045690"/>
                <a:gd name="connsiteX1846" fmla="*/ 4136589 w 6637922"/>
                <a:gd name="connsiteY1846" fmla="*/ 236448 h 7045690"/>
                <a:gd name="connsiteX1847" fmla="*/ 3843646 w 6637922"/>
                <a:gd name="connsiteY1847" fmla="*/ 356625 h 7045690"/>
                <a:gd name="connsiteX1848" fmla="*/ 3806089 w 6637922"/>
                <a:gd name="connsiteY1848" fmla="*/ 439247 h 7045690"/>
                <a:gd name="connsiteX1849" fmla="*/ 4136589 w 6637922"/>
                <a:gd name="connsiteY1849" fmla="*/ 379158 h 7045690"/>
                <a:gd name="connsiteX1850" fmla="*/ 4106544 w 6637922"/>
                <a:gd name="connsiteY1850" fmla="*/ 409203 h 7045690"/>
                <a:gd name="connsiteX1851" fmla="*/ 4260527 w 6637922"/>
                <a:gd name="connsiteY1851" fmla="*/ 352870 h 7045690"/>
                <a:gd name="connsiteX1852" fmla="*/ 4253015 w 6637922"/>
                <a:gd name="connsiteY1852" fmla="*/ 349114 h 7045690"/>
                <a:gd name="connsiteX1853" fmla="*/ 4376953 w 6637922"/>
                <a:gd name="connsiteY1853" fmla="*/ 379158 h 7045690"/>
                <a:gd name="connsiteX1854" fmla="*/ 4455822 w 6637922"/>
                <a:gd name="connsiteY1854" fmla="*/ 326581 h 7045690"/>
                <a:gd name="connsiteX1855" fmla="*/ 4564737 w 6637922"/>
                <a:gd name="connsiteY1855" fmla="*/ 349114 h 7045690"/>
                <a:gd name="connsiteX1856" fmla="*/ 4545959 w 6637922"/>
                <a:gd name="connsiteY1856" fmla="*/ 296537 h 7045690"/>
                <a:gd name="connsiteX1857" fmla="*/ 4662385 w 6637922"/>
                <a:gd name="connsiteY1857" fmla="*/ 262737 h 7045690"/>
                <a:gd name="connsiteX1858" fmla="*/ 4651118 w 6637922"/>
                <a:gd name="connsiteY1858" fmla="*/ 213915 h 7045690"/>
                <a:gd name="connsiteX1859" fmla="*/ 4512158 w 6637922"/>
                <a:gd name="connsiteY1859" fmla="*/ 232693 h 7045690"/>
                <a:gd name="connsiteX1860" fmla="*/ 4591027 w 6637922"/>
                <a:gd name="connsiteY1860" fmla="*/ 150071 h 7045690"/>
                <a:gd name="connsiteX1861" fmla="*/ 4681164 w 6637922"/>
                <a:gd name="connsiteY1861" fmla="*/ 206404 h 7045690"/>
                <a:gd name="connsiteX1862" fmla="*/ 4729988 w 6637922"/>
                <a:gd name="connsiteY1862" fmla="*/ 161337 h 7045690"/>
                <a:gd name="connsiteX1863" fmla="*/ 4718720 w 6637922"/>
                <a:gd name="connsiteY1863" fmla="*/ 180115 h 7045690"/>
                <a:gd name="connsiteX1864" fmla="*/ 4820124 w 6637922"/>
                <a:gd name="connsiteY1864" fmla="*/ 138804 h 7045690"/>
                <a:gd name="connsiteX1865" fmla="*/ 4632340 w 6637922"/>
                <a:gd name="connsiteY1865" fmla="*/ 161337 h 7045690"/>
                <a:gd name="connsiteX1866" fmla="*/ 4812613 w 6637922"/>
                <a:gd name="connsiteY1866" fmla="*/ 48671 h 7045690"/>
                <a:gd name="connsiteX1867" fmla="*/ 4893360 w 6637922"/>
                <a:gd name="connsiteY1867" fmla="*/ 28016 h 7045690"/>
                <a:gd name="connsiteX1868" fmla="*/ 5072218 w 6637922"/>
                <a:gd name="connsiteY1868" fmla="*/ 0 h 7045690"/>
                <a:gd name="connsiteX1869" fmla="*/ 5128209 w 6637922"/>
                <a:gd name="connsiteY1869" fmla="*/ 48559 h 7045690"/>
                <a:gd name="connsiteX1870" fmla="*/ 5019959 w 6637922"/>
                <a:gd name="connsiteY1870" fmla="*/ 127000 h 7045690"/>
                <a:gd name="connsiteX1871" fmla="*/ 5072218 w 6637922"/>
                <a:gd name="connsiteY1871" fmla="*/ 0 h 704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</a:cxnLst>
              <a:rect l="l" t="t" r="r" b="b"/>
              <a:pathLst>
                <a:path w="6637922" h="7045690">
                  <a:moveTo>
                    <a:pt x="2170259" y="6905110"/>
                  </a:moveTo>
                  <a:lnTo>
                    <a:pt x="2176246" y="6908624"/>
                  </a:lnTo>
                  <a:cubicBezTo>
                    <a:pt x="2213922" y="6930777"/>
                    <a:pt x="2212512" y="6930154"/>
                    <a:pt x="2185022" y="6914316"/>
                  </a:cubicBezTo>
                  <a:lnTo>
                    <a:pt x="2169773" y="6905500"/>
                  </a:lnTo>
                  <a:close/>
                  <a:moveTo>
                    <a:pt x="2330238" y="6763680"/>
                  </a:moveTo>
                  <a:lnTo>
                    <a:pt x="2329786" y="6764226"/>
                  </a:lnTo>
                  <a:lnTo>
                    <a:pt x="2316791" y="6779870"/>
                  </a:lnTo>
                  <a:cubicBezTo>
                    <a:pt x="2313798" y="6795356"/>
                    <a:pt x="2337755" y="6808730"/>
                    <a:pt x="2349030" y="6819992"/>
                  </a:cubicBezTo>
                  <a:cubicBezTo>
                    <a:pt x="2210920" y="6828439"/>
                    <a:pt x="2220785" y="6858003"/>
                    <a:pt x="2183615" y="6894430"/>
                  </a:cubicBezTo>
                  <a:lnTo>
                    <a:pt x="2170259" y="6905110"/>
                  </a:lnTo>
                  <a:lnTo>
                    <a:pt x="2148847" y="6892539"/>
                  </a:lnTo>
                  <a:cubicBezTo>
                    <a:pt x="2127317" y="6879912"/>
                    <a:pt x="2099117" y="6863400"/>
                    <a:pt x="2063414" y="6842517"/>
                  </a:cubicBezTo>
                  <a:cubicBezTo>
                    <a:pt x="2063414" y="6842517"/>
                    <a:pt x="2063414" y="6842517"/>
                    <a:pt x="2074690" y="6842517"/>
                  </a:cubicBezTo>
                  <a:cubicBezTo>
                    <a:pt x="2074690" y="6842517"/>
                    <a:pt x="2074690" y="6842517"/>
                    <a:pt x="2108511" y="6831255"/>
                  </a:cubicBezTo>
                  <a:cubicBezTo>
                    <a:pt x="2108511" y="6831255"/>
                    <a:pt x="2108511" y="6831255"/>
                    <a:pt x="2183675" y="6812484"/>
                  </a:cubicBezTo>
                  <a:cubicBezTo>
                    <a:pt x="2232529" y="6797467"/>
                    <a:pt x="2281384" y="6782451"/>
                    <a:pt x="2330238" y="6763680"/>
                  </a:cubicBezTo>
                  <a:close/>
                  <a:moveTo>
                    <a:pt x="2354577" y="6756337"/>
                  </a:moveTo>
                  <a:lnTo>
                    <a:pt x="2349639" y="6757909"/>
                  </a:lnTo>
                  <a:lnTo>
                    <a:pt x="2329786" y="6764226"/>
                  </a:lnTo>
                  <a:close/>
                  <a:moveTo>
                    <a:pt x="2364372" y="6753220"/>
                  </a:moveTo>
                  <a:lnTo>
                    <a:pt x="2354577" y="6756337"/>
                  </a:lnTo>
                  <a:lnTo>
                    <a:pt x="2360007" y="6754609"/>
                  </a:lnTo>
                  <a:cubicBezTo>
                    <a:pt x="2364372" y="6753220"/>
                    <a:pt x="2364372" y="6753220"/>
                    <a:pt x="2364372" y="6753220"/>
                  </a:cubicBezTo>
                  <a:close/>
                  <a:moveTo>
                    <a:pt x="2025897" y="6699720"/>
                  </a:moveTo>
                  <a:lnTo>
                    <a:pt x="2026198" y="6699720"/>
                  </a:lnTo>
                  <a:lnTo>
                    <a:pt x="2032429" y="6703410"/>
                  </a:lnTo>
                  <a:cubicBezTo>
                    <a:pt x="2033980" y="6704356"/>
                    <a:pt x="2032002" y="6703241"/>
                    <a:pt x="2025897" y="6699720"/>
                  </a:cubicBezTo>
                  <a:close/>
                  <a:moveTo>
                    <a:pt x="2945400" y="6670671"/>
                  </a:moveTo>
                  <a:lnTo>
                    <a:pt x="2927938" y="6699246"/>
                  </a:lnTo>
                  <a:lnTo>
                    <a:pt x="2889840" y="6677021"/>
                  </a:lnTo>
                  <a:close/>
                  <a:moveTo>
                    <a:pt x="3088531" y="6646859"/>
                  </a:moveTo>
                  <a:cubicBezTo>
                    <a:pt x="3088531" y="6646859"/>
                    <a:pt x="3088531" y="6646859"/>
                    <a:pt x="3118435" y="6703803"/>
                  </a:cubicBezTo>
                  <a:cubicBezTo>
                    <a:pt x="3043671" y="6734172"/>
                    <a:pt x="3021241" y="6696210"/>
                    <a:pt x="3002548" y="6662044"/>
                  </a:cubicBezTo>
                  <a:close/>
                  <a:moveTo>
                    <a:pt x="3085097" y="6640509"/>
                  </a:moveTo>
                  <a:cubicBezTo>
                    <a:pt x="3107322" y="6640509"/>
                    <a:pt x="3125845" y="6640509"/>
                    <a:pt x="3151773" y="6640509"/>
                  </a:cubicBezTo>
                  <a:cubicBezTo>
                    <a:pt x="3151773" y="6640509"/>
                    <a:pt x="3151773" y="6640509"/>
                    <a:pt x="3088804" y="6646859"/>
                  </a:cubicBezTo>
                  <a:cubicBezTo>
                    <a:pt x="3088804" y="6646859"/>
                    <a:pt x="3088804" y="6646859"/>
                    <a:pt x="3085097" y="6640509"/>
                  </a:cubicBezTo>
                  <a:close/>
                  <a:moveTo>
                    <a:pt x="3235911" y="6624634"/>
                  </a:moveTo>
                  <a:cubicBezTo>
                    <a:pt x="3201491" y="6632572"/>
                    <a:pt x="3174720" y="6636540"/>
                    <a:pt x="3151773" y="6640509"/>
                  </a:cubicBezTo>
                  <a:close/>
                  <a:moveTo>
                    <a:pt x="2972071" y="6621459"/>
                  </a:moveTo>
                  <a:cubicBezTo>
                    <a:pt x="2987309" y="6629030"/>
                    <a:pt x="2994928" y="6644173"/>
                    <a:pt x="3002548" y="6663101"/>
                  </a:cubicBezTo>
                  <a:cubicBezTo>
                    <a:pt x="3002548" y="6663101"/>
                    <a:pt x="3002548" y="6663101"/>
                    <a:pt x="2945400" y="6670672"/>
                  </a:cubicBezTo>
                  <a:close/>
                  <a:moveTo>
                    <a:pt x="2006377" y="6616704"/>
                  </a:moveTo>
                  <a:lnTo>
                    <a:pt x="2009371" y="6618419"/>
                  </a:lnTo>
                  <a:cubicBezTo>
                    <a:pt x="2033598" y="6632428"/>
                    <a:pt x="2053925" y="6644421"/>
                    <a:pt x="2013622" y="6620931"/>
                  </a:cubicBezTo>
                  <a:close/>
                  <a:moveTo>
                    <a:pt x="2005950" y="6616453"/>
                  </a:moveTo>
                  <a:lnTo>
                    <a:pt x="2006377" y="6616704"/>
                  </a:lnTo>
                  <a:lnTo>
                    <a:pt x="2005941" y="6616454"/>
                  </a:lnTo>
                  <a:close/>
                  <a:moveTo>
                    <a:pt x="1972798" y="6598056"/>
                  </a:moveTo>
                  <a:cubicBezTo>
                    <a:pt x="1970456" y="6596384"/>
                    <a:pt x="1974755" y="6598673"/>
                    <a:pt x="1982061" y="6602780"/>
                  </a:cubicBezTo>
                  <a:lnTo>
                    <a:pt x="2005941" y="6616454"/>
                  </a:lnTo>
                  <a:lnTo>
                    <a:pt x="2003366" y="6617098"/>
                  </a:lnTo>
                  <a:cubicBezTo>
                    <a:pt x="1984115" y="6605362"/>
                    <a:pt x="1975136" y="6599729"/>
                    <a:pt x="1972798" y="6598056"/>
                  </a:cubicBezTo>
                  <a:close/>
                  <a:moveTo>
                    <a:pt x="3448635" y="6586534"/>
                  </a:moveTo>
                  <a:cubicBezTo>
                    <a:pt x="3426223" y="6601774"/>
                    <a:pt x="3388870" y="6624634"/>
                    <a:pt x="3385135" y="6601774"/>
                  </a:cubicBezTo>
                  <a:cubicBezTo>
                    <a:pt x="3403811" y="6586534"/>
                    <a:pt x="3429958" y="6590344"/>
                    <a:pt x="3448635" y="6586534"/>
                  </a:cubicBezTo>
                  <a:close/>
                  <a:moveTo>
                    <a:pt x="3601947" y="6424483"/>
                  </a:moveTo>
                  <a:cubicBezTo>
                    <a:pt x="3611575" y="6425541"/>
                    <a:pt x="3618854" y="6430243"/>
                    <a:pt x="3621672" y="6440588"/>
                  </a:cubicBezTo>
                  <a:cubicBezTo>
                    <a:pt x="3587859" y="6512060"/>
                    <a:pt x="3599130" y="6418018"/>
                    <a:pt x="3535260" y="6463158"/>
                  </a:cubicBezTo>
                  <a:cubicBezTo>
                    <a:pt x="3584101" y="6478205"/>
                    <a:pt x="3602887" y="6530869"/>
                    <a:pt x="3527745" y="6572247"/>
                  </a:cubicBezTo>
                  <a:lnTo>
                    <a:pt x="3508960" y="6459396"/>
                  </a:lnTo>
                  <a:cubicBezTo>
                    <a:pt x="3523049" y="6450933"/>
                    <a:pt x="3573065" y="6421309"/>
                    <a:pt x="3601947" y="6424483"/>
                  </a:cubicBezTo>
                  <a:close/>
                  <a:moveTo>
                    <a:pt x="1586483" y="6406788"/>
                  </a:moveTo>
                  <a:cubicBezTo>
                    <a:pt x="1586483" y="6406788"/>
                    <a:pt x="1586483" y="6406788"/>
                    <a:pt x="1590238" y="6421810"/>
                  </a:cubicBezTo>
                  <a:cubicBezTo>
                    <a:pt x="1590238" y="6421810"/>
                    <a:pt x="1590238" y="6421810"/>
                    <a:pt x="1590238" y="6425566"/>
                  </a:cubicBezTo>
                  <a:lnTo>
                    <a:pt x="1590238" y="6428184"/>
                  </a:lnTo>
                  <a:lnTo>
                    <a:pt x="1582316" y="6423578"/>
                  </a:lnTo>
                  <a:lnTo>
                    <a:pt x="1576448" y="6420168"/>
                  </a:lnTo>
                  <a:close/>
                  <a:moveTo>
                    <a:pt x="3786772" y="6399209"/>
                  </a:moveTo>
                  <a:cubicBezTo>
                    <a:pt x="3791534" y="6399209"/>
                    <a:pt x="3786772" y="6399209"/>
                    <a:pt x="3786772" y="6403972"/>
                  </a:cubicBezTo>
                  <a:lnTo>
                    <a:pt x="3786772" y="6404786"/>
                  </a:lnTo>
                  <a:cubicBezTo>
                    <a:pt x="3786772" y="6407230"/>
                    <a:pt x="3786772" y="6417007"/>
                    <a:pt x="3786772" y="6456115"/>
                  </a:cubicBezTo>
                  <a:cubicBezTo>
                    <a:pt x="3786772" y="6456115"/>
                    <a:pt x="3786772" y="6456115"/>
                    <a:pt x="3632785" y="6500809"/>
                  </a:cubicBezTo>
                  <a:cubicBezTo>
                    <a:pt x="3632785" y="6500809"/>
                    <a:pt x="3632785" y="6500809"/>
                    <a:pt x="3715412" y="6407696"/>
                  </a:cubicBezTo>
                  <a:lnTo>
                    <a:pt x="3700389" y="6444941"/>
                  </a:lnTo>
                  <a:cubicBezTo>
                    <a:pt x="3726679" y="6459839"/>
                    <a:pt x="3775504" y="6422594"/>
                    <a:pt x="3786772" y="6403971"/>
                  </a:cubicBezTo>
                  <a:close/>
                  <a:moveTo>
                    <a:pt x="1495571" y="6373349"/>
                  </a:moveTo>
                  <a:cubicBezTo>
                    <a:pt x="1498036" y="6374674"/>
                    <a:pt x="1513939" y="6383867"/>
                    <a:pt x="1538820" y="6398308"/>
                  </a:cubicBezTo>
                  <a:lnTo>
                    <a:pt x="1576448" y="6420168"/>
                  </a:lnTo>
                  <a:lnTo>
                    <a:pt x="1575908" y="6420888"/>
                  </a:lnTo>
                  <a:lnTo>
                    <a:pt x="1558029" y="6410367"/>
                  </a:lnTo>
                  <a:cubicBezTo>
                    <a:pt x="1510407" y="6382326"/>
                    <a:pt x="1492490" y="6371691"/>
                    <a:pt x="1495571" y="6373349"/>
                  </a:cubicBezTo>
                  <a:close/>
                  <a:moveTo>
                    <a:pt x="4305885" y="6286496"/>
                  </a:moveTo>
                  <a:cubicBezTo>
                    <a:pt x="4305885" y="6286496"/>
                    <a:pt x="4305885" y="6286496"/>
                    <a:pt x="3832810" y="6445246"/>
                  </a:cubicBezTo>
                  <a:cubicBezTo>
                    <a:pt x="4043065" y="6369651"/>
                    <a:pt x="4166966" y="6331853"/>
                    <a:pt x="4305885" y="6286496"/>
                  </a:cubicBezTo>
                  <a:close/>
                  <a:moveTo>
                    <a:pt x="1999248" y="6219820"/>
                  </a:moveTo>
                  <a:cubicBezTo>
                    <a:pt x="1995279" y="6219820"/>
                    <a:pt x="1991311" y="6219820"/>
                    <a:pt x="1991311" y="6226170"/>
                  </a:cubicBezTo>
                  <a:cubicBezTo>
                    <a:pt x="1999248" y="6219820"/>
                    <a:pt x="1999248" y="6219820"/>
                    <a:pt x="1999248" y="6219820"/>
                  </a:cubicBezTo>
                  <a:close/>
                  <a:moveTo>
                    <a:pt x="2043895" y="6219403"/>
                  </a:moveTo>
                  <a:lnTo>
                    <a:pt x="2049186" y="6231015"/>
                  </a:lnTo>
                  <a:lnTo>
                    <a:pt x="2058079" y="6250533"/>
                  </a:lnTo>
                  <a:lnTo>
                    <a:pt x="2042508" y="6260618"/>
                  </a:lnTo>
                  <a:lnTo>
                    <a:pt x="2035558" y="6254890"/>
                  </a:lnTo>
                  <a:lnTo>
                    <a:pt x="2033059" y="6240606"/>
                  </a:lnTo>
                  <a:close/>
                  <a:moveTo>
                    <a:pt x="3453397" y="6189658"/>
                  </a:moveTo>
                  <a:cubicBezTo>
                    <a:pt x="3453397" y="6189658"/>
                    <a:pt x="3453397" y="6189658"/>
                    <a:pt x="3453397" y="6212280"/>
                  </a:cubicBezTo>
                  <a:cubicBezTo>
                    <a:pt x="3423235" y="6219821"/>
                    <a:pt x="3449627" y="6200969"/>
                    <a:pt x="3453397" y="6189658"/>
                  </a:cubicBezTo>
                  <a:close/>
                  <a:moveTo>
                    <a:pt x="1149936" y="6184895"/>
                  </a:moveTo>
                  <a:cubicBezTo>
                    <a:pt x="1149936" y="6184895"/>
                    <a:pt x="1149936" y="6184895"/>
                    <a:pt x="1168986" y="6256333"/>
                  </a:cubicBezTo>
                  <a:cubicBezTo>
                    <a:pt x="1157556" y="6230014"/>
                    <a:pt x="1153746" y="6207455"/>
                    <a:pt x="1149936" y="6184895"/>
                  </a:cubicBezTo>
                  <a:close/>
                  <a:moveTo>
                    <a:pt x="2007186" y="6132508"/>
                  </a:moveTo>
                  <a:lnTo>
                    <a:pt x="2014221" y="6148201"/>
                  </a:lnTo>
                  <a:lnTo>
                    <a:pt x="2013391" y="6149058"/>
                  </a:lnTo>
                  <a:close/>
                  <a:moveTo>
                    <a:pt x="1190363" y="6114744"/>
                  </a:moveTo>
                  <a:cubicBezTo>
                    <a:pt x="1240510" y="6120133"/>
                    <a:pt x="1290657" y="6312710"/>
                    <a:pt x="1300522" y="6151750"/>
                  </a:cubicBezTo>
                  <a:cubicBezTo>
                    <a:pt x="1356894" y="6253113"/>
                    <a:pt x="1390717" y="6346967"/>
                    <a:pt x="1417023" y="6444576"/>
                  </a:cubicBezTo>
                  <a:cubicBezTo>
                    <a:pt x="1417023" y="6444576"/>
                    <a:pt x="1417023" y="6444576"/>
                    <a:pt x="1424540" y="6463346"/>
                  </a:cubicBezTo>
                  <a:cubicBezTo>
                    <a:pt x="1424540" y="6463346"/>
                    <a:pt x="1424540" y="6463346"/>
                    <a:pt x="1424540" y="6467101"/>
                  </a:cubicBezTo>
                  <a:cubicBezTo>
                    <a:pt x="1424540" y="6467101"/>
                    <a:pt x="1424540" y="6467101"/>
                    <a:pt x="1424540" y="6470855"/>
                  </a:cubicBezTo>
                  <a:cubicBezTo>
                    <a:pt x="1328943" y="6416654"/>
                    <a:pt x="1936754" y="6770572"/>
                    <a:pt x="2140353" y="6888491"/>
                  </a:cubicBezTo>
                  <a:lnTo>
                    <a:pt x="2169773" y="6905500"/>
                  </a:lnTo>
                  <a:lnTo>
                    <a:pt x="2160204" y="6913150"/>
                  </a:lnTo>
                  <a:cubicBezTo>
                    <a:pt x="2150496" y="6919536"/>
                    <a:pt x="2138576" y="6926047"/>
                    <a:pt x="2123543" y="6932617"/>
                  </a:cubicBezTo>
                  <a:cubicBezTo>
                    <a:pt x="2172397" y="6958897"/>
                    <a:pt x="2397885" y="6913847"/>
                    <a:pt x="2450500" y="6838763"/>
                  </a:cubicBezTo>
                  <a:cubicBezTo>
                    <a:pt x="2450500" y="6838763"/>
                    <a:pt x="2450500" y="6838763"/>
                    <a:pt x="2379095" y="6838763"/>
                  </a:cubicBezTo>
                  <a:cubicBezTo>
                    <a:pt x="2379095" y="6838763"/>
                    <a:pt x="2379095" y="6838763"/>
                    <a:pt x="2431709" y="6763680"/>
                  </a:cubicBezTo>
                  <a:cubicBezTo>
                    <a:pt x="2458013" y="6767434"/>
                    <a:pt x="2458013" y="6786205"/>
                    <a:pt x="2454256" y="6797467"/>
                  </a:cubicBezTo>
                  <a:cubicBezTo>
                    <a:pt x="2446740" y="6726138"/>
                    <a:pt x="2630888" y="6718630"/>
                    <a:pt x="2747386" y="6684842"/>
                  </a:cubicBezTo>
                  <a:cubicBezTo>
                    <a:pt x="2687258" y="6756171"/>
                    <a:pt x="2852614" y="6748663"/>
                    <a:pt x="2758662" y="6804976"/>
                  </a:cubicBezTo>
                  <a:cubicBezTo>
                    <a:pt x="2758662" y="6804976"/>
                    <a:pt x="2758662" y="6804976"/>
                    <a:pt x="2209980" y="6970159"/>
                  </a:cubicBezTo>
                  <a:cubicBezTo>
                    <a:pt x="2206222" y="6977667"/>
                    <a:pt x="2198705" y="6981422"/>
                    <a:pt x="2187432" y="6988930"/>
                  </a:cubicBezTo>
                  <a:cubicBezTo>
                    <a:pt x="2187432" y="6988930"/>
                    <a:pt x="2187432" y="6988930"/>
                    <a:pt x="2198705" y="6973913"/>
                  </a:cubicBezTo>
                  <a:cubicBezTo>
                    <a:pt x="2198705" y="6973913"/>
                    <a:pt x="2198705" y="6973913"/>
                    <a:pt x="2116026" y="7000192"/>
                  </a:cubicBezTo>
                  <a:cubicBezTo>
                    <a:pt x="2116026" y="7000192"/>
                    <a:pt x="2116026" y="7000192"/>
                    <a:pt x="2108511" y="7000192"/>
                  </a:cubicBezTo>
                  <a:cubicBezTo>
                    <a:pt x="2108511" y="7000192"/>
                    <a:pt x="2108511" y="7000192"/>
                    <a:pt x="2104754" y="7000192"/>
                  </a:cubicBezTo>
                  <a:cubicBezTo>
                    <a:pt x="1732700" y="6782451"/>
                    <a:pt x="2939050" y="7488234"/>
                    <a:pt x="1266700" y="6512151"/>
                  </a:cubicBezTo>
                  <a:cubicBezTo>
                    <a:pt x="1266700" y="6512151"/>
                    <a:pt x="1266700" y="6512151"/>
                    <a:pt x="1266700" y="6504642"/>
                  </a:cubicBezTo>
                  <a:cubicBezTo>
                    <a:pt x="1266700" y="6504642"/>
                    <a:pt x="1266700" y="6504642"/>
                    <a:pt x="1259183" y="6482117"/>
                  </a:cubicBezTo>
                  <a:cubicBezTo>
                    <a:pt x="1259183" y="6482117"/>
                    <a:pt x="1259183" y="6482117"/>
                    <a:pt x="1247909" y="6440821"/>
                  </a:cubicBezTo>
                  <a:cubicBezTo>
                    <a:pt x="1262942" y="6320688"/>
                    <a:pt x="1315555" y="6414542"/>
                    <a:pt x="1289248" y="6264375"/>
                  </a:cubicBezTo>
                  <a:cubicBezTo>
                    <a:pt x="1255425" y="6268130"/>
                    <a:pt x="1255425" y="6286900"/>
                    <a:pt x="1229119" y="6316934"/>
                  </a:cubicBezTo>
                  <a:cubicBezTo>
                    <a:pt x="1229119" y="6316934"/>
                    <a:pt x="1229119" y="6316934"/>
                    <a:pt x="1195296" y="6208063"/>
                  </a:cubicBezTo>
                  <a:cubicBezTo>
                    <a:pt x="1195296" y="6208063"/>
                    <a:pt x="1195296" y="6208063"/>
                    <a:pt x="1214086" y="6211817"/>
                  </a:cubicBezTo>
                  <a:cubicBezTo>
                    <a:pt x="1214086" y="6211817"/>
                    <a:pt x="1214086" y="6211817"/>
                    <a:pt x="1168989" y="6125471"/>
                  </a:cubicBezTo>
                  <a:cubicBezTo>
                    <a:pt x="1176036" y="6117024"/>
                    <a:pt x="1183199" y="6113974"/>
                    <a:pt x="1190363" y="6114744"/>
                  </a:cubicBezTo>
                  <a:close/>
                  <a:moveTo>
                    <a:pt x="4962930" y="6091301"/>
                  </a:moveTo>
                  <a:cubicBezTo>
                    <a:pt x="4969027" y="6092690"/>
                    <a:pt x="4974656" y="6095468"/>
                    <a:pt x="4982160" y="6099172"/>
                  </a:cubicBezTo>
                  <a:cubicBezTo>
                    <a:pt x="4982160" y="6099172"/>
                    <a:pt x="4982160" y="6099172"/>
                    <a:pt x="4940885" y="6091764"/>
                  </a:cubicBezTo>
                  <a:cubicBezTo>
                    <a:pt x="4950266" y="6089912"/>
                    <a:pt x="4956832" y="6089912"/>
                    <a:pt x="4962930" y="6091301"/>
                  </a:cubicBezTo>
                  <a:close/>
                  <a:moveTo>
                    <a:pt x="1894473" y="5675308"/>
                  </a:moveTo>
                  <a:cubicBezTo>
                    <a:pt x="1901615" y="5675308"/>
                    <a:pt x="1905188" y="5682293"/>
                    <a:pt x="1908760" y="5692771"/>
                  </a:cubicBezTo>
                  <a:cubicBezTo>
                    <a:pt x="1908760" y="5692771"/>
                    <a:pt x="1908760" y="5692771"/>
                    <a:pt x="1894473" y="5675308"/>
                  </a:cubicBezTo>
                  <a:close/>
                  <a:moveTo>
                    <a:pt x="5083759" y="5438769"/>
                  </a:moveTo>
                  <a:cubicBezTo>
                    <a:pt x="5072647" y="5449654"/>
                    <a:pt x="5076351" y="5453283"/>
                    <a:pt x="5076351" y="5464169"/>
                  </a:cubicBezTo>
                  <a:cubicBezTo>
                    <a:pt x="5076351" y="5453283"/>
                    <a:pt x="5080055" y="5446026"/>
                    <a:pt x="5083759" y="5438769"/>
                  </a:cubicBezTo>
                  <a:close/>
                  <a:moveTo>
                    <a:pt x="5259972" y="5310184"/>
                  </a:moveTo>
                  <a:cubicBezTo>
                    <a:pt x="5252467" y="5321297"/>
                    <a:pt x="5237458" y="5332410"/>
                    <a:pt x="5226201" y="5343522"/>
                  </a:cubicBezTo>
                  <a:cubicBezTo>
                    <a:pt x="5218697" y="5336114"/>
                    <a:pt x="5222449" y="5328705"/>
                    <a:pt x="5259972" y="5310184"/>
                  </a:cubicBezTo>
                  <a:close/>
                  <a:moveTo>
                    <a:pt x="2100851" y="5227633"/>
                  </a:moveTo>
                  <a:cubicBezTo>
                    <a:pt x="2149720" y="5265247"/>
                    <a:pt x="2187308" y="5265247"/>
                    <a:pt x="2239937" y="5329190"/>
                  </a:cubicBezTo>
                  <a:cubicBezTo>
                    <a:pt x="2285047" y="5299099"/>
                    <a:pt x="2262491" y="5321668"/>
                    <a:pt x="2315118" y="5355520"/>
                  </a:cubicBezTo>
                  <a:cubicBezTo>
                    <a:pt x="2288805" y="5404418"/>
                    <a:pt x="2288805" y="5344236"/>
                    <a:pt x="2251213" y="5347997"/>
                  </a:cubicBezTo>
                  <a:cubicBezTo>
                    <a:pt x="2251213" y="5415702"/>
                    <a:pt x="2315118" y="5468361"/>
                    <a:pt x="2348949" y="5449555"/>
                  </a:cubicBezTo>
                  <a:cubicBezTo>
                    <a:pt x="2330154" y="5306622"/>
                    <a:pt x="2386542" y="5479646"/>
                    <a:pt x="2409095" y="5393134"/>
                  </a:cubicBezTo>
                  <a:cubicBezTo>
                    <a:pt x="2469239" y="5385611"/>
                    <a:pt x="2499314" y="5547350"/>
                    <a:pt x="2480518" y="5562396"/>
                  </a:cubicBezTo>
                  <a:cubicBezTo>
                    <a:pt x="2390300" y="5584964"/>
                    <a:pt x="2315118" y="5645146"/>
                    <a:pt x="2239937" y="5600010"/>
                  </a:cubicBezTo>
                  <a:cubicBezTo>
                    <a:pt x="2142199" y="5505975"/>
                    <a:pt x="2149720" y="5306622"/>
                    <a:pt x="2100851" y="5227633"/>
                  </a:cubicBezTo>
                  <a:close/>
                  <a:moveTo>
                    <a:pt x="2441934" y="5189533"/>
                  </a:moveTo>
                  <a:cubicBezTo>
                    <a:pt x="2453158" y="5208677"/>
                    <a:pt x="2460642" y="5220163"/>
                    <a:pt x="2464385" y="5254621"/>
                  </a:cubicBezTo>
                  <a:cubicBezTo>
                    <a:pt x="2456901" y="5227820"/>
                    <a:pt x="2411997" y="5204848"/>
                    <a:pt x="2441934" y="5189533"/>
                  </a:cubicBezTo>
                  <a:close/>
                  <a:moveTo>
                    <a:pt x="5510797" y="5178421"/>
                  </a:moveTo>
                  <a:cubicBezTo>
                    <a:pt x="5510797" y="5178421"/>
                    <a:pt x="5510797" y="5178421"/>
                    <a:pt x="5466071" y="5208901"/>
                  </a:cubicBezTo>
                  <a:cubicBezTo>
                    <a:pt x="5466071" y="5208901"/>
                    <a:pt x="5466071" y="5208901"/>
                    <a:pt x="5466071" y="5201281"/>
                  </a:cubicBezTo>
                  <a:cubicBezTo>
                    <a:pt x="5447435" y="5239381"/>
                    <a:pt x="5357983" y="5227951"/>
                    <a:pt x="5339347" y="5254621"/>
                  </a:cubicBezTo>
                  <a:cubicBezTo>
                    <a:pt x="5361710" y="5216521"/>
                    <a:pt x="5462344" y="5193661"/>
                    <a:pt x="5510797" y="5178421"/>
                  </a:cubicBezTo>
                  <a:close/>
                  <a:moveTo>
                    <a:pt x="2431739" y="5118188"/>
                  </a:moveTo>
                  <a:cubicBezTo>
                    <a:pt x="2429862" y="5121944"/>
                    <a:pt x="2427043" y="5128518"/>
                    <a:pt x="2423289" y="5133682"/>
                  </a:cubicBezTo>
                  <a:lnTo>
                    <a:pt x="2421992" y="5134942"/>
                  </a:lnTo>
                  <a:close/>
                  <a:moveTo>
                    <a:pt x="2015123" y="4810120"/>
                  </a:moveTo>
                  <a:lnTo>
                    <a:pt x="2051636" y="4870445"/>
                  </a:lnTo>
                  <a:lnTo>
                    <a:pt x="2048461" y="4878383"/>
                  </a:lnTo>
                  <a:lnTo>
                    <a:pt x="2010361" y="4821232"/>
                  </a:lnTo>
                  <a:close/>
                  <a:moveTo>
                    <a:pt x="1924636" y="4468809"/>
                  </a:moveTo>
                  <a:cubicBezTo>
                    <a:pt x="1924636" y="4468809"/>
                    <a:pt x="1924636" y="4468809"/>
                    <a:pt x="1927811" y="4468809"/>
                  </a:cubicBezTo>
                  <a:cubicBezTo>
                    <a:pt x="1927811" y="4476218"/>
                    <a:pt x="1930986" y="4483626"/>
                    <a:pt x="1930986" y="4491034"/>
                  </a:cubicBezTo>
                  <a:cubicBezTo>
                    <a:pt x="1930986" y="4491034"/>
                    <a:pt x="1930986" y="4491034"/>
                    <a:pt x="1924636" y="4468809"/>
                  </a:cubicBezTo>
                  <a:close/>
                  <a:moveTo>
                    <a:pt x="846723" y="4397370"/>
                  </a:moveTo>
                  <a:cubicBezTo>
                    <a:pt x="854131" y="4412716"/>
                    <a:pt x="854131" y="4431899"/>
                    <a:pt x="857835" y="4443408"/>
                  </a:cubicBezTo>
                  <a:cubicBezTo>
                    <a:pt x="854131" y="4431899"/>
                    <a:pt x="850427" y="4416553"/>
                    <a:pt x="846723" y="4397370"/>
                  </a:cubicBezTo>
                  <a:close/>
                  <a:moveTo>
                    <a:pt x="1619836" y="4352921"/>
                  </a:moveTo>
                  <a:cubicBezTo>
                    <a:pt x="1631192" y="4371613"/>
                    <a:pt x="1669047" y="4427688"/>
                    <a:pt x="1650120" y="4468809"/>
                  </a:cubicBezTo>
                  <a:cubicBezTo>
                    <a:pt x="1619836" y="4394043"/>
                    <a:pt x="1638763" y="4423949"/>
                    <a:pt x="1619836" y="4352921"/>
                  </a:cubicBezTo>
                  <a:close/>
                  <a:moveTo>
                    <a:pt x="651168" y="4325933"/>
                  </a:moveTo>
                  <a:cubicBezTo>
                    <a:pt x="651168" y="4325933"/>
                    <a:pt x="651168" y="4325933"/>
                    <a:pt x="662420" y="4337199"/>
                  </a:cubicBezTo>
                  <a:cubicBezTo>
                    <a:pt x="669921" y="4340955"/>
                    <a:pt x="673672" y="4344710"/>
                    <a:pt x="677422" y="4348466"/>
                  </a:cubicBezTo>
                  <a:cubicBezTo>
                    <a:pt x="707428" y="4382265"/>
                    <a:pt x="737433" y="4408553"/>
                    <a:pt x="744935" y="4348466"/>
                  </a:cubicBezTo>
                  <a:cubicBezTo>
                    <a:pt x="771190" y="4431086"/>
                    <a:pt x="778691" y="4555017"/>
                    <a:pt x="831201" y="4532484"/>
                  </a:cubicBezTo>
                  <a:cubicBezTo>
                    <a:pt x="846203" y="4509951"/>
                    <a:pt x="857455" y="4483663"/>
                    <a:pt x="857455" y="4442353"/>
                  </a:cubicBezTo>
                  <a:cubicBezTo>
                    <a:pt x="887461" y="4570039"/>
                    <a:pt x="947472" y="4588816"/>
                    <a:pt x="969976" y="4708992"/>
                  </a:cubicBezTo>
                  <a:cubicBezTo>
                    <a:pt x="924968" y="4660171"/>
                    <a:pt x="819949" y="4472397"/>
                    <a:pt x="801195" y="4600083"/>
                  </a:cubicBezTo>
                  <a:cubicBezTo>
                    <a:pt x="801195" y="4600083"/>
                    <a:pt x="801195" y="4600083"/>
                    <a:pt x="902464" y="4663926"/>
                  </a:cubicBezTo>
                  <a:cubicBezTo>
                    <a:pt x="891212" y="4708992"/>
                    <a:pt x="864957" y="4652660"/>
                    <a:pt x="846203" y="4641393"/>
                  </a:cubicBezTo>
                  <a:cubicBezTo>
                    <a:pt x="816198" y="4652660"/>
                    <a:pt x="827450" y="4769080"/>
                    <a:pt x="864957" y="4780346"/>
                  </a:cubicBezTo>
                  <a:cubicBezTo>
                    <a:pt x="883710" y="4769080"/>
                    <a:pt x="864957" y="4693970"/>
                    <a:pt x="917466" y="4746547"/>
                  </a:cubicBezTo>
                  <a:cubicBezTo>
                    <a:pt x="917466" y="4746547"/>
                    <a:pt x="917466" y="4746547"/>
                    <a:pt x="1071244" y="4975631"/>
                  </a:cubicBezTo>
                  <a:cubicBezTo>
                    <a:pt x="1048740" y="4926810"/>
                    <a:pt x="1018735" y="4949343"/>
                    <a:pt x="1007483" y="4949343"/>
                  </a:cubicBezTo>
                  <a:cubicBezTo>
                    <a:pt x="1014984" y="5001919"/>
                    <a:pt x="1078746" y="5001919"/>
                    <a:pt x="1074995" y="5080784"/>
                  </a:cubicBezTo>
                  <a:cubicBezTo>
                    <a:pt x="1074995" y="5080784"/>
                    <a:pt x="1074995" y="5080784"/>
                    <a:pt x="992480" y="4998164"/>
                  </a:cubicBezTo>
                  <a:cubicBezTo>
                    <a:pt x="1071244" y="5200960"/>
                    <a:pt x="1003732" y="5129606"/>
                    <a:pt x="1108751" y="5302358"/>
                  </a:cubicBezTo>
                  <a:cubicBezTo>
                    <a:pt x="1108751" y="5302358"/>
                    <a:pt x="1108751" y="5302358"/>
                    <a:pt x="1097499" y="5298603"/>
                  </a:cubicBezTo>
                  <a:cubicBezTo>
                    <a:pt x="1123754" y="5362446"/>
                    <a:pt x="1153760" y="5482621"/>
                    <a:pt x="1206269" y="5531443"/>
                  </a:cubicBezTo>
                  <a:cubicBezTo>
                    <a:pt x="1206269" y="5531443"/>
                    <a:pt x="1206269" y="5531443"/>
                    <a:pt x="1157510" y="5542709"/>
                  </a:cubicBezTo>
                  <a:cubicBezTo>
                    <a:pt x="1273782" y="5602797"/>
                    <a:pt x="1150009" y="5602797"/>
                    <a:pt x="1221272" y="5726728"/>
                  </a:cubicBezTo>
                  <a:cubicBezTo>
                    <a:pt x="1221272" y="5726728"/>
                    <a:pt x="1221272" y="5726728"/>
                    <a:pt x="1210020" y="5704195"/>
                  </a:cubicBezTo>
                  <a:cubicBezTo>
                    <a:pt x="1236275" y="5786815"/>
                    <a:pt x="1195017" y="5756771"/>
                    <a:pt x="1161261" y="5760527"/>
                  </a:cubicBezTo>
                  <a:cubicBezTo>
                    <a:pt x="1172513" y="5891969"/>
                    <a:pt x="1315039" y="5876947"/>
                    <a:pt x="1311288" y="6015900"/>
                  </a:cubicBezTo>
                  <a:cubicBezTo>
                    <a:pt x="1277532" y="6019655"/>
                    <a:pt x="1262530" y="6068476"/>
                    <a:pt x="1232524" y="6064721"/>
                  </a:cubicBezTo>
                  <a:cubicBezTo>
                    <a:pt x="1236275" y="6030921"/>
                    <a:pt x="1228773" y="5978345"/>
                    <a:pt x="1202519" y="5948301"/>
                  </a:cubicBezTo>
                  <a:cubicBezTo>
                    <a:pt x="1138757" y="5940790"/>
                    <a:pt x="1228773" y="6091009"/>
                    <a:pt x="1150009" y="6027166"/>
                  </a:cubicBezTo>
                  <a:cubicBezTo>
                    <a:pt x="1153760" y="6083498"/>
                    <a:pt x="1146258" y="6132319"/>
                    <a:pt x="1150009" y="6184896"/>
                  </a:cubicBezTo>
                  <a:cubicBezTo>
                    <a:pt x="1150009" y="6184896"/>
                    <a:pt x="1150009" y="6184896"/>
                    <a:pt x="876209" y="5159650"/>
                  </a:cubicBezTo>
                  <a:cubicBezTo>
                    <a:pt x="872458" y="5163405"/>
                    <a:pt x="864957" y="5163405"/>
                    <a:pt x="857455" y="5155894"/>
                  </a:cubicBezTo>
                  <a:cubicBezTo>
                    <a:pt x="864957" y="5148383"/>
                    <a:pt x="864957" y="5140872"/>
                    <a:pt x="868707" y="5129606"/>
                  </a:cubicBezTo>
                  <a:cubicBezTo>
                    <a:pt x="868707" y="5129606"/>
                    <a:pt x="868707" y="5129606"/>
                    <a:pt x="804946" y="4896766"/>
                  </a:cubicBezTo>
                  <a:cubicBezTo>
                    <a:pt x="778691" y="4911788"/>
                    <a:pt x="756187" y="4806634"/>
                    <a:pt x="729932" y="4780346"/>
                  </a:cubicBezTo>
                  <a:cubicBezTo>
                    <a:pt x="759938" y="4814145"/>
                    <a:pt x="774940" y="4817901"/>
                    <a:pt x="782442" y="4810390"/>
                  </a:cubicBezTo>
                  <a:cubicBezTo>
                    <a:pt x="782442" y="4810390"/>
                    <a:pt x="782442" y="4810390"/>
                    <a:pt x="774940" y="4787857"/>
                  </a:cubicBezTo>
                  <a:cubicBezTo>
                    <a:pt x="774940" y="4787857"/>
                    <a:pt x="774940" y="4787857"/>
                    <a:pt x="748685" y="4724014"/>
                  </a:cubicBezTo>
                  <a:cubicBezTo>
                    <a:pt x="707428" y="4675192"/>
                    <a:pt x="726181" y="4457375"/>
                    <a:pt x="647417" y="4528729"/>
                  </a:cubicBezTo>
                  <a:cubicBezTo>
                    <a:pt x="636165" y="4483663"/>
                    <a:pt x="666170" y="4416064"/>
                    <a:pt x="632414" y="4352221"/>
                  </a:cubicBezTo>
                  <a:cubicBezTo>
                    <a:pt x="639915" y="4340955"/>
                    <a:pt x="647417" y="4337199"/>
                    <a:pt x="654918" y="4337199"/>
                  </a:cubicBezTo>
                  <a:cubicBezTo>
                    <a:pt x="654918" y="4337199"/>
                    <a:pt x="654918" y="4337199"/>
                    <a:pt x="651168" y="4325933"/>
                  </a:cubicBezTo>
                  <a:close/>
                  <a:moveTo>
                    <a:pt x="1935748" y="4295771"/>
                  </a:moveTo>
                  <a:lnTo>
                    <a:pt x="1973847" y="4356097"/>
                  </a:lnTo>
                  <a:lnTo>
                    <a:pt x="1969086" y="4364034"/>
                  </a:lnTo>
                  <a:close/>
                  <a:moveTo>
                    <a:pt x="628442" y="4240209"/>
                  </a:moveTo>
                  <a:cubicBezTo>
                    <a:pt x="628442" y="4240209"/>
                    <a:pt x="628442" y="4240209"/>
                    <a:pt x="651461" y="4325934"/>
                  </a:cubicBezTo>
                  <a:cubicBezTo>
                    <a:pt x="636115" y="4311026"/>
                    <a:pt x="620769" y="4296117"/>
                    <a:pt x="605423" y="4296117"/>
                  </a:cubicBezTo>
                  <a:cubicBezTo>
                    <a:pt x="605423" y="4258845"/>
                    <a:pt x="613097" y="4243936"/>
                    <a:pt x="628442" y="4240209"/>
                  </a:cubicBezTo>
                  <a:close/>
                  <a:moveTo>
                    <a:pt x="1714600" y="4157825"/>
                  </a:moveTo>
                  <a:cubicBezTo>
                    <a:pt x="1730553" y="4159702"/>
                    <a:pt x="1756829" y="4172840"/>
                    <a:pt x="1766213" y="4157825"/>
                  </a:cubicBezTo>
                  <a:cubicBezTo>
                    <a:pt x="1762460" y="4217886"/>
                    <a:pt x="1818763" y="4270440"/>
                    <a:pt x="1815009" y="4315486"/>
                  </a:cubicBezTo>
                  <a:cubicBezTo>
                    <a:pt x="1867561" y="4341763"/>
                    <a:pt x="1893836" y="4405578"/>
                    <a:pt x="1923865" y="4469393"/>
                  </a:cubicBezTo>
                  <a:cubicBezTo>
                    <a:pt x="1878823" y="4469393"/>
                    <a:pt x="1890082" y="4544470"/>
                    <a:pt x="1860052" y="4540716"/>
                  </a:cubicBezTo>
                  <a:cubicBezTo>
                    <a:pt x="1890082" y="4638316"/>
                    <a:pt x="1912604" y="4792223"/>
                    <a:pt x="1965155" y="4867300"/>
                  </a:cubicBezTo>
                  <a:cubicBezTo>
                    <a:pt x="1965155" y="4867300"/>
                    <a:pt x="1965155" y="4867300"/>
                    <a:pt x="1961403" y="4829762"/>
                  </a:cubicBezTo>
                  <a:cubicBezTo>
                    <a:pt x="1991430" y="4949885"/>
                    <a:pt x="2036473" y="4859793"/>
                    <a:pt x="2062749" y="4938623"/>
                  </a:cubicBezTo>
                  <a:lnTo>
                    <a:pt x="1972662" y="4964900"/>
                  </a:lnTo>
                  <a:cubicBezTo>
                    <a:pt x="2013952" y="5013700"/>
                    <a:pt x="2028967" y="5073761"/>
                    <a:pt x="2043980" y="5111300"/>
                  </a:cubicBezTo>
                  <a:cubicBezTo>
                    <a:pt x="1916357" y="5145084"/>
                    <a:pt x="1983924" y="4826008"/>
                    <a:pt x="1856300" y="4747177"/>
                  </a:cubicBezTo>
                  <a:cubicBezTo>
                    <a:pt x="1867561" y="4724654"/>
                    <a:pt x="1886327" y="4709639"/>
                    <a:pt x="1863808" y="4645824"/>
                  </a:cubicBezTo>
                  <a:cubicBezTo>
                    <a:pt x="1769967" y="4675855"/>
                    <a:pt x="1773721" y="4465640"/>
                    <a:pt x="1724924" y="4383055"/>
                  </a:cubicBezTo>
                  <a:cubicBezTo>
                    <a:pt x="1724924" y="4338009"/>
                    <a:pt x="1769967" y="4450624"/>
                    <a:pt x="1784981" y="4398071"/>
                  </a:cubicBezTo>
                  <a:cubicBezTo>
                    <a:pt x="1766213" y="4326748"/>
                    <a:pt x="1694895" y="4307978"/>
                    <a:pt x="1709909" y="4214133"/>
                  </a:cubicBezTo>
                  <a:cubicBezTo>
                    <a:pt x="1713663" y="4225394"/>
                    <a:pt x="1717416" y="4217886"/>
                    <a:pt x="1724924" y="4225394"/>
                  </a:cubicBezTo>
                  <a:cubicBezTo>
                    <a:pt x="1693018" y="4165333"/>
                    <a:pt x="1698648" y="4155948"/>
                    <a:pt x="1714600" y="4157825"/>
                  </a:cubicBezTo>
                  <a:close/>
                  <a:moveTo>
                    <a:pt x="586376" y="4086220"/>
                  </a:moveTo>
                  <a:cubicBezTo>
                    <a:pt x="608953" y="4086220"/>
                    <a:pt x="639058" y="4161059"/>
                    <a:pt x="650346" y="4112414"/>
                  </a:cubicBezTo>
                  <a:lnTo>
                    <a:pt x="687976" y="4235899"/>
                  </a:lnTo>
                  <a:cubicBezTo>
                    <a:pt x="672924" y="4243383"/>
                    <a:pt x="646583" y="4235899"/>
                    <a:pt x="627769" y="4239641"/>
                  </a:cubicBezTo>
                  <a:cubicBezTo>
                    <a:pt x="627769" y="4239641"/>
                    <a:pt x="627769" y="4239641"/>
                    <a:pt x="586376" y="4086220"/>
                  </a:cubicBezTo>
                  <a:close/>
                  <a:moveTo>
                    <a:pt x="1619836" y="4010021"/>
                  </a:moveTo>
                  <a:lnTo>
                    <a:pt x="1653172" y="4078284"/>
                  </a:lnTo>
                  <a:lnTo>
                    <a:pt x="1627773" y="4040184"/>
                  </a:lnTo>
                  <a:close/>
                  <a:moveTo>
                    <a:pt x="6435434" y="3853585"/>
                  </a:moveTo>
                  <a:cubicBezTo>
                    <a:pt x="6495431" y="4003725"/>
                    <a:pt x="6562927" y="3838571"/>
                    <a:pt x="6607924" y="4026246"/>
                  </a:cubicBezTo>
                  <a:cubicBezTo>
                    <a:pt x="6600424" y="3999972"/>
                    <a:pt x="6585425" y="4007479"/>
                    <a:pt x="6574176" y="4003725"/>
                  </a:cubicBezTo>
                  <a:cubicBezTo>
                    <a:pt x="6574176" y="4030000"/>
                    <a:pt x="6581676" y="4101316"/>
                    <a:pt x="6611674" y="4131344"/>
                  </a:cubicBezTo>
                  <a:cubicBezTo>
                    <a:pt x="6611674" y="4131344"/>
                    <a:pt x="6611674" y="4131344"/>
                    <a:pt x="6589175" y="4127591"/>
                  </a:cubicBezTo>
                  <a:cubicBezTo>
                    <a:pt x="6589175" y="4127591"/>
                    <a:pt x="6589175" y="4127591"/>
                    <a:pt x="6637922" y="4281484"/>
                  </a:cubicBezTo>
                  <a:cubicBezTo>
                    <a:pt x="6562927" y="4273977"/>
                    <a:pt x="6607924" y="4138851"/>
                    <a:pt x="6544178" y="4131344"/>
                  </a:cubicBezTo>
                  <a:cubicBezTo>
                    <a:pt x="6544178" y="4131344"/>
                    <a:pt x="6544178" y="4131344"/>
                    <a:pt x="6555427" y="4221428"/>
                  </a:cubicBezTo>
                  <a:cubicBezTo>
                    <a:pt x="6555427" y="4221428"/>
                    <a:pt x="6555427" y="4221428"/>
                    <a:pt x="6476682" y="4086302"/>
                  </a:cubicBezTo>
                  <a:cubicBezTo>
                    <a:pt x="6517929" y="4138851"/>
                    <a:pt x="6551677" y="4071288"/>
                    <a:pt x="6506680" y="4030000"/>
                  </a:cubicBezTo>
                  <a:cubicBezTo>
                    <a:pt x="6435434" y="4037507"/>
                    <a:pt x="6472932" y="4026246"/>
                    <a:pt x="6420435" y="3958683"/>
                  </a:cubicBezTo>
                  <a:cubicBezTo>
                    <a:pt x="6435434" y="3969944"/>
                    <a:pt x="6457933" y="3928655"/>
                    <a:pt x="6439184" y="3891120"/>
                  </a:cubicBezTo>
                  <a:cubicBezTo>
                    <a:pt x="6442934" y="3872353"/>
                    <a:pt x="6439184" y="3861092"/>
                    <a:pt x="6435434" y="3853585"/>
                  </a:cubicBezTo>
                  <a:close/>
                  <a:moveTo>
                    <a:pt x="1593957" y="3548058"/>
                  </a:moveTo>
                  <a:cubicBezTo>
                    <a:pt x="1593957" y="3548058"/>
                    <a:pt x="1593957" y="3548058"/>
                    <a:pt x="2052296" y="3886124"/>
                  </a:cubicBezTo>
                  <a:cubicBezTo>
                    <a:pt x="2149975" y="3957494"/>
                    <a:pt x="2097376" y="4179115"/>
                    <a:pt x="2168758" y="4231703"/>
                  </a:cubicBezTo>
                  <a:cubicBezTo>
                    <a:pt x="2127434" y="4209165"/>
                    <a:pt x="2093622" y="4273022"/>
                    <a:pt x="2127434" y="4340635"/>
                  </a:cubicBezTo>
                  <a:cubicBezTo>
                    <a:pt x="2146218" y="4348148"/>
                    <a:pt x="2146218" y="4325610"/>
                    <a:pt x="2153732" y="4306829"/>
                  </a:cubicBezTo>
                  <a:cubicBezTo>
                    <a:pt x="2146218" y="4438299"/>
                    <a:pt x="2168758" y="4614845"/>
                    <a:pt x="2266437" y="4671189"/>
                  </a:cubicBezTo>
                  <a:cubicBezTo>
                    <a:pt x="2266437" y="4671189"/>
                    <a:pt x="2266437" y="4671189"/>
                    <a:pt x="2183788" y="4633626"/>
                  </a:cubicBezTo>
                  <a:cubicBezTo>
                    <a:pt x="2240139" y="4720021"/>
                    <a:pt x="2255165" y="4780121"/>
                    <a:pt x="2319035" y="4832709"/>
                  </a:cubicBezTo>
                  <a:cubicBezTo>
                    <a:pt x="2307764" y="4832709"/>
                    <a:pt x="2292736" y="4813928"/>
                    <a:pt x="2281465" y="4821441"/>
                  </a:cubicBezTo>
                  <a:cubicBezTo>
                    <a:pt x="2258924" y="4885297"/>
                    <a:pt x="2345333" y="4934129"/>
                    <a:pt x="2337818" y="4994230"/>
                  </a:cubicBezTo>
                  <a:cubicBezTo>
                    <a:pt x="2337818" y="4994230"/>
                    <a:pt x="2337818" y="4994230"/>
                    <a:pt x="2311518" y="4956667"/>
                  </a:cubicBezTo>
                  <a:cubicBezTo>
                    <a:pt x="2292736" y="4952911"/>
                    <a:pt x="2307764" y="5005499"/>
                    <a:pt x="2319035" y="5035549"/>
                  </a:cubicBezTo>
                  <a:cubicBezTo>
                    <a:pt x="2334062" y="5069356"/>
                    <a:pt x="2397929" y="5140725"/>
                    <a:pt x="2405444" y="5061843"/>
                  </a:cubicBezTo>
                  <a:cubicBezTo>
                    <a:pt x="2405444" y="5061843"/>
                    <a:pt x="2405444" y="5061843"/>
                    <a:pt x="2409199" y="5140725"/>
                  </a:cubicBezTo>
                  <a:cubicBezTo>
                    <a:pt x="2412018" y="5141664"/>
                    <a:pt x="2414599" y="5141195"/>
                    <a:pt x="2416949" y="5139845"/>
                  </a:cubicBezTo>
                  <a:lnTo>
                    <a:pt x="2421992" y="5134942"/>
                  </a:lnTo>
                  <a:lnTo>
                    <a:pt x="2419785" y="5138730"/>
                  </a:lnTo>
                  <a:cubicBezTo>
                    <a:pt x="2402272" y="5194194"/>
                    <a:pt x="2449117" y="5295673"/>
                    <a:pt x="2386657" y="5302246"/>
                  </a:cubicBezTo>
                  <a:cubicBezTo>
                    <a:pt x="2337818" y="5260927"/>
                    <a:pt x="2307764" y="5275952"/>
                    <a:pt x="2273953" y="5193313"/>
                  </a:cubicBezTo>
                  <a:cubicBezTo>
                    <a:pt x="2341576" y="5099406"/>
                    <a:pt x="2213843" y="4994230"/>
                    <a:pt x="2198813" y="4870272"/>
                  </a:cubicBezTo>
                  <a:cubicBezTo>
                    <a:pt x="2153732" y="4847735"/>
                    <a:pt x="2146218" y="4862760"/>
                    <a:pt x="2116162" y="4791390"/>
                  </a:cubicBezTo>
                  <a:cubicBezTo>
                    <a:pt x="2183788" y="4791390"/>
                    <a:pt x="2202571" y="4930373"/>
                    <a:pt x="2247653" y="4840222"/>
                  </a:cubicBezTo>
                  <a:cubicBezTo>
                    <a:pt x="2247653" y="4772609"/>
                    <a:pt x="2213843" y="4663676"/>
                    <a:pt x="2138703" y="4652407"/>
                  </a:cubicBezTo>
                  <a:cubicBezTo>
                    <a:pt x="2210086" y="4840222"/>
                    <a:pt x="1999700" y="4663676"/>
                    <a:pt x="2082351" y="4843978"/>
                  </a:cubicBezTo>
                  <a:cubicBezTo>
                    <a:pt x="2059811" y="4806415"/>
                    <a:pt x="2014725" y="4795146"/>
                    <a:pt x="1988428" y="4731290"/>
                  </a:cubicBezTo>
                  <a:cubicBezTo>
                    <a:pt x="1977156" y="4614845"/>
                    <a:pt x="2146218" y="4889054"/>
                    <a:pt x="2071079" y="4652407"/>
                  </a:cubicBezTo>
                  <a:lnTo>
                    <a:pt x="1969646" y="4656164"/>
                  </a:lnTo>
                  <a:cubicBezTo>
                    <a:pt x="1958374" y="4603576"/>
                    <a:pt x="1939591" y="4532206"/>
                    <a:pt x="1932077" y="4490887"/>
                  </a:cubicBezTo>
                  <a:cubicBezTo>
                    <a:pt x="1958374" y="4554744"/>
                    <a:pt x="1992185" y="4614845"/>
                    <a:pt x="2048538" y="4633626"/>
                  </a:cubicBezTo>
                  <a:cubicBezTo>
                    <a:pt x="2037266" y="4543475"/>
                    <a:pt x="1977156" y="4370686"/>
                    <a:pt x="2022240" y="4351904"/>
                  </a:cubicBezTo>
                  <a:cubicBezTo>
                    <a:pt x="1875721" y="4149064"/>
                    <a:pt x="1665339" y="4032619"/>
                    <a:pt x="1541362" y="3810998"/>
                  </a:cubicBezTo>
                  <a:cubicBezTo>
                    <a:pt x="1522578" y="3709578"/>
                    <a:pt x="1593957" y="3702066"/>
                    <a:pt x="1635282" y="3735872"/>
                  </a:cubicBezTo>
                  <a:cubicBezTo>
                    <a:pt x="1605228" y="3634453"/>
                    <a:pt x="1563902" y="3672015"/>
                    <a:pt x="1515064" y="3615671"/>
                  </a:cubicBezTo>
                  <a:cubicBezTo>
                    <a:pt x="1590200" y="3668259"/>
                    <a:pt x="1575174" y="3649478"/>
                    <a:pt x="1627769" y="3593133"/>
                  </a:cubicBezTo>
                  <a:cubicBezTo>
                    <a:pt x="1620255" y="3578108"/>
                    <a:pt x="1608985" y="3563083"/>
                    <a:pt x="1593957" y="3548058"/>
                  </a:cubicBezTo>
                  <a:close/>
                  <a:moveTo>
                    <a:pt x="1529350" y="3500435"/>
                  </a:moveTo>
                  <a:cubicBezTo>
                    <a:pt x="1552322" y="3511426"/>
                    <a:pt x="1575292" y="3526078"/>
                    <a:pt x="1594437" y="3548059"/>
                  </a:cubicBezTo>
                  <a:cubicBezTo>
                    <a:pt x="1594437" y="3548059"/>
                    <a:pt x="1594437" y="3548059"/>
                    <a:pt x="1529350" y="3500435"/>
                  </a:cubicBezTo>
                  <a:close/>
                  <a:moveTo>
                    <a:pt x="1481725" y="3489323"/>
                  </a:moveTo>
                  <a:cubicBezTo>
                    <a:pt x="1481725" y="3489323"/>
                    <a:pt x="1481725" y="3489323"/>
                    <a:pt x="1481725" y="3506785"/>
                  </a:cubicBezTo>
                  <a:cubicBezTo>
                    <a:pt x="1481725" y="3506785"/>
                    <a:pt x="1481725" y="3506785"/>
                    <a:pt x="1457912" y="3503293"/>
                  </a:cubicBezTo>
                  <a:cubicBezTo>
                    <a:pt x="1461881" y="3496308"/>
                    <a:pt x="1469819" y="3489323"/>
                    <a:pt x="1481725" y="3489323"/>
                  </a:cubicBezTo>
                  <a:close/>
                  <a:moveTo>
                    <a:pt x="5876294" y="3477406"/>
                  </a:moveTo>
                  <a:cubicBezTo>
                    <a:pt x="5951278" y="3462334"/>
                    <a:pt x="5977522" y="3658237"/>
                    <a:pt x="5947529" y="3714747"/>
                  </a:cubicBezTo>
                  <a:cubicBezTo>
                    <a:pt x="5913786" y="3624331"/>
                    <a:pt x="5820056" y="3609261"/>
                    <a:pt x="5801310" y="3492475"/>
                  </a:cubicBezTo>
                  <a:cubicBezTo>
                    <a:pt x="5898789" y="3500009"/>
                    <a:pt x="5861297" y="3643167"/>
                    <a:pt x="5951278" y="3594192"/>
                  </a:cubicBezTo>
                  <a:cubicBezTo>
                    <a:pt x="5940030" y="3530147"/>
                    <a:pt x="5917535" y="3507544"/>
                    <a:pt x="5876294" y="3477406"/>
                  </a:cubicBezTo>
                  <a:close/>
                  <a:moveTo>
                    <a:pt x="6292866" y="3468392"/>
                  </a:moveTo>
                  <a:cubicBezTo>
                    <a:pt x="6325261" y="3464791"/>
                    <a:pt x="6337171" y="3571342"/>
                    <a:pt x="6386457" y="3571342"/>
                  </a:cubicBezTo>
                  <a:cubicBezTo>
                    <a:pt x="6386457" y="3552535"/>
                    <a:pt x="6371436" y="3533728"/>
                    <a:pt x="6367681" y="3526206"/>
                  </a:cubicBezTo>
                  <a:cubicBezTo>
                    <a:pt x="6375191" y="3466025"/>
                    <a:pt x="6416497" y="3541251"/>
                    <a:pt x="6439027" y="3533728"/>
                  </a:cubicBezTo>
                  <a:cubicBezTo>
                    <a:pt x="6439027" y="3533728"/>
                    <a:pt x="6439027" y="3533728"/>
                    <a:pt x="6450292" y="3650331"/>
                  </a:cubicBezTo>
                  <a:cubicBezTo>
                    <a:pt x="6450292" y="3650331"/>
                    <a:pt x="6450292" y="3650331"/>
                    <a:pt x="6540414" y="3695468"/>
                  </a:cubicBezTo>
                  <a:cubicBezTo>
                    <a:pt x="6562944" y="3560058"/>
                    <a:pt x="6559189" y="3680422"/>
                    <a:pt x="6608004" y="3601433"/>
                  </a:cubicBezTo>
                  <a:cubicBezTo>
                    <a:pt x="6589229" y="3657854"/>
                    <a:pt x="6668085" y="3774457"/>
                    <a:pt x="6604249" y="3834639"/>
                  </a:cubicBezTo>
                  <a:cubicBezTo>
                    <a:pt x="6604249" y="3834639"/>
                    <a:pt x="6604249" y="3834639"/>
                    <a:pt x="6476578" y="3733081"/>
                  </a:cubicBezTo>
                  <a:cubicBezTo>
                    <a:pt x="6484088" y="3759411"/>
                    <a:pt x="6484088" y="3785741"/>
                    <a:pt x="6506618" y="3804548"/>
                  </a:cubicBezTo>
                  <a:cubicBezTo>
                    <a:pt x="6506618" y="3804548"/>
                    <a:pt x="6506618" y="3804548"/>
                    <a:pt x="6427762" y="3830877"/>
                  </a:cubicBezTo>
                  <a:cubicBezTo>
                    <a:pt x="6427762" y="3830877"/>
                    <a:pt x="6427762" y="3830877"/>
                    <a:pt x="6435272" y="3849684"/>
                  </a:cubicBezTo>
                  <a:cubicBezTo>
                    <a:pt x="6420252" y="3819593"/>
                    <a:pt x="6386457" y="3827116"/>
                    <a:pt x="6371436" y="3804548"/>
                  </a:cubicBezTo>
                  <a:cubicBezTo>
                    <a:pt x="6382702" y="3763172"/>
                    <a:pt x="6378947" y="3702990"/>
                    <a:pt x="6363926" y="3620240"/>
                  </a:cubicBezTo>
                  <a:cubicBezTo>
                    <a:pt x="6307601" y="3578865"/>
                    <a:pt x="6315111" y="3560058"/>
                    <a:pt x="6277560" y="3477311"/>
                  </a:cubicBezTo>
                  <a:cubicBezTo>
                    <a:pt x="6283193" y="3471666"/>
                    <a:pt x="6288239" y="3468905"/>
                    <a:pt x="6292866" y="3468392"/>
                  </a:cubicBezTo>
                  <a:close/>
                  <a:moveTo>
                    <a:pt x="1481725" y="3465511"/>
                  </a:moveTo>
                  <a:lnTo>
                    <a:pt x="1482469" y="3466056"/>
                  </a:lnTo>
                  <a:cubicBezTo>
                    <a:pt x="1484701" y="3467693"/>
                    <a:pt x="1493631" y="3474242"/>
                    <a:pt x="1529350" y="3500435"/>
                  </a:cubicBezTo>
                  <a:cubicBezTo>
                    <a:pt x="1511033" y="3492674"/>
                    <a:pt x="1492715" y="3488794"/>
                    <a:pt x="1481725" y="3488794"/>
                  </a:cubicBezTo>
                  <a:cubicBezTo>
                    <a:pt x="1481725" y="3484913"/>
                    <a:pt x="1481725" y="3480063"/>
                    <a:pt x="1481725" y="3475696"/>
                  </a:cubicBezTo>
                  <a:close/>
                  <a:moveTo>
                    <a:pt x="5744160" y="3451223"/>
                  </a:moveTo>
                  <a:lnTo>
                    <a:pt x="5782259" y="3506787"/>
                  </a:lnTo>
                  <a:lnTo>
                    <a:pt x="5777497" y="3519486"/>
                  </a:lnTo>
                  <a:lnTo>
                    <a:pt x="5736222" y="3459162"/>
                  </a:lnTo>
                  <a:close/>
                  <a:moveTo>
                    <a:pt x="5823535" y="3357562"/>
                  </a:moveTo>
                  <a:lnTo>
                    <a:pt x="5831472" y="3368676"/>
                  </a:lnTo>
                  <a:lnTo>
                    <a:pt x="5823535" y="3360736"/>
                  </a:lnTo>
                  <a:close/>
                  <a:moveTo>
                    <a:pt x="6288672" y="3281362"/>
                  </a:moveTo>
                  <a:cubicBezTo>
                    <a:pt x="6296292" y="3289157"/>
                    <a:pt x="6303912" y="3304742"/>
                    <a:pt x="6307722" y="3324226"/>
                  </a:cubicBezTo>
                  <a:cubicBezTo>
                    <a:pt x="6307722" y="3324226"/>
                    <a:pt x="6307722" y="3324226"/>
                    <a:pt x="6288672" y="3281362"/>
                  </a:cubicBezTo>
                  <a:close/>
                  <a:moveTo>
                    <a:pt x="6132039" y="3278190"/>
                  </a:moveTo>
                  <a:cubicBezTo>
                    <a:pt x="6132039" y="3278190"/>
                    <a:pt x="6132039" y="3278190"/>
                    <a:pt x="6161672" y="3349628"/>
                  </a:cubicBezTo>
                  <a:cubicBezTo>
                    <a:pt x="6154264" y="3323310"/>
                    <a:pt x="6139448" y="3330828"/>
                    <a:pt x="6128335" y="3327069"/>
                  </a:cubicBezTo>
                  <a:close/>
                  <a:moveTo>
                    <a:pt x="1226138" y="3278186"/>
                  </a:moveTo>
                  <a:cubicBezTo>
                    <a:pt x="1226138" y="3278186"/>
                    <a:pt x="1226138" y="3278186"/>
                    <a:pt x="1271165" y="3308265"/>
                  </a:cubicBezTo>
                  <a:cubicBezTo>
                    <a:pt x="1271165" y="3308265"/>
                    <a:pt x="1271165" y="3308265"/>
                    <a:pt x="1308688" y="3421059"/>
                  </a:cubicBezTo>
                  <a:cubicBezTo>
                    <a:pt x="1271165" y="3368423"/>
                    <a:pt x="1248651" y="3315785"/>
                    <a:pt x="1226138" y="3278186"/>
                  </a:cubicBezTo>
                  <a:close/>
                  <a:moveTo>
                    <a:pt x="654637" y="3275011"/>
                  </a:moveTo>
                  <a:cubicBezTo>
                    <a:pt x="658341" y="3275011"/>
                    <a:pt x="662046" y="3275011"/>
                    <a:pt x="662046" y="3275011"/>
                  </a:cubicBezTo>
                  <a:lnTo>
                    <a:pt x="687974" y="3297236"/>
                  </a:lnTo>
                  <a:cubicBezTo>
                    <a:pt x="687974" y="3297236"/>
                    <a:pt x="687974" y="3297236"/>
                    <a:pt x="654637" y="3275011"/>
                  </a:cubicBezTo>
                  <a:close/>
                  <a:moveTo>
                    <a:pt x="6161477" y="3233580"/>
                  </a:moveTo>
                  <a:cubicBezTo>
                    <a:pt x="6183608" y="3223698"/>
                    <a:pt x="6184824" y="3314698"/>
                    <a:pt x="6217235" y="3304813"/>
                  </a:cubicBezTo>
                  <a:cubicBezTo>
                    <a:pt x="6183898" y="3327402"/>
                    <a:pt x="6172785" y="3263402"/>
                    <a:pt x="6150560" y="3244580"/>
                  </a:cubicBezTo>
                  <a:cubicBezTo>
                    <a:pt x="6154727" y="3238464"/>
                    <a:pt x="6158316" y="3234991"/>
                    <a:pt x="6161477" y="3233580"/>
                  </a:cubicBezTo>
                  <a:close/>
                  <a:moveTo>
                    <a:pt x="6383158" y="3135315"/>
                  </a:moveTo>
                  <a:cubicBezTo>
                    <a:pt x="6495459" y="3221618"/>
                    <a:pt x="6544122" y="3322933"/>
                    <a:pt x="6607759" y="3469263"/>
                  </a:cubicBezTo>
                  <a:cubicBezTo>
                    <a:pt x="6600273" y="3548059"/>
                    <a:pt x="6555352" y="3435493"/>
                    <a:pt x="6536635" y="3495528"/>
                  </a:cubicBezTo>
                  <a:cubicBezTo>
                    <a:pt x="6536635" y="3450502"/>
                    <a:pt x="6506689" y="3405474"/>
                    <a:pt x="6480485" y="3427987"/>
                  </a:cubicBezTo>
                  <a:cubicBezTo>
                    <a:pt x="6487972" y="3461761"/>
                    <a:pt x="6510432" y="3484274"/>
                    <a:pt x="6521662" y="3503033"/>
                  </a:cubicBezTo>
                  <a:cubicBezTo>
                    <a:pt x="6502945" y="3518044"/>
                    <a:pt x="6469255" y="3476767"/>
                    <a:pt x="6461768" y="3510538"/>
                  </a:cubicBezTo>
                  <a:cubicBezTo>
                    <a:pt x="6435565" y="3473015"/>
                    <a:pt x="6443051" y="3367953"/>
                    <a:pt x="6383158" y="3379210"/>
                  </a:cubicBezTo>
                  <a:cubicBezTo>
                    <a:pt x="6416848" y="3540555"/>
                    <a:pt x="6323264" y="3364204"/>
                    <a:pt x="6304547" y="3360448"/>
                  </a:cubicBezTo>
                  <a:cubicBezTo>
                    <a:pt x="6312034" y="3352947"/>
                    <a:pt x="6312034" y="3337938"/>
                    <a:pt x="6308291" y="3322933"/>
                  </a:cubicBezTo>
                  <a:cubicBezTo>
                    <a:pt x="6334494" y="3382961"/>
                    <a:pt x="6356954" y="3439247"/>
                    <a:pt x="6379414" y="3341686"/>
                  </a:cubicBezTo>
                  <a:cubicBezTo>
                    <a:pt x="6379414" y="3341686"/>
                    <a:pt x="6379414" y="3341686"/>
                    <a:pt x="6360698" y="3157830"/>
                  </a:cubicBezTo>
                  <a:cubicBezTo>
                    <a:pt x="6375671" y="3240377"/>
                    <a:pt x="6420591" y="3277904"/>
                    <a:pt x="6398131" y="3371704"/>
                  </a:cubicBezTo>
                  <a:cubicBezTo>
                    <a:pt x="6398131" y="3371704"/>
                    <a:pt x="6398131" y="3371704"/>
                    <a:pt x="6458025" y="3386711"/>
                  </a:cubicBezTo>
                  <a:cubicBezTo>
                    <a:pt x="6461768" y="3311673"/>
                    <a:pt x="6416848" y="3217866"/>
                    <a:pt x="6383158" y="3135315"/>
                  </a:cubicBezTo>
                  <a:close/>
                  <a:moveTo>
                    <a:pt x="5579060" y="3082702"/>
                  </a:moveTo>
                  <a:cubicBezTo>
                    <a:pt x="5582764" y="3074988"/>
                    <a:pt x="5597581" y="3086555"/>
                    <a:pt x="5612397" y="3101978"/>
                  </a:cubicBezTo>
                  <a:cubicBezTo>
                    <a:pt x="5604989" y="3094268"/>
                    <a:pt x="5593877" y="3086555"/>
                    <a:pt x="5579060" y="3082702"/>
                  </a:cubicBezTo>
                  <a:close/>
                  <a:moveTo>
                    <a:pt x="1342610" y="3060699"/>
                  </a:moveTo>
                  <a:cubicBezTo>
                    <a:pt x="1342610" y="3060699"/>
                    <a:pt x="1342610" y="3060699"/>
                    <a:pt x="1425327" y="3368056"/>
                  </a:cubicBezTo>
                  <a:cubicBezTo>
                    <a:pt x="1414047" y="3368056"/>
                    <a:pt x="1395248" y="3364306"/>
                    <a:pt x="1387728" y="3338071"/>
                  </a:cubicBezTo>
                  <a:cubicBezTo>
                    <a:pt x="1407468" y="3413503"/>
                    <a:pt x="1455993" y="3397106"/>
                    <a:pt x="1475373" y="3442049"/>
                  </a:cubicBezTo>
                  <a:lnTo>
                    <a:pt x="1481725" y="3465511"/>
                  </a:lnTo>
                  <a:lnTo>
                    <a:pt x="1478435" y="3463051"/>
                  </a:lnTo>
                  <a:cubicBezTo>
                    <a:pt x="1468565" y="3455672"/>
                    <a:pt x="1429087" y="3426154"/>
                    <a:pt x="1271173" y="3308084"/>
                  </a:cubicBezTo>
                  <a:cubicBezTo>
                    <a:pt x="1271173" y="3308084"/>
                    <a:pt x="1271173" y="3308084"/>
                    <a:pt x="1267413" y="3304336"/>
                  </a:cubicBezTo>
                  <a:cubicBezTo>
                    <a:pt x="1305012" y="3345568"/>
                    <a:pt x="1372689" y="3274349"/>
                    <a:pt x="1312531" y="3214378"/>
                  </a:cubicBezTo>
                  <a:cubicBezTo>
                    <a:pt x="1312531" y="3214378"/>
                    <a:pt x="1312531" y="3214378"/>
                    <a:pt x="1350130" y="3229370"/>
                  </a:cubicBezTo>
                  <a:cubicBezTo>
                    <a:pt x="1320051" y="3225622"/>
                    <a:pt x="1278693" y="3150657"/>
                    <a:pt x="1293732" y="3116922"/>
                  </a:cubicBezTo>
                  <a:cubicBezTo>
                    <a:pt x="1323811" y="3173147"/>
                    <a:pt x="1323811" y="3075692"/>
                    <a:pt x="1342610" y="3060699"/>
                  </a:cubicBezTo>
                  <a:close/>
                  <a:moveTo>
                    <a:pt x="1578561" y="2662234"/>
                  </a:moveTo>
                  <a:cubicBezTo>
                    <a:pt x="1578561" y="2662234"/>
                    <a:pt x="1578561" y="2662234"/>
                    <a:pt x="1589990" y="2730497"/>
                  </a:cubicBezTo>
                  <a:cubicBezTo>
                    <a:pt x="1597611" y="2711535"/>
                    <a:pt x="1589990" y="2688781"/>
                    <a:pt x="1578561" y="2662234"/>
                  </a:cubicBezTo>
                  <a:close/>
                  <a:moveTo>
                    <a:pt x="951498" y="2647946"/>
                  </a:moveTo>
                  <a:cubicBezTo>
                    <a:pt x="951498" y="2647946"/>
                    <a:pt x="951498" y="2647946"/>
                    <a:pt x="959435" y="2700334"/>
                  </a:cubicBezTo>
                  <a:cubicBezTo>
                    <a:pt x="959435" y="2692850"/>
                    <a:pt x="959435" y="2677882"/>
                    <a:pt x="955467" y="2655430"/>
                  </a:cubicBezTo>
                  <a:cubicBezTo>
                    <a:pt x="955467" y="2655430"/>
                    <a:pt x="955467" y="2655430"/>
                    <a:pt x="951498" y="2647946"/>
                  </a:cubicBezTo>
                  <a:close/>
                  <a:moveTo>
                    <a:pt x="989332" y="2606194"/>
                  </a:moveTo>
                  <a:cubicBezTo>
                    <a:pt x="921729" y="2677548"/>
                    <a:pt x="1056934" y="2808991"/>
                    <a:pt x="1019377" y="2925415"/>
                  </a:cubicBezTo>
                  <a:cubicBezTo>
                    <a:pt x="1015621" y="2880346"/>
                    <a:pt x="996843" y="2846546"/>
                    <a:pt x="978064" y="2816502"/>
                  </a:cubicBezTo>
                  <a:cubicBezTo>
                    <a:pt x="989332" y="2914147"/>
                    <a:pt x="1004354" y="3015546"/>
                    <a:pt x="1023133" y="3128214"/>
                  </a:cubicBezTo>
                  <a:cubicBezTo>
                    <a:pt x="1023133" y="3128214"/>
                    <a:pt x="1023133" y="3128214"/>
                    <a:pt x="1049422" y="3146990"/>
                  </a:cubicBezTo>
                  <a:cubicBezTo>
                    <a:pt x="1038155" y="3071879"/>
                    <a:pt x="1030644" y="3019301"/>
                    <a:pt x="1034400" y="3011792"/>
                  </a:cubicBezTo>
                  <a:cubicBezTo>
                    <a:pt x="1049422" y="3109434"/>
                    <a:pt x="1117025" y="3180787"/>
                    <a:pt x="1177116" y="3169522"/>
                  </a:cubicBezTo>
                  <a:cubicBezTo>
                    <a:pt x="1177116" y="3169522"/>
                    <a:pt x="1177116" y="3169522"/>
                    <a:pt x="1177116" y="3154500"/>
                  </a:cubicBezTo>
                  <a:cubicBezTo>
                    <a:pt x="1177116" y="3154500"/>
                    <a:pt x="1177116" y="3154500"/>
                    <a:pt x="1188207" y="3167175"/>
                  </a:cubicBezTo>
                  <a:lnTo>
                    <a:pt x="1202262" y="3183238"/>
                  </a:lnTo>
                  <a:lnTo>
                    <a:pt x="1201062" y="3173575"/>
                  </a:lnTo>
                  <a:cubicBezTo>
                    <a:pt x="1200007" y="3165077"/>
                    <a:pt x="1198160" y="3150204"/>
                    <a:pt x="1194928" y="3124177"/>
                  </a:cubicBezTo>
                  <a:lnTo>
                    <a:pt x="1191293" y="3094904"/>
                  </a:lnTo>
                  <a:lnTo>
                    <a:pt x="1168152" y="3108378"/>
                  </a:lnTo>
                  <a:cubicBezTo>
                    <a:pt x="1115264" y="3116594"/>
                    <a:pt x="1083223" y="2969540"/>
                    <a:pt x="1056934" y="2989257"/>
                  </a:cubicBezTo>
                  <a:cubicBezTo>
                    <a:pt x="1056934" y="2989257"/>
                    <a:pt x="1056934" y="2989257"/>
                    <a:pt x="1049422" y="2891615"/>
                  </a:cubicBezTo>
                  <a:cubicBezTo>
                    <a:pt x="1083223" y="2887859"/>
                    <a:pt x="1109514" y="3083146"/>
                    <a:pt x="1147070" y="2985501"/>
                  </a:cubicBezTo>
                  <a:cubicBezTo>
                    <a:pt x="1079468" y="2827769"/>
                    <a:pt x="1102002" y="2745149"/>
                    <a:pt x="989332" y="2606194"/>
                  </a:cubicBezTo>
                  <a:close/>
                  <a:moveTo>
                    <a:pt x="1538030" y="2565399"/>
                  </a:moveTo>
                  <a:cubicBezTo>
                    <a:pt x="1538030" y="2565399"/>
                    <a:pt x="1538030" y="2565399"/>
                    <a:pt x="1631957" y="2580406"/>
                  </a:cubicBezTo>
                  <a:cubicBezTo>
                    <a:pt x="1703341" y="2771746"/>
                    <a:pt x="1695826" y="2846779"/>
                    <a:pt x="1744668" y="3019362"/>
                  </a:cubicBezTo>
                  <a:cubicBezTo>
                    <a:pt x="1737155" y="3034368"/>
                    <a:pt x="1725884" y="3015609"/>
                    <a:pt x="1718367" y="3008105"/>
                  </a:cubicBezTo>
                  <a:cubicBezTo>
                    <a:pt x="1759697" y="3124411"/>
                    <a:pt x="1789755" y="3311996"/>
                    <a:pt x="1853625" y="3390781"/>
                  </a:cubicBezTo>
                  <a:cubicBezTo>
                    <a:pt x="1861137" y="3428303"/>
                    <a:pt x="1861137" y="3537099"/>
                    <a:pt x="1827324" y="3507086"/>
                  </a:cubicBezTo>
                  <a:cubicBezTo>
                    <a:pt x="1838594" y="3522095"/>
                    <a:pt x="1853625" y="3540851"/>
                    <a:pt x="1853625" y="3563362"/>
                  </a:cubicBezTo>
                  <a:cubicBezTo>
                    <a:pt x="1827324" y="3578369"/>
                    <a:pt x="1834840" y="3518342"/>
                    <a:pt x="1808539" y="3522095"/>
                  </a:cubicBezTo>
                  <a:cubicBezTo>
                    <a:pt x="1808539" y="3540851"/>
                    <a:pt x="1804781" y="3548355"/>
                    <a:pt x="1816052" y="3552107"/>
                  </a:cubicBezTo>
                  <a:cubicBezTo>
                    <a:pt x="1782239" y="3529596"/>
                    <a:pt x="1722124" y="3608383"/>
                    <a:pt x="1688313" y="3473321"/>
                  </a:cubicBezTo>
                  <a:cubicBezTo>
                    <a:pt x="1744668" y="3402039"/>
                    <a:pt x="1722124" y="3563362"/>
                    <a:pt x="1789755" y="3510839"/>
                  </a:cubicBezTo>
                  <a:cubicBezTo>
                    <a:pt x="1778482" y="3465818"/>
                    <a:pt x="1752182" y="3480825"/>
                    <a:pt x="1740911" y="3480825"/>
                  </a:cubicBezTo>
                  <a:cubicBezTo>
                    <a:pt x="1725884" y="3420795"/>
                    <a:pt x="1748425" y="3417044"/>
                    <a:pt x="1767208" y="3417044"/>
                  </a:cubicBezTo>
                  <a:cubicBezTo>
                    <a:pt x="1737155" y="3402039"/>
                    <a:pt x="1752182" y="3319501"/>
                    <a:pt x="1707100" y="3300743"/>
                  </a:cubicBezTo>
                  <a:cubicBezTo>
                    <a:pt x="1669527" y="3191940"/>
                    <a:pt x="1767208" y="3293237"/>
                    <a:pt x="1748425" y="3218203"/>
                  </a:cubicBezTo>
                  <a:cubicBezTo>
                    <a:pt x="1748425" y="3218203"/>
                    <a:pt x="1748425" y="3218203"/>
                    <a:pt x="1658255" y="3199446"/>
                  </a:cubicBezTo>
                  <a:cubicBezTo>
                    <a:pt x="1658255" y="3199446"/>
                    <a:pt x="1658255" y="3199446"/>
                    <a:pt x="1639471" y="3075638"/>
                  </a:cubicBezTo>
                  <a:cubicBezTo>
                    <a:pt x="1568084" y="2910561"/>
                    <a:pt x="1507973" y="3135666"/>
                    <a:pt x="1410289" y="2948077"/>
                  </a:cubicBezTo>
                  <a:cubicBezTo>
                    <a:pt x="1459132" y="2963085"/>
                    <a:pt x="1507973" y="2865539"/>
                    <a:pt x="1500459" y="2771746"/>
                  </a:cubicBezTo>
                  <a:cubicBezTo>
                    <a:pt x="1519245" y="2824269"/>
                    <a:pt x="1598142" y="2914312"/>
                    <a:pt x="1594385" y="2989348"/>
                  </a:cubicBezTo>
                  <a:cubicBezTo>
                    <a:pt x="1628197" y="2873041"/>
                    <a:pt x="1635714" y="3128162"/>
                    <a:pt x="1695826" y="3056879"/>
                  </a:cubicBezTo>
                  <a:cubicBezTo>
                    <a:pt x="1646983" y="3015609"/>
                    <a:pt x="1620685" y="2933072"/>
                    <a:pt x="1620685" y="2865539"/>
                  </a:cubicBezTo>
                  <a:cubicBezTo>
                    <a:pt x="1620685" y="2865539"/>
                    <a:pt x="1620685" y="2865539"/>
                    <a:pt x="1635714" y="2884298"/>
                  </a:cubicBezTo>
                  <a:cubicBezTo>
                    <a:pt x="1624442" y="2813015"/>
                    <a:pt x="1530516" y="2783001"/>
                    <a:pt x="1534273" y="2677952"/>
                  </a:cubicBezTo>
                  <a:cubicBezTo>
                    <a:pt x="1519245" y="2632931"/>
                    <a:pt x="1545544" y="2636682"/>
                    <a:pt x="1568084" y="2640434"/>
                  </a:cubicBezTo>
                  <a:cubicBezTo>
                    <a:pt x="1545544" y="2602917"/>
                    <a:pt x="1519245" y="2572902"/>
                    <a:pt x="1538030" y="2565399"/>
                  </a:cubicBezTo>
                  <a:close/>
                  <a:moveTo>
                    <a:pt x="162515" y="2516186"/>
                  </a:moveTo>
                  <a:lnTo>
                    <a:pt x="211242" y="2531204"/>
                  </a:lnTo>
                  <a:cubicBezTo>
                    <a:pt x="211242" y="2531204"/>
                    <a:pt x="211242" y="2531204"/>
                    <a:pt x="331187" y="2621306"/>
                  </a:cubicBezTo>
                  <a:cubicBezTo>
                    <a:pt x="338683" y="2632568"/>
                    <a:pt x="342431" y="2640077"/>
                    <a:pt x="349928" y="2655094"/>
                  </a:cubicBezTo>
                  <a:cubicBezTo>
                    <a:pt x="391159" y="2685128"/>
                    <a:pt x="432390" y="2707654"/>
                    <a:pt x="413648" y="2794001"/>
                  </a:cubicBezTo>
                  <a:cubicBezTo>
                    <a:pt x="334935" y="2685128"/>
                    <a:pt x="319942" y="2737687"/>
                    <a:pt x="233732" y="2681374"/>
                  </a:cubicBezTo>
                  <a:cubicBezTo>
                    <a:pt x="233732" y="2681374"/>
                    <a:pt x="233732" y="2681374"/>
                    <a:pt x="244976" y="2707654"/>
                  </a:cubicBezTo>
                  <a:cubicBezTo>
                    <a:pt x="237480" y="2726423"/>
                    <a:pt x="214990" y="2677620"/>
                    <a:pt x="207494" y="2670111"/>
                  </a:cubicBezTo>
                  <a:cubicBezTo>
                    <a:pt x="241228" y="2692636"/>
                    <a:pt x="218739" y="2628816"/>
                    <a:pt x="244976" y="2640077"/>
                  </a:cubicBezTo>
                  <a:cubicBezTo>
                    <a:pt x="244976" y="2640077"/>
                    <a:pt x="244976" y="2640077"/>
                    <a:pt x="162515" y="2516186"/>
                  </a:cubicBezTo>
                  <a:close/>
                  <a:moveTo>
                    <a:pt x="924511" y="2486021"/>
                  </a:moveTo>
                  <a:cubicBezTo>
                    <a:pt x="924511" y="2486021"/>
                    <a:pt x="924511" y="2486021"/>
                    <a:pt x="932083" y="2535234"/>
                  </a:cubicBezTo>
                  <a:cubicBezTo>
                    <a:pt x="951010" y="2527663"/>
                    <a:pt x="966152" y="2516306"/>
                    <a:pt x="973723" y="2493592"/>
                  </a:cubicBezTo>
                  <a:cubicBezTo>
                    <a:pt x="973723" y="2493592"/>
                    <a:pt x="973723" y="2493592"/>
                    <a:pt x="924511" y="2486021"/>
                  </a:cubicBezTo>
                  <a:close/>
                  <a:moveTo>
                    <a:pt x="6180722" y="2370134"/>
                  </a:moveTo>
                  <a:lnTo>
                    <a:pt x="6187072" y="2376484"/>
                  </a:lnTo>
                  <a:lnTo>
                    <a:pt x="6187072" y="2381247"/>
                  </a:lnTo>
                  <a:close/>
                  <a:moveTo>
                    <a:pt x="83139" y="2174874"/>
                  </a:moveTo>
                  <a:lnTo>
                    <a:pt x="124414" y="2230437"/>
                  </a:lnTo>
                  <a:lnTo>
                    <a:pt x="118064" y="2249488"/>
                  </a:lnTo>
                  <a:lnTo>
                    <a:pt x="76789" y="2192337"/>
                  </a:lnTo>
                  <a:close/>
                  <a:moveTo>
                    <a:pt x="963041" y="2132993"/>
                  </a:moveTo>
                  <a:cubicBezTo>
                    <a:pt x="944263" y="2151773"/>
                    <a:pt x="902951" y="2159284"/>
                    <a:pt x="857883" y="2170551"/>
                  </a:cubicBezTo>
                  <a:lnTo>
                    <a:pt x="855713" y="2171092"/>
                  </a:lnTo>
                  <a:lnTo>
                    <a:pt x="861064" y="2161937"/>
                  </a:lnTo>
                  <a:lnTo>
                    <a:pt x="904359" y="2155058"/>
                  </a:lnTo>
                  <a:cubicBezTo>
                    <a:pt x="922668" y="2150835"/>
                    <a:pt x="942385" y="2144261"/>
                    <a:pt x="963041" y="2132993"/>
                  </a:cubicBezTo>
                  <a:close/>
                  <a:moveTo>
                    <a:pt x="1139284" y="2129363"/>
                  </a:moveTo>
                  <a:cubicBezTo>
                    <a:pt x="1124126" y="2130289"/>
                    <a:pt x="1113232" y="2134225"/>
                    <a:pt x="1104824" y="2138971"/>
                  </a:cubicBezTo>
                  <a:lnTo>
                    <a:pt x="1103395" y="2140028"/>
                  </a:lnTo>
                  <a:lnTo>
                    <a:pt x="1104547" y="2164470"/>
                  </a:lnTo>
                  <a:lnTo>
                    <a:pt x="1105969" y="2168907"/>
                  </a:lnTo>
                  <a:close/>
                  <a:moveTo>
                    <a:pt x="230777" y="2125662"/>
                  </a:moveTo>
                  <a:cubicBezTo>
                    <a:pt x="238034" y="2133071"/>
                    <a:pt x="248919" y="2147888"/>
                    <a:pt x="256176" y="2170112"/>
                  </a:cubicBezTo>
                  <a:cubicBezTo>
                    <a:pt x="256176" y="2170112"/>
                    <a:pt x="256176" y="2170112"/>
                    <a:pt x="230777" y="2125662"/>
                  </a:cubicBezTo>
                  <a:close/>
                  <a:moveTo>
                    <a:pt x="1240727" y="2112026"/>
                  </a:moveTo>
                  <a:lnTo>
                    <a:pt x="1241549" y="2113572"/>
                  </a:lnTo>
                  <a:cubicBezTo>
                    <a:pt x="1249823" y="2128801"/>
                    <a:pt x="1252024" y="2132013"/>
                    <a:pt x="1255677" y="2141628"/>
                  </a:cubicBezTo>
                  <a:lnTo>
                    <a:pt x="1256341" y="2143500"/>
                  </a:lnTo>
                  <a:lnTo>
                    <a:pt x="1240861" y="2140026"/>
                  </a:lnTo>
                  <a:cubicBezTo>
                    <a:pt x="1215270" y="2132921"/>
                    <a:pt x="1217966" y="2125525"/>
                    <a:pt x="1232673" y="2116338"/>
                  </a:cubicBezTo>
                  <a:close/>
                  <a:moveTo>
                    <a:pt x="1387642" y="2049624"/>
                  </a:moveTo>
                  <a:lnTo>
                    <a:pt x="1387500" y="2059080"/>
                  </a:lnTo>
                  <a:cubicBezTo>
                    <a:pt x="1381448" y="2096966"/>
                    <a:pt x="1355041" y="2133934"/>
                    <a:pt x="1413724" y="2185573"/>
                  </a:cubicBezTo>
                  <a:cubicBezTo>
                    <a:pt x="1391190" y="2181816"/>
                    <a:pt x="1353633" y="2099196"/>
                    <a:pt x="1361144" y="2178059"/>
                  </a:cubicBezTo>
                  <a:cubicBezTo>
                    <a:pt x="1372411" y="2241903"/>
                    <a:pt x="1417479" y="2219373"/>
                    <a:pt x="1443769" y="2256926"/>
                  </a:cubicBezTo>
                  <a:cubicBezTo>
                    <a:pt x="1383679" y="2223127"/>
                    <a:pt x="1349877" y="2245657"/>
                    <a:pt x="1278519" y="2208105"/>
                  </a:cubicBezTo>
                  <a:cubicBezTo>
                    <a:pt x="1269130" y="2180880"/>
                    <a:pt x="1263731" y="2164682"/>
                    <a:pt x="1260093" y="2154062"/>
                  </a:cubicBezTo>
                  <a:lnTo>
                    <a:pt x="1256341" y="2143500"/>
                  </a:lnTo>
                  <a:lnTo>
                    <a:pt x="1259741" y="2144261"/>
                  </a:lnTo>
                  <a:cubicBezTo>
                    <a:pt x="1301992" y="2124544"/>
                    <a:pt x="1327343" y="2071029"/>
                    <a:pt x="1384911" y="2050256"/>
                  </a:cubicBezTo>
                  <a:close/>
                  <a:moveTo>
                    <a:pt x="24265" y="1972655"/>
                  </a:moveTo>
                  <a:lnTo>
                    <a:pt x="24307" y="1972989"/>
                  </a:lnTo>
                  <a:lnTo>
                    <a:pt x="19825" y="1980639"/>
                  </a:lnTo>
                  <a:cubicBezTo>
                    <a:pt x="-881" y="2015945"/>
                    <a:pt x="-10939" y="2032987"/>
                    <a:pt x="17800" y="1983730"/>
                  </a:cubicBezTo>
                  <a:close/>
                  <a:moveTo>
                    <a:pt x="74889" y="1885994"/>
                  </a:moveTo>
                  <a:lnTo>
                    <a:pt x="52590" y="1924152"/>
                  </a:lnTo>
                  <a:cubicBezTo>
                    <a:pt x="44990" y="1937162"/>
                    <a:pt x="38345" y="1948537"/>
                    <a:pt x="32573" y="1958421"/>
                  </a:cubicBezTo>
                  <a:lnTo>
                    <a:pt x="24265" y="1972655"/>
                  </a:lnTo>
                  <a:lnTo>
                    <a:pt x="24120" y="1971507"/>
                  </a:lnTo>
                  <a:cubicBezTo>
                    <a:pt x="27875" y="1960242"/>
                    <a:pt x="31631" y="1952730"/>
                    <a:pt x="35387" y="1948975"/>
                  </a:cubicBezTo>
                  <a:cubicBezTo>
                    <a:pt x="35387" y="1948975"/>
                    <a:pt x="35387" y="1948975"/>
                    <a:pt x="39142" y="1937709"/>
                  </a:cubicBezTo>
                  <a:cubicBezTo>
                    <a:pt x="39142" y="1937709"/>
                    <a:pt x="39142" y="1937709"/>
                    <a:pt x="42898" y="1933953"/>
                  </a:cubicBezTo>
                  <a:cubicBezTo>
                    <a:pt x="42898" y="1933953"/>
                    <a:pt x="42898" y="1933953"/>
                    <a:pt x="46654" y="1933953"/>
                  </a:cubicBezTo>
                  <a:cubicBezTo>
                    <a:pt x="53696" y="1921982"/>
                    <a:pt x="59806" y="1911598"/>
                    <a:pt x="65067" y="1902665"/>
                  </a:cubicBezTo>
                  <a:close/>
                  <a:moveTo>
                    <a:pt x="1262648" y="1843481"/>
                  </a:moveTo>
                  <a:lnTo>
                    <a:pt x="1262734" y="1843481"/>
                  </a:lnTo>
                  <a:lnTo>
                    <a:pt x="1263496" y="1843820"/>
                  </a:lnTo>
                  <a:lnTo>
                    <a:pt x="1263473" y="1843879"/>
                  </a:lnTo>
                  <a:close/>
                  <a:moveTo>
                    <a:pt x="6206122" y="1806571"/>
                  </a:moveTo>
                  <a:cubicBezTo>
                    <a:pt x="6217348" y="1828796"/>
                    <a:pt x="6258509" y="1858429"/>
                    <a:pt x="6228574" y="1873246"/>
                  </a:cubicBezTo>
                  <a:cubicBezTo>
                    <a:pt x="6206122" y="1851021"/>
                    <a:pt x="6206122" y="1825092"/>
                    <a:pt x="6206122" y="1806571"/>
                  </a:cubicBezTo>
                  <a:close/>
                  <a:moveTo>
                    <a:pt x="1195275" y="1685178"/>
                  </a:moveTo>
                  <a:lnTo>
                    <a:pt x="1208100" y="1711438"/>
                  </a:lnTo>
                  <a:lnTo>
                    <a:pt x="1208164" y="1715402"/>
                  </a:lnTo>
                  <a:lnTo>
                    <a:pt x="1203594" y="1716084"/>
                  </a:lnTo>
                  <a:cubicBezTo>
                    <a:pt x="1203594" y="1700844"/>
                    <a:pt x="1196101" y="1693224"/>
                    <a:pt x="1184861" y="1689414"/>
                  </a:cubicBezTo>
                  <a:close/>
                  <a:moveTo>
                    <a:pt x="2592983" y="1647830"/>
                  </a:moveTo>
                  <a:cubicBezTo>
                    <a:pt x="2592983" y="1647830"/>
                    <a:pt x="2592983" y="1647830"/>
                    <a:pt x="2502491" y="1738206"/>
                  </a:cubicBezTo>
                  <a:lnTo>
                    <a:pt x="2528885" y="1738206"/>
                  </a:lnTo>
                  <a:cubicBezTo>
                    <a:pt x="2506261" y="1772098"/>
                    <a:pt x="2442165" y="1809754"/>
                    <a:pt x="2381838" y="1809754"/>
                  </a:cubicBezTo>
                  <a:cubicBezTo>
                    <a:pt x="2351679" y="1753269"/>
                    <a:pt x="2532654" y="1708081"/>
                    <a:pt x="2592983" y="1647830"/>
                  </a:cubicBezTo>
                  <a:close/>
                  <a:moveTo>
                    <a:pt x="694045" y="1611511"/>
                  </a:moveTo>
                  <a:lnTo>
                    <a:pt x="692504" y="1614161"/>
                  </a:lnTo>
                  <a:lnTo>
                    <a:pt x="692504" y="1614027"/>
                  </a:lnTo>
                  <a:cubicBezTo>
                    <a:pt x="693910" y="1611679"/>
                    <a:pt x="694379" y="1610915"/>
                    <a:pt x="694045" y="1611511"/>
                  </a:cubicBezTo>
                  <a:close/>
                  <a:moveTo>
                    <a:pt x="2867611" y="1606546"/>
                  </a:moveTo>
                  <a:cubicBezTo>
                    <a:pt x="2855970" y="1606546"/>
                    <a:pt x="2848209" y="1611309"/>
                    <a:pt x="2832686" y="1611309"/>
                  </a:cubicBezTo>
                  <a:cubicBezTo>
                    <a:pt x="2832686" y="1611309"/>
                    <a:pt x="2832686" y="1611309"/>
                    <a:pt x="2867611" y="1606546"/>
                  </a:cubicBezTo>
                  <a:close/>
                  <a:moveTo>
                    <a:pt x="688767" y="1606512"/>
                  </a:moveTo>
                  <a:lnTo>
                    <a:pt x="688787" y="1606512"/>
                  </a:lnTo>
                  <a:lnTo>
                    <a:pt x="681779" y="1618372"/>
                  </a:lnTo>
                  <a:cubicBezTo>
                    <a:pt x="678395" y="1624096"/>
                    <a:pt x="677154" y="1626188"/>
                    <a:pt x="681886" y="1618157"/>
                  </a:cubicBezTo>
                  <a:lnTo>
                    <a:pt x="682696" y="1616784"/>
                  </a:lnTo>
                  <a:close/>
                  <a:moveTo>
                    <a:pt x="1818272" y="1587495"/>
                  </a:moveTo>
                  <a:cubicBezTo>
                    <a:pt x="1810864" y="1595433"/>
                    <a:pt x="1807159" y="1603371"/>
                    <a:pt x="1796047" y="1611308"/>
                  </a:cubicBezTo>
                  <a:cubicBezTo>
                    <a:pt x="1803455" y="1603371"/>
                    <a:pt x="1810864" y="1595433"/>
                    <a:pt x="1818272" y="1587495"/>
                  </a:cubicBezTo>
                  <a:close/>
                  <a:moveTo>
                    <a:pt x="5601845" y="1581146"/>
                  </a:moveTo>
                  <a:cubicBezTo>
                    <a:pt x="5575534" y="1611135"/>
                    <a:pt x="5541707" y="1644873"/>
                    <a:pt x="5534190" y="1693605"/>
                  </a:cubicBezTo>
                  <a:cubicBezTo>
                    <a:pt x="5631914" y="1768578"/>
                    <a:pt x="5568017" y="1869791"/>
                    <a:pt x="5583052" y="1978502"/>
                  </a:cubicBezTo>
                  <a:cubicBezTo>
                    <a:pt x="5628155" y="2027234"/>
                    <a:pt x="5628155" y="2027234"/>
                    <a:pt x="5628155" y="2027234"/>
                  </a:cubicBezTo>
                  <a:cubicBezTo>
                    <a:pt x="5639431" y="2012239"/>
                    <a:pt x="5650707" y="2000993"/>
                    <a:pt x="5658224" y="1997245"/>
                  </a:cubicBezTo>
                  <a:cubicBezTo>
                    <a:pt x="5526672" y="1806064"/>
                    <a:pt x="5782259" y="1873540"/>
                    <a:pt x="5605604" y="1641124"/>
                  </a:cubicBezTo>
                  <a:cubicBezTo>
                    <a:pt x="5605604" y="1622381"/>
                    <a:pt x="5605604" y="1603638"/>
                    <a:pt x="5601845" y="1581146"/>
                  </a:cubicBezTo>
                  <a:close/>
                  <a:moveTo>
                    <a:pt x="2957378" y="1528767"/>
                  </a:moveTo>
                  <a:cubicBezTo>
                    <a:pt x="2844617" y="1596236"/>
                    <a:pt x="3043825" y="1603733"/>
                    <a:pt x="2983688" y="1663706"/>
                  </a:cubicBezTo>
                  <a:cubicBezTo>
                    <a:pt x="2987446" y="1644964"/>
                    <a:pt x="2938583" y="1603733"/>
                    <a:pt x="2867174" y="1607482"/>
                  </a:cubicBezTo>
                  <a:cubicBezTo>
                    <a:pt x="2983688" y="1581244"/>
                    <a:pt x="2788242" y="1528767"/>
                    <a:pt x="2957378" y="1528767"/>
                  </a:cubicBezTo>
                  <a:close/>
                  <a:moveTo>
                    <a:pt x="1111397" y="1493142"/>
                  </a:moveTo>
                  <a:cubicBezTo>
                    <a:pt x="1088893" y="1494728"/>
                    <a:pt x="1068500" y="1520090"/>
                    <a:pt x="1037558" y="1520090"/>
                  </a:cubicBezTo>
                  <a:lnTo>
                    <a:pt x="1060061" y="1542635"/>
                  </a:lnTo>
                  <a:cubicBezTo>
                    <a:pt x="1060061" y="1542635"/>
                    <a:pt x="1060061" y="1542635"/>
                    <a:pt x="861280" y="1576453"/>
                  </a:cubicBezTo>
                  <a:cubicBezTo>
                    <a:pt x="861280" y="1576453"/>
                    <a:pt x="861280" y="1576453"/>
                    <a:pt x="763765" y="1591482"/>
                  </a:cubicBezTo>
                  <a:cubicBezTo>
                    <a:pt x="763765" y="1591482"/>
                    <a:pt x="763765" y="1591482"/>
                    <a:pt x="718757" y="1602755"/>
                  </a:cubicBezTo>
                  <a:cubicBezTo>
                    <a:pt x="718757" y="1602755"/>
                    <a:pt x="718757" y="1602755"/>
                    <a:pt x="692504" y="1606512"/>
                  </a:cubicBezTo>
                  <a:lnTo>
                    <a:pt x="688787" y="1606512"/>
                  </a:lnTo>
                  <a:lnTo>
                    <a:pt x="690270" y="1604002"/>
                  </a:lnTo>
                  <a:cubicBezTo>
                    <a:pt x="693295" y="1598880"/>
                    <a:pt x="696137" y="1594066"/>
                    <a:pt x="697661" y="1591482"/>
                  </a:cubicBezTo>
                  <a:cubicBezTo>
                    <a:pt x="698803" y="1589545"/>
                    <a:pt x="699205" y="1588862"/>
                    <a:pt x="698385" y="1590246"/>
                  </a:cubicBezTo>
                  <a:cubicBezTo>
                    <a:pt x="697565" y="1591630"/>
                    <a:pt x="695525" y="1595079"/>
                    <a:pt x="691785" y="1601406"/>
                  </a:cubicBezTo>
                  <a:lnTo>
                    <a:pt x="688767" y="1606512"/>
                  </a:lnTo>
                  <a:lnTo>
                    <a:pt x="688753" y="1606512"/>
                  </a:lnTo>
                  <a:lnTo>
                    <a:pt x="682696" y="1616784"/>
                  </a:lnTo>
                  <a:lnTo>
                    <a:pt x="681897" y="1618137"/>
                  </a:lnTo>
                  <a:cubicBezTo>
                    <a:pt x="665312" y="1646200"/>
                    <a:pt x="634370" y="1698570"/>
                    <a:pt x="579986" y="1790628"/>
                  </a:cubicBezTo>
                  <a:cubicBezTo>
                    <a:pt x="579986" y="1790628"/>
                    <a:pt x="579986" y="1790628"/>
                    <a:pt x="579986" y="1794386"/>
                  </a:cubicBezTo>
                  <a:cubicBezTo>
                    <a:pt x="579986" y="1794386"/>
                    <a:pt x="579986" y="1794386"/>
                    <a:pt x="583737" y="1798143"/>
                  </a:cubicBezTo>
                  <a:lnTo>
                    <a:pt x="583737" y="1799981"/>
                  </a:lnTo>
                  <a:lnTo>
                    <a:pt x="570667" y="1822743"/>
                  </a:lnTo>
                  <a:cubicBezTo>
                    <a:pt x="565526" y="1831946"/>
                    <a:pt x="566482" y="1830944"/>
                    <a:pt x="577171" y="1813620"/>
                  </a:cubicBezTo>
                  <a:lnTo>
                    <a:pt x="583737" y="1802888"/>
                  </a:lnTo>
                  <a:lnTo>
                    <a:pt x="583737" y="1813173"/>
                  </a:lnTo>
                  <a:cubicBezTo>
                    <a:pt x="583737" y="1813173"/>
                    <a:pt x="583737" y="1813173"/>
                    <a:pt x="587487" y="1798143"/>
                  </a:cubicBezTo>
                  <a:lnTo>
                    <a:pt x="587487" y="1796758"/>
                  </a:lnTo>
                  <a:lnTo>
                    <a:pt x="591237" y="1790628"/>
                  </a:lnTo>
                  <a:cubicBezTo>
                    <a:pt x="587487" y="1794386"/>
                    <a:pt x="587487" y="1794386"/>
                    <a:pt x="587487" y="1794386"/>
                  </a:cubicBezTo>
                  <a:lnTo>
                    <a:pt x="587487" y="1796758"/>
                  </a:lnTo>
                  <a:lnTo>
                    <a:pt x="583737" y="1802888"/>
                  </a:lnTo>
                  <a:lnTo>
                    <a:pt x="583737" y="1800022"/>
                  </a:lnTo>
                  <a:lnTo>
                    <a:pt x="583737" y="1799981"/>
                  </a:lnTo>
                  <a:lnTo>
                    <a:pt x="588007" y="1792543"/>
                  </a:lnTo>
                  <a:cubicBezTo>
                    <a:pt x="619096" y="1738970"/>
                    <a:pt x="676322" y="1641834"/>
                    <a:pt x="690768" y="1617146"/>
                  </a:cubicBezTo>
                  <a:lnTo>
                    <a:pt x="692504" y="1614161"/>
                  </a:lnTo>
                  <a:lnTo>
                    <a:pt x="692504" y="1617785"/>
                  </a:lnTo>
                  <a:cubicBezTo>
                    <a:pt x="692504" y="1617785"/>
                    <a:pt x="692504" y="1617785"/>
                    <a:pt x="715007" y="1621542"/>
                  </a:cubicBezTo>
                  <a:cubicBezTo>
                    <a:pt x="715007" y="1621542"/>
                    <a:pt x="715007" y="1621542"/>
                    <a:pt x="760014" y="1632815"/>
                  </a:cubicBezTo>
                  <a:cubicBezTo>
                    <a:pt x="790019" y="1640329"/>
                    <a:pt x="816273" y="1647844"/>
                    <a:pt x="838777" y="1651602"/>
                  </a:cubicBezTo>
                  <a:cubicBezTo>
                    <a:pt x="883784" y="1666632"/>
                    <a:pt x="921289" y="1681662"/>
                    <a:pt x="936292" y="1696691"/>
                  </a:cubicBezTo>
                  <a:cubicBezTo>
                    <a:pt x="951294" y="1711721"/>
                    <a:pt x="943793" y="1730509"/>
                    <a:pt x="913788" y="1749296"/>
                  </a:cubicBezTo>
                  <a:cubicBezTo>
                    <a:pt x="898786" y="1756811"/>
                    <a:pt x="876282" y="1768083"/>
                    <a:pt x="846278" y="1779356"/>
                  </a:cubicBezTo>
                  <a:cubicBezTo>
                    <a:pt x="831276" y="1783113"/>
                    <a:pt x="812523" y="1790628"/>
                    <a:pt x="793769" y="1794386"/>
                  </a:cubicBezTo>
                  <a:cubicBezTo>
                    <a:pt x="793769" y="1794386"/>
                    <a:pt x="793769" y="1794386"/>
                    <a:pt x="763765" y="1801900"/>
                  </a:cubicBezTo>
                  <a:cubicBezTo>
                    <a:pt x="763765" y="1801900"/>
                    <a:pt x="763765" y="1801900"/>
                    <a:pt x="761889" y="1802370"/>
                  </a:cubicBezTo>
                  <a:lnTo>
                    <a:pt x="757729" y="1803412"/>
                  </a:lnTo>
                  <a:lnTo>
                    <a:pt x="758608" y="1801900"/>
                  </a:lnTo>
                  <a:cubicBezTo>
                    <a:pt x="768687" y="1784522"/>
                    <a:pt x="779822" y="1765265"/>
                    <a:pt x="787733" y="1751527"/>
                  </a:cubicBezTo>
                  <a:lnTo>
                    <a:pt x="787743" y="1751511"/>
                  </a:lnTo>
                  <a:lnTo>
                    <a:pt x="788144" y="1752114"/>
                  </a:lnTo>
                  <a:cubicBezTo>
                    <a:pt x="790019" y="1754932"/>
                    <a:pt x="793769" y="1760568"/>
                    <a:pt x="801270" y="1771841"/>
                  </a:cubicBezTo>
                  <a:cubicBezTo>
                    <a:pt x="801270" y="1771841"/>
                    <a:pt x="801270" y="1771841"/>
                    <a:pt x="801270" y="1753053"/>
                  </a:cubicBezTo>
                  <a:cubicBezTo>
                    <a:pt x="801270" y="1753053"/>
                    <a:pt x="801270" y="1753053"/>
                    <a:pt x="797520" y="1741781"/>
                  </a:cubicBezTo>
                  <a:cubicBezTo>
                    <a:pt x="797520" y="1741781"/>
                    <a:pt x="797520" y="1741781"/>
                    <a:pt x="797520" y="1738023"/>
                  </a:cubicBezTo>
                  <a:cubicBezTo>
                    <a:pt x="797520" y="1738023"/>
                    <a:pt x="797520" y="1738023"/>
                    <a:pt x="797520" y="1734266"/>
                  </a:cubicBezTo>
                  <a:cubicBezTo>
                    <a:pt x="798927" y="1731917"/>
                    <a:pt x="798458" y="1732798"/>
                    <a:pt x="796648" y="1735983"/>
                  </a:cubicBezTo>
                  <a:lnTo>
                    <a:pt x="787743" y="1751511"/>
                  </a:lnTo>
                  <a:lnTo>
                    <a:pt x="786269" y="1749296"/>
                  </a:lnTo>
                  <a:cubicBezTo>
                    <a:pt x="782518" y="1741781"/>
                    <a:pt x="782518" y="1741781"/>
                    <a:pt x="782518" y="1741781"/>
                  </a:cubicBezTo>
                  <a:lnTo>
                    <a:pt x="782518" y="1739908"/>
                  </a:lnTo>
                  <a:lnTo>
                    <a:pt x="785631" y="1734648"/>
                  </a:lnTo>
                  <a:cubicBezTo>
                    <a:pt x="786474" y="1733209"/>
                    <a:pt x="786385" y="1733327"/>
                    <a:pt x="785799" y="1734266"/>
                  </a:cubicBezTo>
                  <a:lnTo>
                    <a:pt x="782518" y="1739501"/>
                  </a:lnTo>
                  <a:lnTo>
                    <a:pt x="782518" y="1738023"/>
                  </a:lnTo>
                  <a:cubicBezTo>
                    <a:pt x="777830" y="1746478"/>
                    <a:pt x="778064" y="1746478"/>
                    <a:pt x="779763" y="1743895"/>
                  </a:cubicBezTo>
                  <a:lnTo>
                    <a:pt x="782518" y="1739501"/>
                  </a:lnTo>
                  <a:lnTo>
                    <a:pt x="782518" y="1739908"/>
                  </a:lnTo>
                  <a:lnTo>
                    <a:pt x="779881" y="1744364"/>
                  </a:lnTo>
                  <a:cubicBezTo>
                    <a:pt x="773610" y="1754932"/>
                    <a:pt x="761889" y="1774659"/>
                    <a:pt x="741261" y="1809415"/>
                  </a:cubicBezTo>
                  <a:cubicBezTo>
                    <a:pt x="745012" y="1809415"/>
                    <a:pt x="745012" y="1809415"/>
                    <a:pt x="745012" y="1809415"/>
                  </a:cubicBezTo>
                  <a:cubicBezTo>
                    <a:pt x="748763" y="1805658"/>
                    <a:pt x="748763" y="1805658"/>
                    <a:pt x="748763" y="1805658"/>
                  </a:cubicBezTo>
                  <a:lnTo>
                    <a:pt x="757729" y="1803412"/>
                  </a:lnTo>
                  <a:lnTo>
                    <a:pt x="745505" y="1824445"/>
                  </a:lnTo>
                  <a:lnTo>
                    <a:pt x="745012" y="1824445"/>
                  </a:lnTo>
                  <a:cubicBezTo>
                    <a:pt x="728134" y="1854035"/>
                    <a:pt x="732881" y="1846109"/>
                    <a:pt x="744814" y="1825634"/>
                  </a:cubicBezTo>
                  <a:lnTo>
                    <a:pt x="745505" y="1824445"/>
                  </a:lnTo>
                  <a:lnTo>
                    <a:pt x="748763" y="1824445"/>
                  </a:lnTo>
                  <a:cubicBezTo>
                    <a:pt x="748763" y="1824445"/>
                    <a:pt x="748763" y="1824445"/>
                    <a:pt x="752513" y="1824445"/>
                  </a:cubicBezTo>
                  <a:cubicBezTo>
                    <a:pt x="752513" y="1824445"/>
                    <a:pt x="752513" y="1824445"/>
                    <a:pt x="805021" y="1813173"/>
                  </a:cubicBezTo>
                  <a:cubicBezTo>
                    <a:pt x="842527" y="1805658"/>
                    <a:pt x="883784" y="1794386"/>
                    <a:pt x="921289" y="1779356"/>
                  </a:cubicBezTo>
                  <a:cubicBezTo>
                    <a:pt x="973797" y="1719236"/>
                    <a:pt x="1138824" y="1516333"/>
                    <a:pt x="1135073" y="1501303"/>
                  </a:cubicBezTo>
                  <a:cubicBezTo>
                    <a:pt x="1126634" y="1494728"/>
                    <a:pt x="1118899" y="1492614"/>
                    <a:pt x="1111397" y="1493142"/>
                  </a:cubicBezTo>
                  <a:close/>
                  <a:moveTo>
                    <a:pt x="2059345" y="1492877"/>
                  </a:moveTo>
                  <a:cubicBezTo>
                    <a:pt x="2069636" y="1492408"/>
                    <a:pt x="2078055" y="1493112"/>
                    <a:pt x="2081797" y="1494988"/>
                  </a:cubicBezTo>
                  <a:cubicBezTo>
                    <a:pt x="2055603" y="1513749"/>
                    <a:pt x="2029409" y="1525006"/>
                    <a:pt x="1991990" y="1528758"/>
                  </a:cubicBezTo>
                  <a:cubicBezTo>
                    <a:pt x="1980764" y="1506245"/>
                    <a:pt x="2028474" y="1494284"/>
                    <a:pt x="2059345" y="1492877"/>
                  </a:cubicBezTo>
                  <a:close/>
                  <a:moveTo>
                    <a:pt x="2126917" y="1303334"/>
                  </a:moveTo>
                  <a:cubicBezTo>
                    <a:pt x="2126917" y="1303334"/>
                    <a:pt x="2126917" y="1303334"/>
                    <a:pt x="2021825" y="1348400"/>
                  </a:cubicBezTo>
                  <a:cubicBezTo>
                    <a:pt x="2021825" y="1348400"/>
                    <a:pt x="2021825" y="1348400"/>
                    <a:pt x="2033084" y="1348400"/>
                  </a:cubicBezTo>
                  <a:cubicBezTo>
                    <a:pt x="2033084" y="1348400"/>
                    <a:pt x="2033084" y="1348400"/>
                    <a:pt x="1939251" y="1412244"/>
                  </a:cubicBezTo>
                  <a:cubicBezTo>
                    <a:pt x="2006811" y="1412244"/>
                    <a:pt x="2063111" y="1449799"/>
                    <a:pt x="1976784" y="1498620"/>
                  </a:cubicBezTo>
                  <a:cubicBezTo>
                    <a:pt x="1980539" y="1476088"/>
                    <a:pt x="1946758" y="1461066"/>
                    <a:pt x="1976784" y="1442288"/>
                  </a:cubicBezTo>
                  <a:cubicBezTo>
                    <a:pt x="1909225" y="1431021"/>
                    <a:pt x="1770353" y="1438532"/>
                    <a:pt x="1822900" y="1498620"/>
                  </a:cubicBezTo>
                  <a:cubicBezTo>
                    <a:pt x="1920486" y="1404733"/>
                    <a:pt x="1871693" y="1581242"/>
                    <a:pt x="1950512" y="1506131"/>
                  </a:cubicBezTo>
                  <a:cubicBezTo>
                    <a:pt x="1912978" y="1566220"/>
                    <a:pt x="1860433" y="1558709"/>
                    <a:pt x="1819145" y="1588753"/>
                  </a:cubicBezTo>
                  <a:cubicBezTo>
                    <a:pt x="1856680" y="1539931"/>
                    <a:pt x="1785366" y="1506131"/>
                    <a:pt x="1706547" y="1509887"/>
                  </a:cubicBezTo>
                  <a:cubicBezTo>
                    <a:pt x="1680274" y="1528665"/>
                    <a:pt x="1590194" y="1539931"/>
                    <a:pt x="1541402" y="1573731"/>
                  </a:cubicBezTo>
                  <a:cubicBezTo>
                    <a:pt x="1571428" y="1611286"/>
                    <a:pt x="1533896" y="1645085"/>
                    <a:pt x="1620221" y="1633819"/>
                  </a:cubicBezTo>
                  <a:cubicBezTo>
                    <a:pt x="1593947" y="1652596"/>
                    <a:pt x="1545156" y="1675129"/>
                    <a:pt x="1485103" y="1667618"/>
                  </a:cubicBezTo>
                  <a:cubicBezTo>
                    <a:pt x="1507623" y="1656352"/>
                    <a:pt x="1541402" y="1637574"/>
                    <a:pt x="1537649" y="1626308"/>
                  </a:cubicBezTo>
                  <a:cubicBezTo>
                    <a:pt x="1488856" y="1596264"/>
                    <a:pt x="1451323" y="1607530"/>
                    <a:pt x="1421297" y="1596264"/>
                  </a:cubicBezTo>
                  <a:cubicBezTo>
                    <a:pt x="1421297" y="1596264"/>
                    <a:pt x="1421297" y="1596264"/>
                    <a:pt x="1368751" y="1618797"/>
                  </a:cubicBezTo>
                  <a:cubicBezTo>
                    <a:pt x="1376257" y="1618797"/>
                    <a:pt x="1383764" y="1622552"/>
                    <a:pt x="1387517" y="1630063"/>
                  </a:cubicBezTo>
                  <a:cubicBezTo>
                    <a:pt x="1387517" y="1630063"/>
                    <a:pt x="1387517" y="1630063"/>
                    <a:pt x="1338724" y="1682640"/>
                  </a:cubicBezTo>
                  <a:cubicBezTo>
                    <a:pt x="1413790" y="1641330"/>
                    <a:pt x="1380010" y="1690151"/>
                    <a:pt x="1383764" y="1716440"/>
                  </a:cubicBezTo>
                  <a:cubicBezTo>
                    <a:pt x="1372504" y="1667618"/>
                    <a:pt x="1331217" y="1723951"/>
                    <a:pt x="1304944" y="1731462"/>
                  </a:cubicBezTo>
                  <a:cubicBezTo>
                    <a:pt x="1304944" y="1731462"/>
                    <a:pt x="1304944" y="1731462"/>
                    <a:pt x="1376257" y="1769017"/>
                  </a:cubicBezTo>
                  <a:cubicBezTo>
                    <a:pt x="1357491" y="1802817"/>
                    <a:pt x="1267411" y="1757751"/>
                    <a:pt x="1293685" y="1806572"/>
                  </a:cubicBezTo>
                  <a:cubicBezTo>
                    <a:pt x="1425050" y="1795306"/>
                    <a:pt x="1473843" y="1772773"/>
                    <a:pt x="1582688" y="1727707"/>
                  </a:cubicBezTo>
                  <a:cubicBezTo>
                    <a:pt x="1582688" y="1727707"/>
                    <a:pt x="1582688" y="1727707"/>
                    <a:pt x="1526389" y="1697662"/>
                  </a:cubicBezTo>
                  <a:cubicBezTo>
                    <a:pt x="1646495" y="1633819"/>
                    <a:pt x="1623974" y="1746484"/>
                    <a:pt x="1766600" y="1708929"/>
                  </a:cubicBezTo>
                  <a:cubicBezTo>
                    <a:pt x="1819145" y="1652596"/>
                    <a:pt x="1984291" y="1648841"/>
                    <a:pt x="1969278" y="1573731"/>
                  </a:cubicBezTo>
                  <a:cubicBezTo>
                    <a:pt x="1958019" y="1600019"/>
                    <a:pt x="2078125" y="1615041"/>
                    <a:pt x="2115657" y="1566220"/>
                  </a:cubicBezTo>
                  <a:cubicBezTo>
                    <a:pt x="2153190" y="1487354"/>
                    <a:pt x="2318336" y="1434777"/>
                    <a:pt x="2258283" y="1416000"/>
                  </a:cubicBezTo>
                  <a:cubicBezTo>
                    <a:pt x="2213243" y="1427266"/>
                    <a:pt x="2164451" y="1479843"/>
                    <a:pt x="2115657" y="1446043"/>
                  </a:cubicBezTo>
                  <a:cubicBezTo>
                    <a:pt x="2115657" y="1446043"/>
                    <a:pt x="2115657" y="1446043"/>
                    <a:pt x="2198230" y="1408489"/>
                  </a:cubicBezTo>
                  <a:cubicBezTo>
                    <a:pt x="2198230" y="1408489"/>
                    <a:pt x="2198230" y="1408489"/>
                    <a:pt x="2130670" y="1385955"/>
                  </a:cubicBezTo>
                  <a:cubicBezTo>
                    <a:pt x="2164451" y="1389711"/>
                    <a:pt x="2153190" y="1355911"/>
                    <a:pt x="2126917" y="1303334"/>
                  </a:cubicBezTo>
                  <a:close/>
                  <a:moveTo>
                    <a:pt x="4242384" y="1295401"/>
                  </a:moveTo>
                  <a:lnTo>
                    <a:pt x="4215397" y="1350963"/>
                  </a:lnTo>
                  <a:lnTo>
                    <a:pt x="4196347" y="1363664"/>
                  </a:lnTo>
                  <a:close/>
                  <a:moveTo>
                    <a:pt x="5451816" y="1212846"/>
                  </a:moveTo>
                  <a:cubicBezTo>
                    <a:pt x="5444245" y="1261444"/>
                    <a:pt x="5448030" y="1298827"/>
                    <a:pt x="5463172" y="1328734"/>
                  </a:cubicBezTo>
                  <a:cubicBezTo>
                    <a:pt x="5448030" y="1302566"/>
                    <a:pt x="5421531" y="1287612"/>
                    <a:pt x="5413960" y="1261444"/>
                  </a:cubicBezTo>
                  <a:cubicBezTo>
                    <a:pt x="5429102" y="1253967"/>
                    <a:pt x="5440459" y="1227799"/>
                    <a:pt x="5451816" y="1212846"/>
                  </a:cubicBezTo>
                  <a:close/>
                  <a:moveTo>
                    <a:pt x="2697747" y="1185858"/>
                  </a:moveTo>
                  <a:lnTo>
                    <a:pt x="2642185" y="1223958"/>
                  </a:lnTo>
                  <a:lnTo>
                    <a:pt x="2623135" y="1216021"/>
                  </a:lnTo>
                  <a:close/>
                  <a:moveTo>
                    <a:pt x="2829716" y="1152021"/>
                  </a:moveTo>
                  <a:cubicBezTo>
                    <a:pt x="2848752" y="1156457"/>
                    <a:pt x="2872059" y="1173126"/>
                    <a:pt x="2893010" y="1171042"/>
                  </a:cubicBezTo>
                  <a:cubicBezTo>
                    <a:pt x="2866938" y="1167338"/>
                    <a:pt x="2811070" y="1196971"/>
                    <a:pt x="2796172" y="1178450"/>
                  </a:cubicBezTo>
                  <a:cubicBezTo>
                    <a:pt x="2799897" y="1163634"/>
                    <a:pt x="2805484" y="1155994"/>
                    <a:pt x="2812351" y="1152811"/>
                  </a:cubicBezTo>
                  <a:cubicBezTo>
                    <a:pt x="2817501" y="1150423"/>
                    <a:pt x="2823371" y="1150542"/>
                    <a:pt x="2829716" y="1152021"/>
                  </a:cubicBezTo>
                  <a:close/>
                  <a:moveTo>
                    <a:pt x="4932947" y="1125538"/>
                  </a:moveTo>
                  <a:lnTo>
                    <a:pt x="4971047" y="1209676"/>
                  </a:lnTo>
                  <a:lnTo>
                    <a:pt x="4936122" y="1190626"/>
                  </a:lnTo>
                  <a:close/>
                  <a:moveTo>
                    <a:pt x="5031372" y="1114425"/>
                  </a:moveTo>
                  <a:lnTo>
                    <a:pt x="5067884" y="1144588"/>
                  </a:lnTo>
                  <a:lnTo>
                    <a:pt x="5048835" y="1141413"/>
                  </a:lnTo>
                  <a:close/>
                  <a:moveTo>
                    <a:pt x="3310522" y="1111246"/>
                  </a:moveTo>
                  <a:lnTo>
                    <a:pt x="3307347" y="1119184"/>
                  </a:lnTo>
                  <a:lnTo>
                    <a:pt x="3299411" y="1119184"/>
                  </a:lnTo>
                  <a:close/>
                  <a:moveTo>
                    <a:pt x="764173" y="1092196"/>
                  </a:moveTo>
                  <a:lnTo>
                    <a:pt x="687973" y="1122359"/>
                  </a:lnTo>
                  <a:lnTo>
                    <a:pt x="681623" y="1119184"/>
                  </a:lnTo>
                  <a:close/>
                  <a:moveTo>
                    <a:pt x="827144" y="1058859"/>
                  </a:moveTo>
                  <a:cubicBezTo>
                    <a:pt x="827144" y="1058859"/>
                    <a:pt x="827144" y="1058859"/>
                    <a:pt x="830848" y="1066797"/>
                  </a:cubicBezTo>
                  <a:cubicBezTo>
                    <a:pt x="823440" y="1066797"/>
                    <a:pt x="819736" y="1062828"/>
                    <a:pt x="827144" y="1058859"/>
                  </a:cubicBezTo>
                  <a:close/>
                  <a:moveTo>
                    <a:pt x="4928899" y="1025525"/>
                  </a:moveTo>
                  <a:cubicBezTo>
                    <a:pt x="4943822" y="1044046"/>
                    <a:pt x="4977397" y="1058863"/>
                    <a:pt x="4913977" y="1081088"/>
                  </a:cubicBezTo>
                  <a:cubicBezTo>
                    <a:pt x="4828172" y="1062567"/>
                    <a:pt x="4977397" y="1058863"/>
                    <a:pt x="4928899" y="1025525"/>
                  </a:cubicBezTo>
                  <a:close/>
                  <a:moveTo>
                    <a:pt x="2000983" y="1000572"/>
                  </a:moveTo>
                  <a:lnTo>
                    <a:pt x="1994956" y="1001883"/>
                  </a:lnTo>
                  <a:cubicBezTo>
                    <a:pt x="1989822" y="1002999"/>
                    <a:pt x="1982975" y="1004487"/>
                    <a:pt x="1973847" y="1006472"/>
                  </a:cubicBezTo>
                  <a:close/>
                  <a:moveTo>
                    <a:pt x="2010359" y="998534"/>
                  </a:moveTo>
                  <a:cubicBezTo>
                    <a:pt x="2010359" y="998534"/>
                    <a:pt x="2010359" y="998534"/>
                    <a:pt x="2005795" y="999526"/>
                  </a:cubicBezTo>
                  <a:lnTo>
                    <a:pt x="2000983" y="1000572"/>
                  </a:lnTo>
                  <a:close/>
                  <a:moveTo>
                    <a:pt x="3558782" y="979484"/>
                  </a:moveTo>
                  <a:cubicBezTo>
                    <a:pt x="3543745" y="1017034"/>
                    <a:pt x="3671558" y="1017034"/>
                    <a:pt x="3697872" y="1013279"/>
                  </a:cubicBezTo>
                  <a:cubicBezTo>
                    <a:pt x="3694113" y="1069605"/>
                    <a:pt x="3562541" y="1080870"/>
                    <a:pt x="3502394" y="1118421"/>
                  </a:cubicBezTo>
                  <a:cubicBezTo>
                    <a:pt x="3502394" y="1110911"/>
                    <a:pt x="3506153" y="1107156"/>
                    <a:pt x="3509912" y="1099646"/>
                  </a:cubicBezTo>
                  <a:cubicBezTo>
                    <a:pt x="3352026" y="1174747"/>
                    <a:pt x="3476079" y="1035810"/>
                    <a:pt x="3318194" y="1103401"/>
                  </a:cubicBezTo>
                  <a:cubicBezTo>
                    <a:pt x="3318194" y="1103401"/>
                    <a:pt x="3318194" y="1103401"/>
                    <a:pt x="3310675" y="1110911"/>
                  </a:cubicBezTo>
                  <a:cubicBezTo>
                    <a:pt x="3310675" y="1110911"/>
                    <a:pt x="3310675" y="1110911"/>
                    <a:pt x="3325711" y="1050830"/>
                  </a:cubicBezTo>
                  <a:cubicBezTo>
                    <a:pt x="3325711" y="1050830"/>
                    <a:pt x="3325711" y="1050830"/>
                    <a:pt x="3227973" y="1069605"/>
                  </a:cubicBezTo>
                  <a:cubicBezTo>
                    <a:pt x="3227973" y="1069605"/>
                    <a:pt x="3227973" y="1069605"/>
                    <a:pt x="3336989" y="1032055"/>
                  </a:cubicBezTo>
                  <a:cubicBezTo>
                    <a:pt x="3378340" y="1032055"/>
                    <a:pt x="3329471" y="1077116"/>
                    <a:pt x="3382099" y="1077116"/>
                  </a:cubicBezTo>
                  <a:cubicBezTo>
                    <a:pt x="3430969" y="1047075"/>
                    <a:pt x="3494875" y="1013279"/>
                    <a:pt x="3408414" y="1002014"/>
                  </a:cubicBezTo>
                  <a:cubicBezTo>
                    <a:pt x="3434728" y="986994"/>
                    <a:pt x="3513671" y="1005769"/>
                    <a:pt x="3558782" y="979484"/>
                  </a:cubicBezTo>
                  <a:close/>
                  <a:moveTo>
                    <a:pt x="4990097" y="965200"/>
                  </a:moveTo>
                  <a:cubicBezTo>
                    <a:pt x="4997082" y="965200"/>
                    <a:pt x="5004067" y="965200"/>
                    <a:pt x="5007559" y="972609"/>
                  </a:cubicBezTo>
                  <a:cubicBezTo>
                    <a:pt x="5000574" y="976313"/>
                    <a:pt x="4993590" y="972609"/>
                    <a:pt x="4990097" y="965200"/>
                  </a:cubicBezTo>
                  <a:close/>
                  <a:moveTo>
                    <a:pt x="3580397" y="954084"/>
                  </a:moveTo>
                  <a:cubicBezTo>
                    <a:pt x="3576693" y="968598"/>
                    <a:pt x="3565580" y="975855"/>
                    <a:pt x="3558172" y="979484"/>
                  </a:cubicBezTo>
                  <a:cubicBezTo>
                    <a:pt x="3558172" y="972227"/>
                    <a:pt x="3565580" y="964969"/>
                    <a:pt x="3580397" y="954084"/>
                  </a:cubicBezTo>
                  <a:close/>
                  <a:moveTo>
                    <a:pt x="1030873" y="912809"/>
                  </a:moveTo>
                  <a:cubicBezTo>
                    <a:pt x="1030873" y="912809"/>
                    <a:pt x="1030873" y="912809"/>
                    <a:pt x="989400" y="949851"/>
                  </a:cubicBezTo>
                  <a:cubicBezTo>
                    <a:pt x="970548" y="979484"/>
                    <a:pt x="989400" y="927626"/>
                    <a:pt x="970548" y="920217"/>
                  </a:cubicBezTo>
                  <a:cubicBezTo>
                    <a:pt x="970548" y="920217"/>
                    <a:pt x="970548" y="920217"/>
                    <a:pt x="1030873" y="912809"/>
                  </a:cubicBezTo>
                  <a:close/>
                  <a:moveTo>
                    <a:pt x="5079150" y="908228"/>
                  </a:moveTo>
                  <a:lnTo>
                    <a:pt x="5079736" y="910097"/>
                  </a:lnTo>
                  <a:cubicBezTo>
                    <a:pt x="5092646" y="951643"/>
                    <a:pt x="5105204" y="994010"/>
                    <a:pt x="5115708" y="1036553"/>
                  </a:cubicBezTo>
                  <a:lnTo>
                    <a:pt x="5117204" y="1044618"/>
                  </a:lnTo>
                  <a:lnTo>
                    <a:pt x="5058375" y="1073700"/>
                  </a:lnTo>
                  <a:cubicBezTo>
                    <a:pt x="5039831" y="1084966"/>
                    <a:pt x="5023870" y="1097407"/>
                    <a:pt x="5011664" y="1111488"/>
                  </a:cubicBezTo>
                  <a:cubicBezTo>
                    <a:pt x="5034198" y="1062667"/>
                    <a:pt x="5034198" y="995066"/>
                    <a:pt x="5007908" y="972533"/>
                  </a:cubicBezTo>
                  <a:cubicBezTo>
                    <a:pt x="5019175" y="965022"/>
                    <a:pt x="5034198" y="945305"/>
                    <a:pt x="5053915" y="926997"/>
                  </a:cubicBezTo>
                  <a:close/>
                  <a:moveTo>
                    <a:pt x="4137187" y="903708"/>
                  </a:moveTo>
                  <a:cubicBezTo>
                    <a:pt x="4144356" y="904003"/>
                    <a:pt x="4152750" y="905417"/>
                    <a:pt x="4163009" y="908245"/>
                  </a:cubicBezTo>
                  <a:cubicBezTo>
                    <a:pt x="4144356" y="927097"/>
                    <a:pt x="4114511" y="915785"/>
                    <a:pt x="4088397" y="923326"/>
                  </a:cubicBezTo>
                  <a:cubicBezTo>
                    <a:pt x="4105185" y="912015"/>
                    <a:pt x="4115677" y="902825"/>
                    <a:pt x="4137187" y="903708"/>
                  </a:cubicBezTo>
                  <a:close/>
                  <a:moveTo>
                    <a:pt x="5380334" y="902218"/>
                  </a:moveTo>
                  <a:lnTo>
                    <a:pt x="5380688" y="902436"/>
                  </a:lnTo>
                  <a:cubicBezTo>
                    <a:pt x="5387365" y="906489"/>
                    <a:pt x="5396857" y="912210"/>
                    <a:pt x="5409767" y="919956"/>
                  </a:cubicBezTo>
                  <a:cubicBezTo>
                    <a:pt x="5409767" y="919956"/>
                    <a:pt x="5409767" y="919956"/>
                    <a:pt x="5406011" y="919956"/>
                  </a:cubicBezTo>
                  <a:cubicBezTo>
                    <a:pt x="5406011" y="919956"/>
                    <a:pt x="5406011" y="919956"/>
                    <a:pt x="5406011" y="923711"/>
                  </a:cubicBezTo>
                  <a:cubicBezTo>
                    <a:pt x="5406011" y="923711"/>
                    <a:pt x="5406011" y="923711"/>
                    <a:pt x="5398500" y="927467"/>
                  </a:cubicBezTo>
                  <a:cubicBezTo>
                    <a:pt x="5398500" y="927467"/>
                    <a:pt x="5398500" y="927467"/>
                    <a:pt x="5387233" y="934978"/>
                  </a:cubicBezTo>
                  <a:lnTo>
                    <a:pt x="5380259" y="938912"/>
                  </a:lnTo>
                  <a:lnTo>
                    <a:pt x="5380573" y="904894"/>
                  </a:lnTo>
                  <a:close/>
                  <a:moveTo>
                    <a:pt x="5380261" y="901397"/>
                  </a:moveTo>
                  <a:lnTo>
                    <a:pt x="5382147" y="902474"/>
                  </a:lnTo>
                  <a:cubicBezTo>
                    <a:pt x="5416063" y="922068"/>
                    <a:pt x="5492329" y="967041"/>
                    <a:pt x="5425394" y="927982"/>
                  </a:cubicBezTo>
                  <a:lnTo>
                    <a:pt x="5380280" y="901613"/>
                  </a:lnTo>
                  <a:close/>
                  <a:moveTo>
                    <a:pt x="5368498" y="894929"/>
                  </a:moveTo>
                  <a:lnTo>
                    <a:pt x="5369377" y="895230"/>
                  </a:lnTo>
                  <a:lnTo>
                    <a:pt x="5379134" y="900943"/>
                  </a:lnTo>
                  <a:lnTo>
                    <a:pt x="5380280" y="901613"/>
                  </a:lnTo>
                  <a:lnTo>
                    <a:pt x="5380334" y="902218"/>
                  </a:lnTo>
                  <a:close/>
                  <a:moveTo>
                    <a:pt x="1548404" y="866778"/>
                  </a:moveTo>
                  <a:cubicBezTo>
                    <a:pt x="1544594" y="874715"/>
                    <a:pt x="1540784" y="878684"/>
                    <a:pt x="1529354" y="882653"/>
                  </a:cubicBezTo>
                  <a:cubicBezTo>
                    <a:pt x="1529354" y="882653"/>
                    <a:pt x="1529354" y="882653"/>
                    <a:pt x="1548404" y="866778"/>
                  </a:cubicBezTo>
                  <a:close/>
                  <a:moveTo>
                    <a:pt x="5180670" y="833578"/>
                  </a:moveTo>
                  <a:cubicBezTo>
                    <a:pt x="5146869" y="897422"/>
                    <a:pt x="5338409" y="889911"/>
                    <a:pt x="5180670" y="950000"/>
                  </a:cubicBezTo>
                  <a:cubicBezTo>
                    <a:pt x="5221982" y="912445"/>
                    <a:pt x="5143113" y="908689"/>
                    <a:pt x="5128090" y="889911"/>
                  </a:cubicBezTo>
                  <a:cubicBezTo>
                    <a:pt x="5113067" y="890850"/>
                    <a:pt x="5099453" y="895545"/>
                    <a:pt x="5087130" y="902293"/>
                  </a:cubicBezTo>
                  <a:lnTo>
                    <a:pt x="5079150" y="908228"/>
                  </a:lnTo>
                  <a:lnTo>
                    <a:pt x="5071205" y="882876"/>
                  </a:lnTo>
                  <a:lnTo>
                    <a:pt x="5119735" y="858048"/>
                  </a:lnTo>
                  <a:cubicBezTo>
                    <a:pt x="5138829" y="849305"/>
                    <a:pt x="5159075" y="841089"/>
                    <a:pt x="5180670" y="833578"/>
                  </a:cubicBezTo>
                  <a:close/>
                  <a:moveTo>
                    <a:pt x="2079803" y="794023"/>
                  </a:moveTo>
                  <a:cubicBezTo>
                    <a:pt x="2110412" y="794550"/>
                    <a:pt x="2096174" y="838806"/>
                    <a:pt x="2081940" y="855665"/>
                  </a:cubicBezTo>
                  <a:cubicBezTo>
                    <a:pt x="2085735" y="821947"/>
                    <a:pt x="2051568" y="806961"/>
                    <a:pt x="2032588" y="810707"/>
                  </a:cubicBezTo>
                  <a:cubicBezTo>
                    <a:pt x="2054415" y="798531"/>
                    <a:pt x="2069600" y="793848"/>
                    <a:pt x="2079803" y="794023"/>
                  </a:cubicBezTo>
                  <a:close/>
                  <a:moveTo>
                    <a:pt x="5165612" y="775809"/>
                  </a:moveTo>
                  <a:lnTo>
                    <a:pt x="5194398" y="792694"/>
                  </a:lnTo>
                  <a:cubicBezTo>
                    <a:pt x="5218150" y="806624"/>
                    <a:pt x="5239879" y="819365"/>
                    <a:pt x="5259732" y="831003"/>
                  </a:cubicBezTo>
                  <a:lnTo>
                    <a:pt x="5263104" y="832978"/>
                  </a:lnTo>
                  <a:lnTo>
                    <a:pt x="5228380" y="828514"/>
                  </a:lnTo>
                  <a:cubicBezTo>
                    <a:pt x="5188187" y="828338"/>
                    <a:pt x="5145878" y="838193"/>
                    <a:pt x="5120493" y="818482"/>
                  </a:cubicBezTo>
                  <a:cubicBezTo>
                    <a:pt x="5138357" y="801587"/>
                    <a:pt x="5151754" y="788916"/>
                    <a:pt x="5161803" y="779412"/>
                  </a:cubicBezTo>
                  <a:close/>
                  <a:moveTo>
                    <a:pt x="5356594" y="754827"/>
                  </a:moveTo>
                  <a:lnTo>
                    <a:pt x="5373404" y="824583"/>
                  </a:lnTo>
                  <a:lnTo>
                    <a:pt x="5380261" y="901397"/>
                  </a:lnTo>
                  <a:lnTo>
                    <a:pt x="5369578" y="895299"/>
                  </a:lnTo>
                  <a:lnTo>
                    <a:pt x="5369377" y="895230"/>
                  </a:lnTo>
                  <a:lnTo>
                    <a:pt x="5313812" y="862695"/>
                  </a:lnTo>
                  <a:lnTo>
                    <a:pt x="5263104" y="832978"/>
                  </a:lnTo>
                  <a:lnTo>
                    <a:pt x="5267162" y="833500"/>
                  </a:lnTo>
                  <a:cubicBezTo>
                    <a:pt x="5267162" y="829745"/>
                    <a:pt x="5301009" y="803464"/>
                    <a:pt x="5334856" y="773428"/>
                  </a:cubicBezTo>
                  <a:cubicBezTo>
                    <a:pt x="5334856" y="773428"/>
                    <a:pt x="5334856" y="773428"/>
                    <a:pt x="5345962" y="763925"/>
                  </a:cubicBezTo>
                  <a:close/>
                  <a:moveTo>
                    <a:pt x="5352092" y="739448"/>
                  </a:moveTo>
                  <a:lnTo>
                    <a:pt x="5360293" y="744251"/>
                  </a:lnTo>
                  <a:cubicBezTo>
                    <a:pt x="5369114" y="749435"/>
                    <a:pt x="5371524" y="750901"/>
                    <a:pt x="5364942" y="747147"/>
                  </a:cubicBezTo>
                  <a:cubicBezTo>
                    <a:pt x="5361181" y="750902"/>
                    <a:pt x="5361181" y="750902"/>
                    <a:pt x="5361181" y="750902"/>
                  </a:cubicBezTo>
                  <a:lnTo>
                    <a:pt x="5356594" y="754827"/>
                  </a:lnTo>
                  <a:lnTo>
                    <a:pt x="5353542" y="742161"/>
                  </a:lnTo>
                  <a:close/>
                  <a:moveTo>
                    <a:pt x="5304770" y="683321"/>
                  </a:moveTo>
                  <a:lnTo>
                    <a:pt x="5312432" y="683321"/>
                  </a:lnTo>
                  <a:lnTo>
                    <a:pt x="5312137" y="684240"/>
                  </a:lnTo>
                  <a:close/>
                  <a:moveTo>
                    <a:pt x="5340370" y="680569"/>
                  </a:moveTo>
                  <a:lnTo>
                    <a:pt x="5347093" y="684568"/>
                  </a:lnTo>
                  <a:cubicBezTo>
                    <a:pt x="5353072" y="688249"/>
                    <a:pt x="5354600" y="689422"/>
                    <a:pt x="5349899" y="687076"/>
                  </a:cubicBezTo>
                  <a:cubicBezTo>
                    <a:pt x="5349899" y="687076"/>
                    <a:pt x="5349899" y="687076"/>
                    <a:pt x="5346138" y="687076"/>
                  </a:cubicBezTo>
                  <a:cubicBezTo>
                    <a:pt x="5346138" y="687076"/>
                    <a:pt x="5346138" y="687076"/>
                    <a:pt x="5342378" y="687076"/>
                  </a:cubicBezTo>
                  <a:cubicBezTo>
                    <a:pt x="5342378" y="687076"/>
                    <a:pt x="5342378" y="687076"/>
                    <a:pt x="5334856" y="687076"/>
                  </a:cubicBezTo>
                  <a:cubicBezTo>
                    <a:pt x="5334856" y="687076"/>
                    <a:pt x="5334856" y="687076"/>
                    <a:pt x="5331095" y="686606"/>
                  </a:cubicBezTo>
                  <a:lnTo>
                    <a:pt x="5323313" y="685635"/>
                  </a:lnTo>
                  <a:lnTo>
                    <a:pt x="5322076" y="683321"/>
                  </a:lnTo>
                  <a:lnTo>
                    <a:pt x="5323574" y="683321"/>
                  </a:lnTo>
                  <a:cubicBezTo>
                    <a:pt x="5323574" y="683321"/>
                    <a:pt x="5323574" y="683321"/>
                    <a:pt x="5334856" y="683321"/>
                  </a:cubicBezTo>
                  <a:cubicBezTo>
                    <a:pt x="5334856" y="683321"/>
                    <a:pt x="5334856" y="683321"/>
                    <a:pt x="5335796" y="682852"/>
                  </a:cubicBezTo>
                  <a:close/>
                  <a:moveTo>
                    <a:pt x="5316052" y="672058"/>
                  </a:moveTo>
                  <a:lnTo>
                    <a:pt x="5322076" y="683321"/>
                  </a:lnTo>
                  <a:lnTo>
                    <a:pt x="5312432" y="683321"/>
                  </a:lnTo>
                  <a:close/>
                  <a:moveTo>
                    <a:pt x="5244277" y="659043"/>
                  </a:moveTo>
                  <a:cubicBezTo>
                    <a:pt x="5269492" y="664213"/>
                    <a:pt x="5292021" y="726947"/>
                    <a:pt x="5308487" y="695596"/>
                  </a:cubicBezTo>
                  <a:lnTo>
                    <a:pt x="5312137" y="684240"/>
                  </a:lnTo>
                  <a:lnTo>
                    <a:pt x="5322164" y="685492"/>
                  </a:lnTo>
                  <a:lnTo>
                    <a:pt x="5323313" y="685635"/>
                  </a:lnTo>
                  <a:lnTo>
                    <a:pt x="5352092" y="739448"/>
                  </a:lnTo>
                  <a:lnTo>
                    <a:pt x="5342573" y="733874"/>
                  </a:lnTo>
                  <a:lnTo>
                    <a:pt x="5334896" y="729393"/>
                  </a:lnTo>
                  <a:lnTo>
                    <a:pt x="5322081" y="738630"/>
                  </a:lnTo>
                  <a:cubicBezTo>
                    <a:pt x="5315267" y="743541"/>
                    <a:pt x="5306182" y="750090"/>
                    <a:pt x="5294069" y="758821"/>
                  </a:cubicBezTo>
                  <a:cubicBezTo>
                    <a:pt x="5266115" y="735537"/>
                    <a:pt x="5301057" y="731899"/>
                    <a:pt x="5324993" y="728261"/>
                  </a:cubicBezTo>
                  <a:lnTo>
                    <a:pt x="5330575" y="726871"/>
                  </a:lnTo>
                  <a:lnTo>
                    <a:pt x="5317169" y="719047"/>
                  </a:lnTo>
                  <a:lnTo>
                    <a:pt x="5266604" y="689616"/>
                  </a:lnTo>
                  <a:lnTo>
                    <a:pt x="5263754" y="678452"/>
                  </a:lnTo>
                  <a:cubicBezTo>
                    <a:pt x="5257290" y="667834"/>
                    <a:pt x="5247418" y="660794"/>
                    <a:pt x="5233316" y="660794"/>
                  </a:cubicBezTo>
                  <a:cubicBezTo>
                    <a:pt x="5237018" y="658741"/>
                    <a:pt x="5240675" y="658305"/>
                    <a:pt x="5244277" y="659043"/>
                  </a:cubicBezTo>
                  <a:close/>
                  <a:moveTo>
                    <a:pt x="5203071" y="652713"/>
                  </a:moveTo>
                  <a:lnTo>
                    <a:pt x="5251040" y="680557"/>
                  </a:lnTo>
                  <a:lnTo>
                    <a:pt x="5266604" y="689616"/>
                  </a:lnTo>
                  <a:lnTo>
                    <a:pt x="5273744" y="717581"/>
                  </a:lnTo>
                  <a:cubicBezTo>
                    <a:pt x="5274684" y="746208"/>
                    <a:pt x="5265282" y="775306"/>
                    <a:pt x="5252119" y="777183"/>
                  </a:cubicBezTo>
                  <a:lnTo>
                    <a:pt x="5242584" y="757814"/>
                  </a:lnTo>
                  <a:lnTo>
                    <a:pt x="5249123" y="746208"/>
                  </a:lnTo>
                  <a:cubicBezTo>
                    <a:pt x="5263402" y="720866"/>
                    <a:pt x="5263402" y="720866"/>
                    <a:pt x="5263402" y="720866"/>
                  </a:cubicBezTo>
                  <a:lnTo>
                    <a:pt x="5226330" y="718479"/>
                  </a:lnTo>
                  <a:lnTo>
                    <a:pt x="5203230" y="653285"/>
                  </a:lnTo>
                  <a:close/>
                  <a:moveTo>
                    <a:pt x="5173955" y="635821"/>
                  </a:moveTo>
                  <a:lnTo>
                    <a:pt x="5176904" y="637526"/>
                  </a:lnTo>
                  <a:lnTo>
                    <a:pt x="5176904" y="639206"/>
                  </a:lnTo>
                  <a:cubicBezTo>
                    <a:pt x="5176904" y="664549"/>
                    <a:pt x="5176904" y="664549"/>
                    <a:pt x="5176904" y="664549"/>
                  </a:cubicBezTo>
                  <a:cubicBezTo>
                    <a:pt x="5171263" y="660794"/>
                    <a:pt x="5164682" y="655163"/>
                    <a:pt x="5157630" y="648592"/>
                  </a:cubicBezTo>
                  <a:lnTo>
                    <a:pt x="5153531" y="644587"/>
                  </a:lnTo>
                  <a:lnTo>
                    <a:pt x="5155750" y="643899"/>
                  </a:lnTo>
                  <a:close/>
                  <a:moveTo>
                    <a:pt x="5195687" y="626179"/>
                  </a:moveTo>
                  <a:lnTo>
                    <a:pt x="5203071" y="652713"/>
                  </a:lnTo>
                  <a:lnTo>
                    <a:pt x="5177374" y="637798"/>
                  </a:lnTo>
                  <a:lnTo>
                    <a:pt x="5176904" y="637526"/>
                  </a:lnTo>
                  <a:lnTo>
                    <a:pt x="5176904" y="634513"/>
                  </a:lnTo>
                  <a:close/>
                  <a:moveTo>
                    <a:pt x="5229814" y="611037"/>
                  </a:moveTo>
                  <a:lnTo>
                    <a:pt x="5259391" y="628273"/>
                  </a:lnTo>
                  <a:cubicBezTo>
                    <a:pt x="5338499" y="674580"/>
                    <a:pt x="5437807" y="733537"/>
                    <a:pt x="5346138" y="679567"/>
                  </a:cubicBezTo>
                  <a:cubicBezTo>
                    <a:pt x="5342378" y="679567"/>
                    <a:pt x="5342378" y="679567"/>
                    <a:pt x="5342378" y="679567"/>
                  </a:cubicBezTo>
                  <a:lnTo>
                    <a:pt x="5340370" y="680569"/>
                  </a:lnTo>
                  <a:lnTo>
                    <a:pt x="5317580" y="667013"/>
                  </a:lnTo>
                  <a:cubicBezTo>
                    <a:pt x="5304476" y="659328"/>
                    <a:pt x="5288699" y="650147"/>
                    <a:pt x="5272025" y="640482"/>
                  </a:cubicBezTo>
                  <a:lnTo>
                    <a:pt x="5224870" y="613230"/>
                  </a:lnTo>
                  <a:close/>
                  <a:moveTo>
                    <a:pt x="5185831" y="590755"/>
                  </a:moveTo>
                  <a:lnTo>
                    <a:pt x="5221093" y="611048"/>
                  </a:lnTo>
                  <a:lnTo>
                    <a:pt x="5224870" y="613230"/>
                  </a:lnTo>
                  <a:lnTo>
                    <a:pt x="5195687" y="626179"/>
                  </a:lnTo>
                  <a:close/>
                  <a:moveTo>
                    <a:pt x="4925009" y="585784"/>
                  </a:moveTo>
                  <a:cubicBezTo>
                    <a:pt x="4819840" y="600800"/>
                    <a:pt x="4647063" y="589538"/>
                    <a:pt x="4594479" y="653356"/>
                  </a:cubicBezTo>
                  <a:cubicBezTo>
                    <a:pt x="4594479" y="653356"/>
                    <a:pt x="4594479" y="653356"/>
                    <a:pt x="4605747" y="627078"/>
                  </a:cubicBezTo>
                  <a:cubicBezTo>
                    <a:pt x="4478042" y="619570"/>
                    <a:pt x="4369117" y="777237"/>
                    <a:pt x="4290240" y="705911"/>
                  </a:cubicBezTo>
                  <a:cubicBezTo>
                    <a:pt x="4286484" y="668371"/>
                    <a:pt x="4267704" y="702157"/>
                    <a:pt x="4256436" y="653356"/>
                  </a:cubicBezTo>
                  <a:cubicBezTo>
                    <a:pt x="4256436" y="653356"/>
                    <a:pt x="4256436" y="653356"/>
                    <a:pt x="4177559" y="717173"/>
                  </a:cubicBezTo>
                  <a:cubicBezTo>
                    <a:pt x="4177559" y="717173"/>
                    <a:pt x="4177559" y="717173"/>
                    <a:pt x="4188827" y="687141"/>
                  </a:cubicBezTo>
                  <a:cubicBezTo>
                    <a:pt x="4188827" y="687141"/>
                    <a:pt x="4188827" y="687141"/>
                    <a:pt x="4042342" y="739697"/>
                  </a:cubicBezTo>
                  <a:cubicBezTo>
                    <a:pt x="4042342" y="739697"/>
                    <a:pt x="4042342" y="739697"/>
                    <a:pt x="4046098" y="728435"/>
                  </a:cubicBezTo>
                  <a:cubicBezTo>
                    <a:pt x="3986002" y="792253"/>
                    <a:pt x="3940930" y="841054"/>
                    <a:pt x="3903369" y="886102"/>
                  </a:cubicBezTo>
                  <a:cubicBezTo>
                    <a:pt x="3910881" y="904872"/>
                    <a:pt x="3914637" y="912380"/>
                    <a:pt x="3895857" y="934904"/>
                  </a:cubicBezTo>
                  <a:cubicBezTo>
                    <a:pt x="3886467" y="942411"/>
                    <a:pt x="3877077" y="948042"/>
                    <a:pt x="3868157" y="951796"/>
                  </a:cubicBezTo>
                  <a:lnTo>
                    <a:pt x="3843905" y="957284"/>
                  </a:lnTo>
                  <a:lnTo>
                    <a:pt x="3842024" y="960054"/>
                  </a:lnTo>
                  <a:cubicBezTo>
                    <a:pt x="3840126" y="962849"/>
                    <a:pt x="3836330" y="968440"/>
                    <a:pt x="3828738" y="979622"/>
                  </a:cubicBezTo>
                  <a:cubicBezTo>
                    <a:pt x="3828738" y="990803"/>
                    <a:pt x="3836330" y="1001985"/>
                    <a:pt x="3809757" y="1013166"/>
                  </a:cubicBezTo>
                  <a:cubicBezTo>
                    <a:pt x="3790776" y="1035529"/>
                    <a:pt x="3779387" y="1042983"/>
                    <a:pt x="3798368" y="1013166"/>
                  </a:cubicBezTo>
                  <a:cubicBezTo>
                    <a:pt x="3798368" y="1013166"/>
                    <a:pt x="3798368" y="1013166"/>
                    <a:pt x="3771795" y="1016893"/>
                  </a:cubicBezTo>
                  <a:cubicBezTo>
                    <a:pt x="3756610" y="998257"/>
                    <a:pt x="3783183" y="990803"/>
                    <a:pt x="3824941" y="979622"/>
                  </a:cubicBezTo>
                  <a:cubicBezTo>
                    <a:pt x="3824941" y="979622"/>
                    <a:pt x="3824941" y="979622"/>
                    <a:pt x="3832949" y="970187"/>
                  </a:cubicBezTo>
                  <a:lnTo>
                    <a:pt x="3843900" y="957285"/>
                  </a:lnTo>
                  <a:lnTo>
                    <a:pt x="3843273" y="957427"/>
                  </a:lnTo>
                  <a:cubicBezTo>
                    <a:pt x="3801956" y="961181"/>
                    <a:pt x="3771908" y="938657"/>
                    <a:pt x="3723080" y="934904"/>
                  </a:cubicBezTo>
                  <a:cubicBezTo>
                    <a:pt x="3723080" y="934904"/>
                    <a:pt x="3723080" y="934904"/>
                    <a:pt x="3858297" y="893610"/>
                  </a:cubicBezTo>
                  <a:cubicBezTo>
                    <a:pt x="3862053" y="856070"/>
                    <a:pt x="3839517" y="818530"/>
                    <a:pt x="3764396" y="811022"/>
                  </a:cubicBezTo>
                  <a:cubicBezTo>
                    <a:pt x="3790688" y="803514"/>
                    <a:pt x="3798200" y="769729"/>
                    <a:pt x="3760640" y="777237"/>
                  </a:cubicBezTo>
                  <a:cubicBezTo>
                    <a:pt x="3760640" y="788499"/>
                    <a:pt x="3678008" y="822284"/>
                    <a:pt x="3715568" y="844808"/>
                  </a:cubicBezTo>
                  <a:cubicBezTo>
                    <a:pt x="3587863" y="893610"/>
                    <a:pt x="3351233" y="852316"/>
                    <a:pt x="3170945" y="972443"/>
                  </a:cubicBezTo>
                  <a:cubicBezTo>
                    <a:pt x="3302406" y="893610"/>
                    <a:pt x="3043239" y="953673"/>
                    <a:pt x="3197237" y="897364"/>
                  </a:cubicBezTo>
                  <a:cubicBezTo>
                    <a:pt x="3069531" y="867332"/>
                    <a:pt x="3114604" y="979951"/>
                    <a:pt x="3001922" y="1002475"/>
                  </a:cubicBezTo>
                  <a:cubicBezTo>
                    <a:pt x="2986898" y="983705"/>
                    <a:pt x="3062020" y="987459"/>
                    <a:pt x="3077044" y="938657"/>
                  </a:cubicBezTo>
                  <a:cubicBezTo>
                    <a:pt x="2881730" y="964935"/>
                    <a:pt x="2784073" y="1118848"/>
                    <a:pt x="2596271" y="1148880"/>
                  </a:cubicBezTo>
                  <a:cubicBezTo>
                    <a:pt x="2596271" y="1148880"/>
                    <a:pt x="2596271" y="1148880"/>
                    <a:pt x="2577492" y="1103832"/>
                  </a:cubicBezTo>
                  <a:cubicBezTo>
                    <a:pt x="2543687" y="1118848"/>
                    <a:pt x="2509882" y="1133864"/>
                    <a:pt x="2472322" y="1152634"/>
                  </a:cubicBezTo>
                  <a:cubicBezTo>
                    <a:pt x="2554955" y="1242729"/>
                    <a:pt x="2641344" y="1317809"/>
                    <a:pt x="2900511" y="1231467"/>
                  </a:cubicBezTo>
                  <a:cubicBezTo>
                    <a:pt x="2900511" y="1231467"/>
                    <a:pt x="2900511" y="1231467"/>
                    <a:pt x="2881730" y="1242729"/>
                  </a:cubicBezTo>
                  <a:cubicBezTo>
                    <a:pt x="3031971" y="1276515"/>
                    <a:pt x="3118359" y="1088816"/>
                    <a:pt x="3298649" y="1118848"/>
                  </a:cubicBezTo>
                  <a:cubicBezTo>
                    <a:pt x="3231040" y="1178912"/>
                    <a:pt x="3234797" y="1175158"/>
                    <a:pt x="3170945" y="1287777"/>
                  </a:cubicBezTo>
                  <a:cubicBezTo>
                    <a:pt x="3170945" y="1287777"/>
                    <a:pt x="3170945" y="1287777"/>
                    <a:pt x="3249821" y="1235221"/>
                  </a:cubicBezTo>
                  <a:cubicBezTo>
                    <a:pt x="3238553" y="1299039"/>
                    <a:pt x="3317430" y="1246483"/>
                    <a:pt x="3377525" y="1235221"/>
                  </a:cubicBezTo>
                  <a:cubicBezTo>
                    <a:pt x="3377525" y="1235221"/>
                    <a:pt x="3377525" y="1235221"/>
                    <a:pt x="3343721" y="1317809"/>
                  </a:cubicBezTo>
                  <a:cubicBezTo>
                    <a:pt x="3298649" y="1306547"/>
                    <a:pt x="3200992" y="1325317"/>
                    <a:pt x="3208505" y="1340333"/>
                  </a:cubicBezTo>
                  <a:cubicBezTo>
                    <a:pt x="3227284" y="1325317"/>
                    <a:pt x="3058263" y="1287777"/>
                    <a:pt x="2983143" y="1329071"/>
                  </a:cubicBezTo>
                  <a:cubicBezTo>
                    <a:pt x="3005679" y="1370364"/>
                    <a:pt x="3167189" y="1310301"/>
                    <a:pt x="3114604" y="1404150"/>
                  </a:cubicBezTo>
                  <a:cubicBezTo>
                    <a:pt x="3170945" y="1355348"/>
                    <a:pt x="3193481" y="1400396"/>
                    <a:pt x="3257332" y="1362856"/>
                  </a:cubicBezTo>
                  <a:cubicBezTo>
                    <a:pt x="3197237" y="1411658"/>
                    <a:pt x="3257332" y="1430428"/>
                    <a:pt x="3216016" y="1479230"/>
                  </a:cubicBezTo>
                  <a:cubicBezTo>
                    <a:pt x="3216016" y="1479230"/>
                    <a:pt x="3216016" y="1479230"/>
                    <a:pt x="3324941" y="1430428"/>
                  </a:cubicBezTo>
                  <a:cubicBezTo>
                    <a:pt x="3332453" y="1445444"/>
                    <a:pt x="3167189" y="1509261"/>
                    <a:pt x="3276113" y="1543047"/>
                  </a:cubicBezTo>
                  <a:cubicBezTo>
                    <a:pt x="3317430" y="1505507"/>
                    <a:pt x="3448890" y="1505507"/>
                    <a:pt x="3437622" y="1452952"/>
                  </a:cubicBezTo>
                  <a:cubicBezTo>
                    <a:pt x="3437622" y="1452952"/>
                    <a:pt x="3437622" y="1452952"/>
                    <a:pt x="3445134" y="1467968"/>
                  </a:cubicBezTo>
                  <a:cubicBezTo>
                    <a:pt x="3531522" y="1456706"/>
                    <a:pt x="3463914" y="1389134"/>
                    <a:pt x="3576595" y="1389134"/>
                  </a:cubicBezTo>
                  <a:cubicBezTo>
                    <a:pt x="3569083" y="1362856"/>
                    <a:pt x="3546547" y="1351594"/>
                    <a:pt x="3508986" y="1366610"/>
                  </a:cubicBezTo>
                  <a:cubicBezTo>
                    <a:pt x="3478938" y="1385380"/>
                    <a:pt x="3482694" y="1422920"/>
                    <a:pt x="3418841" y="1445444"/>
                  </a:cubicBezTo>
                  <a:cubicBezTo>
                    <a:pt x="3381281" y="1415412"/>
                    <a:pt x="3501474" y="1430428"/>
                    <a:pt x="3437622" y="1374118"/>
                  </a:cubicBezTo>
                  <a:cubicBezTo>
                    <a:pt x="3407573" y="1347841"/>
                    <a:pt x="3272357" y="1449198"/>
                    <a:pt x="3302406" y="1362856"/>
                  </a:cubicBezTo>
                  <a:cubicBezTo>
                    <a:pt x="3302406" y="1362856"/>
                    <a:pt x="3302406" y="1362856"/>
                    <a:pt x="3388793" y="1351594"/>
                  </a:cubicBezTo>
                  <a:cubicBezTo>
                    <a:pt x="3377525" y="1302793"/>
                    <a:pt x="3441378" y="1287777"/>
                    <a:pt x="3430110" y="1250237"/>
                  </a:cubicBezTo>
                  <a:cubicBezTo>
                    <a:pt x="3475182" y="1216452"/>
                    <a:pt x="3539034" y="1257745"/>
                    <a:pt x="3584107" y="1201436"/>
                  </a:cubicBezTo>
                  <a:cubicBezTo>
                    <a:pt x="3595375" y="1163896"/>
                    <a:pt x="3542790" y="1115094"/>
                    <a:pt x="3636691" y="1118848"/>
                  </a:cubicBezTo>
                  <a:cubicBezTo>
                    <a:pt x="3726836" y="1171404"/>
                    <a:pt x="3925905" y="1103832"/>
                    <a:pt x="4001026" y="1073801"/>
                  </a:cubicBezTo>
                  <a:cubicBezTo>
                    <a:pt x="4001026" y="1073801"/>
                    <a:pt x="4001026" y="1073801"/>
                    <a:pt x="4057366" y="1024999"/>
                  </a:cubicBezTo>
                  <a:cubicBezTo>
                    <a:pt x="4046098" y="994967"/>
                    <a:pt x="3933418" y="1062539"/>
                    <a:pt x="3963466" y="1013737"/>
                  </a:cubicBezTo>
                  <a:cubicBezTo>
                    <a:pt x="3963466" y="1013737"/>
                    <a:pt x="3963466" y="1013737"/>
                    <a:pt x="4064879" y="972443"/>
                  </a:cubicBezTo>
                  <a:cubicBezTo>
                    <a:pt x="4064879" y="972443"/>
                    <a:pt x="4064879" y="972443"/>
                    <a:pt x="4061122" y="994967"/>
                  </a:cubicBezTo>
                  <a:cubicBezTo>
                    <a:pt x="4098683" y="987459"/>
                    <a:pt x="4128731" y="961181"/>
                    <a:pt x="4155023" y="938657"/>
                  </a:cubicBezTo>
                  <a:cubicBezTo>
                    <a:pt x="4132487" y="983705"/>
                    <a:pt x="4053610" y="991213"/>
                    <a:pt x="4083659" y="1036261"/>
                  </a:cubicBezTo>
                  <a:cubicBezTo>
                    <a:pt x="4136243" y="1036261"/>
                    <a:pt x="4147511" y="1051277"/>
                    <a:pt x="4188827" y="1028753"/>
                  </a:cubicBezTo>
                  <a:cubicBezTo>
                    <a:pt x="4181315" y="1036261"/>
                    <a:pt x="4173803" y="1043769"/>
                    <a:pt x="4177559" y="1051277"/>
                  </a:cubicBezTo>
                  <a:cubicBezTo>
                    <a:pt x="4282728" y="1047523"/>
                    <a:pt x="4256436" y="968689"/>
                    <a:pt x="4278972" y="946165"/>
                  </a:cubicBezTo>
                  <a:cubicBezTo>
                    <a:pt x="4361605" y="852316"/>
                    <a:pt x="4162535" y="908626"/>
                    <a:pt x="4158779" y="852316"/>
                  </a:cubicBezTo>
                  <a:cubicBezTo>
                    <a:pt x="4158779" y="852316"/>
                    <a:pt x="4158779" y="852316"/>
                    <a:pt x="4444237" y="747205"/>
                  </a:cubicBezTo>
                  <a:cubicBezTo>
                    <a:pt x="4421701" y="769729"/>
                    <a:pt x="4402921" y="792253"/>
                    <a:pt x="4417945" y="811022"/>
                  </a:cubicBezTo>
                  <a:cubicBezTo>
                    <a:pt x="4493066" y="818530"/>
                    <a:pt x="4429213" y="852316"/>
                    <a:pt x="4526870" y="822284"/>
                  </a:cubicBezTo>
                  <a:cubicBezTo>
                    <a:pt x="4504334" y="754713"/>
                    <a:pt x="4643307" y="747205"/>
                    <a:pt x="4703403" y="687141"/>
                  </a:cubicBezTo>
                  <a:cubicBezTo>
                    <a:pt x="4744720" y="705911"/>
                    <a:pt x="4752232" y="709665"/>
                    <a:pt x="4680867" y="732189"/>
                  </a:cubicBezTo>
                  <a:cubicBezTo>
                    <a:pt x="4699647" y="773483"/>
                    <a:pt x="4793548" y="732189"/>
                    <a:pt x="4827352" y="728435"/>
                  </a:cubicBezTo>
                  <a:cubicBezTo>
                    <a:pt x="4846133" y="709665"/>
                    <a:pt x="4876181" y="694649"/>
                    <a:pt x="4894961" y="679633"/>
                  </a:cubicBezTo>
                  <a:cubicBezTo>
                    <a:pt x="4861157" y="664617"/>
                    <a:pt x="4864913" y="630832"/>
                    <a:pt x="4925009" y="597046"/>
                  </a:cubicBezTo>
                  <a:cubicBezTo>
                    <a:pt x="4925009" y="597046"/>
                    <a:pt x="4925009" y="597046"/>
                    <a:pt x="4925009" y="585784"/>
                  </a:cubicBezTo>
                  <a:close/>
                  <a:moveTo>
                    <a:pt x="2309402" y="581082"/>
                  </a:moveTo>
                  <a:cubicBezTo>
                    <a:pt x="2316726" y="582489"/>
                    <a:pt x="2322157" y="586945"/>
                    <a:pt x="2323103" y="596325"/>
                  </a:cubicBezTo>
                  <a:cubicBezTo>
                    <a:pt x="2307984" y="588821"/>
                    <a:pt x="2281526" y="596325"/>
                    <a:pt x="2262625" y="600078"/>
                  </a:cubicBezTo>
                  <a:cubicBezTo>
                    <a:pt x="2248453" y="600078"/>
                    <a:pt x="2287432" y="576860"/>
                    <a:pt x="2309402" y="581082"/>
                  </a:cubicBezTo>
                  <a:close/>
                  <a:moveTo>
                    <a:pt x="2642192" y="514353"/>
                  </a:moveTo>
                  <a:cubicBezTo>
                    <a:pt x="2593382" y="540578"/>
                    <a:pt x="2619667" y="596776"/>
                    <a:pt x="2529554" y="608016"/>
                  </a:cubicBezTo>
                  <a:cubicBezTo>
                    <a:pt x="2525799" y="574297"/>
                    <a:pt x="2499516" y="574297"/>
                    <a:pt x="2405653" y="581790"/>
                  </a:cubicBezTo>
                  <a:cubicBezTo>
                    <a:pt x="2518288" y="536832"/>
                    <a:pt x="2544574" y="548071"/>
                    <a:pt x="2642192" y="514353"/>
                  </a:cubicBezTo>
                  <a:close/>
                  <a:moveTo>
                    <a:pt x="2664627" y="506875"/>
                  </a:moveTo>
                  <a:lnTo>
                    <a:pt x="2642192" y="514354"/>
                  </a:lnTo>
                  <a:cubicBezTo>
                    <a:pt x="2650525" y="511576"/>
                    <a:pt x="2656777" y="509492"/>
                    <a:pt x="2661464" y="507929"/>
                  </a:cubicBezTo>
                  <a:close/>
                  <a:moveTo>
                    <a:pt x="2675527" y="503241"/>
                  </a:moveTo>
                  <a:lnTo>
                    <a:pt x="2664627" y="506875"/>
                  </a:lnTo>
                  <a:lnTo>
                    <a:pt x="2671359" y="504630"/>
                  </a:lnTo>
                  <a:cubicBezTo>
                    <a:pt x="2675527" y="503241"/>
                    <a:pt x="2675527" y="503241"/>
                    <a:pt x="2675527" y="503241"/>
                  </a:cubicBezTo>
                  <a:close/>
                  <a:moveTo>
                    <a:pt x="2773947" y="495296"/>
                  </a:moveTo>
                  <a:cubicBezTo>
                    <a:pt x="2773947" y="495296"/>
                    <a:pt x="2773947" y="495296"/>
                    <a:pt x="2724737" y="528634"/>
                  </a:cubicBezTo>
                  <a:cubicBezTo>
                    <a:pt x="2736092" y="513817"/>
                    <a:pt x="2751235" y="502705"/>
                    <a:pt x="2773947" y="495296"/>
                  </a:cubicBezTo>
                  <a:close/>
                  <a:moveTo>
                    <a:pt x="5627596" y="469291"/>
                  </a:moveTo>
                  <a:cubicBezTo>
                    <a:pt x="5759984" y="546749"/>
                    <a:pt x="5724951" y="526505"/>
                    <a:pt x="5634000" y="473516"/>
                  </a:cubicBezTo>
                  <a:lnTo>
                    <a:pt x="5627596" y="469784"/>
                  </a:lnTo>
                  <a:close/>
                  <a:moveTo>
                    <a:pt x="4418597" y="280988"/>
                  </a:moveTo>
                  <a:cubicBezTo>
                    <a:pt x="4433414" y="280988"/>
                    <a:pt x="4448230" y="284693"/>
                    <a:pt x="4451934" y="292101"/>
                  </a:cubicBezTo>
                  <a:cubicBezTo>
                    <a:pt x="4437118" y="292101"/>
                    <a:pt x="4426005" y="288397"/>
                    <a:pt x="4418597" y="280988"/>
                  </a:cubicBezTo>
                  <a:close/>
                  <a:moveTo>
                    <a:pt x="4094748" y="280988"/>
                  </a:moveTo>
                  <a:lnTo>
                    <a:pt x="4102685" y="284163"/>
                  </a:lnTo>
                  <a:lnTo>
                    <a:pt x="4047123" y="327026"/>
                  </a:lnTo>
                  <a:lnTo>
                    <a:pt x="4039185" y="322264"/>
                  </a:lnTo>
                  <a:close/>
                  <a:moveTo>
                    <a:pt x="5223608" y="233287"/>
                  </a:moveTo>
                  <a:cubicBezTo>
                    <a:pt x="5222305" y="232443"/>
                    <a:pt x="5224095" y="233397"/>
                    <a:pt x="5229494" y="236448"/>
                  </a:cubicBezTo>
                  <a:lnTo>
                    <a:pt x="5229494" y="236827"/>
                  </a:lnTo>
                  <a:close/>
                  <a:moveTo>
                    <a:pt x="4440822" y="187325"/>
                  </a:moveTo>
                  <a:lnTo>
                    <a:pt x="4509084" y="187325"/>
                  </a:lnTo>
                  <a:lnTo>
                    <a:pt x="4497972" y="201613"/>
                  </a:lnTo>
                  <a:close/>
                  <a:moveTo>
                    <a:pt x="5213659" y="175860"/>
                  </a:moveTo>
                  <a:lnTo>
                    <a:pt x="5214264" y="175860"/>
                  </a:lnTo>
                  <a:lnTo>
                    <a:pt x="5240777" y="191233"/>
                  </a:lnTo>
                  <a:lnTo>
                    <a:pt x="5244250" y="193280"/>
                  </a:lnTo>
                  <a:cubicBezTo>
                    <a:pt x="5264517" y="205269"/>
                    <a:pt x="5258793" y="202048"/>
                    <a:pt x="5243821" y="193387"/>
                  </a:cubicBezTo>
                  <a:close/>
                  <a:moveTo>
                    <a:pt x="5176879" y="154386"/>
                  </a:moveTo>
                  <a:lnTo>
                    <a:pt x="5206509" y="171706"/>
                  </a:lnTo>
                  <a:lnTo>
                    <a:pt x="5213659" y="175860"/>
                  </a:lnTo>
                  <a:lnTo>
                    <a:pt x="5210942" y="175860"/>
                  </a:lnTo>
                  <a:cubicBezTo>
                    <a:pt x="5210942" y="175860"/>
                    <a:pt x="5210942" y="175860"/>
                    <a:pt x="5203426" y="183364"/>
                  </a:cubicBezTo>
                  <a:cubicBezTo>
                    <a:pt x="5203426" y="183364"/>
                    <a:pt x="5203426" y="183364"/>
                    <a:pt x="5169608" y="205873"/>
                  </a:cubicBezTo>
                  <a:cubicBezTo>
                    <a:pt x="5147062" y="220880"/>
                    <a:pt x="5120759" y="235886"/>
                    <a:pt x="5090698" y="254644"/>
                  </a:cubicBezTo>
                  <a:lnTo>
                    <a:pt x="5019303" y="205873"/>
                  </a:lnTo>
                  <a:cubicBezTo>
                    <a:pt x="5081304" y="214314"/>
                    <a:pt x="5120054" y="197432"/>
                    <a:pt x="5156163" y="171054"/>
                  </a:cubicBezTo>
                  <a:close/>
                  <a:moveTo>
                    <a:pt x="5169421" y="149968"/>
                  </a:moveTo>
                  <a:cubicBezTo>
                    <a:pt x="5169659" y="150081"/>
                    <a:pt x="5171971" y="151398"/>
                    <a:pt x="5176976" y="154281"/>
                  </a:cubicBezTo>
                  <a:lnTo>
                    <a:pt x="5176995" y="154292"/>
                  </a:lnTo>
                  <a:lnTo>
                    <a:pt x="5176879" y="154386"/>
                  </a:lnTo>
                  <a:lnTo>
                    <a:pt x="5174305" y="152882"/>
                  </a:lnTo>
                  <a:cubicBezTo>
                    <a:pt x="5171017" y="150947"/>
                    <a:pt x="5169182" y="149856"/>
                    <a:pt x="5169421" y="149968"/>
                  </a:cubicBezTo>
                  <a:close/>
                  <a:moveTo>
                    <a:pt x="5203426" y="134593"/>
                  </a:moveTo>
                  <a:lnTo>
                    <a:pt x="5232888" y="151330"/>
                  </a:lnTo>
                  <a:lnTo>
                    <a:pt x="5236717" y="153585"/>
                  </a:lnTo>
                  <a:cubicBezTo>
                    <a:pt x="5316860" y="200715"/>
                    <a:pt x="5466460" y="288408"/>
                    <a:pt x="5729493" y="442224"/>
                  </a:cubicBezTo>
                  <a:cubicBezTo>
                    <a:pt x="5729493" y="442224"/>
                    <a:pt x="5729493" y="442224"/>
                    <a:pt x="5733250" y="445975"/>
                  </a:cubicBezTo>
                  <a:cubicBezTo>
                    <a:pt x="5733250" y="445975"/>
                    <a:pt x="5733250" y="445975"/>
                    <a:pt x="5748281" y="464733"/>
                  </a:cubicBezTo>
                  <a:cubicBezTo>
                    <a:pt x="5755796" y="479740"/>
                    <a:pt x="5767069" y="490994"/>
                    <a:pt x="5770826" y="506001"/>
                  </a:cubicBezTo>
                  <a:cubicBezTo>
                    <a:pt x="5785857" y="539765"/>
                    <a:pt x="5793372" y="573529"/>
                    <a:pt x="5789615" y="622300"/>
                  </a:cubicBezTo>
                  <a:cubicBezTo>
                    <a:pt x="5767069" y="558523"/>
                    <a:pt x="5737008" y="513504"/>
                    <a:pt x="5706947" y="472236"/>
                  </a:cubicBezTo>
                  <a:cubicBezTo>
                    <a:pt x="5706947" y="472236"/>
                    <a:pt x="5706947" y="472236"/>
                    <a:pt x="5695674" y="457230"/>
                  </a:cubicBezTo>
                  <a:cubicBezTo>
                    <a:pt x="5695674" y="457230"/>
                    <a:pt x="5695674" y="457230"/>
                    <a:pt x="5691917" y="453478"/>
                  </a:cubicBezTo>
                  <a:cubicBezTo>
                    <a:pt x="5453308" y="314669"/>
                    <a:pt x="5317329" y="235651"/>
                    <a:pt x="5244291" y="193270"/>
                  </a:cubicBezTo>
                  <a:lnTo>
                    <a:pt x="5240777" y="191233"/>
                  </a:lnTo>
                  <a:lnTo>
                    <a:pt x="5214699" y="175860"/>
                  </a:lnTo>
                  <a:lnTo>
                    <a:pt x="5214264" y="175860"/>
                  </a:lnTo>
                  <a:lnTo>
                    <a:pt x="5200693" y="167992"/>
                  </a:lnTo>
                  <a:lnTo>
                    <a:pt x="5176995" y="154292"/>
                  </a:lnTo>
                  <a:lnTo>
                    <a:pt x="5192154" y="142096"/>
                  </a:lnTo>
                  <a:cubicBezTo>
                    <a:pt x="5192154" y="142096"/>
                    <a:pt x="5192154" y="142096"/>
                    <a:pt x="5199669" y="138344"/>
                  </a:cubicBezTo>
                  <a:cubicBezTo>
                    <a:pt x="5199669" y="138344"/>
                    <a:pt x="5199669" y="138344"/>
                    <a:pt x="5203426" y="134593"/>
                  </a:cubicBezTo>
                  <a:close/>
                  <a:moveTo>
                    <a:pt x="5155052" y="105214"/>
                  </a:moveTo>
                  <a:cubicBezTo>
                    <a:pt x="5153665" y="103895"/>
                    <a:pt x="5298179" y="188159"/>
                    <a:pt x="5236787" y="153545"/>
                  </a:cubicBezTo>
                  <a:lnTo>
                    <a:pt x="5232888" y="151330"/>
                  </a:lnTo>
                  <a:lnTo>
                    <a:pt x="5188946" y="125445"/>
                  </a:lnTo>
                  <a:cubicBezTo>
                    <a:pt x="5164864" y="111222"/>
                    <a:pt x="5155399" y="105544"/>
                    <a:pt x="5155052" y="105214"/>
                  </a:cubicBezTo>
                  <a:close/>
                  <a:moveTo>
                    <a:pt x="4893360" y="28016"/>
                  </a:moveTo>
                  <a:cubicBezTo>
                    <a:pt x="4919650" y="28955"/>
                    <a:pt x="4945939" y="33649"/>
                    <a:pt x="4974107" y="29894"/>
                  </a:cubicBezTo>
                  <a:cubicBezTo>
                    <a:pt x="4872704" y="78716"/>
                    <a:pt x="5052976" y="168849"/>
                    <a:pt x="4831391" y="191382"/>
                  </a:cubicBezTo>
                  <a:cubicBezTo>
                    <a:pt x="4831391" y="180115"/>
                    <a:pt x="4850169" y="176360"/>
                    <a:pt x="4857681" y="180115"/>
                  </a:cubicBezTo>
                  <a:cubicBezTo>
                    <a:pt x="4812613" y="127538"/>
                    <a:pt x="4729988" y="217670"/>
                    <a:pt x="4692431" y="255226"/>
                  </a:cubicBezTo>
                  <a:cubicBezTo>
                    <a:pt x="4711209" y="289026"/>
                    <a:pt x="4666141" y="311559"/>
                    <a:pt x="4752522" y="307803"/>
                  </a:cubicBezTo>
                  <a:cubicBezTo>
                    <a:pt x="4718720" y="292781"/>
                    <a:pt x="4801346" y="210159"/>
                    <a:pt x="4887726" y="217670"/>
                  </a:cubicBezTo>
                  <a:cubicBezTo>
                    <a:pt x="4887726" y="217670"/>
                    <a:pt x="4887726" y="217670"/>
                    <a:pt x="4895238" y="300292"/>
                  </a:cubicBezTo>
                  <a:cubicBezTo>
                    <a:pt x="4895238" y="300292"/>
                    <a:pt x="4895238" y="300292"/>
                    <a:pt x="5007908" y="281515"/>
                  </a:cubicBezTo>
                  <a:cubicBezTo>
                    <a:pt x="5007908" y="281515"/>
                    <a:pt x="5007908" y="281515"/>
                    <a:pt x="5000397" y="285270"/>
                  </a:cubicBezTo>
                  <a:cubicBezTo>
                    <a:pt x="5056732" y="326581"/>
                    <a:pt x="5116823" y="243959"/>
                    <a:pt x="5203204" y="255226"/>
                  </a:cubicBezTo>
                  <a:lnTo>
                    <a:pt x="5204086" y="254722"/>
                  </a:lnTo>
                  <a:lnTo>
                    <a:pt x="5205015" y="243743"/>
                  </a:lnTo>
                  <a:cubicBezTo>
                    <a:pt x="5199536" y="234052"/>
                    <a:pt x="5177621" y="229744"/>
                    <a:pt x="5166310" y="221130"/>
                  </a:cubicBezTo>
                  <a:cubicBezTo>
                    <a:pt x="5178564" y="213472"/>
                    <a:pt x="5188461" y="210362"/>
                    <a:pt x="5196060" y="210362"/>
                  </a:cubicBezTo>
                  <a:cubicBezTo>
                    <a:pt x="5207459" y="210362"/>
                    <a:pt x="5213689" y="217361"/>
                    <a:pt x="5214949" y="226514"/>
                  </a:cubicBezTo>
                  <a:lnTo>
                    <a:pt x="5204408" y="254538"/>
                  </a:lnTo>
                  <a:lnTo>
                    <a:pt x="5229494" y="240204"/>
                  </a:lnTo>
                  <a:lnTo>
                    <a:pt x="5229494" y="236827"/>
                  </a:lnTo>
                  <a:lnTo>
                    <a:pt x="5236279" y="240908"/>
                  </a:lnTo>
                  <a:cubicBezTo>
                    <a:pt x="5285084" y="269867"/>
                    <a:pt x="5460140" y="372146"/>
                    <a:pt x="5584381" y="444594"/>
                  </a:cubicBezTo>
                  <a:lnTo>
                    <a:pt x="5627596" y="469784"/>
                  </a:lnTo>
                  <a:lnTo>
                    <a:pt x="5627596" y="473047"/>
                  </a:lnTo>
                  <a:cubicBezTo>
                    <a:pt x="5627596" y="473047"/>
                    <a:pt x="5627596" y="473047"/>
                    <a:pt x="5631352" y="476802"/>
                  </a:cubicBezTo>
                  <a:cubicBezTo>
                    <a:pt x="5631352" y="476802"/>
                    <a:pt x="5631352" y="476802"/>
                    <a:pt x="5635108" y="484314"/>
                  </a:cubicBezTo>
                  <a:cubicBezTo>
                    <a:pt x="5635108" y="484314"/>
                    <a:pt x="5635108" y="484314"/>
                    <a:pt x="5642619" y="503091"/>
                  </a:cubicBezTo>
                  <a:cubicBezTo>
                    <a:pt x="5650131" y="529380"/>
                    <a:pt x="5661398" y="559424"/>
                    <a:pt x="5672665" y="581957"/>
                  </a:cubicBezTo>
                  <a:cubicBezTo>
                    <a:pt x="5691443" y="630779"/>
                    <a:pt x="5717733" y="657068"/>
                    <a:pt x="5744023" y="600735"/>
                  </a:cubicBezTo>
                  <a:cubicBezTo>
                    <a:pt x="5713977" y="683357"/>
                    <a:pt x="5792847" y="728423"/>
                    <a:pt x="5822892" y="799778"/>
                  </a:cubicBezTo>
                  <a:cubicBezTo>
                    <a:pt x="5822892" y="799778"/>
                    <a:pt x="5822892" y="799778"/>
                    <a:pt x="5830403" y="698379"/>
                  </a:cubicBezTo>
                  <a:cubicBezTo>
                    <a:pt x="5916784" y="796023"/>
                    <a:pt x="5871716" y="773490"/>
                    <a:pt x="5984387" y="841089"/>
                  </a:cubicBezTo>
                  <a:cubicBezTo>
                    <a:pt x="5965608" y="852356"/>
                    <a:pt x="5950585" y="878645"/>
                    <a:pt x="5924296" y="867378"/>
                  </a:cubicBezTo>
                  <a:cubicBezTo>
                    <a:pt x="5961852" y="1017600"/>
                    <a:pt x="5995654" y="1239179"/>
                    <a:pt x="6082034" y="1314287"/>
                  </a:cubicBezTo>
                  <a:cubicBezTo>
                    <a:pt x="6108324" y="1419445"/>
                    <a:pt x="6018188" y="1460755"/>
                    <a:pt x="6093301" y="1603466"/>
                  </a:cubicBezTo>
                  <a:cubicBezTo>
                    <a:pt x="6112080" y="1629754"/>
                    <a:pt x="6160904" y="1558399"/>
                    <a:pt x="6164660" y="1663555"/>
                  </a:cubicBezTo>
                  <a:cubicBezTo>
                    <a:pt x="6160904" y="1671066"/>
                    <a:pt x="6082034" y="1584687"/>
                    <a:pt x="6115836" y="1693599"/>
                  </a:cubicBezTo>
                  <a:cubicBezTo>
                    <a:pt x="6198461" y="1753687"/>
                    <a:pt x="6130858" y="1885131"/>
                    <a:pt x="6209728" y="1975264"/>
                  </a:cubicBezTo>
                  <a:cubicBezTo>
                    <a:pt x="6202216" y="2035352"/>
                    <a:pt x="6236018" y="2125486"/>
                    <a:pt x="6183438" y="2117972"/>
                  </a:cubicBezTo>
                  <a:cubicBezTo>
                    <a:pt x="6172171" y="2027840"/>
                    <a:pt x="6130858" y="1911419"/>
                    <a:pt x="6104569" y="1900153"/>
                  </a:cubicBezTo>
                  <a:cubicBezTo>
                    <a:pt x="6134614" y="1903909"/>
                    <a:pt x="6115836" y="1828798"/>
                    <a:pt x="6153392" y="1888887"/>
                  </a:cubicBezTo>
                  <a:cubicBezTo>
                    <a:pt x="6153392" y="1749931"/>
                    <a:pt x="6100813" y="1810020"/>
                    <a:pt x="6097057" y="1689842"/>
                  </a:cubicBezTo>
                  <a:cubicBezTo>
                    <a:pt x="6074523" y="1686088"/>
                    <a:pt x="6059500" y="1761199"/>
                    <a:pt x="6082034" y="1783732"/>
                  </a:cubicBezTo>
                  <a:cubicBezTo>
                    <a:pt x="6018188" y="1798754"/>
                    <a:pt x="5991898" y="1562155"/>
                    <a:pt x="5939318" y="1686088"/>
                  </a:cubicBezTo>
                  <a:cubicBezTo>
                    <a:pt x="5969364" y="1810020"/>
                    <a:pt x="6112080" y="1813776"/>
                    <a:pt x="6070767" y="1937709"/>
                  </a:cubicBezTo>
                  <a:cubicBezTo>
                    <a:pt x="6021943" y="1903909"/>
                    <a:pt x="6036966" y="1828798"/>
                    <a:pt x="5954341" y="1791242"/>
                  </a:cubicBezTo>
                  <a:cubicBezTo>
                    <a:pt x="5954341" y="1791242"/>
                    <a:pt x="5954341" y="1791242"/>
                    <a:pt x="5950585" y="1888887"/>
                  </a:cubicBezTo>
                  <a:cubicBezTo>
                    <a:pt x="5950585" y="1888887"/>
                    <a:pt x="5950585" y="1888887"/>
                    <a:pt x="6014432" y="1937709"/>
                  </a:cubicBezTo>
                  <a:cubicBezTo>
                    <a:pt x="6014432" y="1937709"/>
                    <a:pt x="6014432" y="1937709"/>
                    <a:pt x="6003165" y="1937709"/>
                  </a:cubicBezTo>
                  <a:cubicBezTo>
                    <a:pt x="5988142" y="2110462"/>
                    <a:pt x="6108324" y="2065397"/>
                    <a:pt x="6179682" y="2196838"/>
                  </a:cubicBezTo>
                  <a:cubicBezTo>
                    <a:pt x="6202216" y="2102949"/>
                    <a:pt x="6296109" y="2185573"/>
                    <a:pt x="6307376" y="2117972"/>
                  </a:cubicBezTo>
                  <a:cubicBezTo>
                    <a:pt x="6341177" y="2208105"/>
                    <a:pt x="6348688" y="2279462"/>
                    <a:pt x="6284841" y="2298239"/>
                  </a:cubicBezTo>
                  <a:cubicBezTo>
                    <a:pt x="6187194" y="2136750"/>
                    <a:pt x="6213483" y="2305748"/>
                    <a:pt x="6108324" y="2159284"/>
                  </a:cubicBezTo>
                  <a:cubicBezTo>
                    <a:pt x="6089546" y="2193082"/>
                    <a:pt x="6003165" y="2148016"/>
                    <a:pt x="6018188" y="2245657"/>
                  </a:cubicBezTo>
                  <a:cubicBezTo>
                    <a:pt x="6093301" y="2339548"/>
                    <a:pt x="6067012" y="2196838"/>
                    <a:pt x="6115836" y="2301994"/>
                  </a:cubicBezTo>
                  <a:cubicBezTo>
                    <a:pt x="6112080" y="2309503"/>
                    <a:pt x="6108324" y="2317016"/>
                    <a:pt x="6097057" y="2317016"/>
                  </a:cubicBezTo>
                  <a:cubicBezTo>
                    <a:pt x="6142125" y="2354570"/>
                    <a:pt x="6100813" y="2377105"/>
                    <a:pt x="6153392" y="2425928"/>
                  </a:cubicBezTo>
                  <a:cubicBezTo>
                    <a:pt x="6153392" y="2425928"/>
                    <a:pt x="6153392" y="2425928"/>
                    <a:pt x="6134614" y="2414658"/>
                  </a:cubicBezTo>
                  <a:cubicBezTo>
                    <a:pt x="6115836" y="2501035"/>
                    <a:pt x="6202216" y="2486017"/>
                    <a:pt x="6175927" y="2561124"/>
                  </a:cubicBezTo>
                  <a:cubicBezTo>
                    <a:pt x="6217239" y="2523571"/>
                    <a:pt x="6224750" y="2594925"/>
                    <a:pt x="6266063" y="2624969"/>
                  </a:cubicBezTo>
                  <a:cubicBezTo>
                    <a:pt x="6266063" y="2557370"/>
                    <a:pt x="6326154" y="2501035"/>
                    <a:pt x="6292353" y="2377105"/>
                  </a:cubicBezTo>
                  <a:cubicBezTo>
                    <a:pt x="6247285" y="2369591"/>
                    <a:pt x="6228506" y="2384614"/>
                    <a:pt x="6198461" y="2335792"/>
                  </a:cubicBezTo>
                  <a:cubicBezTo>
                    <a:pt x="6198461" y="2335792"/>
                    <a:pt x="6198461" y="2335792"/>
                    <a:pt x="6224750" y="2418414"/>
                  </a:cubicBezTo>
                  <a:cubicBezTo>
                    <a:pt x="6213483" y="2403390"/>
                    <a:pt x="6198461" y="2392127"/>
                    <a:pt x="6187194" y="2377105"/>
                  </a:cubicBezTo>
                  <a:cubicBezTo>
                    <a:pt x="6187194" y="2377105"/>
                    <a:pt x="6187194" y="2377105"/>
                    <a:pt x="6187194" y="2290724"/>
                  </a:cubicBezTo>
                  <a:cubicBezTo>
                    <a:pt x="6239773" y="2388373"/>
                    <a:pt x="6269819" y="2328284"/>
                    <a:pt x="6318643" y="2362084"/>
                  </a:cubicBezTo>
                  <a:cubicBezTo>
                    <a:pt x="6326154" y="2459726"/>
                    <a:pt x="6348688" y="2437191"/>
                    <a:pt x="6352444" y="2497280"/>
                  </a:cubicBezTo>
                  <a:cubicBezTo>
                    <a:pt x="6296109" y="2504791"/>
                    <a:pt x="6303620" y="2700082"/>
                    <a:pt x="6296109" y="2816502"/>
                  </a:cubicBezTo>
                  <a:cubicBezTo>
                    <a:pt x="6292353" y="2797726"/>
                    <a:pt x="6288597" y="2778947"/>
                    <a:pt x="6284841" y="2767680"/>
                  </a:cubicBezTo>
                  <a:cubicBezTo>
                    <a:pt x="6228506" y="2700082"/>
                    <a:pt x="6254796" y="2831525"/>
                    <a:pt x="6239773" y="2839036"/>
                  </a:cubicBezTo>
                  <a:cubicBezTo>
                    <a:pt x="6239773" y="2839036"/>
                    <a:pt x="6239773" y="2839036"/>
                    <a:pt x="6281086" y="2887859"/>
                  </a:cubicBezTo>
                  <a:cubicBezTo>
                    <a:pt x="6273574" y="2876593"/>
                    <a:pt x="6258552" y="2865326"/>
                    <a:pt x="6254796" y="2891615"/>
                  </a:cubicBezTo>
                  <a:cubicBezTo>
                    <a:pt x="6284841" y="2966724"/>
                    <a:pt x="6341177" y="2947948"/>
                    <a:pt x="6371222" y="3023059"/>
                  </a:cubicBezTo>
                  <a:cubicBezTo>
                    <a:pt x="6341177" y="3034322"/>
                    <a:pt x="6277330" y="2981748"/>
                    <a:pt x="6273574" y="3034322"/>
                  </a:cubicBezTo>
                  <a:cubicBezTo>
                    <a:pt x="6251040" y="3056859"/>
                    <a:pt x="6194705" y="3128214"/>
                    <a:pt x="6247285" y="3222098"/>
                  </a:cubicBezTo>
                  <a:cubicBezTo>
                    <a:pt x="6262307" y="3225855"/>
                    <a:pt x="6273574" y="3252149"/>
                    <a:pt x="6288597" y="3282185"/>
                  </a:cubicBezTo>
                  <a:cubicBezTo>
                    <a:pt x="6284841" y="3278435"/>
                    <a:pt x="6281086" y="3270923"/>
                    <a:pt x="6281086" y="3270923"/>
                  </a:cubicBezTo>
                  <a:cubicBezTo>
                    <a:pt x="6281086" y="3270923"/>
                    <a:pt x="6281086" y="3270923"/>
                    <a:pt x="6266063" y="3346030"/>
                  </a:cubicBezTo>
                  <a:cubicBezTo>
                    <a:pt x="6198461" y="3300965"/>
                    <a:pt x="6258552" y="3222098"/>
                    <a:pt x="6190949" y="3180787"/>
                  </a:cubicBezTo>
                  <a:cubicBezTo>
                    <a:pt x="6190949" y="3180787"/>
                    <a:pt x="6190949" y="3180787"/>
                    <a:pt x="6168767" y="3183956"/>
                  </a:cubicBezTo>
                  <a:lnTo>
                    <a:pt x="6139718" y="3188108"/>
                  </a:lnTo>
                  <a:lnTo>
                    <a:pt x="6142622" y="3192464"/>
                  </a:lnTo>
                  <a:lnTo>
                    <a:pt x="6131510" y="3187700"/>
                  </a:lnTo>
                  <a:lnTo>
                    <a:pt x="6138150" y="3187700"/>
                  </a:lnTo>
                  <a:lnTo>
                    <a:pt x="6125460" y="3153151"/>
                  </a:lnTo>
                  <a:cubicBezTo>
                    <a:pt x="6108559" y="3117416"/>
                    <a:pt x="6081095" y="3082207"/>
                    <a:pt x="6055745" y="3068125"/>
                  </a:cubicBezTo>
                  <a:cubicBezTo>
                    <a:pt x="6067012" y="3139478"/>
                    <a:pt x="6082034" y="3146990"/>
                    <a:pt x="6115836" y="3222098"/>
                  </a:cubicBezTo>
                  <a:cubicBezTo>
                    <a:pt x="6085790" y="3240876"/>
                    <a:pt x="6048233" y="3192056"/>
                    <a:pt x="6040722" y="3188303"/>
                  </a:cubicBezTo>
                  <a:cubicBezTo>
                    <a:pt x="6040722" y="3188303"/>
                    <a:pt x="6040722" y="3188303"/>
                    <a:pt x="6074523" y="3192056"/>
                  </a:cubicBezTo>
                  <a:cubicBezTo>
                    <a:pt x="6089546" y="3086902"/>
                    <a:pt x="5991898" y="3068125"/>
                    <a:pt x="5969364" y="2951702"/>
                  </a:cubicBezTo>
                  <a:cubicBezTo>
                    <a:pt x="5965608" y="2932924"/>
                    <a:pt x="5973120" y="2944191"/>
                    <a:pt x="5984387" y="2944191"/>
                  </a:cubicBezTo>
                  <a:cubicBezTo>
                    <a:pt x="5913029" y="2865326"/>
                    <a:pt x="5954341" y="2756413"/>
                    <a:pt x="5867960" y="2685060"/>
                  </a:cubicBezTo>
                  <a:cubicBezTo>
                    <a:pt x="5867960" y="2685060"/>
                    <a:pt x="5867960" y="2685060"/>
                    <a:pt x="5901762" y="2707593"/>
                  </a:cubicBezTo>
                  <a:cubicBezTo>
                    <a:pt x="5864205" y="2651257"/>
                    <a:pt x="5785335" y="2546105"/>
                    <a:pt x="5706466" y="2440947"/>
                  </a:cubicBezTo>
                  <a:cubicBezTo>
                    <a:pt x="5706466" y="2440947"/>
                    <a:pt x="5706466" y="2440947"/>
                    <a:pt x="5683932" y="2444703"/>
                  </a:cubicBezTo>
                  <a:cubicBezTo>
                    <a:pt x="5676420" y="2459726"/>
                    <a:pt x="5665153" y="2414658"/>
                    <a:pt x="5668909" y="2388373"/>
                  </a:cubicBezTo>
                  <a:cubicBezTo>
                    <a:pt x="5627596" y="2335792"/>
                    <a:pt x="5593795" y="2283217"/>
                    <a:pt x="5563750" y="2241903"/>
                  </a:cubicBezTo>
                  <a:cubicBezTo>
                    <a:pt x="5556238" y="2260680"/>
                    <a:pt x="5548727" y="2283217"/>
                    <a:pt x="5552483" y="2305748"/>
                  </a:cubicBezTo>
                  <a:cubicBezTo>
                    <a:pt x="5582528" y="2317016"/>
                    <a:pt x="5590040" y="2429680"/>
                    <a:pt x="5638863" y="2403390"/>
                  </a:cubicBezTo>
                  <a:cubicBezTo>
                    <a:pt x="5620085" y="2459726"/>
                    <a:pt x="5687687" y="2531079"/>
                    <a:pt x="5676420" y="2572391"/>
                  </a:cubicBezTo>
                  <a:cubicBezTo>
                    <a:pt x="5691443" y="2497280"/>
                    <a:pt x="5736511" y="2606194"/>
                    <a:pt x="5770313" y="2609950"/>
                  </a:cubicBezTo>
                  <a:cubicBezTo>
                    <a:pt x="5744023" y="2643749"/>
                    <a:pt x="5800358" y="2711347"/>
                    <a:pt x="5751534" y="2715105"/>
                  </a:cubicBezTo>
                  <a:cubicBezTo>
                    <a:pt x="5744023" y="2730127"/>
                    <a:pt x="5774068" y="2673794"/>
                    <a:pt x="5740267" y="2651257"/>
                  </a:cubicBezTo>
                  <a:cubicBezTo>
                    <a:pt x="5680176" y="2591169"/>
                    <a:pt x="5736511" y="2790214"/>
                    <a:pt x="5676420" y="2711347"/>
                  </a:cubicBezTo>
                  <a:cubicBezTo>
                    <a:pt x="5736511" y="2816502"/>
                    <a:pt x="5759045" y="2966724"/>
                    <a:pt x="5830403" y="3071879"/>
                  </a:cubicBezTo>
                  <a:cubicBezTo>
                    <a:pt x="5830403" y="3071879"/>
                    <a:pt x="5830403" y="3071879"/>
                    <a:pt x="5830403" y="3004279"/>
                  </a:cubicBezTo>
                  <a:cubicBezTo>
                    <a:pt x="5837915" y="3056859"/>
                    <a:pt x="5879227" y="3173280"/>
                    <a:pt x="5860449" y="3188303"/>
                  </a:cubicBezTo>
                  <a:cubicBezTo>
                    <a:pt x="5845426" y="3150744"/>
                    <a:pt x="5834159" y="3105679"/>
                    <a:pt x="5815381" y="3060612"/>
                  </a:cubicBezTo>
                  <a:cubicBezTo>
                    <a:pt x="5762801" y="3071879"/>
                    <a:pt x="5845426" y="3177034"/>
                    <a:pt x="5815381" y="3192056"/>
                  </a:cubicBezTo>
                  <a:cubicBezTo>
                    <a:pt x="5815381" y="3192056"/>
                    <a:pt x="5815381" y="3192056"/>
                    <a:pt x="5935563" y="3312231"/>
                  </a:cubicBezTo>
                  <a:cubicBezTo>
                    <a:pt x="5935563" y="3312231"/>
                    <a:pt x="5935563" y="3312231"/>
                    <a:pt x="5920540" y="3248390"/>
                  </a:cubicBezTo>
                  <a:cubicBezTo>
                    <a:pt x="5961852" y="3282185"/>
                    <a:pt x="5958097" y="3421137"/>
                    <a:pt x="5976875" y="3518782"/>
                  </a:cubicBezTo>
                  <a:cubicBezTo>
                    <a:pt x="5894250" y="3481226"/>
                    <a:pt x="5939318" y="3372318"/>
                    <a:pt x="5882983" y="3278435"/>
                  </a:cubicBezTo>
                  <a:cubicBezTo>
                    <a:pt x="5837915" y="3210831"/>
                    <a:pt x="5830403" y="3342277"/>
                    <a:pt x="5796602" y="3274676"/>
                  </a:cubicBezTo>
                  <a:cubicBezTo>
                    <a:pt x="5785335" y="3297212"/>
                    <a:pt x="5800358" y="3342277"/>
                    <a:pt x="5822892" y="3361055"/>
                  </a:cubicBezTo>
                  <a:cubicBezTo>
                    <a:pt x="5822892" y="3361055"/>
                    <a:pt x="5822892" y="3361055"/>
                    <a:pt x="5815381" y="3391094"/>
                  </a:cubicBezTo>
                  <a:cubicBezTo>
                    <a:pt x="5740267" y="3346030"/>
                    <a:pt x="5717733" y="3203323"/>
                    <a:pt x="5638863" y="3124454"/>
                  </a:cubicBezTo>
                  <a:cubicBezTo>
                    <a:pt x="5646375" y="3131969"/>
                    <a:pt x="5657642" y="3135721"/>
                    <a:pt x="5665153" y="3135721"/>
                  </a:cubicBezTo>
                  <a:cubicBezTo>
                    <a:pt x="5668909" y="3060612"/>
                    <a:pt x="5650131" y="2985501"/>
                    <a:pt x="5616329" y="2921660"/>
                  </a:cubicBezTo>
                  <a:cubicBezTo>
                    <a:pt x="5605062" y="2962969"/>
                    <a:pt x="5623841" y="2974236"/>
                    <a:pt x="5635108" y="2993014"/>
                  </a:cubicBezTo>
                  <a:cubicBezTo>
                    <a:pt x="5620085" y="3000525"/>
                    <a:pt x="5597551" y="2936682"/>
                    <a:pt x="5571261" y="2917903"/>
                  </a:cubicBezTo>
                  <a:cubicBezTo>
                    <a:pt x="5571261" y="2985501"/>
                    <a:pt x="5541216" y="2936682"/>
                    <a:pt x="5541216" y="2981748"/>
                  </a:cubicBezTo>
                  <a:cubicBezTo>
                    <a:pt x="5514926" y="2944191"/>
                    <a:pt x="5511170" y="2906636"/>
                    <a:pt x="5503659" y="2854057"/>
                  </a:cubicBezTo>
                  <a:cubicBezTo>
                    <a:pt x="5518682" y="2824013"/>
                    <a:pt x="5541216" y="2869081"/>
                    <a:pt x="5571261" y="2854057"/>
                  </a:cubicBezTo>
                  <a:cubicBezTo>
                    <a:pt x="5537460" y="2805235"/>
                    <a:pt x="5605062" y="2763924"/>
                    <a:pt x="5548727" y="2696327"/>
                  </a:cubicBezTo>
                  <a:cubicBezTo>
                    <a:pt x="5563750" y="2801482"/>
                    <a:pt x="5477369" y="2685060"/>
                    <a:pt x="5447324" y="2655014"/>
                  </a:cubicBezTo>
                  <a:cubicBezTo>
                    <a:pt x="5447324" y="2655014"/>
                    <a:pt x="5447324" y="2655014"/>
                    <a:pt x="5447324" y="2673794"/>
                  </a:cubicBezTo>
                  <a:cubicBezTo>
                    <a:pt x="5402255" y="2651257"/>
                    <a:pt x="5394744" y="2621213"/>
                    <a:pt x="5421034" y="2591169"/>
                  </a:cubicBezTo>
                  <a:cubicBezTo>
                    <a:pt x="5447324" y="2628726"/>
                    <a:pt x="5447324" y="2673794"/>
                    <a:pt x="5481125" y="2651257"/>
                  </a:cubicBezTo>
                  <a:cubicBezTo>
                    <a:pt x="5473613" y="2624969"/>
                    <a:pt x="5462346" y="2598679"/>
                    <a:pt x="5443568" y="2568634"/>
                  </a:cubicBezTo>
                  <a:cubicBezTo>
                    <a:pt x="5443568" y="2568634"/>
                    <a:pt x="5443568" y="2568634"/>
                    <a:pt x="5477369" y="2591169"/>
                  </a:cubicBezTo>
                  <a:cubicBezTo>
                    <a:pt x="5477369" y="2591169"/>
                    <a:pt x="5477369" y="2591169"/>
                    <a:pt x="5432301" y="2455972"/>
                  </a:cubicBezTo>
                  <a:cubicBezTo>
                    <a:pt x="5394744" y="2440947"/>
                    <a:pt x="5342164" y="2414658"/>
                    <a:pt x="5289585" y="2410904"/>
                  </a:cubicBezTo>
                  <a:cubicBezTo>
                    <a:pt x="5308363" y="2369591"/>
                    <a:pt x="5274562" y="2328284"/>
                    <a:pt x="5252028" y="2301994"/>
                  </a:cubicBezTo>
                  <a:cubicBezTo>
                    <a:pt x="5252028" y="2301994"/>
                    <a:pt x="5252028" y="2301994"/>
                    <a:pt x="5270806" y="2309503"/>
                  </a:cubicBezTo>
                  <a:cubicBezTo>
                    <a:pt x="5282073" y="2241903"/>
                    <a:pt x="5221982" y="2114217"/>
                    <a:pt x="5191937" y="2110462"/>
                  </a:cubicBezTo>
                  <a:cubicBezTo>
                    <a:pt x="5206960" y="2057885"/>
                    <a:pt x="5454835" y="2369591"/>
                    <a:pt x="5345920" y="2069152"/>
                  </a:cubicBezTo>
                  <a:cubicBezTo>
                    <a:pt x="5315875" y="1952730"/>
                    <a:pt x="5237005" y="2020330"/>
                    <a:pt x="5188181" y="1960242"/>
                  </a:cubicBezTo>
                  <a:cubicBezTo>
                    <a:pt x="5188181" y="1960242"/>
                    <a:pt x="5199448" y="1963997"/>
                    <a:pt x="5203204" y="1952730"/>
                  </a:cubicBezTo>
                  <a:cubicBezTo>
                    <a:pt x="5195693" y="1900153"/>
                    <a:pt x="5158136" y="1903909"/>
                    <a:pt x="5135602" y="1866352"/>
                  </a:cubicBezTo>
                  <a:cubicBezTo>
                    <a:pt x="5128090" y="1900153"/>
                    <a:pt x="5139357" y="1945220"/>
                    <a:pt x="5158136" y="1956485"/>
                  </a:cubicBezTo>
                  <a:cubicBezTo>
                    <a:pt x="5113067" y="1952730"/>
                    <a:pt x="5131846" y="1847576"/>
                    <a:pt x="5090533" y="1817531"/>
                  </a:cubicBezTo>
                  <a:cubicBezTo>
                    <a:pt x="5161891" y="1855087"/>
                    <a:pt x="5086778" y="1712377"/>
                    <a:pt x="5128090" y="1746175"/>
                  </a:cubicBezTo>
                  <a:cubicBezTo>
                    <a:pt x="5139357" y="1633510"/>
                    <a:pt x="5064244" y="1535866"/>
                    <a:pt x="5007908" y="1494554"/>
                  </a:cubicBezTo>
                  <a:cubicBezTo>
                    <a:pt x="5064244" y="1404421"/>
                    <a:pt x="4966596" y="1374376"/>
                    <a:pt x="4970351" y="1254201"/>
                  </a:cubicBezTo>
                  <a:cubicBezTo>
                    <a:pt x="4974107" y="1272977"/>
                    <a:pt x="4992886" y="1299267"/>
                    <a:pt x="4989130" y="1325556"/>
                  </a:cubicBezTo>
                  <a:cubicBezTo>
                    <a:pt x="5052976" y="1378132"/>
                    <a:pt x="4985374" y="1205377"/>
                    <a:pt x="5052976" y="1291755"/>
                  </a:cubicBezTo>
                  <a:cubicBezTo>
                    <a:pt x="5037954" y="1272977"/>
                    <a:pt x="5026687" y="1295512"/>
                    <a:pt x="5041709" y="1314287"/>
                  </a:cubicBezTo>
                  <a:cubicBezTo>
                    <a:pt x="5056732" y="1351845"/>
                    <a:pt x="5086778" y="1381889"/>
                    <a:pt x="5105556" y="1366866"/>
                  </a:cubicBezTo>
                  <a:cubicBezTo>
                    <a:pt x="5105556" y="1366866"/>
                    <a:pt x="5105556" y="1366866"/>
                    <a:pt x="5120579" y="1265467"/>
                  </a:cubicBezTo>
                  <a:cubicBezTo>
                    <a:pt x="5120579" y="1265467"/>
                    <a:pt x="5120579" y="1265467"/>
                    <a:pt x="5139357" y="1295512"/>
                  </a:cubicBezTo>
                  <a:cubicBezTo>
                    <a:pt x="5139357" y="1295512"/>
                    <a:pt x="5139357" y="1295512"/>
                    <a:pt x="5161891" y="1141532"/>
                  </a:cubicBezTo>
                  <a:cubicBezTo>
                    <a:pt x="5150624" y="1137777"/>
                    <a:pt x="5143113" y="1156556"/>
                    <a:pt x="5139357" y="1164068"/>
                  </a:cubicBezTo>
                  <a:lnTo>
                    <a:pt x="5117204" y="1044618"/>
                  </a:lnTo>
                  <a:lnTo>
                    <a:pt x="5120579" y="1042949"/>
                  </a:lnTo>
                  <a:cubicBezTo>
                    <a:pt x="5165647" y="1024172"/>
                    <a:pt x="5216349" y="1008211"/>
                    <a:pt x="5263295" y="991311"/>
                  </a:cubicBezTo>
                  <a:cubicBezTo>
                    <a:pt x="5287707" y="983800"/>
                    <a:pt x="5311180" y="975350"/>
                    <a:pt x="5332306" y="965961"/>
                  </a:cubicBezTo>
                  <a:lnTo>
                    <a:pt x="5380259" y="938912"/>
                  </a:lnTo>
                  <a:lnTo>
                    <a:pt x="5379985" y="968661"/>
                  </a:lnTo>
                  <a:cubicBezTo>
                    <a:pt x="5379985" y="968661"/>
                    <a:pt x="5379985" y="968661"/>
                    <a:pt x="5323574" y="994942"/>
                  </a:cubicBezTo>
                  <a:cubicBezTo>
                    <a:pt x="5316052" y="1073786"/>
                    <a:pt x="5410071" y="1024978"/>
                    <a:pt x="5395028" y="1118839"/>
                  </a:cubicBezTo>
                  <a:cubicBezTo>
                    <a:pt x="5357421" y="1017469"/>
                    <a:pt x="5334856" y="1152630"/>
                    <a:pt x="5308531" y="1073786"/>
                  </a:cubicBezTo>
                  <a:cubicBezTo>
                    <a:pt x="5289727" y="1103821"/>
                    <a:pt x="5240837" y="1088804"/>
                    <a:pt x="5267162" y="1171402"/>
                  </a:cubicBezTo>
                  <a:cubicBezTo>
                    <a:pt x="5368703" y="1220210"/>
                    <a:pt x="5240837" y="1272773"/>
                    <a:pt x="5331095" y="1317826"/>
                  </a:cubicBezTo>
                  <a:cubicBezTo>
                    <a:pt x="5316052" y="1370389"/>
                    <a:pt x="5267162" y="1284036"/>
                    <a:pt x="5278445" y="1374143"/>
                  </a:cubicBezTo>
                  <a:cubicBezTo>
                    <a:pt x="5349899" y="1460496"/>
                    <a:pt x="5376224" y="1445478"/>
                    <a:pt x="5440157" y="1437969"/>
                  </a:cubicBezTo>
                  <a:cubicBezTo>
                    <a:pt x="5432636" y="1340353"/>
                    <a:pt x="5334856" y="1355371"/>
                    <a:pt x="5327335" y="1276527"/>
                  </a:cubicBezTo>
                  <a:cubicBezTo>
                    <a:pt x="5327335" y="1276527"/>
                    <a:pt x="5327335" y="1276527"/>
                    <a:pt x="5470243" y="1396670"/>
                  </a:cubicBezTo>
                  <a:cubicBezTo>
                    <a:pt x="5477765" y="1366634"/>
                    <a:pt x="5474004" y="1344108"/>
                    <a:pt x="5462722" y="1329090"/>
                  </a:cubicBezTo>
                  <a:cubicBezTo>
                    <a:pt x="5477765" y="1359125"/>
                    <a:pt x="5500329" y="1381652"/>
                    <a:pt x="5526655" y="1396670"/>
                  </a:cubicBezTo>
                  <a:cubicBezTo>
                    <a:pt x="5541698" y="1404179"/>
                    <a:pt x="5552980" y="1415442"/>
                    <a:pt x="5564262" y="1422951"/>
                  </a:cubicBezTo>
                  <a:cubicBezTo>
                    <a:pt x="5545459" y="1336599"/>
                    <a:pt x="5526655" y="1261509"/>
                    <a:pt x="5545459" y="1242737"/>
                  </a:cubicBezTo>
                  <a:cubicBezTo>
                    <a:pt x="5545459" y="1242737"/>
                    <a:pt x="5545459" y="1242737"/>
                    <a:pt x="5579305" y="1246491"/>
                  </a:cubicBezTo>
                  <a:cubicBezTo>
                    <a:pt x="5593408" y="1218333"/>
                    <a:pt x="5577895" y="1188063"/>
                    <a:pt x="5558151" y="1166768"/>
                  </a:cubicBezTo>
                  <a:lnTo>
                    <a:pt x="5538531" y="1149401"/>
                  </a:lnTo>
                  <a:lnTo>
                    <a:pt x="5539240" y="1152680"/>
                  </a:lnTo>
                  <a:cubicBezTo>
                    <a:pt x="5540166" y="1156966"/>
                    <a:pt x="5542018" y="1165539"/>
                    <a:pt x="5545722" y="1182684"/>
                  </a:cubicBezTo>
                  <a:cubicBezTo>
                    <a:pt x="5538314" y="1171254"/>
                    <a:pt x="5523497" y="1152204"/>
                    <a:pt x="5530906" y="1144584"/>
                  </a:cubicBezTo>
                  <a:cubicBezTo>
                    <a:pt x="5530906" y="1144584"/>
                    <a:pt x="5530906" y="1144584"/>
                    <a:pt x="5531832" y="1145060"/>
                  </a:cubicBezTo>
                  <a:lnTo>
                    <a:pt x="5537588" y="1148021"/>
                  </a:lnTo>
                  <a:lnTo>
                    <a:pt x="5515961" y="1095081"/>
                  </a:lnTo>
                  <a:cubicBezTo>
                    <a:pt x="5490928" y="1044219"/>
                    <a:pt x="5462722" y="1003390"/>
                    <a:pt x="5485286" y="983679"/>
                  </a:cubicBezTo>
                  <a:cubicBezTo>
                    <a:pt x="5485286" y="983679"/>
                    <a:pt x="5485286" y="983679"/>
                    <a:pt x="5519133" y="1006205"/>
                  </a:cubicBezTo>
                  <a:cubicBezTo>
                    <a:pt x="5489047" y="912344"/>
                    <a:pt x="5481526" y="904835"/>
                    <a:pt x="5451440" y="784692"/>
                  </a:cubicBezTo>
                  <a:cubicBezTo>
                    <a:pt x="5455200" y="795955"/>
                    <a:pt x="5466483" y="795955"/>
                    <a:pt x="5466483" y="795955"/>
                  </a:cubicBezTo>
                  <a:cubicBezTo>
                    <a:pt x="5425114" y="747147"/>
                    <a:pt x="5387507" y="698339"/>
                    <a:pt x="5357421" y="649531"/>
                  </a:cubicBezTo>
                  <a:cubicBezTo>
                    <a:pt x="5357421" y="649531"/>
                    <a:pt x="5357421" y="649531"/>
                    <a:pt x="5312292" y="581951"/>
                  </a:cubicBezTo>
                  <a:cubicBezTo>
                    <a:pt x="5312292" y="581951"/>
                    <a:pt x="5310411" y="578900"/>
                    <a:pt x="5308002" y="574911"/>
                  </a:cubicBezTo>
                  <a:lnTo>
                    <a:pt x="5306325" y="572063"/>
                  </a:lnTo>
                  <a:lnTo>
                    <a:pt x="5308531" y="570687"/>
                  </a:lnTo>
                  <a:cubicBezTo>
                    <a:pt x="5301949" y="561301"/>
                    <a:pt x="5298894" y="557312"/>
                    <a:pt x="5298012" y="556608"/>
                  </a:cubicBezTo>
                  <a:cubicBezTo>
                    <a:pt x="5297131" y="555904"/>
                    <a:pt x="5298424" y="558485"/>
                    <a:pt x="5300539" y="562240"/>
                  </a:cubicBezTo>
                  <a:lnTo>
                    <a:pt x="5306325" y="572063"/>
                  </a:lnTo>
                  <a:lnTo>
                    <a:pt x="5304770" y="573034"/>
                  </a:lnTo>
                  <a:cubicBezTo>
                    <a:pt x="5301009" y="575380"/>
                    <a:pt x="5293488" y="580073"/>
                    <a:pt x="5278445" y="589459"/>
                  </a:cubicBezTo>
                  <a:lnTo>
                    <a:pt x="5229814" y="611037"/>
                  </a:lnTo>
                  <a:lnTo>
                    <a:pt x="5216040" y="603011"/>
                  </a:lnTo>
                  <a:cubicBezTo>
                    <a:pt x="5197265" y="592143"/>
                    <a:pt x="5184110" y="584675"/>
                    <a:pt x="5182275" y="583995"/>
                  </a:cubicBezTo>
                  <a:cubicBezTo>
                    <a:pt x="5181664" y="583769"/>
                    <a:pt x="5182310" y="584297"/>
                    <a:pt x="5184426" y="585705"/>
                  </a:cubicBezTo>
                  <a:lnTo>
                    <a:pt x="5185831" y="590755"/>
                  </a:lnTo>
                  <a:lnTo>
                    <a:pt x="5175450" y="584781"/>
                  </a:lnTo>
                  <a:cubicBezTo>
                    <a:pt x="5155728" y="573452"/>
                    <a:pt x="5141989" y="565587"/>
                    <a:pt x="5140231" y="564603"/>
                  </a:cubicBezTo>
                  <a:cubicBezTo>
                    <a:pt x="5138474" y="563618"/>
                    <a:pt x="5148699" y="569514"/>
                    <a:pt x="5176904" y="585705"/>
                  </a:cubicBezTo>
                  <a:cubicBezTo>
                    <a:pt x="5176904" y="589459"/>
                    <a:pt x="5176904" y="589459"/>
                    <a:pt x="5176904" y="589459"/>
                  </a:cubicBezTo>
                  <a:cubicBezTo>
                    <a:pt x="5176904" y="604477"/>
                    <a:pt x="5176904" y="604477"/>
                    <a:pt x="5176904" y="604477"/>
                  </a:cubicBezTo>
                  <a:lnTo>
                    <a:pt x="5176904" y="634513"/>
                  </a:lnTo>
                  <a:lnTo>
                    <a:pt x="5173955" y="635821"/>
                  </a:lnTo>
                  <a:lnTo>
                    <a:pt x="5111642" y="599792"/>
                  </a:lnTo>
                  <a:cubicBezTo>
                    <a:pt x="5083337" y="583479"/>
                    <a:pt x="5063808" y="572332"/>
                    <a:pt x="5061756" y="571421"/>
                  </a:cubicBezTo>
                  <a:cubicBezTo>
                    <a:pt x="5059704" y="570511"/>
                    <a:pt x="5075129" y="579839"/>
                    <a:pt x="5116732" y="604477"/>
                  </a:cubicBezTo>
                  <a:cubicBezTo>
                    <a:pt x="5116732" y="604477"/>
                    <a:pt x="5116732" y="604477"/>
                    <a:pt x="5120493" y="608232"/>
                  </a:cubicBezTo>
                  <a:cubicBezTo>
                    <a:pt x="5120493" y="608232"/>
                    <a:pt x="5120493" y="608232"/>
                    <a:pt x="5124254" y="611986"/>
                  </a:cubicBezTo>
                  <a:cubicBezTo>
                    <a:pt x="5124254" y="611986"/>
                    <a:pt x="5124254" y="611986"/>
                    <a:pt x="5135536" y="627004"/>
                  </a:cubicBezTo>
                  <a:lnTo>
                    <a:pt x="5153531" y="644587"/>
                  </a:lnTo>
                  <a:lnTo>
                    <a:pt x="5052799" y="675812"/>
                  </a:lnTo>
                  <a:cubicBezTo>
                    <a:pt x="5078184" y="703971"/>
                    <a:pt x="5152224" y="713122"/>
                    <a:pt x="5211456" y="717522"/>
                  </a:cubicBezTo>
                  <a:lnTo>
                    <a:pt x="5226330" y="718479"/>
                  </a:lnTo>
                  <a:lnTo>
                    <a:pt x="5227675" y="722274"/>
                  </a:lnTo>
                  <a:cubicBezTo>
                    <a:pt x="5231905" y="733302"/>
                    <a:pt x="5236136" y="743745"/>
                    <a:pt x="5240249" y="753072"/>
                  </a:cubicBezTo>
                  <a:lnTo>
                    <a:pt x="5242584" y="757814"/>
                  </a:lnTo>
                  <a:lnTo>
                    <a:pt x="5229555" y="780937"/>
                  </a:lnTo>
                  <a:cubicBezTo>
                    <a:pt x="5229555" y="780937"/>
                    <a:pt x="5229555" y="780937"/>
                    <a:pt x="5191947" y="750902"/>
                  </a:cubicBezTo>
                  <a:cubicBezTo>
                    <a:pt x="5191947" y="750902"/>
                    <a:pt x="5191947" y="750902"/>
                    <a:pt x="5183016" y="759350"/>
                  </a:cubicBezTo>
                  <a:lnTo>
                    <a:pt x="5165612" y="775809"/>
                  </a:lnTo>
                  <a:lnTo>
                    <a:pt x="5116925" y="747250"/>
                  </a:lnTo>
                  <a:cubicBezTo>
                    <a:pt x="5088979" y="730854"/>
                    <a:pt x="5058863" y="713182"/>
                    <a:pt x="5026429" y="694147"/>
                  </a:cubicBezTo>
                  <a:lnTo>
                    <a:pt x="5014701" y="687264"/>
                  </a:lnTo>
                  <a:lnTo>
                    <a:pt x="5011664" y="675846"/>
                  </a:lnTo>
                  <a:lnTo>
                    <a:pt x="4983070" y="668698"/>
                  </a:lnTo>
                  <a:lnTo>
                    <a:pt x="4944062" y="645802"/>
                  </a:lnTo>
                  <a:cubicBezTo>
                    <a:pt x="4944062" y="649557"/>
                    <a:pt x="4944062" y="649557"/>
                    <a:pt x="4944062" y="649557"/>
                  </a:cubicBezTo>
                  <a:cubicBezTo>
                    <a:pt x="4947817" y="649557"/>
                    <a:pt x="4947817" y="649557"/>
                    <a:pt x="4947817" y="649557"/>
                  </a:cubicBezTo>
                  <a:cubicBezTo>
                    <a:pt x="4966596" y="664579"/>
                    <a:pt x="4966596" y="664579"/>
                    <a:pt x="4966596" y="664579"/>
                  </a:cubicBezTo>
                  <a:lnTo>
                    <a:pt x="4983070" y="668698"/>
                  </a:lnTo>
                  <a:lnTo>
                    <a:pt x="5014701" y="687264"/>
                  </a:lnTo>
                  <a:lnTo>
                    <a:pt x="5041651" y="788571"/>
                  </a:lnTo>
                  <a:lnTo>
                    <a:pt x="5071205" y="882876"/>
                  </a:lnTo>
                  <a:lnTo>
                    <a:pt x="5065711" y="885686"/>
                  </a:lnTo>
                  <a:cubicBezTo>
                    <a:pt x="4963779" y="943428"/>
                    <a:pt x="4896176" y="1013844"/>
                    <a:pt x="4820124" y="1058912"/>
                  </a:cubicBezTo>
                  <a:cubicBezTo>
                    <a:pt x="4820124" y="1058912"/>
                    <a:pt x="4820124" y="1058912"/>
                    <a:pt x="4812613" y="1043888"/>
                  </a:cubicBezTo>
                  <a:cubicBezTo>
                    <a:pt x="4812613" y="1043888"/>
                    <a:pt x="4812613" y="1043888"/>
                    <a:pt x="4737499" y="1096466"/>
                  </a:cubicBezTo>
                  <a:cubicBezTo>
                    <a:pt x="4808857" y="1085200"/>
                    <a:pt x="4823880" y="1160312"/>
                    <a:pt x="4729988" y="1156556"/>
                  </a:cubicBezTo>
                  <a:cubicBezTo>
                    <a:pt x="4729988" y="1156556"/>
                    <a:pt x="4729988" y="1156556"/>
                    <a:pt x="4737499" y="1152799"/>
                  </a:cubicBezTo>
                  <a:cubicBezTo>
                    <a:pt x="4681164" y="1134023"/>
                    <a:pt x="4583516" y="1197866"/>
                    <a:pt x="4504646" y="1212888"/>
                  </a:cubicBezTo>
                  <a:cubicBezTo>
                    <a:pt x="4504646" y="1212888"/>
                    <a:pt x="4504646" y="1212888"/>
                    <a:pt x="4463334" y="1269223"/>
                  </a:cubicBezTo>
                  <a:cubicBezTo>
                    <a:pt x="4380709" y="1287999"/>
                    <a:pt x="4358175" y="1209135"/>
                    <a:pt x="4316862" y="1167821"/>
                  </a:cubicBezTo>
                  <a:cubicBezTo>
                    <a:pt x="4192924" y="1194112"/>
                    <a:pt x="4140345" y="1276732"/>
                    <a:pt x="4061475" y="1340578"/>
                  </a:cubicBezTo>
                  <a:cubicBezTo>
                    <a:pt x="4012651" y="1314287"/>
                    <a:pt x="3824867" y="1355600"/>
                    <a:pt x="3911248" y="1287999"/>
                  </a:cubicBezTo>
                  <a:cubicBezTo>
                    <a:pt x="3806089" y="1348088"/>
                    <a:pt x="3881202" y="1528354"/>
                    <a:pt x="3659617" y="1475778"/>
                  </a:cubicBezTo>
                  <a:cubicBezTo>
                    <a:pt x="3659617" y="1475778"/>
                    <a:pt x="3659617" y="1475778"/>
                    <a:pt x="3700929" y="1430711"/>
                  </a:cubicBezTo>
                  <a:cubicBezTo>
                    <a:pt x="3520657" y="1483288"/>
                    <a:pt x="3276541" y="1618488"/>
                    <a:pt x="3182650" y="1607221"/>
                  </a:cubicBezTo>
                  <a:cubicBezTo>
                    <a:pt x="3216449" y="1468265"/>
                    <a:pt x="2919753" y="1543377"/>
                    <a:pt x="2855904" y="1434466"/>
                  </a:cubicBezTo>
                  <a:cubicBezTo>
                    <a:pt x="2869990" y="1451367"/>
                    <a:pt x="2835483" y="1470379"/>
                    <a:pt x="2814182" y="1486750"/>
                  </a:cubicBezTo>
                  <a:lnTo>
                    <a:pt x="2799647" y="1501985"/>
                  </a:lnTo>
                  <a:lnTo>
                    <a:pt x="2814628" y="1512685"/>
                  </a:lnTo>
                  <a:cubicBezTo>
                    <a:pt x="2818795" y="1515662"/>
                    <a:pt x="2821573" y="1517646"/>
                    <a:pt x="2821573" y="1517646"/>
                  </a:cubicBezTo>
                  <a:cubicBezTo>
                    <a:pt x="2812312" y="1515662"/>
                    <a:pt x="2806756" y="1512685"/>
                    <a:pt x="2803514" y="1509709"/>
                  </a:cubicBezTo>
                  <a:lnTo>
                    <a:pt x="2799481" y="1502024"/>
                  </a:lnTo>
                  <a:lnTo>
                    <a:pt x="2784254" y="1494907"/>
                  </a:lnTo>
                  <a:cubicBezTo>
                    <a:pt x="2767882" y="1489626"/>
                    <a:pt x="2748868" y="1491738"/>
                    <a:pt x="2731967" y="1517089"/>
                  </a:cubicBezTo>
                  <a:cubicBezTo>
                    <a:pt x="2810837" y="1520844"/>
                    <a:pt x="2716945" y="1652288"/>
                    <a:pt x="2840884" y="1569665"/>
                  </a:cubicBezTo>
                  <a:cubicBezTo>
                    <a:pt x="2792060" y="1667310"/>
                    <a:pt x="2720702" y="1757443"/>
                    <a:pt x="2566718" y="1791242"/>
                  </a:cubicBezTo>
                  <a:cubicBezTo>
                    <a:pt x="2566718" y="1791242"/>
                    <a:pt x="2566718" y="1791242"/>
                    <a:pt x="2555453" y="1742421"/>
                  </a:cubicBezTo>
                  <a:cubicBezTo>
                    <a:pt x="2555453" y="1742421"/>
                    <a:pt x="2555453" y="1742421"/>
                    <a:pt x="2679390" y="1723643"/>
                  </a:cubicBezTo>
                  <a:cubicBezTo>
                    <a:pt x="2656854" y="1689842"/>
                    <a:pt x="2720702" y="1678577"/>
                    <a:pt x="2739484" y="1656044"/>
                  </a:cubicBezTo>
                  <a:cubicBezTo>
                    <a:pt x="2510382" y="1686088"/>
                    <a:pt x="2739484" y="1532111"/>
                    <a:pt x="2514141" y="1595955"/>
                  </a:cubicBezTo>
                  <a:cubicBezTo>
                    <a:pt x="2499116" y="1633510"/>
                    <a:pt x="2510382" y="1618488"/>
                    <a:pt x="2454048" y="1644776"/>
                  </a:cubicBezTo>
                  <a:cubicBezTo>
                    <a:pt x="2484096" y="1637266"/>
                    <a:pt x="2476583" y="1603466"/>
                    <a:pt x="2431515" y="1614732"/>
                  </a:cubicBezTo>
                  <a:cubicBezTo>
                    <a:pt x="2431515" y="1614732"/>
                    <a:pt x="2431515" y="1614732"/>
                    <a:pt x="2401470" y="1663555"/>
                  </a:cubicBezTo>
                  <a:cubicBezTo>
                    <a:pt x="2300065" y="1603466"/>
                    <a:pt x="2517893" y="1577177"/>
                    <a:pt x="2435269" y="1535866"/>
                  </a:cubicBezTo>
                  <a:cubicBezTo>
                    <a:pt x="2514141" y="1472022"/>
                    <a:pt x="2660611" y="1411933"/>
                    <a:pt x="2615545" y="1355600"/>
                  </a:cubicBezTo>
                  <a:cubicBezTo>
                    <a:pt x="2465316" y="1370622"/>
                    <a:pt x="2517893" y="1509576"/>
                    <a:pt x="2360158" y="1520844"/>
                  </a:cubicBezTo>
                  <a:cubicBezTo>
                    <a:pt x="2360158" y="1520844"/>
                    <a:pt x="2360158" y="1520844"/>
                    <a:pt x="2333866" y="1498310"/>
                  </a:cubicBezTo>
                  <a:cubicBezTo>
                    <a:pt x="2288797" y="1528354"/>
                    <a:pt x="2288797" y="1577177"/>
                    <a:pt x="2270020" y="1610977"/>
                  </a:cubicBezTo>
                  <a:cubicBezTo>
                    <a:pt x="2262508" y="1595955"/>
                    <a:pt x="2243729" y="1588444"/>
                    <a:pt x="2209928" y="1592199"/>
                  </a:cubicBezTo>
                  <a:cubicBezTo>
                    <a:pt x="2138570" y="1678577"/>
                    <a:pt x="2082237" y="1704865"/>
                    <a:pt x="2018386" y="1798754"/>
                  </a:cubicBezTo>
                  <a:cubicBezTo>
                    <a:pt x="2224951" y="1686088"/>
                    <a:pt x="2217439" y="1794998"/>
                    <a:pt x="2431515" y="1689842"/>
                  </a:cubicBezTo>
                  <a:cubicBezTo>
                    <a:pt x="2401470" y="1719887"/>
                    <a:pt x="2247483" y="1776221"/>
                    <a:pt x="2254997" y="1847576"/>
                  </a:cubicBezTo>
                  <a:cubicBezTo>
                    <a:pt x="2254997" y="1847576"/>
                    <a:pt x="2254997" y="1847576"/>
                    <a:pt x="2243729" y="1798754"/>
                  </a:cubicBezTo>
                  <a:cubicBezTo>
                    <a:pt x="2176125" y="1843820"/>
                    <a:pt x="2108525" y="1888887"/>
                    <a:pt x="2014632" y="1896397"/>
                  </a:cubicBezTo>
                  <a:cubicBezTo>
                    <a:pt x="2014632" y="1896397"/>
                    <a:pt x="2014632" y="1896397"/>
                    <a:pt x="2063455" y="1855087"/>
                  </a:cubicBezTo>
                  <a:cubicBezTo>
                    <a:pt x="1950785" y="1918931"/>
                    <a:pt x="1838115" y="1832554"/>
                    <a:pt x="1762998" y="1937709"/>
                  </a:cubicBezTo>
                  <a:cubicBezTo>
                    <a:pt x="1800557" y="1933953"/>
                    <a:pt x="1826849" y="1926441"/>
                    <a:pt x="1845626" y="1911419"/>
                  </a:cubicBezTo>
                  <a:cubicBezTo>
                    <a:pt x="1789292" y="1952730"/>
                    <a:pt x="1706665" y="1967753"/>
                    <a:pt x="1639065" y="1975264"/>
                  </a:cubicBezTo>
                  <a:cubicBezTo>
                    <a:pt x="1639065" y="1975264"/>
                    <a:pt x="1639065" y="1975264"/>
                    <a:pt x="1518883" y="2095441"/>
                  </a:cubicBezTo>
                  <a:cubicBezTo>
                    <a:pt x="1511371" y="2072907"/>
                    <a:pt x="1421235" y="2091685"/>
                    <a:pt x="1455036" y="2042862"/>
                  </a:cubicBezTo>
                  <a:cubicBezTo>
                    <a:pt x="1440952" y="2041454"/>
                    <a:pt x="1428218" y="2041572"/>
                    <a:pt x="1416606" y="2042907"/>
                  </a:cubicBezTo>
                  <a:lnTo>
                    <a:pt x="1387642" y="2049624"/>
                  </a:lnTo>
                  <a:lnTo>
                    <a:pt x="1387845" y="2036115"/>
                  </a:lnTo>
                  <a:cubicBezTo>
                    <a:pt x="1385322" y="2020563"/>
                    <a:pt x="1376167" y="2004368"/>
                    <a:pt x="1353633" y="1986529"/>
                  </a:cubicBezTo>
                  <a:cubicBezTo>
                    <a:pt x="1308565" y="2011880"/>
                    <a:pt x="1295185" y="2007655"/>
                    <a:pt x="1280221" y="2035645"/>
                  </a:cubicBezTo>
                  <a:lnTo>
                    <a:pt x="1279414" y="2037408"/>
                  </a:lnTo>
                  <a:lnTo>
                    <a:pt x="1250982" y="2042315"/>
                  </a:lnTo>
                  <a:lnTo>
                    <a:pt x="1246244" y="2029308"/>
                  </a:lnTo>
                  <a:cubicBezTo>
                    <a:pt x="1239554" y="1978785"/>
                    <a:pt x="1263496" y="1924564"/>
                    <a:pt x="1308565" y="1918931"/>
                  </a:cubicBezTo>
                  <a:cubicBezTo>
                    <a:pt x="1252229" y="1918931"/>
                    <a:pt x="1252229" y="1918931"/>
                    <a:pt x="1252229" y="1918931"/>
                  </a:cubicBezTo>
                  <a:cubicBezTo>
                    <a:pt x="1260679" y="1904848"/>
                    <a:pt x="1256454" y="1873864"/>
                    <a:pt x="1258567" y="1856084"/>
                  </a:cubicBezTo>
                  <a:lnTo>
                    <a:pt x="1263473" y="1843879"/>
                  </a:lnTo>
                  <a:lnTo>
                    <a:pt x="1275497" y="1849676"/>
                  </a:lnTo>
                  <a:cubicBezTo>
                    <a:pt x="1284873" y="1854197"/>
                    <a:pt x="1284873" y="1854197"/>
                    <a:pt x="1284873" y="1854197"/>
                  </a:cubicBezTo>
                  <a:cubicBezTo>
                    <a:pt x="1279317" y="1848839"/>
                    <a:pt x="1274687" y="1845267"/>
                    <a:pt x="1270983" y="1843481"/>
                  </a:cubicBezTo>
                  <a:lnTo>
                    <a:pt x="1262734" y="1843481"/>
                  </a:lnTo>
                  <a:lnTo>
                    <a:pt x="1243955" y="1835136"/>
                  </a:lnTo>
                  <a:cubicBezTo>
                    <a:pt x="1229695" y="1828798"/>
                    <a:pt x="1229695" y="1828798"/>
                    <a:pt x="1229695" y="1828798"/>
                  </a:cubicBezTo>
                  <a:cubicBezTo>
                    <a:pt x="1203405" y="1885131"/>
                    <a:pt x="1192138" y="1930197"/>
                    <a:pt x="1233451" y="2005308"/>
                  </a:cubicBezTo>
                  <a:cubicBezTo>
                    <a:pt x="1188383" y="1982774"/>
                    <a:pt x="1154582" y="2072907"/>
                    <a:pt x="1117025" y="1971507"/>
                  </a:cubicBezTo>
                  <a:cubicBezTo>
                    <a:pt x="1105758" y="1926441"/>
                    <a:pt x="1143315" y="1956485"/>
                    <a:pt x="1158337" y="1952730"/>
                  </a:cubicBezTo>
                  <a:cubicBezTo>
                    <a:pt x="1109514" y="1840065"/>
                    <a:pt x="1117025" y="1776221"/>
                    <a:pt x="1124536" y="1716132"/>
                  </a:cubicBezTo>
                  <a:lnTo>
                    <a:pt x="1125825" y="1709041"/>
                  </a:lnTo>
                  <a:lnTo>
                    <a:pt x="1126744" y="1707469"/>
                  </a:lnTo>
                  <a:cubicBezTo>
                    <a:pt x="1134342" y="1694481"/>
                    <a:pt x="1141217" y="1682728"/>
                    <a:pt x="1147422" y="1672122"/>
                  </a:cubicBezTo>
                  <a:lnTo>
                    <a:pt x="1155345" y="1658587"/>
                  </a:lnTo>
                  <a:lnTo>
                    <a:pt x="1155593" y="1659414"/>
                  </a:lnTo>
                  <a:lnTo>
                    <a:pt x="1148127" y="1672357"/>
                  </a:lnTo>
                  <a:cubicBezTo>
                    <a:pt x="1138180" y="1689697"/>
                    <a:pt x="1134637" y="1696144"/>
                    <a:pt x="1148935" y="1672142"/>
                  </a:cubicBezTo>
                  <a:lnTo>
                    <a:pt x="1155890" y="1660405"/>
                  </a:lnTo>
                  <a:lnTo>
                    <a:pt x="1161096" y="1677755"/>
                  </a:lnTo>
                  <a:cubicBezTo>
                    <a:pt x="1165849" y="1693599"/>
                    <a:pt x="1165849" y="1693599"/>
                    <a:pt x="1165849" y="1693599"/>
                  </a:cubicBezTo>
                  <a:cubicBezTo>
                    <a:pt x="1173360" y="1716132"/>
                    <a:pt x="1184627" y="1738665"/>
                    <a:pt x="1199650" y="1757443"/>
                  </a:cubicBezTo>
                  <a:cubicBezTo>
                    <a:pt x="1204345" y="1748993"/>
                    <a:pt x="1207161" y="1741013"/>
                    <a:pt x="1208452" y="1733384"/>
                  </a:cubicBezTo>
                  <a:lnTo>
                    <a:pt x="1208164" y="1715402"/>
                  </a:lnTo>
                  <a:lnTo>
                    <a:pt x="1227368" y="1712535"/>
                  </a:lnTo>
                  <a:cubicBezTo>
                    <a:pt x="1273313" y="1702690"/>
                    <a:pt x="1256513" y="1682270"/>
                    <a:pt x="1259791" y="1658934"/>
                  </a:cubicBezTo>
                  <a:cubicBezTo>
                    <a:pt x="1259791" y="1658934"/>
                    <a:pt x="1259791" y="1658934"/>
                    <a:pt x="1228180" y="1671793"/>
                  </a:cubicBezTo>
                  <a:lnTo>
                    <a:pt x="1195275" y="1685178"/>
                  </a:lnTo>
                  <a:lnTo>
                    <a:pt x="1188383" y="1671066"/>
                  </a:lnTo>
                  <a:cubicBezTo>
                    <a:pt x="1177116" y="1652288"/>
                    <a:pt x="1177116" y="1652288"/>
                    <a:pt x="1177116" y="1652288"/>
                  </a:cubicBezTo>
                  <a:cubicBezTo>
                    <a:pt x="1169604" y="1641021"/>
                    <a:pt x="1169604" y="1641021"/>
                    <a:pt x="1169604" y="1641021"/>
                  </a:cubicBezTo>
                  <a:cubicBezTo>
                    <a:pt x="1169604" y="1637266"/>
                    <a:pt x="1169604" y="1637266"/>
                    <a:pt x="1169604" y="1637266"/>
                  </a:cubicBezTo>
                  <a:lnTo>
                    <a:pt x="1155890" y="1660405"/>
                  </a:lnTo>
                  <a:lnTo>
                    <a:pt x="1155593" y="1659414"/>
                  </a:lnTo>
                  <a:lnTo>
                    <a:pt x="1173169" y="1628948"/>
                  </a:lnTo>
                  <a:cubicBezTo>
                    <a:pt x="1195505" y="1590329"/>
                    <a:pt x="1214449" y="1557669"/>
                    <a:pt x="1177048" y="1621512"/>
                  </a:cubicBezTo>
                  <a:lnTo>
                    <a:pt x="1155345" y="1658587"/>
                  </a:lnTo>
                  <a:lnTo>
                    <a:pt x="1154582" y="1656044"/>
                  </a:lnTo>
                  <a:cubicBezTo>
                    <a:pt x="1154582" y="1656044"/>
                    <a:pt x="1154582" y="1656044"/>
                    <a:pt x="1150826" y="1648533"/>
                  </a:cubicBezTo>
                  <a:cubicBezTo>
                    <a:pt x="1150826" y="1648533"/>
                    <a:pt x="1150826" y="1648533"/>
                    <a:pt x="1150826" y="1644776"/>
                  </a:cubicBezTo>
                  <a:cubicBezTo>
                    <a:pt x="1255046" y="1465919"/>
                    <a:pt x="1227759" y="1512042"/>
                    <a:pt x="1156503" y="1633619"/>
                  </a:cubicBezTo>
                  <a:lnTo>
                    <a:pt x="1131902" y="1675617"/>
                  </a:lnTo>
                  <a:lnTo>
                    <a:pt x="1132047" y="1674820"/>
                  </a:lnTo>
                  <a:cubicBezTo>
                    <a:pt x="1135803" y="1652288"/>
                    <a:pt x="1135803" y="1652288"/>
                    <a:pt x="1135803" y="1652288"/>
                  </a:cubicBezTo>
                  <a:cubicBezTo>
                    <a:pt x="1135803" y="1648533"/>
                    <a:pt x="1135803" y="1648533"/>
                    <a:pt x="1135803" y="1648533"/>
                  </a:cubicBezTo>
                  <a:cubicBezTo>
                    <a:pt x="1013274" y="1856143"/>
                    <a:pt x="1356505" y="1264899"/>
                    <a:pt x="977480" y="1915310"/>
                  </a:cubicBezTo>
                  <a:lnTo>
                    <a:pt x="952667" y="1957894"/>
                  </a:lnTo>
                  <a:lnTo>
                    <a:pt x="963219" y="1964065"/>
                  </a:lnTo>
                  <a:lnTo>
                    <a:pt x="981307" y="1933080"/>
                  </a:lnTo>
                  <a:cubicBezTo>
                    <a:pt x="1026793" y="1855214"/>
                    <a:pt x="1075877" y="1771293"/>
                    <a:pt x="1117617" y="1700005"/>
                  </a:cubicBezTo>
                  <a:lnTo>
                    <a:pt x="1131902" y="1675617"/>
                  </a:lnTo>
                  <a:lnTo>
                    <a:pt x="1131109" y="1679985"/>
                  </a:lnTo>
                  <a:cubicBezTo>
                    <a:pt x="1130639" y="1682567"/>
                    <a:pt x="1129935" y="1686439"/>
                    <a:pt x="1128879" y="1692248"/>
                  </a:cubicBezTo>
                  <a:lnTo>
                    <a:pt x="1125825" y="1709041"/>
                  </a:lnTo>
                  <a:lnTo>
                    <a:pt x="1101732" y="1750237"/>
                  </a:lnTo>
                  <a:cubicBezTo>
                    <a:pt x="1078995" y="1789120"/>
                    <a:pt x="1051413" y="1836297"/>
                    <a:pt x="1018157" y="1893185"/>
                  </a:cubicBezTo>
                  <a:lnTo>
                    <a:pt x="973283" y="1969951"/>
                  </a:lnTo>
                  <a:lnTo>
                    <a:pt x="989106" y="1979206"/>
                  </a:lnTo>
                  <a:cubicBezTo>
                    <a:pt x="1011769" y="2001668"/>
                    <a:pt x="1041986" y="2117721"/>
                    <a:pt x="992883" y="2102747"/>
                  </a:cubicBezTo>
                  <a:cubicBezTo>
                    <a:pt x="992883" y="2081221"/>
                    <a:pt x="984385" y="2067650"/>
                    <a:pt x="972581" y="2057940"/>
                  </a:cubicBezTo>
                  <a:lnTo>
                    <a:pt x="934010" y="2037139"/>
                  </a:lnTo>
                  <a:lnTo>
                    <a:pt x="900546" y="2094389"/>
                  </a:lnTo>
                  <a:lnTo>
                    <a:pt x="861064" y="2161937"/>
                  </a:lnTo>
                  <a:lnTo>
                    <a:pt x="854127" y="2163037"/>
                  </a:lnTo>
                  <a:cubicBezTo>
                    <a:pt x="854127" y="2163037"/>
                    <a:pt x="854127" y="2163037"/>
                    <a:pt x="852718" y="2163037"/>
                  </a:cubicBezTo>
                  <a:lnTo>
                    <a:pt x="847324" y="2163037"/>
                  </a:lnTo>
                  <a:lnTo>
                    <a:pt x="866584" y="2129814"/>
                  </a:lnTo>
                  <a:cubicBezTo>
                    <a:pt x="880258" y="2106284"/>
                    <a:pt x="897567" y="2076566"/>
                    <a:pt x="917144" y="2042998"/>
                  </a:cubicBezTo>
                  <a:lnTo>
                    <a:pt x="923833" y="2031538"/>
                  </a:lnTo>
                  <a:lnTo>
                    <a:pt x="914684" y="2026484"/>
                  </a:lnTo>
                  <a:lnTo>
                    <a:pt x="913519" y="2025087"/>
                  </a:lnTo>
                  <a:lnTo>
                    <a:pt x="888365" y="2068265"/>
                  </a:lnTo>
                  <a:cubicBezTo>
                    <a:pt x="871665" y="2096933"/>
                    <a:pt x="854009" y="2127245"/>
                    <a:pt x="835348" y="2159284"/>
                  </a:cubicBezTo>
                  <a:cubicBezTo>
                    <a:pt x="842860" y="2163037"/>
                    <a:pt x="842860" y="2163037"/>
                    <a:pt x="842860" y="2163037"/>
                  </a:cubicBezTo>
                  <a:lnTo>
                    <a:pt x="847324" y="2163037"/>
                  </a:lnTo>
                  <a:lnTo>
                    <a:pt x="844488" y="2167933"/>
                  </a:lnTo>
                  <a:lnTo>
                    <a:pt x="840850" y="2174306"/>
                  </a:lnTo>
                  <a:lnTo>
                    <a:pt x="839104" y="2174306"/>
                  </a:lnTo>
                  <a:lnTo>
                    <a:pt x="839104" y="2177363"/>
                  </a:lnTo>
                  <a:lnTo>
                    <a:pt x="834518" y="2185397"/>
                  </a:lnTo>
                  <a:cubicBezTo>
                    <a:pt x="833485" y="2187317"/>
                    <a:pt x="834879" y="2185103"/>
                    <a:pt x="839104" y="2178059"/>
                  </a:cubicBezTo>
                  <a:lnTo>
                    <a:pt x="839104" y="2177363"/>
                  </a:lnTo>
                  <a:lnTo>
                    <a:pt x="840850" y="2174306"/>
                  </a:lnTo>
                  <a:lnTo>
                    <a:pt x="842860" y="2174306"/>
                  </a:lnTo>
                  <a:cubicBezTo>
                    <a:pt x="842860" y="2174306"/>
                    <a:pt x="842860" y="2174306"/>
                    <a:pt x="844737" y="2173836"/>
                  </a:cubicBezTo>
                  <a:lnTo>
                    <a:pt x="855713" y="2171092"/>
                  </a:lnTo>
                  <a:lnTo>
                    <a:pt x="842860" y="2193082"/>
                  </a:lnTo>
                  <a:cubicBezTo>
                    <a:pt x="846615" y="2193082"/>
                    <a:pt x="846615" y="2193082"/>
                    <a:pt x="846615" y="2193082"/>
                  </a:cubicBezTo>
                  <a:cubicBezTo>
                    <a:pt x="850371" y="2189328"/>
                    <a:pt x="850371" y="2189328"/>
                    <a:pt x="850371" y="2189328"/>
                  </a:cubicBezTo>
                  <a:cubicBezTo>
                    <a:pt x="861638" y="2181816"/>
                    <a:pt x="876661" y="2178059"/>
                    <a:pt x="887928" y="2174306"/>
                  </a:cubicBezTo>
                  <a:cubicBezTo>
                    <a:pt x="850371" y="2211858"/>
                    <a:pt x="846615" y="2230636"/>
                    <a:pt x="906706" y="2238149"/>
                  </a:cubicBezTo>
                  <a:cubicBezTo>
                    <a:pt x="921729" y="2200593"/>
                    <a:pt x="921729" y="2200593"/>
                    <a:pt x="921729" y="2200593"/>
                  </a:cubicBezTo>
                  <a:cubicBezTo>
                    <a:pt x="951775" y="2193082"/>
                    <a:pt x="1011866" y="2174306"/>
                    <a:pt x="1019377" y="2189328"/>
                  </a:cubicBezTo>
                  <a:cubicBezTo>
                    <a:pt x="1015621" y="2178059"/>
                    <a:pt x="1000598" y="2170551"/>
                    <a:pt x="966797" y="2170551"/>
                  </a:cubicBezTo>
                  <a:cubicBezTo>
                    <a:pt x="1020316" y="2119850"/>
                    <a:pt x="1116086" y="2073377"/>
                    <a:pt x="1224003" y="2046971"/>
                  </a:cubicBezTo>
                  <a:lnTo>
                    <a:pt x="1250982" y="2042315"/>
                  </a:lnTo>
                  <a:lnTo>
                    <a:pt x="1263496" y="2076661"/>
                  </a:lnTo>
                  <a:cubicBezTo>
                    <a:pt x="1266783" y="2067273"/>
                    <a:pt x="1269717" y="2059353"/>
                    <a:pt x="1272453" y="2052611"/>
                  </a:cubicBezTo>
                  <a:lnTo>
                    <a:pt x="1279414" y="2037408"/>
                  </a:lnTo>
                  <a:lnTo>
                    <a:pt x="1334854" y="2027840"/>
                  </a:lnTo>
                  <a:cubicBezTo>
                    <a:pt x="1338610" y="2063519"/>
                    <a:pt x="1289786" y="2086991"/>
                    <a:pt x="1255046" y="2104360"/>
                  </a:cubicBezTo>
                  <a:lnTo>
                    <a:pt x="1240727" y="2112026"/>
                  </a:lnTo>
                  <a:lnTo>
                    <a:pt x="1230972" y="2093658"/>
                  </a:lnTo>
                  <a:cubicBezTo>
                    <a:pt x="1226585" y="2085230"/>
                    <a:pt x="1221245" y="2074785"/>
                    <a:pt x="1214672" y="2061640"/>
                  </a:cubicBezTo>
                  <a:cubicBezTo>
                    <a:pt x="1214672" y="2061640"/>
                    <a:pt x="1214672" y="2061640"/>
                    <a:pt x="1199650" y="2163037"/>
                  </a:cubicBezTo>
                  <a:cubicBezTo>
                    <a:pt x="1165849" y="2072907"/>
                    <a:pt x="1124536" y="2110462"/>
                    <a:pt x="1102002" y="2110462"/>
                  </a:cubicBezTo>
                  <a:lnTo>
                    <a:pt x="1102847" y="2128392"/>
                  </a:lnTo>
                  <a:lnTo>
                    <a:pt x="1116881" y="2124328"/>
                  </a:lnTo>
                  <a:cubicBezTo>
                    <a:pt x="1126673" y="2121492"/>
                    <a:pt x="1137864" y="2118250"/>
                    <a:pt x="1150653" y="2114546"/>
                  </a:cubicBezTo>
                  <a:cubicBezTo>
                    <a:pt x="1162022" y="2120103"/>
                    <a:pt x="1149943" y="2158996"/>
                    <a:pt x="1120811" y="2179659"/>
                  </a:cubicBezTo>
                  <a:lnTo>
                    <a:pt x="1110611" y="2183398"/>
                  </a:lnTo>
                  <a:lnTo>
                    <a:pt x="1116027" y="2200302"/>
                  </a:lnTo>
                  <a:cubicBezTo>
                    <a:pt x="1146131" y="2257163"/>
                    <a:pt x="1213734" y="2235333"/>
                    <a:pt x="1222184" y="2317016"/>
                  </a:cubicBezTo>
                  <a:cubicBezTo>
                    <a:pt x="1271008" y="2358327"/>
                    <a:pt x="1207161" y="2219373"/>
                    <a:pt x="1259741" y="2286971"/>
                  </a:cubicBezTo>
                  <a:cubicBezTo>
                    <a:pt x="1278519" y="2384614"/>
                    <a:pt x="1301053" y="2298239"/>
                    <a:pt x="1349877" y="2403390"/>
                  </a:cubicBezTo>
                  <a:cubicBezTo>
                    <a:pt x="1349877" y="2403390"/>
                    <a:pt x="1349877" y="2403390"/>
                    <a:pt x="1319832" y="2388373"/>
                  </a:cubicBezTo>
                  <a:cubicBezTo>
                    <a:pt x="1301053" y="2429680"/>
                    <a:pt x="1346121" y="2452214"/>
                    <a:pt x="1361144" y="2489770"/>
                  </a:cubicBezTo>
                  <a:cubicBezTo>
                    <a:pt x="1387434" y="2527326"/>
                    <a:pt x="1518883" y="2399636"/>
                    <a:pt x="1567705" y="2568634"/>
                  </a:cubicBezTo>
                  <a:cubicBezTo>
                    <a:pt x="1552684" y="2564880"/>
                    <a:pt x="1541417" y="2564880"/>
                    <a:pt x="1537661" y="2564880"/>
                  </a:cubicBezTo>
                  <a:cubicBezTo>
                    <a:pt x="1537661" y="2564880"/>
                    <a:pt x="1537661" y="2564880"/>
                    <a:pt x="1079468" y="2504791"/>
                  </a:cubicBezTo>
                  <a:cubicBezTo>
                    <a:pt x="1113269" y="2637175"/>
                    <a:pt x="1147070" y="2784346"/>
                    <a:pt x="1171364" y="2938381"/>
                  </a:cubicBezTo>
                  <a:lnTo>
                    <a:pt x="1192123" y="3094300"/>
                  </a:lnTo>
                  <a:lnTo>
                    <a:pt x="1204484" y="3094912"/>
                  </a:lnTo>
                  <a:cubicBezTo>
                    <a:pt x="1230494" y="3106944"/>
                    <a:pt x="1223107" y="3185852"/>
                    <a:pt x="1209974" y="3192462"/>
                  </a:cubicBezTo>
                  <a:lnTo>
                    <a:pt x="1203568" y="3186014"/>
                  </a:lnTo>
                  <a:lnTo>
                    <a:pt x="1210917" y="3252149"/>
                  </a:lnTo>
                  <a:cubicBezTo>
                    <a:pt x="1210917" y="3252149"/>
                    <a:pt x="1210917" y="3252149"/>
                    <a:pt x="1225940" y="3278435"/>
                  </a:cubicBezTo>
                  <a:cubicBezTo>
                    <a:pt x="1225940" y="3278435"/>
                    <a:pt x="1225940" y="3278435"/>
                    <a:pt x="1210917" y="3267165"/>
                  </a:cubicBezTo>
                  <a:cubicBezTo>
                    <a:pt x="1210917" y="3267165"/>
                    <a:pt x="1210917" y="3267165"/>
                    <a:pt x="1214672" y="3334769"/>
                  </a:cubicBezTo>
                  <a:cubicBezTo>
                    <a:pt x="1218428" y="3342277"/>
                    <a:pt x="1225940" y="3349787"/>
                    <a:pt x="1229695" y="3361055"/>
                  </a:cubicBezTo>
                  <a:cubicBezTo>
                    <a:pt x="1225940" y="3357295"/>
                    <a:pt x="1222184" y="3353549"/>
                    <a:pt x="1214672" y="3353549"/>
                  </a:cubicBezTo>
                  <a:cubicBezTo>
                    <a:pt x="1214672" y="3353549"/>
                    <a:pt x="1214672" y="3353549"/>
                    <a:pt x="1218428" y="3376073"/>
                  </a:cubicBezTo>
                  <a:cubicBezTo>
                    <a:pt x="1264435" y="3412220"/>
                    <a:pt x="1319069" y="3508747"/>
                    <a:pt x="1357168" y="3552441"/>
                  </a:cubicBezTo>
                  <a:lnTo>
                    <a:pt x="1370682" y="3565882"/>
                  </a:lnTo>
                  <a:lnTo>
                    <a:pt x="1349962" y="3541709"/>
                  </a:lnTo>
                  <a:cubicBezTo>
                    <a:pt x="1368724" y="3552966"/>
                    <a:pt x="1376228" y="3564223"/>
                    <a:pt x="1391237" y="3571727"/>
                  </a:cubicBezTo>
                  <a:cubicBezTo>
                    <a:pt x="1389361" y="3577356"/>
                    <a:pt x="1386547" y="3579232"/>
                    <a:pt x="1383264" y="3578294"/>
                  </a:cubicBezTo>
                  <a:lnTo>
                    <a:pt x="1372756" y="3568243"/>
                  </a:lnTo>
                  <a:lnTo>
                    <a:pt x="1412315" y="3641774"/>
                  </a:lnTo>
                  <a:cubicBezTo>
                    <a:pt x="1423113" y="3667124"/>
                    <a:pt x="1430624" y="3691535"/>
                    <a:pt x="1432502" y="3710313"/>
                  </a:cubicBezTo>
                  <a:cubicBezTo>
                    <a:pt x="1424991" y="3676513"/>
                    <a:pt x="1406213" y="3631446"/>
                    <a:pt x="1387434" y="3650224"/>
                  </a:cubicBezTo>
                  <a:cubicBezTo>
                    <a:pt x="1379922" y="3729090"/>
                    <a:pt x="1319832" y="3781668"/>
                    <a:pt x="1413724" y="3886823"/>
                  </a:cubicBezTo>
                  <a:cubicBezTo>
                    <a:pt x="1413724" y="3886823"/>
                    <a:pt x="1413724" y="3886823"/>
                    <a:pt x="1391190" y="3815468"/>
                  </a:cubicBezTo>
                  <a:cubicBezTo>
                    <a:pt x="1391190" y="3815468"/>
                    <a:pt x="1391190" y="3815468"/>
                    <a:pt x="1526394" y="3954423"/>
                  </a:cubicBezTo>
                  <a:cubicBezTo>
                    <a:pt x="1503860" y="4022022"/>
                    <a:pt x="1458792" y="3886823"/>
                    <a:pt x="1421235" y="3871801"/>
                  </a:cubicBezTo>
                  <a:cubicBezTo>
                    <a:pt x="1496349" y="3988222"/>
                    <a:pt x="1406213" y="4123422"/>
                    <a:pt x="1500104" y="4160977"/>
                  </a:cubicBezTo>
                  <a:cubicBezTo>
                    <a:pt x="1455036" y="4179755"/>
                    <a:pt x="1383679" y="4217310"/>
                    <a:pt x="1409968" y="4296177"/>
                  </a:cubicBezTo>
                  <a:cubicBezTo>
                    <a:pt x="1447525" y="4224821"/>
                    <a:pt x="1455036" y="4337488"/>
                    <a:pt x="1500104" y="4273643"/>
                  </a:cubicBezTo>
                  <a:cubicBezTo>
                    <a:pt x="1533906" y="4296177"/>
                    <a:pt x="1507616" y="4371287"/>
                    <a:pt x="1541417" y="4367532"/>
                  </a:cubicBezTo>
                  <a:cubicBezTo>
                    <a:pt x="1541417" y="4367532"/>
                    <a:pt x="1541417" y="4367532"/>
                    <a:pt x="1522639" y="4363776"/>
                  </a:cubicBezTo>
                  <a:cubicBezTo>
                    <a:pt x="1485082" y="4525264"/>
                    <a:pt x="1612774" y="4540286"/>
                    <a:pt x="1665351" y="4592864"/>
                  </a:cubicBezTo>
                  <a:cubicBezTo>
                    <a:pt x="1729198" y="4758108"/>
                    <a:pt x="1717933" y="4840729"/>
                    <a:pt x="1762998" y="4979684"/>
                  </a:cubicBezTo>
                  <a:cubicBezTo>
                    <a:pt x="1732955" y="4990951"/>
                    <a:pt x="1661601" y="5051039"/>
                    <a:pt x="1676621" y="5107373"/>
                  </a:cubicBezTo>
                  <a:cubicBezTo>
                    <a:pt x="1725443" y="5122395"/>
                    <a:pt x="1778024" y="5242572"/>
                    <a:pt x="1834357" y="5238816"/>
                  </a:cubicBezTo>
                  <a:cubicBezTo>
                    <a:pt x="1830603" y="5133661"/>
                    <a:pt x="1770511" y="5171217"/>
                    <a:pt x="1740465" y="5114884"/>
                  </a:cubicBezTo>
                  <a:cubicBezTo>
                    <a:pt x="1785536" y="5051039"/>
                    <a:pt x="1793048" y="5096106"/>
                    <a:pt x="1811825" y="5020995"/>
                  </a:cubicBezTo>
                  <a:cubicBezTo>
                    <a:pt x="1804314" y="5081084"/>
                    <a:pt x="1905714" y="5257594"/>
                    <a:pt x="1868158" y="5332705"/>
                  </a:cubicBezTo>
                  <a:cubicBezTo>
                    <a:pt x="1868158" y="5332705"/>
                    <a:pt x="1868158" y="5332705"/>
                    <a:pt x="1853135" y="5313927"/>
                  </a:cubicBezTo>
                  <a:cubicBezTo>
                    <a:pt x="1849380" y="5415327"/>
                    <a:pt x="1721687" y="5467904"/>
                    <a:pt x="1841871" y="5606859"/>
                  </a:cubicBezTo>
                  <a:cubicBezTo>
                    <a:pt x="1841871" y="5606859"/>
                    <a:pt x="1841871" y="5606859"/>
                    <a:pt x="1894450" y="5674459"/>
                  </a:cubicBezTo>
                  <a:cubicBezTo>
                    <a:pt x="1886940" y="5670703"/>
                    <a:pt x="1883183" y="5674459"/>
                    <a:pt x="1875671" y="5670703"/>
                  </a:cubicBezTo>
                  <a:cubicBezTo>
                    <a:pt x="1901958" y="5798391"/>
                    <a:pt x="1834357" y="5779614"/>
                    <a:pt x="1916983" y="5903546"/>
                  </a:cubicBezTo>
                  <a:cubicBezTo>
                    <a:pt x="1913226" y="5892280"/>
                    <a:pt x="1905714" y="5903546"/>
                    <a:pt x="1901958" y="5892280"/>
                  </a:cubicBezTo>
                  <a:cubicBezTo>
                    <a:pt x="1890693" y="5978657"/>
                    <a:pt x="1973318" y="6042501"/>
                    <a:pt x="1999609" y="6095079"/>
                  </a:cubicBezTo>
                  <a:cubicBezTo>
                    <a:pt x="1965807" y="6143901"/>
                    <a:pt x="1954538" y="6098834"/>
                    <a:pt x="1916983" y="6087568"/>
                  </a:cubicBezTo>
                  <a:cubicBezTo>
                    <a:pt x="1920741" y="6121367"/>
                    <a:pt x="1931067" y="6155167"/>
                    <a:pt x="1945621" y="6188028"/>
                  </a:cubicBezTo>
                  <a:lnTo>
                    <a:pt x="1954653" y="6203892"/>
                  </a:lnTo>
                  <a:lnTo>
                    <a:pt x="1954538" y="6203989"/>
                  </a:lnTo>
                  <a:cubicBezTo>
                    <a:pt x="1916983" y="6237789"/>
                    <a:pt x="1916983" y="6237789"/>
                    <a:pt x="1916983" y="6237789"/>
                  </a:cubicBezTo>
                  <a:cubicBezTo>
                    <a:pt x="1905714" y="6245300"/>
                    <a:pt x="1905714" y="6245300"/>
                    <a:pt x="1905714" y="6245300"/>
                  </a:cubicBezTo>
                  <a:cubicBezTo>
                    <a:pt x="1800557" y="6185212"/>
                    <a:pt x="2048432" y="6327922"/>
                    <a:pt x="2022140" y="6312900"/>
                  </a:cubicBezTo>
                  <a:cubicBezTo>
                    <a:pt x="2018386" y="6309144"/>
                    <a:pt x="2018386" y="6309144"/>
                    <a:pt x="2018386" y="6309144"/>
                  </a:cubicBezTo>
                  <a:cubicBezTo>
                    <a:pt x="2014632" y="6305389"/>
                    <a:pt x="2014632" y="6305389"/>
                    <a:pt x="2014632" y="6305389"/>
                  </a:cubicBezTo>
                  <a:cubicBezTo>
                    <a:pt x="1999609" y="6282856"/>
                    <a:pt x="1999609" y="6282856"/>
                    <a:pt x="1999609" y="6282856"/>
                  </a:cubicBezTo>
                  <a:lnTo>
                    <a:pt x="1954653" y="6203892"/>
                  </a:lnTo>
                  <a:lnTo>
                    <a:pt x="1989282" y="6173945"/>
                  </a:lnTo>
                  <a:lnTo>
                    <a:pt x="2013391" y="6149058"/>
                  </a:lnTo>
                  <a:lnTo>
                    <a:pt x="2015445" y="6154535"/>
                  </a:lnTo>
                  <a:cubicBezTo>
                    <a:pt x="2021472" y="6170608"/>
                    <a:pt x="2021472" y="6170608"/>
                    <a:pt x="2021472" y="6170608"/>
                  </a:cubicBezTo>
                  <a:cubicBezTo>
                    <a:pt x="2021472" y="6166798"/>
                    <a:pt x="2019687" y="6161083"/>
                    <a:pt x="2017008" y="6154416"/>
                  </a:cubicBezTo>
                  <a:lnTo>
                    <a:pt x="2014221" y="6148201"/>
                  </a:lnTo>
                  <a:lnTo>
                    <a:pt x="2018386" y="6143901"/>
                  </a:lnTo>
                  <a:cubicBezTo>
                    <a:pt x="2018386" y="6143901"/>
                    <a:pt x="2018386" y="6143901"/>
                    <a:pt x="2112281" y="6147656"/>
                  </a:cubicBezTo>
                  <a:cubicBezTo>
                    <a:pt x="2089746" y="6162678"/>
                    <a:pt x="2065334" y="6186150"/>
                    <a:pt x="2049372" y="6208684"/>
                  </a:cubicBezTo>
                  <a:lnTo>
                    <a:pt x="2043895" y="6219403"/>
                  </a:lnTo>
                  <a:lnTo>
                    <a:pt x="2038993" y="6208648"/>
                  </a:lnTo>
                  <a:cubicBezTo>
                    <a:pt x="2021660" y="6170607"/>
                    <a:pt x="2021660" y="6170607"/>
                    <a:pt x="2021660" y="6170607"/>
                  </a:cubicBezTo>
                  <a:cubicBezTo>
                    <a:pt x="2025395" y="6196907"/>
                    <a:pt x="2014188" y="6208178"/>
                    <a:pt x="1999248" y="6219450"/>
                  </a:cubicBezTo>
                  <a:cubicBezTo>
                    <a:pt x="2006719" y="6221329"/>
                    <a:pt x="2017925" y="6237296"/>
                    <a:pt x="2029598" y="6249976"/>
                  </a:cubicBezTo>
                  <a:lnTo>
                    <a:pt x="2035558" y="6254890"/>
                  </a:lnTo>
                  <a:lnTo>
                    <a:pt x="2037166" y="6264078"/>
                  </a:lnTo>
                  <a:lnTo>
                    <a:pt x="2042508" y="6260618"/>
                  </a:lnTo>
                  <a:lnTo>
                    <a:pt x="2047048" y="6264359"/>
                  </a:lnTo>
                  <a:cubicBezTo>
                    <a:pt x="2052710" y="6266883"/>
                    <a:pt x="2058079" y="6266414"/>
                    <a:pt x="2062747" y="6260778"/>
                  </a:cubicBezTo>
                  <a:lnTo>
                    <a:pt x="2058079" y="6250533"/>
                  </a:lnTo>
                  <a:lnTo>
                    <a:pt x="2061989" y="6248000"/>
                  </a:lnTo>
                  <a:cubicBezTo>
                    <a:pt x="2080122" y="6232860"/>
                    <a:pt x="2085050" y="6220889"/>
                    <a:pt x="2138570" y="6215256"/>
                  </a:cubicBezTo>
                  <a:cubicBezTo>
                    <a:pt x="2134812" y="6245300"/>
                    <a:pt x="2112281" y="6279100"/>
                    <a:pt x="2089743" y="6324166"/>
                  </a:cubicBezTo>
                  <a:cubicBezTo>
                    <a:pt x="2243729" y="6335433"/>
                    <a:pt x="2097257" y="6215256"/>
                    <a:pt x="2217439" y="6275344"/>
                  </a:cubicBezTo>
                  <a:cubicBezTo>
                    <a:pt x="2262508" y="6264078"/>
                    <a:pt x="2277529" y="6215256"/>
                    <a:pt x="2273775" y="6181456"/>
                  </a:cubicBezTo>
                  <a:cubicBezTo>
                    <a:pt x="2273775" y="6181456"/>
                    <a:pt x="2273775" y="6181456"/>
                    <a:pt x="2367664" y="6203989"/>
                  </a:cubicBezTo>
                  <a:cubicBezTo>
                    <a:pt x="2363913" y="6158923"/>
                    <a:pt x="2465316" y="6128879"/>
                    <a:pt x="2529163" y="6106345"/>
                  </a:cubicBezTo>
                  <a:cubicBezTo>
                    <a:pt x="2529163" y="6083812"/>
                    <a:pt x="2461559" y="6072545"/>
                    <a:pt x="2442781" y="6098834"/>
                  </a:cubicBezTo>
                  <a:cubicBezTo>
                    <a:pt x="2439024" y="6061279"/>
                    <a:pt x="2502873" y="6027479"/>
                    <a:pt x="2547940" y="6016212"/>
                  </a:cubicBezTo>
                  <a:cubicBezTo>
                    <a:pt x="2589253" y="6102590"/>
                    <a:pt x="2837129" y="5926080"/>
                    <a:pt x="2814594" y="6046257"/>
                  </a:cubicBezTo>
                  <a:cubicBezTo>
                    <a:pt x="3006132" y="5963635"/>
                    <a:pt x="3287809" y="5881013"/>
                    <a:pt x="3411742" y="5809658"/>
                  </a:cubicBezTo>
                  <a:cubicBezTo>
                    <a:pt x="3460566" y="5820924"/>
                    <a:pt x="3550702" y="5798391"/>
                    <a:pt x="3509389" y="5858480"/>
                  </a:cubicBezTo>
                  <a:cubicBezTo>
                    <a:pt x="3670884" y="5813413"/>
                    <a:pt x="3730975" y="5696992"/>
                    <a:pt x="3896225" y="5681970"/>
                  </a:cubicBezTo>
                  <a:cubicBezTo>
                    <a:pt x="3915004" y="5689481"/>
                    <a:pt x="3824867" y="5700747"/>
                    <a:pt x="3839890" y="5730792"/>
                  </a:cubicBezTo>
                  <a:cubicBezTo>
                    <a:pt x="3933782" y="5666947"/>
                    <a:pt x="4038941" y="5719525"/>
                    <a:pt x="4196680" y="5651925"/>
                  </a:cubicBezTo>
                  <a:cubicBezTo>
                    <a:pt x="4170390" y="5659436"/>
                    <a:pt x="4166635" y="5681970"/>
                    <a:pt x="4166635" y="5693236"/>
                  </a:cubicBezTo>
                  <a:cubicBezTo>
                    <a:pt x="4159123" y="5678214"/>
                    <a:pt x="4222970" y="5644414"/>
                    <a:pt x="4264282" y="5618126"/>
                  </a:cubicBezTo>
                  <a:cubicBezTo>
                    <a:pt x="4286817" y="5618126"/>
                    <a:pt x="4234237" y="5636903"/>
                    <a:pt x="4249260" y="5644414"/>
                  </a:cubicBezTo>
                  <a:cubicBezTo>
                    <a:pt x="4576004" y="5606859"/>
                    <a:pt x="4782567" y="5419082"/>
                    <a:pt x="5098045" y="5340216"/>
                  </a:cubicBezTo>
                  <a:cubicBezTo>
                    <a:pt x="5007908" y="5362749"/>
                    <a:pt x="4992886" y="5434104"/>
                    <a:pt x="4996641" y="5456637"/>
                  </a:cubicBezTo>
                  <a:cubicBezTo>
                    <a:pt x="4996641" y="5456637"/>
                    <a:pt x="4996641" y="5456637"/>
                    <a:pt x="5083022" y="5437860"/>
                  </a:cubicBezTo>
                  <a:cubicBezTo>
                    <a:pt x="5109312" y="5396549"/>
                    <a:pt x="5176914" y="5377771"/>
                    <a:pt x="5225738" y="5343971"/>
                  </a:cubicBezTo>
                  <a:cubicBezTo>
                    <a:pt x="5237005" y="5351482"/>
                    <a:pt x="5267051" y="5358993"/>
                    <a:pt x="5240761" y="5377771"/>
                  </a:cubicBezTo>
                  <a:cubicBezTo>
                    <a:pt x="5432301" y="5396549"/>
                    <a:pt x="5484880" y="5197505"/>
                    <a:pt x="5702710" y="5171217"/>
                  </a:cubicBezTo>
                  <a:cubicBezTo>
                    <a:pt x="5702710" y="5171217"/>
                    <a:pt x="5702710" y="5171217"/>
                    <a:pt x="5477369" y="5362749"/>
                  </a:cubicBezTo>
                  <a:cubicBezTo>
                    <a:pt x="5477369" y="5362749"/>
                    <a:pt x="5477369" y="5362749"/>
                    <a:pt x="5552483" y="5389038"/>
                  </a:cubicBezTo>
                  <a:cubicBezTo>
                    <a:pt x="5552483" y="5389038"/>
                    <a:pt x="5552483" y="5389038"/>
                    <a:pt x="5454835" y="5475415"/>
                  </a:cubicBezTo>
                  <a:cubicBezTo>
                    <a:pt x="5529949" y="5490437"/>
                    <a:pt x="5571261" y="5396549"/>
                    <a:pt x="5590040" y="5441615"/>
                  </a:cubicBezTo>
                  <a:cubicBezTo>
                    <a:pt x="5578773" y="5456637"/>
                    <a:pt x="5544971" y="5464149"/>
                    <a:pt x="5548727" y="5486682"/>
                  </a:cubicBezTo>
                  <a:cubicBezTo>
                    <a:pt x="5620085" y="5490437"/>
                    <a:pt x="5616329" y="5452882"/>
                    <a:pt x="5661398" y="5430349"/>
                  </a:cubicBezTo>
                  <a:cubicBezTo>
                    <a:pt x="5556238" y="5558037"/>
                    <a:pt x="5304607" y="5621881"/>
                    <a:pt x="5176914" y="5681970"/>
                  </a:cubicBezTo>
                  <a:cubicBezTo>
                    <a:pt x="5158136" y="5693236"/>
                    <a:pt x="5188181" y="5655681"/>
                    <a:pt x="5188181" y="5644414"/>
                  </a:cubicBezTo>
                  <a:cubicBezTo>
                    <a:pt x="5135602" y="5659436"/>
                    <a:pt x="5094289" y="5640659"/>
                    <a:pt x="5030442" y="5674459"/>
                  </a:cubicBezTo>
                  <a:cubicBezTo>
                    <a:pt x="4996641" y="5727036"/>
                    <a:pt x="5067999" y="5696992"/>
                    <a:pt x="5105556" y="5689481"/>
                  </a:cubicBezTo>
                  <a:cubicBezTo>
                    <a:pt x="5109312" y="5727036"/>
                    <a:pt x="5090533" y="5730792"/>
                    <a:pt x="5052976" y="5745814"/>
                  </a:cubicBezTo>
                  <a:cubicBezTo>
                    <a:pt x="5034198" y="5700747"/>
                    <a:pt x="4838902" y="5783369"/>
                    <a:pt x="4775056" y="5738303"/>
                  </a:cubicBezTo>
                  <a:cubicBezTo>
                    <a:pt x="4576004" y="5809658"/>
                    <a:pt x="4838902" y="5850969"/>
                    <a:pt x="4636095" y="5881013"/>
                  </a:cubicBezTo>
                  <a:cubicBezTo>
                    <a:pt x="4636095" y="5881013"/>
                    <a:pt x="4636095" y="5881013"/>
                    <a:pt x="4560982" y="5847213"/>
                  </a:cubicBezTo>
                  <a:cubicBezTo>
                    <a:pt x="4459578" y="5914813"/>
                    <a:pt x="4316862" y="5989924"/>
                    <a:pt x="4185413" y="6016212"/>
                  </a:cubicBezTo>
                  <a:cubicBezTo>
                    <a:pt x="4185413" y="6016212"/>
                    <a:pt x="4185413" y="6016212"/>
                    <a:pt x="4211703" y="6004946"/>
                  </a:cubicBezTo>
                  <a:cubicBezTo>
                    <a:pt x="4222970" y="5978657"/>
                    <a:pt x="4189169" y="5971146"/>
                    <a:pt x="4174146" y="5963635"/>
                  </a:cubicBezTo>
                  <a:cubicBezTo>
                    <a:pt x="4068987" y="5967390"/>
                    <a:pt x="3997629" y="6053768"/>
                    <a:pt x="3922515" y="6019968"/>
                  </a:cubicBezTo>
                  <a:cubicBezTo>
                    <a:pt x="3824867" y="6102590"/>
                    <a:pt x="3648350" y="6192723"/>
                    <a:pt x="3524412" y="6256567"/>
                  </a:cubicBezTo>
                  <a:cubicBezTo>
                    <a:pt x="3471833" y="6196478"/>
                    <a:pt x="3678395" y="6155167"/>
                    <a:pt x="3719708" y="6095079"/>
                  </a:cubicBezTo>
                  <a:cubicBezTo>
                    <a:pt x="3719708" y="6095079"/>
                    <a:pt x="3719708" y="6095079"/>
                    <a:pt x="3603282" y="6128879"/>
                  </a:cubicBezTo>
                  <a:cubicBezTo>
                    <a:pt x="3674640" y="6106345"/>
                    <a:pt x="3697174" y="6072545"/>
                    <a:pt x="3730975" y="6023723"/>
                  </a:cubicBezTo>
                  <a:cubicBezTo>
                    <a:pt x="3625816" y="6038746"/>
                    <a:pt x="3607037" y="6106345"/>
                    <a:pt x="3513145" y="6151412"/>
                  </a:cubicBezTo>
                  <a:cubicBezTo>
                    <a:pt x="3516901" y="6128879"/>
                    <a:pt x="3501878" y="6121367"/>
                    <a:pt x="3456810" y="6132634"/>
                  </a:cubicBezTo>
                  <a:cubicBezTo>
                    <a:pt x="3456810" y="6132634"/>
                    <a:pt x="3456810" y="6132634"/>
                    <a:pt x="3453054" y="6181456"/>
                  </a:cubicBezTo>
                  <a:cubicBezTo>
                    <a:pt x="3453054" y="6177700"/>
                    <a:pt x="3445543" y="6177700"/>
                    <a:pt x="3430520" y="6177700"/>
                  </a:cubicBezTo>
                  <a:cubicBezTo>
                    <a:pt x="3430520" y="6177700"/>
                    <a:pt x="3430520" y="6177700"/>
                    <a:pt x="3265273" y="6249056"/>
                  </a:cubicBezTo>
                  <a:cubicBezTo>
                    <a:pt x="3306587" y="6260322"/>
                    <a:pt x="3321605" y="6301633"/>
                    <a:pt x="3366673" y="6290367"/>
                  </a:cubicBezTo>
                  <a:cubicBezTo>
                    <a:pt x="3340384" y="6267833"/>
                    <a:pt x="3377940" y="6249056"/>
                    <a:pt x="3423009" y="6241545"/>
                  </a:cubicBezTo>
                  <a:cubicBezTo>
                    <a:pt x="3392963" y="6279100"/>
                    <a:pt x="3475588" y="6252811"/>
                    <a:pt x="3479344" y="6279100"/>
                  </a:cubicBezTo>
                  <a:cubicBezTo>
                    <a:pt x="3389208" y="6301633"/>
                    <a:pt x="3280298" y="6335433"/>
                    <a:pt x="3223962" y="6365477"/>
                  </a:cubicBezTo>
                  <a:cubicBezTo>
                    <a:pt x="3223962" y="6365477"/>
                    <a:pt x="3223962" y="6365477"/>
                    <a:pt x="3193917" y="6327922"/>
                  </a:cubicBezTo>
                  <a:cubicBezTo>
                    <a:pt x="3107532" y="6339189"/>
                    <a:pt x="3021154" y="6384255"/>
                    <a:pt x="2961065" y="6388011"/>
                  </a:cubicBezTo>
                  <a:cubicBezTo>
                    <a:pt x="2961065" y="6388011"/>
                    <a:pt x="2961065" y="6388011"/>
                    <a:pt x="2972329" y="6361722"/>
                  </a:cubicBezTo>
                  <a:cubicBezTo>
                    <a:pt x="2867174" y="6376744"/>
                    <a:pt x="2773282" y="6429321"/>
                    <a:pt x="2671879" y="6410544"/>
                  </a:cubicBezTo>
                  <a:cubicBezTo>
                    <a:pt x="2593009" y="6485654"/>
                    <a:pt x="2487849" y="6557010"/>
                    <a:pt x="2424003" y="6624609"/>
                  </a:cubicBezTo>
                  <a:cubicBezTo>
                    <a:pt x="2397712" y="6692209"/>
                    <a:pt x="2138570" y="6628365"/>
                    <a:pt x="2055942" y="6729764"/>
                  </a:cubicBezTo>
                  <a:cubicBezTo>
                    <a:pt x="2044675" y="6726009"/>
                    <a:pt x="2116035" y="6673431"/>
                    <a:pt x="2146081" y="6643387"/>
                  </a:cubicBezTo>
                  <a:cubicBezTo>
                    <a:pt x="2108525" y="6647143"/>
                    <a:pt x="2082237" y="6669676"/>
                    <a:pt x="2059702" y="6684698"/>
                  </a:cubicBezTo>
                  <a:cubicBezTo>
                    <a:pt x="2048432" y="6692209"/>
                    <a:pt x="2037166" y="6699720"/>
                    <a:pt x="2029654" y="6699720"/>
                  </a:cubicBezTo>
                  <a:lnTo>
                    <a:pt x="2026198" y="6699720"/>
                  </a:lnTo>
                  <a:lnTo>
                    <a:pt x="2017768" y="6694732"/>
                  </a:lnTo>
                  <a:cubicBezTo>
                    <a:pt x="1905422" y="6628600"/>
                    <a:pt x="1216551" y="6226053"/>
                    <a:pt x="1571462" y="6433077"/>
                  </a:cubicBezTo>
                  <a:cubicBezTo>
                    <a:pt x="1571462" y="6433077"/>
                    <a:pt x="1571462" y="6433077"/>
                    <a:pt x="1571462" y="6429321"/>
                  </a:cubicBezTo>
                  <a:cubicBezTo>
                    <a:pt x="1571462" y="6429321"/>
                    <a:pt x="1571462" y="6429321"/>
                    <a:pt x="1575216" y="6421810"/>
                  </a:cubicBezTo>
                  <a:lnTo>
                    <a:pt x="1575908" y="6420888"/>
                  </a:lnTo>
                  <a:lnTo>
                    <a:pt x="1590238" y="6429321"/>
                  </a:lnTo>
                  <a:lnTo>
                    <a:pt x="1590238" y="6428184"/>
                  </a:lnTo>
                  <a:lnTo>
                    <a:pt x="1635937" y="6454756"/>
                  </a:lnTo>
                  <a:cubicBezTo>
                    <a:pt x="1808641" y="6555191"/>
                    <a:pt x="2072844" y="6708874"/>
                    <a:pt x="2022140" y="6677187"/>
                  </a:cubicBezTo>
                  <a:cubicBezTo>
                    <a:pt x="2022140" y="6677187"/>
                    <a:pt x="2022140" y="6677187"/>
                    <a:pt x="2025897" y="6677187"/>
                  </a:cubicBezTo>
                  <a:cubicBezTo>
                    <a:pt x="2025897" y="6677187"/>
                    <a:pt x="2025897" y="6677187"/>
                    <a:pt x="2044675" y="6673431"/>
                  </a:cubicBezTo>
                  <a:cubicBezTo>
                    <a:pt x="2055942" y="6669676"/>
                    <a:pt x="2063455" y="6669676"/>
                    <a:pt x="2063455" y="6665920"/>
                  </a:cubicBezTo>
                  <a:cubicBezTo>
                    <a:pt x="2070965" y="6658409"/>
                    <a:pt x="2067211" y="6654654"/>
                    <a:pt x="2059702" y="6647143"/>
                  </a:cubicBezTo>
                  <a:cubicBezTo>
                    <a:pt x="2040919" y="6635876"/>
                    <a:pt x="2010872" y="6620854"/>
                    <a:pt x="2044675" y="6602076"/>
                  </a:cubicBezTo>
                  <a:cubicBezTo>
                    <a:pt x="2044675" y="6602076"/>
                    <a:pt x="2044675" y="6602076"/>
                    <a:pt x="2018386" y="6613343"/>
                  </a:cubicBezTo>
                  <a:cubicBezTo>
                    <a:pt x="2018386" y="6613343"/>
                    <a:pt x="2018386" y="6613343"/>
                    <a:pt x="2016509" y="6613812"/>
                  </a:cubicBezTo>
                  <a:lnTo>
                    <a:pt x="2005950" y="6616453"/>
                  </a:lnTo>
                  <a:lnTo>
                    <a:pt x="1981709" y="6602311"/>
                  </a:lnTo>
                  <a:cubicBezTo>
                    <a:pt x="1928250" y="6571093"/>
                    <a:pt x="1828725" y="6512882"/>
                    <a:pt x="1654086" y="6410544"/>
                  </a:cubicBezTo>
                  <a:cubicBezTo>
                    <a:pt x="1654086" y="6410544"/>
                    <a:pt x="1654086" y="6410544"/>
                    <a:pt x="1650329" y="6406788"/>
                  </a:cubicBezTo>
                  <a:cubicBezTo>
                    <a:pt x="1650329" y="6406788"/>
                    <a:pt x="1650329" y="6406788"/>
                    <a:pt x="1650329" y="6399277"/>
                  </a:cubicBezTo>
                  <a:cubicBezTo>
                    <a:pt x="1650329" y="6399277"/>
                    <a:pt x="1650329" y="6399277"/>
                    <a:pt x="1631552" y="6350455"/>
                  </a:cubicBezTo>
                  <a:cubicBezTo>
                    <a:pt x="1616531" y="6316655"/>
                    <a:pt x="1601507" y="6294122"/>
                    <a:pt x="1586483" y="6279100"/>
                  </a:cubicBezTo>
                  <a:cubicBezTo>
                    <a:pt x="1616531" y="6395522"/>
                    <a:pt x="1496349" y="6256567"/>
                    <a:pt x="1552684" y="6369233"/>
                  </a:cubicBezTo>
                  <a:cubicBezTo>
                    <a:pt x="1477570" y="6290367"/>
                    <a:pt x="1428746" y="6170189"/>
                    <a:pt x="1417479" y="6053768"/>
                  </a:cubicBezTo>
                  <a:cubicBezTo>
                    <a:pt x="1443769" y="6050012"/>
                    <a:pt x="1451281" y="6031235"/>
                    <a:pt x="1451281" y="5989924"/>
                  </a:cubicBezTo>
                  <a:cubicBezTo>
                    <a:pt x="1451281" y="5989924"/>
                    <a:pt x="1451281" y="5989924"/>
                    <a:pt x="1406213" y="5967390"/>
                  </a:cubicBezTo>
                  <a:cubicBezTo>
                    <a:pt x="1398701" y="5914813"/>
                    <a:pt x="1473815" y="6053768"/>
                    <a:pt x="1458792" y="5948613"/>
                  </a:cubicBezTo>
                  <a:cubicBezTo>
                    <a:pt x="1368656" y="5858480"/>
                    <a:pt x="1409968" y="5618126"/>
                    <a:pt x="1286031" y="5603103"/>
                  </a:cubicBezTo>
                  <a:cubicBezTo>
                    <a:pt x="1308565" y="5509215"/>
                    <a:pt x="1372411" y="5745814"/>
                    <a:pt x="1394945" y="5606859"/>
                  </a:cubicBezTo>
                  <a:cubicBezTo>
                    <a:pt x="1455036" y="5666947"/>
                    <a:pt x="1432502" y="5779614"/>
                    <a:pt x="1496349" y="5787125"/>
                  </a:cubicBezTo>
                  <a:cubicBezTo>
                    <a:pt x="1458792" y="5723281"/>
                    <a:pt x="1537661" y="5749569"/>
                    <a:pt x="1526394" y="5704503"/>
                  </a:cubicBezTo>
                  <a:cubicBezTo>
                    <a:pt x="1526394" y="5704503"/>
                    <a:pt x="1526394" y="5704503"/>
                    <a:pt x="1470059" y="5636903"/>
                  </a:cubicBezTo>
                  <a:cubicBezTo>
                    <a:pt x="1470059" y="5636903"/>
                    <a:pt x="1470059" y="5636903"/>
                    <a:pt x="1473815" y="5651925"/>
                  </a:cubicBezTo>
                  <a:cubicBezTo>
                    <a:pt x="1383679" y="5539259"/>
                    <a:pt x="1357388" y="5325194"/>
                    <a:pt x="1304809" y="5159950"/>
                  </a:cubicBezTo>
                  <a:cubicBezTo>
                    <a:pt x="1210917" y="5036017"/>
                    <a:pt x="1102002" y="4960907"/>
                    <a:pt x="1064445" y="4791907"/>
                  </a:cubicBezTo>
                  <a:cubicBezTo>
                    <a:pt x="1109514" y="4833218"/>
                    <a:pt x="1060689" y="4641686"/>
                    <a:pt x="1147070" y="4731819"/>
                  </a:cubicBezTo>
                  <a:cubicBezTo>
                    <a:pt x="1158337" y="4645442"/>
                    <a:pt x="1102002" y="4577842"/>
                    <a:pt x="1075712" y="4585353"/>
                  </a:cubicBezTo>
                  <a:cubicBezTo>
                    <a:pt x="1086979" y="4652953"/>
                    <a:pt x="1075712" y="4611642"/>
                    <a:pt x="1079468" y="4671730"/>
                  </a:cubicBezTo>
                  <a:cubicBezTo>
                    <a:pt x="1038155" y="4641686"/>
                    <a:pt x="1015621" y="4547798"/>
                    <a:pt x="1026888" y="4506487"/>
                  </a:cubicBezTo>
                  <a:cubicBezTo>
                    <a:pt x="1026888" y="4525264"/>
                    <a:pt x="1030644" y="4517753"/>
                    <a:pt x="1041911" y="4517753"/>
                  </a:cubicBezTo>
                  <a:cubicBezTo>
                    <a:pt x="1041911" y="4431376"/>
                    <a:pt x="1000598" y="4487709"/>
                    <a:pt x="974309" y="4431376"/>
                  </a:cubicBezTo>
                  <a:cubicBezTo>
                    <a:pt x="1011866" y="4401332"/>
                    <a:pt x="951775" y="4296177"/>
                    <a:pt x="959286" y="4236088"/>
                  </a:cubicBezTo>
                  <a:cubicBezTo>
                    <a:pt x="959286" y="4236088"/>
                    <a:pt x="959286" y="4236088"/>
                    <a:pt x="876661" y="4175999"/>
                  </a:cubicBezTo>
                  <a:cubicBezTo>
                    <a:pt x="929240" y="4206044"/>
                    <a:pt x="872905" y="4097133"/>
                    <a:pt x="906706" y="4074600"/>
                  </a:cubicBezTo>
                  <a:cubicBezTo>
                    <a:pt x="861638" y="4025778"/>
                    <a:pt x="801547" y="3991978"/>
                    <a:pt x="790280" y="3901845"/>
                  </a:cubicBezTo>
                  <a:cubicBezTo>
                    <a:pt x="820326" y="3931889"/>
                    <a:pt x="797791" y="3815468"/>
                    <a:pt x="839104" y="3804201"/>
                  </a:cubicBezTo>
                  <a:cubicBezTo>
                    <a:pt x="839104" y="3646469"/>
                    <a:pt x="666342" y="3590136"/>
                    <a:pt x="688876" y="3436162"/>
                  </a:cubicBezTo>
                  <a:cubicBezTo>
                    <a:pt x="696388" y="3439916"/>
                    <a:pt x="730189" y="3458694"/>
                    <a:pt x="730189" y="3417383"/>
                  </a:cubicBezTo>
                  <a:cubicBezTo>
                    <a:pt x="711411" y="3387339"/>
                    <a:pt x="700144" y="3331009"/>
                    <a:pt x="688876" y="3297212"/>
                  </a:cubicBezTo>
                  <a:cubicBezTo>
                    <a:pt x="681365" y="3278435"/>
                    <a:pt x="673854" y="3270923"/>
                    <a:pt x="662587" y="3274676"/>
                  </a:cubicBezTo>
                  <a:cubicBezTo>
                    <a:pt x="610007" y="3225855"/>
                    <a:pt x="561182" y="3203323"/>
                    <a:pt x="497335" y="3098169"/>
                  </a:cubicBezTo>
                  <a:cubicBezTo>
                    <a:pt x="452268" y="3120701"/>
                    <a:pt x="497335" y="3210831"/>
                    <a:pt x="523626" y="3248390"/>
                  </a:cubicBezTo>
                  <a:cubicBezTo>
                    <a:pt x="523626" y="3248390"/>
                    <a:pt x="523626" y="3248390"/>
                    <a:pt x="576206" y="3274676"/>
                  </a:cubicBezTo>
                  <a:cubicBezTo>
                    <a:pt x="516114" y="3327251"/>
                    <a:pt x="617518" y="3376073"/>
                    <a:pt x="602496" y="3406116"/>
                  </a:cubicBezTo>
                  <a:cubicBezTo>
                    <a:pt x="501092" y="3361055"/>
                    <a:pt x="467291" y="3154500"/>
                    <a:pt x="388421" y="3049346"/>
                  </a:cubicBezTo>
                  <a:cubicBezTo>
                    <a:pt x="343353" y="3139478"/>
                    <a:pt x="373398" y="3300965"/>
                    <a:pt x="418467" y="3436162"/>
                  </a:cubicBezTo>
                  <a:cubicBezTo>
                    <a:pt x="418467" y="3436162"/>
                    <a:pt x="418467" y="3436162"/>
                    <a:pt x="429734" y="3368568"/>
                  </a:cubicBezTo>
                  <a:cubicBezTo>
                    <a:pt x="429734" y="3368568"/>
                    <a:pt x="429734" y="3368568"/>
                    <a:pt x="448512" y="3439916"/>
                  </a:cubicBezTo>
                  <a:cubicBezTo>
                    <a:pt x="448512" y="3439916"/>
                    <a:pt x="448512" y="3439916"/>
                    <a:pt x="482313" y="3357295"/>
                  </a:cubicBezTo>
                  <a:cubicBezTo>
                    <a:pt x="489825" y="3428650"/>
                    <a:pt x="519870" y="3484984"/>
                    <a:pt x="531137" y="3545069"/>
                  </a:cubicBezTo>
                  <a:cubicBezTo>
                    <a:pt x="512359" y="3473717"/>
                    <a:pt x="568695" y="3428650"/>
                    <a:pt x="568695" y="3473717"/>
                  </a:cubicBezTo>
                  <a:cubicBezTo>
                    <a:pt x="546160" y="3563847"/>
                    <a:pt x="621274" y="3548825"/>
                    <a:pt x="632541" y="3612669"/>
                  </a:cubicBezTo>
                  <a:cubicBezTo>
                    <a:pt x="628786" y="3575113"/>
                    <a:pt x="617518" y="3530047"/>
                    <a:pt x="651320" y="3552580"/>
                  </a:cubicBezTo>
                  <a:cubicBezTo>
                    <a:pt x="628786" y="3691535"/>
                    <a:pt x="673854" y="3714068"/>
                    <a:pt x="643808" y="3838001"/>
                  </a:cubicBezTo>
                  <a:cubicBezTo>
                    <a:pt x="715166" y="3804201"/>
                    <a:pt x="685121" y="3976956"/>
                    <a:pt x="752723" y="3976956"/>
                  </a:cubicBezTo>
                  <a:cubicBezTo>
                    <a:pt x="752723" y="3976956"/>
                    <a:pt x="752723" y="3976956"/>
                    <a:pt x="745212" y="3924378"/>
                  </a:cubicBezTo>
                  <a:cubicBezTo>
                    <a:pt x="745212" y="3924378"/>
                    <a:pt x="745212" y="3924378"/>
                    <a:pt x="820326" y="4018267"/>
                  </a:cubicBezTo>
                  <a:cubicBezTo>
                    <a:pt x="786524" y="4134688"/>
                    <a:pt x="733945" y="3946912"/>
                    <a:pt x="730189" y="4112155"/>
                  </a:cubicBezTo>
                  <a:cubicBezTo>
                    <a:pt x="760234" y="4254866"/>
                    <a:pt x="839104" y="4228577"/>
                    <a:pt x="872905" y="4341243"/>
                  </a:cubicBezTo>
                  <a:cubicBezTo>
                    <a:pt x="820326" y="4314954"/>
                    <a:pt x="756478" y="4236088"/>
                    <a:pt x="733945" y="4145955"/>
                  </a:cubicBezTo>
                  <a:cubicBezTo>
                    <a:pt x="733945" y="4145955"/>
                    <a:pt x="733945" y="4145955"/>
                    <a:pt x="726433" y="4206044"/>
                  </a:cubicBezTo>
                  <a:cubicBezTo>
                    <a:pt x="692632" y="4187266"/>
                    <a:pt x="666342" y="4059578"/>
                    <a:pt x="655075" y="3995734"/>
                  </a:cubicBezTo>
                  <a:cubicBezTo>
                    <a:pt x="733945" y="4085866"/>
                    <a:pt x="655075" y="3946912"/>
                    <a:pt x="685121" y="3886823"/>
                  </a:cubicBezTo>
                  <a:cubicBezTo>
                    <a:pt x="640052" y="3890579"/>
                    <a:pt x="662587" y="3954423"/>
                    <a:pt x="606251" y="3886823"/>
                  </a:cubicBezTo>
                  <a:cubicBezTo>
                    <a:pt x="628786" y="3958178"/>
                    <a:pt x="632541" y="3969445"/>
                    <a:pt x="640052" y="4067089"/>
                  </a:cubicBezTo>
                  <a:cubicBezTo>
                    <a:pt x="610007" y="3860534"/>
                    <a:pt x="441001" y="3924378"/>
                    <a:pt x="433488" y="3744113"/>
                  </a:cubicBezTo>
                  <a:cubicBezTo>
                    <a:pt x="474802" y="3819223"/>
                    <a:pt x="489825" y="3699046"/>
                    <a:pt x="508603" y="3684024"/>
                  </a:cubicBezTo>
                  <a:cubicBezTo>
                    <a:pt x="493580" y="3646469"/>
                    <a:pt x="463535" y="3571358"/>
                    <a:pt x="444756" y="3545069"/>
                  </a:cubicBezTo>
                  <a:cubicBezTo>
                    <a:pt x="444756" y="3545069"/>
                    <a:pt x="444756" y="3545069"/>
                    <a:pt x="388421" y="3590136"/>
                  </a:cubicBezTo>
                  <a:cubicBezTo>
                    <a:pt x="332086" y="3496250"/>
                    <a:pt x="459779" y="3424895"/>
                    <a:pt x="362131" y="3323504"/>
                  </a:cubicBezTo>
                  <a:cubicBezTo>
                    <a:pt x="320819" y="3319744"/>
                    <a:pt x="377154" y="3428650"/>
                    <a:pt x="362131" y="3409870"/>
                  </a:cubicBezTo>
                  <a:cubicBezTo>
                    <a:pt x="283262" y="3259656"/>
                    <a:pt x="369643" y="3177034"/>
                    <a:pt x="380910" y="3023059"/>
                  </a:cubicBezTo>
                  <a:cubicBezTo>
                    <a:pt x="358376" y="3019301"/>
                    <a:pt x="317063" y="3030568"/>
                    <a:pt x="271995" y="2989257"/>
                  </a:cubicBezTo>
                  <a:cubicBezTo>
                    <a:pt x="313307" y="2996768"/>
                    <a:pt x="324574" y="2955457"/>
                    <a:pt x="365887" y="3004279"/>
                  </a:cubicBezTo>
                  <a:cubicBezTo>
                    <a:pt x="369643" y="2951702"/>
                    <a:pt x="328330" y="2902880"/>
                    <a:pt x="302040" y="2865326"/>
                  </a:cubicBezTo>
                  <a:cubicBezTo>
                    <a:pt x="305796" y="2970480"/>
                    <a:pt x="234438" y="2839036"/>
                    <a:pt x="208148" y="2824013"/>
                  </a:cubicBezTo>
                  <a:cubicBezTo>
                    <a:pt x="200637" y="2771436"/>
                    <a:pt x="249461" y="2831525"/>
                    <a:pt x="268239" y="2861570"/>
                  </a:cubicBezTo>
                  <a:cubicBezTo>
                    <a:pt x="268239" y="2816502"/>
                    <a:pt x="313307" y="2752658"/>
                    <a:pt x="249461" y="2745149"/>
                  </a:cubicBezTo>
                  <a:cubicBezTo>
                    <a:pt x="287018" y="2730127"/>
                    <a:pt x="384665" y="2831525"/>
                    <a:pt x="414711" y="2906636"/>
                  </a:cubicBezTo>
                  <a:cubicBezTo>
                    <a:pt x="414711" y="2906636"/>
                    <a:pt x="414711" y="2906636"/>
                    <a:pt x="407199" y="2850303"/>
                  </a:cubicBezTo>
                  <a:cubicBezTo>
                    <a:pt x="437245" y="2880346"/>
                    <a:pt x="433488" y="2891615"/>
                    <a:pt x="441001" y="2944191"/>
                  </a:cubicBezTo>
                  <a:cubicBezTo>
                    <a:pt x="459779" y="2884101"/>
                    <a:pt x="493580" y="2880346"/>
                    <a:pt x="527381" y="2884101"/>
                  </a:cubicBezTo>
                  <a:cubicBezTo>
                    <a:pt x="523626" y="2891615"/>
                    <a:pt x="516114" y="2884101"/>
                    <a:pt x="512359" y="2891615"/>
                  </a:cubicBezTo>
                  <a:cubicBezTo>
                    <a:pt x="512359" y="2936682"/>
                    <a:pt x="531137" y="2962969"/>
                    <a:pt x="549916" y="2947948"/>
                  </a:cubicBezTo>
                  <a:cubicBezTo>
                    <a:pt x="613762" y="2970480"/>
                    <a:pt x="568695" y="2884101"/>
                    <a:pt x="587473" y="2846546"/>
                  </a:cubicBezTo>
                  <a:cubicBezTo>
                    <a:pt x="587473" y="2846546"/>
                    <a:pt x="587473" y="2846546"/>
                    <a:pt x="561182" y="2786458"/>
                  </a:cubicBezTo>
                  <a:cubicBezTo>
                    <a:pt x="561182" y="2786458"/>
                    <a:pt x="561182" y="2786458"/>
                    <a:pt x="332086" y="2621213"/>
                  </a:cubicBezTo>
                  <a:cubicBezTo>
                    <a:pt x="287018" y="2534835"/>
                    <a:pt x="317063" y="2482259"/>
                    <a:pt x="328330" y="2407150"/>
                  </a:cubicBezTo>
                  <a:cubicBezTo>
                    <a:pt x="328330" y="2407150"/>
                    <a:pt x="328330" y="2407150"/>
                    <a:pt x="275750" y="2399636"/>
                  </a:cubicBezTo>
                  <a:cubicBezTo>
                    <a:pt x="260728" y="2320771"/>
                    <a:pt x="253216" y="2241903"/>
                    <a:pt x="324574" y="2275703"/>
                  </a:cubicBezTo>
                  <a:cubicBezTo>
                    <a:pt x="313307" y="2283217"/>
                    <a:pt x="317063" y="2290724"/>
                    <a:pt x="320819" y="2309503"/>
                  </a:cubicBezTo>
                  <a:cubicBezTo>
                    <a:pt x="328330" y="2309503"/>
                    <a:pt x="332086" y="2313258"/>
                    <a:pt x="339597" y="2317016"/>
                  </a:cubicBezTo>
                  <a:cubicBezTo>
                    <a:pt x="339597" y="2317016"/>
                    <a:pt x="339597" y="2317016"/>
                    <a:pt x="347109" y="2320771"/>
                  </a:cubicBezTo>
                  <a:cubicBezTo>
                    <a:pt x="309552" y="2238149"/>
                    <a:pt x="287018" y="2189328"/>
                    <a:pt x="283262" y="2181816"/>
                  </a:cubicBezTo>
                  <a:cubicBezTo>
                    <a:pt x="388421" y="2309503"/>
                    <a:pt x="369643" y="2166794"/>
                    <a:pt x="456023" y="2170551"/>
                  </a:cubicBezTo>
                  <a:cubicBezTo>
                    <a:pt x="456023" y="2170551"/>
                    <a:pt x="456023" y="2170551"/>
                    <a:pt x="392177" y="2031596"/>
                  </a:cubicBezTo>
                  <a:cubicBezTo>
                    <a:pt x="388421" y="2129240"/>
                    <a:pt x="350864" y="2042862"/>
                    <a:pt x="332086" y="2016574"/>
                  </a:cubicBezTo>
                  <a:cubicBezTo>
                    <a:pt x="354620" y="2005308"/>
                    <a:pt x="347109" y="1975264"/>
                    <a:pt x="332086" y="1941463"/>
                  </a:cubicBezTo>
                  <a:cubicBezTo>
                    <a:pt x="332086" y="1941463"/>
                    <a:pt x="332086" y="1941463"/>
                    <a:pt x="309552" y="1892642"/>
                  </a:cubicBezTo>
                  <a:cubicBezTo>
                    <a:pt x="309552" y="1892642"/>
                    <a:pt x="309552" y="1892642"/>
                    <a:pt x="302040" y="1866352"/>
                  </a:cubicBezTo>
                  <a:cubicBezTo>
                    <a:pt x="302040" y="1866352"/>
                    <a:pt x="302040" y="1866352"/>
                    <a:pt x="298285" y="1866352"/>
                  </a:cubicBezTo>
                  <a:cubicBezTo>
                    <a:pt x="932996" y="784756"/>
                    <a:pt x="474802" y="1565911"/>
                    <a:pt x="617518" y="1325556"/>
                  </a:cubicBezTo>
                  <a:cubicBezTo>
                    <a:pt x="617518" y="1325556"/>
                    <a:pt x="617518" y="1325556"/>
                    <a:pt x="621274" y="1325556"/>
                  </a:cubicBezTo>
                  <a:cubicBezTo>
                    <a:pt x="621274" y="1325556"/>
                    <a:pt x="621274" y="1325556"/>
                    <a:pt x="625030" y="1321800"/>
                  </a:cubicBezTo>
                  <a:cubicBezTo>
                    <a:pt x="625030" y="1321800"/>
                    <a:pt x="625030" y="1321800"/>
                    <a:pt x="636297" y="1321800"/>
                  </a:cubicBezTo>
                  <a:cubicBezTo>
                    <a:pt x="636297" y="1321800"/>
                    <a:pt x="636297" y="1321800"/>
                    <a:pt x="636297" y="1329311"/>
                  </a:cubicBezTo>
                  <a:cubicBezTo>
                    <a:pt x="685121" y="1333066"/>
                    <a:pt x="767746" y="1306777"/>
                    <a:pt x="824081" y="1280488"/>
                  </a:cubicBezTo>
                  <a:cubicBezTo>
                    <a:pt x="816570" y="1265467"/>
                    <a:pt x="872905" y="1171577"/>
                    <a:pt x="899195" y="1115244"/>
                  </a:cubicBezTo>
                  <a:cubicBezTo>
                    <a:pt x="794035" y="1126511"/>
                    <a:pt x="846615" y="1092711"/>
                    <a:pt x="831592" y="1062667"/>
                  </a:cubicBezTo>
                  <a:cubicBezTo>
                    <a:pt x="842860" y="1062667"/>
                    <a:pt x="861638" y="1058912"/>
                    <a:pt x="861638" y="1055155"/>
                  </a:cubicBezTo>
                  <a:cubicBezTo>
                    <a:pt x="872905" y="1036377"/>
                    <a:pt x="839104" y="1040133"/>
                    <a:pt x="831592" y="1025111"/>
                  </a:cubicBezTo>
                  <a:cubicBezTo>
                    <a:pt x="730189" y="1077690"/>
                    <a:pt x="621274" y="1111488"/>
                    <a:pt x="594984" y="1186600"/>
                  </a:cubicBezTo>
                  <a:cubicBezTo>
                    <a:pt x="632541" y="1209135"/>
                    <a:pt x="643808" y="1145288"/>
                    <a:pt x="685121" y="1152799"/>
                  </a:cubicBezTo>
                  <a:cubicBezTo>
                    <a:pt x="662587" y="1182844"/>
                    <a:pt x="636297" y="1201621"/>
                    <a:pt x="602496" y="1212888"/>
                  </a:cubicBezTo>
                  <a:cubicBezTo>
                    <a:pt x="602496" y="1212888"/>
                    <a:pt x="602496" y="1212888"/>
                    <a:pt x="600618" y="1213359"/>
                  </a:cubicBezTo>
                  <a:lnTo>
                    <a:pt x="587677" y="1216592"/>
                  </a:lnTo>
                  <a:lnTo>
                    <a:pt x="589150" y="1214064"/>
                  </a:lnTo>
                  <a:cubicBezTo>
                    <a:pt x="595549" y="1203046"/>
                    <a:pt x="595571" y="1202912"/>
                    <a:pt x="587473" y="1216643"/>
                  </a:cubicBezTo>
                  <a:lnTo>
                    <a:pt x="587677" y="1216592"/>
                  </a:lnTo>
                  <a:lnTo>
                    <a:pt x="580687" y="1228600"/>
                  </a:lnTo>
                  <a:cubicBezTo>
                    <a:pt x="531882" y="1312345"/>
                    <a:pt x="356826" y="1611559"/>
                    <a:pt x="232585" y="1823706"/>
                  </a:cubicBezTo>
                  <a:lnTo>
                    <a:pt x="190004" y="1896397"/>
                  </a:lnTo>
                  <a:lnTo>
                    <a:pt x="189370" y="1896397"/>
                  </a:lnTo>
                  <a:cubicBezTo>
                    <a:pt x="56982" y="2123138"/>
                    <a:pt x="92015" y="2063636"/>
                    <a:pt x="182966" y="1908412"/>
                  </a:cubicBezTo>
                  <a:lnTo>
                    <a:pt x="190004" y="1896397"/>
                  </a:lnTo>
                  <a:lnTo>
                    <a:pt x="193126" y="1896397"/>
                  </a:lnTo>
                  <a:cubicBezTo>
                    <a:pt x="193126" y="1896397"/>
                    <a:pt x="193126" y="1896397"/>
                    <a:pt x="193126" y="1900153"/>
                  </a:cubicBezTo>
                  <a:cubicBezTo>
                    <a:pt x="193126" y="1900153"/>
                    <a:pt x="193126" y="1900153"/>
                    <a:pt x="193126" y="1907664"/>
                  </a:cubicBezTo>
                  <a:cubicBezTo>
                    <a:pt x="193126" y="1907664"/>
                    <a:pt x="193126" y="1907664"/>
                    <a:pt x="200637" y="1937709"/>
                  </a:cubicBezTo>
                  <a:cubicBezTo>
                    <a:pt x="208148" y="1956485"/>
                    <a:pt x="211904" y="1979019"/>
                    <a:pt x="215660" y="2001552"/>
                  </a:cubicBezTo>
                  <a:cubicBezTo>
                    <a:pt x="215660" y="2001552"/>
                    <a:pt x="215660" y="2001552"/>
                    <a:pt x="185614" y="2039108"/>
                  </a:cubicBezTo>
                  <a:cubicBezTo>
                    <a:pt x="185614" y="2039108"/>
                    <a:pt x="185614" y="2039108"/>
                    <a:pt x="230682" y="2125486"/>
                  </a:cubicBezTo>
                  <a:cubicBezTo>
                    <a:pt x="200637" y="2091685"/>
                    <a:pt x="166836" y="2125486"/>
                    <a:pt x="133035" y="2031596"/>
                  </a:cubicBezTo>
                  <a:cubicBezTo>
                    <a:pt x="99233" y="2054130"/>
                    <a:pt x="166836" y="2125486"/>
                    <a:pt x="170591" y="2185573"/>
                  </a:cubicBezTo>
                  <a:cubicBezTo>
                    <a:pt x="170591" y="2185573"/>
                    <a:pt x="170591" y="2185573"/>
                    <a:pt x="226927" y="2200593"/>
                  </a:cubicBezTo>
                  <a:cubicBezTo>
                    <a:pt x="196881" y="2196838"/>
                    <a:pt x="223171" y="2324525"/>
                    <a:pt x="163080" y="2245657"/>
                  </a:cubicBezTo>
                  <a:cubicBezTo>
                    <a:pt x="163080" y="2245657"/>
                    <a:pt x="163080" y="2245657"/>
                    <a:pt x="84211" y="2114217"/>
                  </a:cubicBezTo>
                  <a:cubicBezTo>
                    <a:pt x="84211" y="2114217"/>
                    <a:pt x="84211" y="2114217"/>
                    <a:pt x="57921" y="2163037"/>
                  </a:cubicBezTo>
                  <a:cubicBezTo>
                    <a:pt x="57921" y="2163037"/>
                    <a:pt x="57921" y="2163037"/>
                    <a:pt x="16608" y="2042862"/>
                  </a:cubicBezTo>
                  <a:cubicBezTo>
                    <a:pt x="16608" y="2042862"/>
                    <a:pt x="16608" y="2042862"/>
                    <a:pt x="50409" y="2065397"/>
                  </a:cubicBezTo>
                  <a:cubicBezTo>
                    <a:pt x="39142" y="2042862"/>
                    <a:pt x="32570" y="2024086"/>
                    <a:pt x="28814" y="2008593"/>
                  </a:cubicBezTo>
                  <a:lnTo>
                    <a:pt x="24307" y="1972989"/>
                  </a:lnTo>
                  <a:lnTo>
                    <a:pt x="39524" y="1947023"/>
                  </a:lnTo>
                  <a:cubicBezTo>
                    <a:pt x="74513" y="1887280"/>
                    <a:pt x="114821" y="1818275"/>
                    <a:pt x="78383" y="1880064"/>
                  </a:cubicBezTo>
                  <a:lnTo>
                    <a:pt x="74889" y="1885994"/>
                  </a:lnTo>
                  <a:lnTo>
                    <a:pt x="78342" y="1880085"/>
                  </a:lnTo>
                  <a:cubicBezTo>
                    <a:pt x="155099" y="1748757"/>
                    <a:pt x="298285" y="1503943"/>
                    <a:pt x="549916" y="1073935"/>
                  </a:cubicBezTo>
                  <a:cubicBezTo>
                    <a:pt x="572450" y="1092711"/>
                    <a:pt x="591228" y="1107735"/>
                    <a:pt x="681365" y="1051399"/>
                  </a:cubicBezTo>
                  <a:cubicBezTo>
                    <a:pt x="726433" y="972533"/>
                    <a:pt x="790280" y="950000"/>
                    <a:pt x="914218" y="934978"/>
                  </a:cubicBezTo>
                  <a:cubicBezTo>
                    <a:pt x="831592" y="968778"/>
                    <a:pt x="917973" y="980044"/>
                    <a:pt x="891683" y="1025111"/>
                  </a:cubicBezTo>
                  <a:cubicBezTo>
                    <a:pt x="989332" y="1025111"/>
                    <a:pt x="1004354" y="968778"/>
                    <a:pt x="1045667" y="931222"/>
                  </a:cubicBezTo>
                  <a:cubicBezTo>
                    <a:pt x="1075712" y="957511"/>
                    <a:pt x="1098246" y="980044"/>
                    <a:pt x="1019377" y="995066"/>
                  </a:cubicBezTo>
                  <a:cubicBezTo>
                    <a:pt x="1026888" y="1066422"/>
                    <a:pt x="1120780" y="957511"/>
                    <a:pt x="1143315" y="1025111"/>
                  </a:cubicBezTo>
                  <a:cubicBezTo>
                    <a:pt x="1406213" y="953755"/>
                    <a:pt x="1293542" y="743445"/>
                    <a:pt x="1624039" y="750957"/>
                  </a:cubicBezTo>
                  <a:cubicBezTo>
                    <a:pt x="1624039" y="750957"/>
                    <a:pt x="1624039" y="750957"/>
                    <a:pt x="1620286" y="781001"/>
                  </a:cubicBezTo>
                  <a:cubicBezTo>
                    <a:pt x="1804314" y="694623"/>
                    <a:pt x="1928250" y="702135"/>
                    <a:pt x="2101014" y="630779"/>
                  </a:cubicBezTo>
                  <a:cubicBezTo>
                    <a:pt x="2101014" y="630779"/>
                    <a:pt x="2101014" y="630779"/>
                    <a:pt x="2262508" y="664579"/>
                  </a:cubicBezTo>
                  <a:cubicBezTo>
                    <a:pt x="2232460" y="687112"/>
                    <a:pt x="2161104" y="762223"/>
                    <a:pt x="2209928" y="784756"/>
                  </a:cubicBezTo>
                  <a:cubicBezTo>
                    <a:pt x="2123546" y="732179"/>
                    <a:pt x="2055942" y="777245"/>
                    <a:pt x="1973318" y="754712"/>
                  </a:cubicBezTo>
                  <a:cubicBezTo>
                    <a:pt x="1969562" y="777245"/>
                    <a:pt x="2003366" y="784756"/>
                    <a:pt x="2018386" y="792267"/>
                  </a:cubicBezTo>
                  <a:cubicBezTo>
                    <a:pt x="1973318" y="803534"/>
                    <a:pt x="1943272" y="777245"/>
                    <a:pt x="1886940" y="803534"/>
                  </a:cubicBezTo>
                  <a:cubicBezTo>
                    <a:pt x="1894450" y="818556"/>
                    <a:pt x="1962051" y="818556"/>
                    <a:pt x="1916983" y="841089"/>
                  </a:cubicBezTo>
                  <a:cubicBezTo>
                    <a:pt x="1916983" y="841089"/>
                    <a:pt x="1916983" y="841089"/>
                    <a:pt x="1823092" y="818556"/>
                  </a:cubicBezTo>
                  <a:cubicBezTo>
                    <a:pt x="1721687" y="867378"/>
                    <a:pt x="1800557" y="938733"/>
                    <a:pt x="1669107" y="950000"/>
                  </a:cubicBezTo>
                  <a:cubicBezTo>
                    <a:pt x="1680377" y="904934"/>
                    <a:pt x="1714178" y="833578"/>
                    <a:pt x="1759245" y="811045"/>
                  </a:cubicBezTo>
                  <a:cubicBezTo>
                    <a:pt x="1699152" y="818556"/>
                    <a:pt x="1830603" y="765979"/>
                    <a:pt x="1770511" y="758468"/>
                  </a:cubicBezTo>
                  <a:cubicBezTo>
                    <a:pt x="1702909" y="837334"/>
                    <a:pt x="1650329" y="803534"/>
                    <a:pt x="1548928" y="867378"/>
                  </a:cubicBezTo>
                  <a:cubicBezTo>
                    <a:pt x="1560194" y="856112"/>
                    <a:pt x="1560194" y="844845"/>
                    <a:pt x="1586483" y="833578"/>
                  </a:cubicBezTo>
                  <a:cubicBezTo>
                    <a:pt x="1586483" y="833578"/>
                    <a:pt x="1586483" y="833578"/>
                    <a:pt x="1421235" y="848600"/>
                  </a:cubicBezTo>
                  <a:cubicBezTo>
                    <a:pt x="1470059" y="874889"/>
                    <a:pt x="1297298" y="923711"/>
                    <a:pt x="1327343" y="972533"/>
                  </a:cubicBezTo>
                  <a:cubicBezTo>
                    <a:pt x="1503860" y="946244"/>
                    <a:pt x="1443769" y="931222"/>
                    <a:pt x="1646574" y="908689"/>
                  </a:cubicBezTo>
                  <a:cubicBezTo>
                    <a:pt x="1593994" y="934978"/>
                    <a:pt x="1537661" y="1006333"/>
                    <a:pt x="1518883" y="1062667"/>
                  </a:cubicBezTo>
                  <a:lnTo>
                    <a:pt x="1518824" y="1062652"/>
                  </a:lnTo>
                  <a:lnTo>
                    <a:pt x="1519294" y="1067591"/>
                  </a:lnTo>
                  <a:cubicBezTo>
                    <a:pt x="1517706" y="1069443"/>
                    <a:pt x="1514531" y="1071295"/>
                    <a:pt x="1510298" y="1073147"/>
                  </a:cubicBezTo>
                  <a:cubicBezTo>
                    <a:pt x="1510298" y="1073147"/>
                    <a:pt x="1510298" y="1073147"/>
                    <a:pt x="1511357" y="1071758"/>
                  </a:cubicBezTo>
                  <a:lnTo>
                    <a:pt x="1518379" y="1062541"/>
                  </a:lnTo>
                  <a:lnTo>
                    <a:pt x="1503860" y="1058912"/>
                  </a:lnTo>
                  <a:cubicBezTo>
                    <a:pt x="1488837" y="1119000"/>
                    <a:pt x="1522639" y="1126511"/>
                    <a:pt x="1545173" y="1216643"/>
                  </a:cubicBezTo>
                  <a:cubicBezTo>
                    <a:pt x="1620286" y="1126511"/>
                    <a:pt x="1691643" y="1164068"/>
                    <a:pt x="1789292" y="1100223"/>
                  </a:cubicBezTo>
                  <a:cubicBezTo>
                    <a:pt x="1793048" y="1047644"/>
                    <a:pt x="1710420" y="1055155"/>
                    <a:pt x="1661601" y="1081444"/>
                  </a:cubicBezTo>
                  <a:cubicBezTo>
                    <a:pt x="1661601" y="1081444"/>
                    <a:pt x="1661601" y="1081444"/>
                    <a:pt x="1744225" y="1025111"/>
                  </a:cubicBezTo>
                  <a:cubicBezTo>
                    <a:pt x="1744225" y="1025111"/>
                    <a:pt x="1744225" y="1025111"/>
                    <a:pt x="1732955" y="1051399"/>
                  </a:cubicBezTo>
                  <a:cubicBezTo>
                    <a:pt x="1732955" y="1051399"/>
                    <a:pt x="1732955" y="1051399"/>
                    <a:pt x="1973318" y="1006333"/>
                  </a:cubicBezTo>
                  <a:cubicBezTo>
                    <a:pt x="1928250" y="1021355"/>
                    <a:pt x="1920741" y="1051399"/>
                    <a:pt x="1901958" y="1081444"/>
                  </a:cubicBezTo>
                  <a:cubicBezTo>
                    <a:pt x="1935761" y="1073935"/>
                    <a:pt x="1965807" y="1077690"/>
                    <a:pt x="2003366" y="1085200"/>
                  </a:cubicBezTo>
                  <a:cubicBezTo>
                    <a:pt x="1984589" y="1040133"/>
                    <a:pt x="1980830" y="1006333"/>
                    <a:pt x="2010872" y="998822"/>
                  </a:cubicBezTo>
                  <a:cubicBezTo>
                    <a:pt x="2164861" y="968778"/>
                    <a:pt x="2258753" y="991311"/>
                    <a:pt x="2330110" y="1028866"/>
                  </a:cubicBezTo>
                  <a:cubicBezTo>
                    <a:pt x="2330110" y="1028866"/>
                    <a:pt x="2330110" y="1028866"/>
                    <a:pt x="2345133" y="1021355"/>
                  </a:cubicBezTo>
                  <a:cubicBezTo>
                    <a:pt x="2307576" y="980044"/>
                    <a:pt x="2431515" y="904934"/>
                    <a:pt x="2465316" y="844845"/>
                  </a:cubicBezTo>
                  <a:cubicBezTo>
                    <a:pt x="2476583" y="893667"/>
                    <a:pt x="2551698" y="856112"/>
                    <a:pt x="2600525" y="867378"/>
                  </a:cubicBezTo>
                  <a:cubicBezTo>
                    <a:pt x="2608030" y="807290"/>
                    <a:pt x="2559210" y="735934"/>
                    <a:pt x="2491603" y="702135"/>
                  </a:cubicBezTo>
                  <a:cubicBezTo>
                    <a:pt x="2405223" y="781001"/>
                    <a:pt x="2450295" y="769734"/>
                    <a:pt x="2420246" y="856112"/>
                  </a:cubicBezTo>
                  <a:cubicBezTo>
                    <a:pt x="2420246" y="856112"/>
                    <a:pt x="2420246" y="856112"/>
                    <a:pt x="2270020" y="950000"/>
                  </a:cubicBezTo>
                  <a:cubicBezTo>
                    <a:pt x="2270020" y="950000"/>
                    <a:pt x="2270020" y="950000"/>
                    <a:pt x="2292553" y="893667"/>
                  </a:cubicBezTo>
                  <a:cubicBezTo>
                    <a:pt x="2206174" y="893667"/>
                    <a:pt x="2142324" y="976289"/>
                    <a:pt x="2134812" y="916200"/>
                  </a:cubicBezTo>
                  <a:cubicBezTo>
                    <a:pt x="2164861" y="863623"/>
                    <a:pt x="2243729" y="871134"/>
                    <a:pt x="2277529" y="818556"/>
                  </a:cubicBezTo>
                  <a:cubicBezTo>
                    <a:pt x="2277529" y="818556"/>
                    <a:pt x="2277529" y="818556"/>
                    <a:pt x="2217439" y="811045"/>
                  </a:cubicBezTo>
                  <a:cubicBezTo>
                    <a:pt x="2296310" y="728423"/>
                    <a:pt x="2281286" y="856112"/>
                    <a:pt x="2386446" y="784756"/>
                  </a:cubicBezTo>
                  <a:cubicBezTo>
                    <a:pt x="2330110" y="743445"/>
                    <a:pt x="2393959" y="777245"/>
                    <a:pt x="2435269" y="732179"/>
                  </a:cubicBezTo>
                  <a:cubicBezTo>
                    <a:pt x="2386446" y="705890"/>
                    <a:pt x="2236218" y="799778"/>
                    <a:pt x="2247483" y="702135"/>
                  </a:cubicBezTo>
                  <a:cubicBezTo>
                    <a:pt x="2300065" y="649557"/>
                    <a:pt x="2476583" y="750957"/>
                    <a:pt x="2532917" y="645802"/>
                  </a:cubicBezTo>
                  <a:cubicBezTo>
                    <a:pt x="2532917" y="645802"/>
                    <a:pt x="2532917" y="645802"/>
                    <a:pt x="2532917" y="657068"/>
                  </a:cubicBezTo>
                  <a:cubicBezTo>
                    <a:pt x="2623054" y="640168"/>
                    <a:pt x="2662488" y="604256"/>
                    <a:pt x="2690831" y="568343"/>
                  </a:cubicBezTo>
                  <a:lnTo>
                    <a:pt x="2716751" y="533397"/>
                  </a:lnTo>
                  <a:lnTo>
                    <a:pt x="2713624" y="533397"/>
                  </a:lnTo>
                  <a:lnTo>
                    <a:pt x="2724735" y="528634"/>
                  </a:lnTo>
                  <a:lnTo>
                    <a:pt x="2717238" y="533132"/>
                  </a:lnTo>
                  <a:lnTo>
                    <a:pt x="2761308" y="532725"/>
                  </a:lnTo>
                  <a:cubicBezTo>
                    <a:pt x="2804969" y="522338"/>
                    <a:pt x="2846517" y="487130"/>
                    <a:pt x="2885951" y="473047"/>
                  </a:cubicBezTo>
                  <a:cubicBezTo>
                    <a:pt x="2885951" y="473047"/>
                    <a:pt x="2885951" y="473047"/>
                    <a:pt x="2893462" y="499336"/>
                  </a:cubicBezTo>
                  <a:cubicBezTo>
                    <a:pt x="2893462" y="499336"/>
                    <a:pt x="2893462" y="499336"/>
                    <a:pt x="2964820" y="469291"/>
                  </a:cubicBezTo>
                  <a:cubicBezTo>
                    <a:pt x="2942286" y="525624"/>
                    <a:pt x="2874684" y="491825"/>
                    <a:pt x="2810837" y="514358"/>
                  </a:cubicBezTo>
                  <a:cubicBezTo>
                    <a:pt x="2810837" y="514358"/>
                    <a:pt x="2810837" y="514358"/>
                    <a:pt x="2833372" y="559424"/>
                  </a:cubicBezTo>
                  <a:cubicBezTo>
                    <a:pt x="2743233" y="525624"/>
                    <a:pt x="2713188" y="619513"/>
                    <a:pt x="2664363" y="675846"/>
                  </a:cubicBezTo>
                  <a:cubicBezTo>
                    <a:pt x="2739484" y="612002"/>
                    <a:pt x="2908486" y="623268"/>
                    <a:pt x="2904730" y="529380"/>
                  </a:cubicBezTo>
                  <a:cubicBezTo>
                    <a:pt x="2904730" y="529380"/>
                    <a:pt x="2904730" y="529380"/>
                    <a:pt x="2972329" y="559424"/>
                  </a:cubicBezTo>
                  <a:cubicBezTo>
                    <a:pt x="2972329" y="559424"/>
                    <a:pt x="2972329" y="559424"/>
                    <a:pt x="2991107" y="536891"/>
                  </a:cubicBezTo>
                  <a:cubicBezTo>
                    <a:pt x="3039932" y="563180"/>
                    <a:pt x="3013642" y="627024"/>
                    <a:pt x="2942286" y="657068"/>
                  </a:cubicBezTo>
                  <a:cubicBezTo>
                    <a:pt x="2923508" y="649557"/>
                    <a:pt x="2916001" y="645802"/>
                    <a:pt x="2919753" y="634535"/>
                  </a:cubicBezTo>
                  <a:cubicBezTo>
                    <a:pt x="2889708" y="664579"/>
                    <a:pt x="2867174" y="709646"/>
                    <a:pt x="2777034" y="720912"/>
                  </a:cubicBezTo>
                  <a:cubicBezTo>
                    <a:pt x="2777034" y="720912"/>
                    <a:pt x="2777034" y="720912"/>
                    <a:pt x="2814594" y="683357"/>
                  </a:cubicBezTo>
                  <a:cubicBezTo>
                    <a:pt x="2709434" y="709646"/>
                    <a:pt x="2615545" y="754712"/>
                    <a:pt x="2593009" y="807290"/>
                  </a:cubicBezTo>
                  <a:cubicBezTo>
                    <a:pt x="2750747" y="784756"/>
                    <a:pt x="2904730" y="750957"/>
                    <a:pt x="3047446" y="709646"/>
                  </a:cubicBezTo>
                  <a:cubicBezTo>
                    <a:pt x="3062467" y="596980"/>
                    <a:pt x="3100022" y="521869"/>
                    <a:pt x="3096267" y="420469"/>
                  </a:cubicBezTo>
                  <a:cubicBezTo>
                    <a:pt x="3186403" y="379158"/>
                    <a:pt x="3314096" y="330337"/>
                    <a:pt x="3407986" y="341603"/>
                  </a:cubicBezTo>
                  <a:cubicBezTo>
                    <a:pt x="3407986" y="341603"/>
                    <a:pt x="3407986" y="341603"/>
                    <a:pt x="3407986" y="364136"/>
                  </a:cubicBezTo>
                  <a:cubicBezTo>
                    <a:pt x="3449298" y="364136"/>
                    <a:pt x="3486855" y="349114"/>
                    <a:pt x="3516901" y="330337"/>
                  </a:cubicBezTo>
                  <a:cubicBezTo>
                    <a:pt x="3565725" y="341603"/>
                    <a:pt x="3498122" y="386670"/>
                    <a:pt x="3531924" y="394181"/>
                  </a:cubicBezTo>
                  <a:cubicBezTo>
                    <a:pt x="3531924" y="394181"/>
                    <a:pt x="3531924" y="394181"/>
                    <a:pt x="3663373" y="326581"/>
                  </a:cubicBezTo>
                  <a:cubicBezTo>
                    <a:pt x="3667128" y="371647"/>
                    <a:pt x="3550702" y="401692"/>
                    <a:pt x="3494367" y="420469"/>
                  </a:cubicBezTo>
                  <a:cubicBezTo>
                    <a:pt x="3505634" y="412958"/>
                    <a:pt x="3524412" y="401692"/>
                    <a:pt x="3516901" y="394181"/>
                  </a:cubicBezTo>
                  <a:cubicBezTo>
                    <a:pt x="3445543" y="394181"/>
                    <a:pt x="3344139" y="503091"/>
                    <a:pt x="3299076" y="446758"/>
                  </a:cubicBezTo>
                  <a:cubicBezTo>
                    <a:pt x="3272783" y="465536"/>
                    <a:pt x="3351651" y="382914"/>
                    <a:pt x="3242741" y="405447"/>
                  </a:cubicBezTo>
                  <a:cubicBezTo>
                    <a:pt x="3167625" y="401692"/>
                    <a:pt x="3160115" y="465536"/>
                    <a:pt x="3156359" y="484314"/>
                  </a:cubicBezTo>
                  <a:cubicBezTo>
                    <a:pt x="3160115" y="510602"/>
                    <a:pt x="3276541" y="488069"/>
                    <a:pt x="3246495" y="529380"/>
                  </a:cubicBezTo>
                  <a:cubicBezTo>
                    <a:pt x="3299076" y="510602"/>
                    <a:pt x="3314096" y="473047"/>
                    <a:pt x="3392963" y="480558"/>
                  </a:cubicBezTo>
                  <a:cubicBezTo>
                    <a:pt x="3336628" y="495580"/>
                    <a:pt x="3276541" y="566935"/>
                    <a:pt x="3235226" y="536891"/>
                  </a:cubicBezTo>
                  <a:cubicBezTo>
                    <a:pt x="3137581" y="612002"/>
                    <a:pt x="3186403" y="724668"/>
                    <a:pt x="3238984" y="717157"/>
                  </a:cubicBezTo>
                  <a:cubicBezTo>
                    <a:pt x="3216449" y="683357"/>
                    <a:pt x="3426764" y="619513"/>
                    <a:pt x="3269030" y="608246"/>
                  </a:cubicBezTo>
                  <a:cubicBezTo>
                    <a:pt x="3321605" y="544402"/>
                    <a:pt x="3438031" y="514358"/>
                    <a:pt x="3516901" y="461780"/>
                  </a:cubicBezTo>
                  <a:cubicBezTo>
                    <a:pt x="3516901" y="461780"/>
                    <a:pt x="3516901" y="461780"/>
                    <a:pt x="3513145" y="473047"/>
                  </a:cubicBezTo>
                  <a:cubicBezTo>
                    <a:pt x="3513145" y="473047"/>
                    <a:pt x="3513145" y="473047"/>
                    <a:pt x="3614549" y="435492"/>
                  </a:cubicBezTo>
                  <a:cubicBezTo>
                    <a:pt x="3603282" y="450514"/>
                    <a:pt x="3576992" y="469291"/>
                    <a:pt x="3580747" y="495580"/>
                  </a:cubicBezTo>
                  <a:cubicBezTo>
                    <a:pt x="3580747" y="495580"/>
                    <a:pt x="3580747" y="495580"/>
                    <a:pt x="3708441" y="390425"/>
                  </a:cubicBezTo>
                  <a:cubicBezTo>
                    <a:pt x="3637083" y="458025"/>
                    <a:pt x="3764776" y="409203"/>
                    <a:pt x="3809844" y="420469"/>
                  </a:cubicBezTo>
                  <a:cubicBezTo>
                    <a:pt x="3813600" y="375403"/>
                    <a:pt x="3862424" y="334092"/>
                    <a:pt x="3802333" y="326581"/>
                  </a:cubicBezTo>
                  <a:cubicBezTo>
                    <a:pt x="3734731" y="315314"/>
                    <a:pt x="3772288" y="356625"/>
                    <a:pt x="3719708" y="375403"/>
                  </a:cubicBezTo>
                  <a:cubicBezTo>
                    <a:pt x="3719708" y="375403"/>
                    <a:pt x="3719708" y="375403"/>
                    <a:pt x="3779799" y="292781"/>
                  </a:cubicBezTo>
                  <a:cubicBezTo>
                    <a:pt x="3779799" y="292781"/>
                    <a:pt x="3779799" y="292781"/>
                    <a:pt x="3791066" y="296537"/>
                  </a:cubicBezTo>
                  <a:cubicBezTo>
                    <a:pt x="3791066" y="296537"/>
                    <a:pt x="3791066" y="296537"/>
                    <a:pt x="3824867" y="236448"/>
                  </a:cubicBezTo>
                  <a:cubicBezTo>
                    <a:pt x="3930026" y="210159"/>
                    <a:pt x="3806089" y="364136"/>
                    <a:pt x="3930026" y="277759"/>
                  </a:cubicBezTo>
                  <a:cubicBezTo>
                    <a:pt x="3930026" y="277759"/>
                    <a:pt x="3930026" y="277759"/>
                    <a:pt x="3896225" y="217670"/>
                  </a:cubicBezTo>
                  <a:cubicBezTo>
                    <a:pt x="4057720" y="183871"/>
                    <a:pt x="4279305" y="206404"/>
                    <a:pt x="4384464" y="146315"/>
                  </a:cubicBezTo>
                  <a:cubicBezTo>
                    <a:pt x="4361930" y="191382"/>
                    <a:pt x="4365686" y="258981"/>
                    <a:pt x="4418266" y="281515"/>
                  </a:cubicBezTo>
                  <a:cubicBezTo>
                    <a:pt x="4365686" y="285270"/>
                    <a:pt x="4268038" y="311559"/>
                    <a:pt x="4200436" y="334092"/>
                  </a:cubicBezTo>
                  <a:cubicBezTo>
                    <a:pt x="4185413" y="326581"/>
                    <a:pt x="4268038" y="232693"/>
                    <a:pt x="4346908" y="228937"/>
                  </a:cubicBezTo>
                  <a:cubicBezTo>
                    <a:pt x="4279305" y="127538"/>
                    <a:pt x="4174146" y="345359"/>
                    <a:pt x="4136589" y="236448"/>
                  </a:cubicBezTo>
                  <a:cubicBezTo>
                    <a:pt x="3933782" y="247715"/>
                    <a:pt x="4020163" y="379158"/>
                    <a:pt x="3843646" y="356625"/>
                  </a:cubicBezTo>
                  <a:cubicBezTo>
                    <a:pt x="3854913" y="409203"/>
                    <a:pt x="3802333" y="394181"/>
                    <a:pt x="3806089" y="439247"/>
                  </a:cubicBezTo>
                  <a:cubicBezTo>
                    <a:pt x="3873691" y="506847"/>
                    <a:pt x="4020163" y="379158"/>
                    <a:pt x="4136589" y="379158"/>
                  </a:cubicBezTo>
                  <a:cubicBezTo>
                    <a:pt x="4125322" y="386670"/>
                    <a:pt x="4106544" y="401692"/>
                    <a:pt x="4106544" y="409203"/>
                  </a:cubicBezTo>
                  <a:cubicBezTo>
                    <a:pt x="4185413" y="405447"/>
                    <a:pt x="4211703" y="386670"/>
                    <a:pt x="4260527" y="352870"/>
                  </a:cubicBezTo>
                  <a:cubicBezTo>
                    <a:pt x="4260527" y="352870"/>
                    <a:pt x="4260527" y="352870"/>
                    <a:pt x="4253015" y="349114"/>
                  </a:cubicBezTo>
                  <a:cubicBezTo>
                    <a:pt x="4331885" y="277759"/>
                    <a:pt x="4316862" y="371647"/>
                    <a:pt x="4376953" y="379158"/>
                  </a:cubicBezTo>
                  <a:cubicBezTo>
                    <a:pt x="4399487" y="367892"/>
                    <a:pt x="4478357" y="360381"/>
                    <a:pt x="4455822" y="326581"/>
                  </a:cubicBezTo>
                  <a:cubicBezTo>
                    <a:pt x="4455822" y="326581"/>
                    <a:pt x="4455822" y="326581"/>
                    <a:pt x="4564737" y="349114"/>
                  </a:cubicBezTo>
                  <a:cubicBezTo>
                    <a:pt x="4564737" y="349114"/>
                    <a:pt x="4564737" y="349114"/>
                    <a:pt x="4545959" y="296537"/>
                  </a:cubicBezTo>
                  <a:cubicBezTo>
                    <a:pt x="4602294" y="277759"/>
                    <a:pt x="4621073" y="311559"/>
                    <a:pt x="4662385" y="262737"/>
                  </a:cubicBezTo>
                  <a:cubicBezTo>
                    <a:pt x="4662385" y="262737"/>
                    <a:pt x="4662385" y="262737"/>
                    <a:pt x="4651118" y="213915"/>
                  </a:cubicBezTo>
                  <a:cubicBezTo>
                    <a:pt x="4651118" y="213915"/>
                    <a:pt x="4651118" y="213915"/>
                    <a:pt x="4512158" y="232693"/>
                  </a:cubicBezTo>
                  <a:cubicBezTo>
                    <a:pt x="4576004" y="198893"/>
                    <a:pt x="4519669" y="180115"/>
                    <a:pt x="4591027" y="150071"/>
                  </a:cubicBezTo>
                  <a:cubicBezTo>
                    <a:pt x="4519669" y="225182"/>
                    <a:pt x="4658629" y="161337"/>
                    <a:pt x="4681164" y="206404"/>
                  </a:cubicBezTo>
                  <a:cubicBezTo>
                    <a:pt x="4681164" y="206404"/>
                    <a:pt x="4681164" y="206404"/>
                    <a:pt x="4729988" y="161337"/>
                  </a:cubicBezTo>
                  <a:cubicBezTo>
                    <a:pt x="4729988" y="161337"/>
                    <a:pt x="4729988" y="161337"/>
                    <a:pt x="4718720" y="180115"/>
                  </a:cubicBezTo>
                  <a:cubicBezTo>
                    <a:pt x="4767544" y="195137"/>
                    <a:pt x="4767544" y="146315"/>
                    <a:pt x="4820124" y="138804"/>
                  </a:cubicBezTo>
                  <a:cubicBezTo>
                    <a:pt x="4752522" y="127538"/>
                    <a:pt x="4703698" y="105004"/>
                    <a:pt x="4632340" y="161337"/>
                  </a:cubicBezTo>
                  <a:cubicBezTo>
                    <a:pt x="4681164" y="116271"/>
                    <a:pt x="4786323" y="56182"/>
                    <a:pt x="4812613" y="48671"/>
                  </a:cubicBezTo>
                  <a:cubicBezTo>
                    <a:pt x="4840780" y="29894"/>
                    <a:pt x="4867070" y="27077"/>
                    <a:pt x="4893360" y="28016"/>
                  </a:cubicBezTo>
                  <a:close/>
                  <a:moveTo>
                    <a:pt x="5072218" y="0"/>
                  </a:moveTo>
                  <a:lnTo>
                    <a:pt x="5128209" y="48559"/>
                  </a:lnTo>
                  <a:cubicBezTo>
                    <a:pt x="5046089" y="63500"/>
                    <a:pt x="5105813" y="93383"/>
                    <a:pt x="5019959" y="127000"/>
                  </a:cubicBezTo>
                  <a:cubicBezTo>
                    <a:pt x="4990097" y="89647"/>
                    <a:pt x="5109545" y="48559"/>
                    <a:pt x="5072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1674687" y="2373540"/>
              <a:ext cx="1027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accent2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127" name="TextBox 64"/>
          <p:cNvSpPr txBox="1"/>
          <p:nvPr/>
        </p:nvSpPr>
        <p:spPr>
          <a:xfrm>
            <a:off x="8505979" y="1549216"/>
            <a:ext cx="277424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知识要点</a:t>
            </a:r>
          </a:p>
        </p:txBody>
      </p:sp>
      <p:grpSp>
        <p:nvGrpSpPr>
          <p:cNvPr id="131" name="组合 130"/>
          <p:cNvGrpSpPr/>
          <p:nvPr/>
        </p:nvGrpSpPr>
        <p:grpSpPr>
          <a:xfrm>
            <a:off x="7151458" y="2443158"/>
            <a:ext cx="1041968" cy="1077003"/>
            <a:chOff x="1591111" y="2096074"/>
            <a:chExt cx="1125672" cy="1163522"/>
          </a:xfrm>
        </p:grpSpPr>
        <p:sp>
          <p:nvSpPr>
            <p:cNvPr id="132" name="任意多边形 131"/>
            <p:cNvSpPr/>
            <p:nvPr/>
          </p:nvSpPr>
          <p:spPr bwMode="auto">
            <a:xfrm>
              <a:off x="1591111" y="2096074"/>
              <a:ext cx="1096183" cy="1163522"/>
            </a:xfrm>
            <a:custGeom>
              <a:avLst/>
              <a:gdLst>
                <a:gd name="connsiteX0" fmla="*/ 2170259 w 6637922"/>
                <a:gd name="connsiteY0" fmla="*/ 6905110 h 7045690"/>
                <a:gd name="connsiteX1" fmla="*/ 2176246 w 6637922"/>
                <a:gd name="connsiteY1" fmla="*/ 6908624 h 7045690"/>
                <a:gd name="connsiteX2" fmla="*/ 2185022 w 6637922"/>
                <a:gd name="connsiteY2" fmla="*/ 6914316 h 7045690"/>
                <a:gd name="connsiteX3" fmla="*/ 2169773 w 6637922"/>
                <a:gd name="connsiteY3" fmla="*/ 6905500 h 7045690"/>
                <a:gd name="connsiteX4" fmla="*/ 2330238 w 6637922"/>
                <a:gd name="connsiteY4" fmla="*/ 6763680 h 7045690"/>
                <a:gd name="connsiteX5" fmla="*/ 2329786 w 6637922"/>
                <a:gd name="connsiteY5" fmla="*/ 6764226 h 7045690"/>
                <a:gd name="connsiteX6" fmla="*/ 2316791 w 6637922"/>
                <a:gd name="connsiteY6" fmla="*/ 6779870 h 7045690"/>
                <a:gd name="connsiteX7" fmla="*/ 2349030 w 6637922"/>
                <a:gd name="connsiteY7" fmla="*/ 6819992 h 7045690"/>
                <a:gd name="connsiteX8" fmla="*/ 2183615 w 6637922"/>
                <a:gd name="connsiteY8" fmla="*/ 6894430 h 7045690"/>
                <a:gd name="connsiteX9" fmla="*/ 2170259 w 6637922"/>
                <a:gd name="connsiteY9" fmla="*/ 6905110 h 7045690"/>
                <a:gd name="connsiteX10" fmla="*/ 2148847 w 6637922"/>
                <a:gd name="connsiteY10" fmla="*/ 6892539 h 7045690"/>
                <a:gd name="connsiteX11" fmla="*/ 2063414 w 6637922"/>
                <a:gd name="connsiteY11" fmla="*/ 6842517 h 7045690"/>
                <a:gd name="connsiteX12" fmla="*/ 2074690 w 6637922"/>
                <a:gd name="connsiteY12" fmla="*/ 6842517 h 7045690"/>
                <a:gd name="connsiteX13" fmla="*/ 2108511 w 6637922"/>
                <a:gd name="connsiteY13" fmla="*/ 6831255 h 7045690"/>
                <a:gd name="connsiteX14" fmla="*/ 2183675 w 6637922"/>
                <a:gd name="connsiteY14" fmla="*/ 6812484 h 7045690"/>
                <a:gd name="connsiteX15" fmla="*/ 2330238 w 6637922"/>
                <a:gd name="connsiteY15" fmla="*/ 6763680 h 7045690"/>
                <a:gd name="connsiteX16" fmla="*/ 2354577 w 6637922"/>
                <a:gd name="connsiteY16" fmla="*/ 6756337 h 7045690"/>
                <a:gd name="connsiteX17" fmla="*/ 2349639 w 6637922"/>
                <a:gd name="connsiteY17" fmla="*/ 6757909 h 7045690"/>
                <a:gd name="connsiteX18" fmla="*/ 2329786 w 6637922"/>
                <a:gd name="connsiteY18" fmla="*/ 6764226 h 7045690"/>
                <a:gd name="connsiteX19" fmla="*/ 2364372 w 6637922"/>
                <a:gd name="connsiteY19" fmla="*/ 6753220 h 7045690"/>
                <a:gd name="connsiteX20" fmla="*/ 2354577 w 6637922"/>
                <a:gd name="connsiteY20" fmla="*/ 6756337 h 7045690"/>
                <a:gd name="connsiteX21" fmla="*/ 2360007 w 6637922"/>
                <a:gd name="connsiteY21" fmla="*/ 6754609 h 7045690"/>
                <a:gd name="connsiteX22" fmla="*/ 2364372 w 6637922"/>
                <a:gd name="connsiteY22" fmla="*/ 6753220 h 7045690"/>
                <a:gd name="connsiteX23" fmla="*/ 2025897 w 6637922"/>
                <a:gd name="connsiteY23" fmla="*/ 6699720 h 7045690"/>
                <a:gd name="connsiteX24" fmla="*/ 2026198 w 6637922"/>
                <a:gd name="connsiteY24" fmla="*/ 6699720 h 7045690"/>
                <a:gd name="connsiteX25" fmla="*/ 2032429 w 6637922"/>
                <a:gd name="connsiteY25" fmla="*/ 6703410 h 7045690"/>
                <a:gd name="connsiteX26" fmla="*/ 2025897 w 6637922"/>
                <a:gd name="connsiteY26" fmla="*/ 6699720 h 7045690"/>
                <a:gd name="connsiteX27" fmla="*/ 2945400 w 6637922"/>
                <a:gd name="connsiteY27" fmla="*/ 6670671 h 7045690"/>
                <a:gd name="connsiteX28" fmla="*/ 2927938 w 6637922"/>
                <a:gd name="connsiteY28" fmla="*/ 6699246 h 7045690"/>
                <a:gd name="connsiteX29" fmla="*/ 2889840 w 6637922"/>
                <a:gd name="connsiteY29" fmla="*/ 6677021 h 7045690"/>
                <a:gd name="connsiteX30" fmla="*/ 3088531 w 6637922"/>
                <a:gd name="connsiteY30" fmla="*/ 6646859 h 7045690"/>
                <a:gd name="connsiteX31" fmla="*/ 3118435 w 6637922"/>
                <a:gd name="connsiteY31" fmla="*/ 6703803 h 7045690"/>
                <a:gd name="connsiteX32" fmla="*/ 3002548 w 6637922"/>
                <a:gd name="connsiteY32" fmla="*/ 6662044 h 7045690"/>
                <a:gd name="connsiteX33" fmla="*/ 3085097 w 6637922"/>
                <a:gd name="connsiteY33" fmla="*/ 6640509 h 7045690"/>
                <a:gd name="connsiteX34" fmla="*/ 3151773 w 6637922"/>
                <a:gd name="connsiteY34" fmla="*/ 6640509 h 7045690"/>
                <a:gd name="connsiteX35" fmla="*/ 3088804 w 6637922"/>
                <a:gd name="connsiteY35" fmla="*/ 6646859 h 7045690"/>
                <a:gd name="connsiteX36" fmla="*/ 3085097 w 6637922"/>
                <a:gd name="connsiteY36" fmla="*/ 6640509 h 7045690"/>
                <a:gd name="connsiteX37" fmla="*/ 3235911 w 6637922"/>
                <a:gd name="connsiteY37" fmla="*/ 6624634 h 7045690"/>
                <a:gd name="connsiteX38" fmla="*/ 3151773 w 6637922"/>
                <a:gd name="connsiteY38" fmla="*/ 6640509 h 7045690"/>
                <a:gd name="connsiteX39" fmla="*/ 2972071 w 6637922"/>
                <a:gd name="connsiteY39" fmla="*/ 6621459 h 7045690"/>
                <a:gd name="connsiteX40" fmla="*/ 3002548 w 6637922"/>
                <a:gd name="connsiteY40" fmla="*/ 6663101 h 7045690"/>
                <a:gd name="connsiteX41" fmla="*/ 2945400 w 6637922"/>
                <a:gd name="connsiteY41" fmla="*/ 6670672 h 7045690"/>
                <a:gd name="connsiteX42" fmla="*/ 2006377 w 6637922"/>
                <a:gd name="connsiteY42" fmla="*/ 6616704 h 7045690"/>
                <a:gd name="connsiteX43" fmla="*/ 2009371 w 6637922"/>
                <a:gd name="connsiteY43" fmla="*/ 6618419 h 7045690"/>
                <a:gd name="connsiteX44" fmla="*/ 2013622 w 6637922"/>
                <a:gd name="connsiteY44" fmla="*/ 6620931 h 7045690"/>
                <a:gd name="connsiteX45" fmla="*/ 2005950 w 6637922"/>
                <a:gd name="connsiteY45" fmla="*/ 6616453 h 7045690"/>
                <a:gd name="connsiteX46" fmla="*/ 2006377 w 6637922"/>
                <a:gd name="connsiteY46" fmla="*/ 6616704 h 7045690"/>
                <a:gd name="connsiteX47" fmla="*/ 2005941 w 6637922"/>
                <a:gd name="connsiteY47" fmla="*/ 6616454 h 7045690"/>
                <a:gd name="connsiteX48" fmla="*/ 1972798 w 6637922"/>
                <a:gd name="connsiteY48" fmla="*/ 6598056 h 7045690"/>
                <a:gd name="connsiteX49" fmla="*/ 1982061 w 6637922"/>
                <a:gd name="connsiteY49" fmla="*/ 6602780 h 7045690"/>
                <a:gd name="connsiteX50" fmla="*/ 2005941 w 6637922"/>
                <a:gd name="connsiteY50" fmla="*/ 6616454 h 7045690"/>
                <a:gd name="connsiteX51" fmla="*/ 2003366 w 6637922"/>
                <a:gd name="connsiteY51" fmla="*/ 6617098 h 7045690"/>
                <a:gd name="connsiteX52" fmla="*/ 1972798 w 6637922"/>
                <a:gd name="connsiteY52" fmla="*/ 6598056 h 7045690"/>
                <a:gd name="connsiteX53" fmla="*/ 3448635 w 6637922"/>
                <a:gd name="connsiteY53" fmla="*/ 6586534 h 7045690"/>
                <a:gd name="connsiteX54" fmla="*/ 3385135 w 6637922"/>
                <a:gd name="connsiteY54" fmla="*/ 6601774 h 7045690"/>
                <a:gd name="connsiteX55" fmla="*/ 3448635 w 6637922"/>
                <a:gd name="connsiteY55" fmla="*/ 6586534 h 7045690"/>
                <a:gd name="connsiteX56" fmla="*/ 3601947 w 6637922"/>
                <a:gd name="connsiteY56" fmla="*/ 6424483 h 7045690"/>
                <a:gd name="connsiteX57" fmla="*/ 3621672 w 6637922"/>
                <a:gd name="connsiteY57" fmla="*/ 6440588 h 7045690"/>
                <a:gd name="connsiteX58" fmla="*/ 3535260 w 6637922"/>
                <a:gd name="connsiteY58" fmla="*/ 6463158 h 7045690"/>
                <a:gd name="connsiteX59" fmla="*/ 3527745 w 6637922"/>
                <a:gd name="connsiteY59" fmla="*/ 6572247 h 7045690"/>
                <a:gd name="connsiteX60" fmla="*/ 3508960 w 6637922"/>
                <a:gd name="connsiteY60" fmla="*/ 6459396 h 7045690"/>
                <a:gd name="connsiteX61" fmla="*/ 3601947 w 6637922"/>
                <a:gd name="connsiteY61" fmla="*/ 6424483 h 7045690"/>
                <a:gd name="connsiteX62" fmla="*/ 1586483 w 6637922"/>
                <a:gd name="connsiteY62" fmla="*/ 6406788 h 7045690"/>
                <a:gd name="connsiteX63" fmla="*/ 1590238 w 6637922"/>
                <a:gd name="connsiteY63" fmla="*/ 6421810 h 7045690"/>
                <a:gd name="connsiteX64" fmla="*/ 1590238 w 6637922"/>
                <a:gd name="connsiteY64" fmla="*/ 6425566 h 7045690"/>
                <a:gd name="connsiteX65" fmla="*/ 1590238 w 6637922"/>
                <a:gd name="connsiteY65" fmla="*/ 6428184 h 7045690"/>
                <a:gd name="connsiteX66" fmla="*/ 1582316 w 6637922"/>
                <a:gd name="connsiteY66" fmla="*/ 6423578 h 7045690"/>
                <a:gd name="connsiteX67" fmla="*/ 1576448 w 6637922"/>
                <a:gd name="connsiteY67" fmla="*/ 6420168 h 7045690"/>
                <a:gd name="connsiteX68" fmla="*/ 3786772 w 6637922"/>
                <a:gd name="connsiteY68" fmla="*/ 6399209 h 7045690"/>
                <a:gd name="connsiteX69" fmla="*/ 3786772 w 6637922"/>
                <a:gd name="connsiteY69" fmla="*/ 6403972 h 7045690"/>
                <a:gd name="connsiteX70" fmla="*/ 3786772 w 6637922"/>
                <a:gd name="connsiteY70" fmla="*/ 6404786 h 7045690"/>
                <a:gd name="connsiteX71" fmla="*/ 3786772 w 6637922"/>
                <a:gd name="connsiteY71" fmla="*/ 6456115 h 7045690"/>
                <a:gd name="connsiteX72" fmla="*/ 3632785 w 6637922"/>
                <a:gd name="connsiteY72" fmla="*/ 6500809 h 7045690"/>
                <a:gd name="connsiteX73" fmla="*/ 3715412 w 6637922"/>
                <a:gd name="connsiteY73" fmla="*/ 6407696 h 7045690"/>
                <a:gd name="connsiteX74" fmla="*/ 3700389 w 6637922"/>
                <a:gd name="connsiteY74" fmla="*/ 6444941 h 7045690"/>
                <a:gd name="connsiteX75" fmla="*/ 3786772 w 6637922"/>
                <a:gd name="connsiteY75" fmla="*/ 6403971 h 7045690"/>
                <a:gd name="connsiteX76" fmla="*/ 1495571 w 6637922"/>
                <a:gd name="connsiteY76" fmla="*/ 6373349 h 7045690"/>
                <a:gd name="connsiteX77" fmla="*/ 1538820 w 6637922"/>
                <a:gd name="connsiteY77" fmla="*/ 6398308 h 7045690"/>
                <a:gd name="connsiteX78" fmla="*/ 1576448 w 6637922"/>
                <a:gd name="connsiteY78" fmla="*/ 6420168 h 7045690"/>
                <a:gd name="connsiteX79" fmla="*/ 1575908 w 6637922"/>
                <a:gd name="connsiteY79" fmla="*/ 6420888 h 7045690"/>
                <a:gd name="connsiteX80" fmla="*/ 1558029 w 6637922"/>
                <a:gd name="connsiteY80" fmla="*/ 6410367 h 7045690"/>
                <a:gd name="connsiteX81" fmla="*/ 1495571 w 6637922"/>
                <a:gd name="connsiteY81" fmla="*/ 6373349 h 7045690"/>
                <a:gd name="connsiteX82" fmla="*/ 4305885 w 6637922"/>
                <a:gd name="connsiteY82" fmla="*/ 6286496 h 7045690"/>
                <a:gd name="connsiteX83" fmla="*/ 3832810 w 6637922"/>
                <a:gd name="connsiteY83" fmla="*/ 6445246 h 7045690"/>
                <a:gd name="connsiteX84" fmla="*/ 4305885 w 6637922"/>
                <a:gd name="connsiteY84" fmla="*/ 6286496 h 7045690"/>
                <a:gd name="connsiteX85" fmla="*/ 1999248 w 6637922"/>
                <a:gd name="connsiteY85" fmla="*/ 6219820 h 7045690"/>
                <a:gd name="connsiteX86" fmla="*/ 1991311 w 6637922"/>
                <a:gd name="connsiteY86" fmla="*/ 6226170 h 7045690"/>
                <a:gd name="connsiteX87" fmla="*/ 1999248 w 6637922"/>
                <a:gd name="connsiteY87" fmla="*/ 6219820 h 7045690"/>
                <a:gd name="connsiteX88" fmla="*/ 2043895 w 6637922"/>
                <a:gd name="connsiteY88" fmla="*/ 6219403 h 7045690"/>
                <a:gd name="connsiteX89" fmla="*/ 2049186 w 6637922"/>
                <a:gd name="connsiteY89" fmla="*/ 6231015 h 7045690"/>
                <a:gd name="connsiteX90" fmla="*/ 2058079 w 6637922"/>
                <a:gd name="connsiteY90" fmla="*/ 6250533 h 7045690"/>
                <a:gd name="connsiteX91" fmla="*/ 2042508 w 6637922"/>
                <a:gd name="connsiteY91" fmla="*/ 6260618 h 7045690"/>
                <a:gd name="connsiteX92" fmla="*/ 2035558 w 6637922"/>
                <a:gd name="connsiteY92" fmla="*/ 6254890 h 7045690"/>
                <a:gd name="connsiteX93" fmla="*/ 2033059 w 6637922"/>
                <a:gd name="connsiteY93" fmla="*/ 6240606 h 7045690"/>
                <a:gd name="connsiteX94" fmla="*/ 3453397 w 6637922"/>
                <a:gd name="connsiteY94" fmla="*/ 6189658 h 7045690"/>
                <a:gd name="connsiteX95" fmla="*/ 3453397 w 6637922"/>
                <a:gd name="connsiteY95" fmla="*/ 6212280 h 7045690"/>
                <a:gd name="connsiteX96" fmla="*/ 3453397 w 6637922"/>
                <a:gd name="connsiteY96" fmla="*/ 6189658 h 7045690"/>
                <a:gd name="connsiteX97" fmla="*/ 1149936 w 6637922"/>
                <a:gd name="connsiteY97" fmla="*/ 6184895 h 7045690"/>
                <a:gd name="connsiteX98" fmla="*/ 1168986 w 6637922"/>
                <a:gd name="connsiteY98" fmla="*/ 6256333 h 7045690"/>
                <a:gd name="connsiteX99" fmla="*/ 1149936 w 6637922"/>
                <a:gd name="connsiteY99" fmla="*/ 6184895 h 7045690"/>
                <a:gd name="connsiteX100" fmla="*/ 2007186 w 6637922"/>
                <a:gd name="connsiteY100" fmla="*/ 6132508 h 7045690"/>
                <a:gd name="connsiteX101" fmla="*/ 2014221 w 6637922"/>
                <a:gd name="connsiteY101" fmla="*/ 6148201 h 7045690"/>
                <a:gd name="connsiteX102" fmla="*/ 2013391 w 6637922"/>
                <a:gd name="connsiteY102" fmla="*/ 6149058 h 7045690"/>
                <a:gd name="connsiteX103" fmla="*/ 1190363 w 6637922"/>
                <a:gd name="connsiteY103" fmla="*/ 6114744 h 7045690"/>
                <a:gd name="connsiteX104" fmla="*/ 1300522 w 6637922"/>
                <a:gd name="connsiteY104" fmla="*/ 6151750 h 7045690"/>
                <a:gd name="connsiteX105" fmla="*/ 1417023 w 6637922"/>
                <a:gd name="connsiteY105" fmla="*/ 6444576 h 7045690"/>
                <a:gd name="connsiteX106" fmla="*/ 1424540 w 6637922"/>
                <a:gd name="connsiteY106" fmla="*/ 6463346 h 7045690"/>
                <a:gd name="connsiteX107" fmla="*/ 1424540 w 6637922"/>
                <a:gd name="connsiteY107" fmla="*/ 6467101 h 7045690"/>
                <a:gd name="connsiteX108" fmla="*/ 1424540 w 6637922"/>
                <a:gd name="connsiteY108" fmla="*/ 6470855 h 7045690"/>
                <a:gd name="connsiteX109" fmla="*/ 2140353 w 6637922"/>
                <a:gd name="connsiteY109" fmla="*/ 6888491 h 7045690"/>
                <a:gd name="connsiteX110" fmla="*/ 2169773 w 6637922"/>
                <a:gd name="connsiteY110" fmla="*/ 6905500 h 7045690"/>
                <a:gd name="connsiteX111" fmla="*/ 2160204 w 6637922"/>
                <a:gd name="connsiteY111" fmla="*/ 6913150 h 7045690"/>
                <a:gd name="connsiteX112" fmla="*/ 2123543 w 6637922"/>
                <a:gd name="connsiteY112" fmla="*/ 6932617 h 7045690"/>
                <a:gd name="connsiteX113" fmla="*/ 2450500 w 6637922"/>
                <a:gd name="connsiteY113" fmla="*/ 6838763 h 7045690"/>
                <a:gd name="connsiteX114" fmla="*/ 2379095 w 6637922"/>
                <a:gd name="connsiteY114" fmla="*/ 6838763 h 7045690"/>
                <a:gd name="connsiteX115" fmla="*/ 2431709 w 6637922"/>
                <a:gd name="connsiteY115" fmla="*/ 6763680 h 7045690"/>
                <a:gd name="connsiteX116" fmla="*/ 2454256 w 6637922"/>
                <a:gd name="connsiteY116" fmla="*/ 6797467 h 7045690"/>
                <a:gd name="connsiteX117" fmla="*/ 2747386 w 6637922"/>
                <a:gd name="connsiteY117" fmla="*/ 6684842 h 7045690"/>
                <a:gd name="connsiteX118" fmla="*/ 2758662 w 6637922"/>
                <a:gd name="connsiteY118" fmla="*/ 6804976 h 7045690"/>
                <a:gd name="connsiteX119" fmla="*/ 2209980 w 6637922"/>
                <a:gd name="connsiteY119" fmla="*/ 6970159 h 7045690"/>
                <a:gd name="connsiteX120" fmla="*/ 2187432 w 6637922"/>
                <a:gd name="connsiteY120" fmla="*/ 6988930 h 7045690"/>
                <a:gd name="connsiteX121" fmla="*/ 2198705 w 6637922"/>
                <a:gd name="connsiteY121" fmla="*/ 6973913 h 7045690"/>
                <a:gd name="connsiteX122" fmla="*/ 2116026 w 6637922"/>
                <a:gd name="connsiteY122" fmla="*/ 7000192 h 7045690"/>
                <a:gd name="connsiteX123" fmla="*/ 2108511 w 6637922"/>
                <a:gd name="connsiteY123" fmla="*/ 7000192 h 7045690"/>
                <a:gd name="connsiteX124" fmla="*/ 2104754 w 6637922"/>
                <a:gd name="connsiteY124" fmla="*/ 7000192 h 7045690"/>
                <a:gd name="connsiteX125" fmla="*/ 1266700 w 6637922"/>
                <a:gd name="connsiteY125" fmla="*/ 6512151 h 7045690"/>
                <a:gd name="connsiteX126" fmla="*/ 1266700 w 6637922"/>
                <a:gd name="connsiteY126" fmla="*/ 6504642 h 7045690"/>
                <a:gd name="connsiteX127" fmla="*/ 1259183 w 6637922"/>
                <a:gd name="connsiteY127" fmla="*/ 6482117 h 7045690"/>
                <a:gd name="connsiteX128" fmla="*/ 1247909 w 6637922"/>
                <a:gd name="connsiteY128" fmla="*/ 6440821 h 7045690"/>
                <a:gd name="connsiteX129" fmla="*/ 1289248 w 6637922"/>
                <a:gd name="connsiteY129" fmla="*/ 6264375 h 7045690"/>
                <a:gd name="connsiteX130" fmla="*/ 1229119 w 6637922"/>
                <a:gd name="connsiteY130" fmla="*/ 6316934 h 7045690"/>
                <a:gd name="connsiteX131" fmla="*/ 1195296 w 6637922"/>
                <a:gd name="connsiteY131" fmla="*/ 6208063 h 7045690"/>
                <a:gd name="connsiteX132" fmla="*/ 1214086 w 6637922"/>
                <a:gd name="connsiteY132" fmla="*/ 6211817 h 7045690"/>
                <a:gd name="connsiteX133" fmla="*/ 1168989 w 6637922"/>
                <a:gd name="connsiteY133" fmla="*/ 6125471 h 7045690"/>
                <a:gd name="connsiteX134" fmla="*/ 1190363 w 6637922"/>
                <a:gd name="connsiteY134" fmla="*/ 6114744 h 7045690"/>
                <a:gd name="connsiteX135" fmla="*/ 4962930 w 6637922"/>
                <a:gd name="connsiteY135" fmla="*/ 6091301 h 7045690"/>
                <a:gd name="connsiteX136" fmla="*/ 4982160 w 6637922"/>
                <a:gd name="connsiteY136" fmla="*/ 6099172 h 7045690"/>
                <a:gd name="connsiteX137" fmla="*/ 4940885 w 6637922"/>
                <a:gd name="connsiteY137" fmla="*/ 6091764 h 7045690"/>
                <a:gd name="connsiteX138" fmla="*/ 4962930 w 6637922"/>
                <a:gd name="connsiteY138" fmla="*/ 6091301 h 7045690"/>
                <a:gd name="connsiteX139" fmla="*/ 1894473 w 6637922"/>
                <a:gd name="connsiteY139" fmla="*/ 5675308 h 7045690"/>
                <a:gd name="connsiteX140" fmla="*/ 1908760 w 6637922"/>
                <a:gd name="connsiteY140" fmla="*/ 5692771 h 7045690"/>
                <a:gd name="connsiteX141" fmla="*/ 1894473 w 6637922"/>
                <a:gd name="connsiteY141" fmla="*/ 5675308 h 7045690"/>
                <a:gd name="connsiteX142" fmla="*/ 5083759 w 6637922"/>
                <a:gd name="connsiteY142" fmla="*/ 5438769 h 7045690"/>
                <a:gd name="connsiteX143" fmla="*/ 5076351 w 6637922"/>
                <a:gd name="connsiteY143" fmla="*/ 5464169 h 7045690"/>
                <a:gd name="connsiteX144" fmla="*/ 5083759 w 6637922"/>
                <a:gd name="connsiteY144" fmla="*/ 5438769 h 7045690"/>
                <a:gd name="connsiteX145" fmla="*/ 5259972 w 6637922"/>
                <a:gd name="connsiteY145" fmla="*/ 5310184 h 7045690"/>
                <a:gd name="connsiteX146" fmla="*/ 5226201 w 6637922"/>
                <a:gd name="connsiteY146" fmla="*/ 5343522 h 7045690"/>
                <a:gd name="connsiteX147" fmla="*/ 5259972 w 6637922"/>
                <a:gd name="connsiteY147" fmla="*/ 5310184 h 7045690"/>
                <a:gd name="connsiteX148" fmla="*/ 2100851 w 6637922"/>
                <a:gd name="connsiteY148" fmla="*/ 5227633 h 7045690"/>
                <a:gd name="connsiteX149" fmla="*/ 2239937 w 6637922"/>
                <a:gd name="connsiteY149" fmla="*/ 5329190 h 7045690"/>
                <a:gd name="connsiteX150" fmla="*/ 2315118 w 6637922"/>
                <a:gd name="connsiteY150" fmla="*/ 5355520 h 7045690"/>
                <a:gd name="connsiteX151" fmla="*/ 2251213 w 6637922"/>
                <a:gd name="connsiteY151" fmla="*/ 5347997 h 7045690"/>
                <a:gd name="connsiteX152" fmla="*/ 2348949 w 6637922"/>
                <a:gd name="connsiteY152" fmla="*/ 5449555 h 7045690"/>
                <a:gd name="connsiteX153" fmla="*/ 2409095 w 6637922"/>
                <a:gd name="connsiteY153" fmla="*/ 5393134 h 7045690"/>
                <a:gd name="connsiteX154" fmla="*/ 2480518 w 6637922"/>
                <a:gd name="connsiteY154" fmla="*/ 5562396 h 7045690"/>
                <a:gd name="connsiteX155" fmla="*/ 2239937 w 6637922"/>
                <a:gd name="connsiteY155" fmla="*/ 5600010 h 7045690"/>
                <a:gd name="connsiteX156" fmla="*/ 2100851 w 6637922"/>
                <a:gd name="connsiteY156" fmla="*/ 5227633 h 7045690"/>
                <a:gd name="connsiteX157" fmla="*/ 2441934 w 6637922"/>
                <a:gd name="connsiteY157" fmla="*/ 5189533 h 7045690"/>
                <a:gd name="connsiteX158" fmla="*/ 2464385 w 6637922"/>
                <a:gd name="connsiteY158" fmla="*/ 5254621 h 7045690"/>
                <a:gd name="connsiteX159" fmla="*/ 2441934 w 6637922"/>
                <a:gd name="connsiteY159" fmla="*/ 5189533 h 7045690"/>
                <a:gd name="connsiteX160" fmla="*/ 5510797 w 6637922"/>
                <a:gd name="connsiteY160" fmla="*/ 5178421 h 7045690"/>
                <a:gd name="connsiteX161" fmla="*/ 5466071 w 6637922"/>
                <a:gd name="connsiteY161" fmla="*/ 5208901 h 7045690"/>
                <a:gd name="connsiteX162" fmla="*/ 5466071 w 6637922"/>
                <a:gd name="connsiteY162" fmla="*/ 5201281 h 7045690"/>
                <a:gd name="connsiteX163" fmla="*/ 5339347 w 6637922"/>
                <a:gd name="connsiteY163" fmla="*/ 5254621 h 7045690"/>
                <a:gd name="connsiteX164" fmla="*/ 5510797 w 6637922"/>
                <a:gd name="connsiteY164" fmla="*/ 5178421 h 7045690"/>
                <a:gd name="connsiteX165" fmla="*/ 2431739 w 6637922"/>
                <a:gd name="connsiteY165" fmla="*/ 5118188 h 7045690"/>
                <a:gd name="connsiteX166" fmla="*/ 2423289 w 6637922"/>
                <a:gd name="connsiteY166" fmla="*/ 5133682 h 7045690"/>
                <a:gd name="connsiteX167" fmla="*/ 2421992 w 6637922"/>
                <a:gd name="connsiteY167" fmla="*/ 5134942 h 7045690"/>
                <a:gd name="connsiteX168" fmla="*/ 2015123 w 6637922"/>
                <a:gd name="connsiteY168" fmla="*/ 4810120 h 7045690"/>
                <a:gd name="connsiteX169" fmla="*/ 2051636 w 6637922"/>
                <a:gd name="connsiteY169" fmla="*/ 4870445 h 7045690"/>
                <a:gd name="connsiteX170" fmla="*/ 2048461 w 6637922"/>
                <a:gd name="connsiteY170" fmla="*/ 4878383 h 7045690"/>
                <a:gd name="connsiteX171" fmla="*/ 2010361 w 6637922"/>
                <a:gd name="connsiteY171" fmla="*/ 4821232 h 7045690"/>
                <a:gd name="connsiteX172" fmla="*/ 1924636 w 6637922"/>
                <a:gd name="connsiteY172" fmla="*/ 4468809 h 7045690"/>
                <a:gd name="connsiteX173" fmla="*/ 1927811 w 6637922"/>
                <a:gd name="connsiteY173" fmla="*/ 4468809 h 7045690"/>
                <a:gd name="connsiteX174" fmla="*/ 1930986 w 6637922"/>
                <a:gd name="connsiteY174" fmla="*/ 4491034 h 7045690"/>
                <a:gd name="connsiteX175" fmla="*/ 1924636 w 6637922"/>
                <a:gd name="connsiteY175" fmla="*/ 4468809 h 7045690"/>
                <a:gd name="connsiteX176" fmla="*/ 846723 w 6637922"/>
                <a:gd name="connsiteY176" fmla="*/ 4397370 h 7045690"/>
                <a:gd name="connsiteX177" fmla="*/ 857835 w 6637922"/>
                <a:gd name="connsiteY177" fmla="*/ 4443408 h 7045690"/>
                <a:gd name="connsiteX178" fmla="*/ 846723 w 6637922"/>
                <a:gd name="connsiteY178" fmla="*/ 4397370 h 7045690"/>
                <a:gd name="connsiteX179" fmla="*/ 1619836 w 6637922"/>
                <a:gd name="connsiteY179" fmla="*/ 4352921 h 7045690"/>
                <a:gd name="connsiteX180" fmla="*/ 1650120 w 6637922"/>
                <a:gd name="connsiteY180" fmla="*/ 4468809 h 7045690"/>
                <a:gd name="connsiteX181" fmla="*/ 1619836 w 6637922"/>
                <a:gd name="connsiteY181" fmla="*/ 4352921 h 7045690"/>
                <a:gd name="connsiteX182" fmla="*/ 651168 w 6637922"/>
                <a:gd name="connsiteY182" fmla="*/ 4325933 h 7045690"/>
                <a:gd name="connsiteX183" fmla="*/ 662420 w 6637922"/>
                <a:gd name="connsiteY183" fmla="*/ 4337199 h 7045690"/>
                <a:gd name="connsiteX184" fmla="*/ 677422 w 6637922"/>
                <a:gd name="connsiteY184" fmla="*/ 4348466 h 7045690"/>
                <a:gd name="connsiteX185" fmla="*/ 744935 w 6637922"/>
                <a:gd name="connsiteY185" fmla="*/ 4348466 h 7045690"/>
                <a:gd name="connsiteX186" fmla="*/ 831201 w 6637922"/>
                <a:gd name="connsiteY186" fmla="*/ 4532484 h 7045690"/>
                <a:gd name="connsiteX187" fmla="*/ 857455 w 6637922"/>
                <a:gd name="connsiteY187" fmla="*/ 4442353 h 7045690"/>
                <a:gd name="connsiteX188" fmla="*/ 969976 w 6637922"/>
                <a:gd name="connsiteY188" fmla="*/ 4708992 h 7045690"/>
                <a:gd name="connsiteX189" fmla="*/ 801195 w 6637922"/>
                <a:gd name="connsiteY189" fmla="*/ 4600083 h 7045690"/>
                <a:gd name="connsiteX190" fmla="*/ 902464 w 6637922"/>
                <a:gd name="connsiteY190" fmla="*/ 4663926 h 7045690"/>
                <a:gd name="connsiteX191" fmla="*/ 846203 w 6637922"/>
                <a:gd name="connsiteY191" fmla="*/ 4641393 h 7045690"/>
                <a:gd name="connsiteX192" fmla="*/ 864957 w 6637922"/>
                <a:gd name="connsiteY192" fmla="*/ 4780346 h 7045690"/>
                <a:gd name="connsiteX193" fmla="*/ 917466 w 6637922"/>
                <a:gd name="connsiteY193" fmla="*/ 4746547 h 7045690"/>
                <a:gd name="connsiteX194" fmla="*/ 1071244 w 6637922"/>
                <a:gd name="connsiteY194" fmla="*/ 4975631 h 7045690"/>
                <a:gd name="connsiteX195" fmla="*/ 1007483 w 6637922"/>
                <a:gd name="connsiteY195" fmla="*/ 4949343 h 7045690"/>
                <a:gd name="connsiteX196" fmla="*/ 1074995 w 6637922"/>
                <a:gd name="connsiteY196" fmla="*/ 5080784 h 7045690"/>
                <a:gd name="connsiteX197" fmla="*/ 992480 w 6637922"/>
                <a:gd name="connsiteY197" fmla="*/ 4998164 h 7045690"/>
                <a:gd name="connsiteX198" fmla="*/ 1108751 w 6637922"/>
                <a:gd name="connsiteY198" fmla="*/ 5302358 h 7045690"/>
                <a:gd name="connsiteX199" fmla="*/ 1097499 w 6637922"/>
                <a:gd name="connsiteY199" fmla="*/ 5298603 h 7045690"/>
                <a:gd name="connsiteX200" fmla="*/ 1206269 w 6637922"/>
                <a:gd name="connsiteY200" fmla="*/ 5531443 h 7045690"/>
                <a:gd name="connsiteX201" fmla="*/ 1157510 w 6637922"/>
                <a:gd name="connsiteY201" fmla="*/ 5542709 h 7045690"/>
                <a:gd name="connsiteX202" fmla="*/ 1221272 w 6637922"/>
                <a:gd name="connsiteY202" fmla="*/ 5726728 h 7045690"/>
                <a:gd name="connsiteX203" fmla="*/ 1210020 w 6637922"/>
                <a:gd name="connsiteY203" fmla="*/ 5704195 h 7045690"/>
                <a:gd name="connsiteX204" fmla="*/ 1161261 w 6637922"/>
                <a:gd name="connsiteY204" fmla="*/ 5760527 h 7045690"/>
                <a:gd name="connsiteX205" fmla="*/ 1311288 w 6637922"/>
                <a:gd name="connsiteY205" fmla="*/ 6015900 h 7045690"/>
                <a:gd name="connsiteX206" fmla="*/ 1232524 w 6637922"/>
                <a:gd name="connsiteY206" fmla="*/ 6064721 h 7045690"/>
                <a:gd name="connsiteX207" fmla="*/ 1202519 w 6637922"/>
                <a:gd name="connsiteY207" fmla="*/ 5948301 h 7045690"/>
                <a:gd name="connsiteX208" fmla="*/ 1150009 w 6637922"/>
                <a:gd name="connsiteY208" fmla="*/ 6027166 h 7045690"/>
                <a:gd name="connsiteX209" fmla="*/ 1150009 w 6637922"/>
                <a:gd name="connsiteY209" fmla="*/ 6184896 h 7045690"/>
                <a:gd name="connsiteX210" fmla="*/ 876209 w 6637922"/>
                <a:gd name="connsiteY210" fmla="*/ 5159650 h 7045690"/>
                <a:gd name="connsiteX211" fmla="*/ 857455 w 6637922"/>
                <a:gd name="connsiteY211" fmla="*/ 5155894 h 7045690"/>
                <a:gd name="connsiteX212" fmla="*/ 868707 w 6637922"/>
                <a:gd name="connsiteY212" fmla="*/ 5129606 h 7045690"/>
                <a:gd name="connsiteX213" fmla="*/ 804946 w 6637922"/>
                <a:gd name="connsiteY213" fmla="*/ 4896766 h 7045690"/>
                <a:gd name="connsiteX214" fmla="*/ 729932 w 6637922"/>
                <a:gd name="connsiteY214" fmla="*/ 4780346 h 7045690"/>
                <a:gd name="connsiteX215" fmla="*/ 782442 w 6637922"/>
                <a:gd name="connsiteY215" fmla="*/ 4810390 h 7045690"/>
                <a:gd name="connsiteX216" fmla="*/ 774940 w 6637922"/>
                <a:gd name="connsiteY216" fmla="*/ 4787857 h 7045690"/>
                <a:gd name="connsiteX217" fmla="*/ 748685 w 6637922"/>
                <a:gd name="connsiteY217" fmla="*/ 4724014 h 7045690"/>
                <a:gd name="connsiteX218" fmla="*/ 647417 w 6637922"/>
                <a:gd name="connsiteY218" fmla="*/ 4528729 h 7045690"/>
                <a:gd name="connsiteX219" fmla="*/ 632414 w 6637922"/>
                <a:gd name="connsiteY219" fmla="*/ 4352221 h 7045690"/>
                <a:gd name="connsiteX220" fmla="*/ 654918 w 6637922"/>
                <a:gd name="connsiteY220" fmla="*/ 4337199 h 7045690"/>
                <a:gd name="connsiteX221" fmla="*/ 651168 w 6637922"/>
                <a:gd name="connsiteY221" fmla="*/ 4325933 h 7045690"/>
                <a:gd name="connsiteX222" fmla="*/ 1935748 w 6637922"/>
                <a:gd name="connsiteY222" fmla="*/ 4295771 h 7045690"/>
                <a:gd name="connsiteX223" fmla="*/ 1973847 w 6637922"/>
                <a:gd name="connsiteY223" fmla="*/ 4356097 h 7045690"/>
                <a:gd name="connsiteX224" fmla="*/ 1969086 w 6637922"/>
                <a:gd name="connsiteY224" fmla="*/ 4364034 h 7045690"/>
                <a:gd name="connsiteX225" fmla="*/ 628442 w 6637922"/>
                <a:gd name="connsiteY225" fmla="*/ 4240209 h 7045690"/>
                <a:gd name="connsiteX226" fmla="*/ 651461 w 6637922"/>
                <a:gd name="connsiteY226" fmla="*/ 4325934 h 7045690"/>
                <a:gd name="connsiteX227" fmla="*/ 605423 w 6637922"/>
                <a:gd name="connsiteY227" fmla="*/ 4296117 h 7045690"/>
                <a:gd name="connsiteX228" fmla="*/ 628442 w 6637922"/>
                <a:gd name="connsiteY228" fmla="*/ 4240209 h 7045690"/>
                <a:gd name="connsiteX229" fmla="*/ 1714600 w 6637922"/>
                <a:gd name="connsiteY229" fmla="*/ 4157825 h 7045690"/>
                <a:gd name="connsiteX230" fmla="*/ 1766213 w 6637922"/>
                <a:gd name="connsiteY230" fmla="*/ 4157825 h 7045690"/>
                <a:gd name="connsiteX231" fmla="*/ 1815009 w 6637922"/>
                <a:gd name="connsiteY231" fmla="*/ 4315486 h 7045690"/>
                <a:gd name="connsiteX232" fmla="*/ 1923865 w 6637922"/>
                <a:gd name="connsiteY232" fmla="*/ 4469393 h 7045690"/>
                <a:gd name="connsiteX233" fmla="*/ 1860052 w 6637922"/>
                <a:gd name="connsiteY233" fmla="*/ 4540716 h 7045690"/>
                <a:gd name="connsiteX234" fmla="*/ 1965155 w 6637922"/>
                <a:gd name="connsiteY234" fmla="*/ 4867300 h 7045690"/>
                <a:gd name="connsiteX235" fmla="*/ 1961403 w 6637922"/>
                <a:gd name="connsiteY235" fmla="*/ 4829762 h 7045690"/>
                <a:gd name="connsiteX236" fmla="*/ 2062749 w 6637922"/>
                <a:gd name="connsiteY236" fmla="*/ 4938623 h 7045690"/>
                <a:gd name="connsiteX237" fmla="*/ 1972662 w 6637922"/>
                <a:gd name="connsiteY237" fmla="*/ 4964900 h 7045690"/>
                <a:gd name="connsiteX238" fmla="*/ 2043980 w 6637922"/>
                <a:gd name="connsiteY238" fmla="*/ 5111300 h 7045690"/>
                <a:gd name="connsiteX239" fmla="*/ 1856300 w 6637922"/>
                <a:gd name="connsiteY239" fmla="*/ 4747177 h 7045690"/>
                <a:gd name="connsiteX240" fmla="*/ 1863808 w 6637922"/>
                <a:gd name="connsiteY240" fmla="*/ 4645824 h 7045690"/>
                <a:gd name="connsiteX241" fmla="*/ 1724924 w 6637922"/>
                <a:gd name="connsiteY241" fmla="*/ 4383055 h 7045690"/>
                <a:gd name="connsiteX242" fmla="*/ 1784981 w 6637922"/>
                <a:gd name="connsiteY242" fmla="*/ 4398071 h 7045690"/>
                <a:gd name="connsiteX243" fmla="*/ 1709909 w 6637922"/>
                <a:gd name="connsiteY243" fmla="*/ 4214133 h 7045690"/>
                <a:gd name="connsiteX244" fmla="*/ 1724924 w 6637922"/>
                <a:gd name="connsiteY244" fmla="*/ 4225394 h 7045690"/>
                <a:gd name="connsiteX245" fmla="*/ 1714600 w 6637922"/>
                <a:gd name="connsiteY245" fmla="*/ 4157825 h 7045690"/>
                <a:gd name="connsiteX246" fmla="*/ 586376 w 6637922"/>
                <a:gd name="connsiteY246" fmla="*/ 4086220 h 7045690"/>
                <a:gd name="connsiteX247" fmla="*/ 650346 w 6637922"/>
                <a:gd name="connsiteY247" fmla="*/ 4112414 h 7045690"/>
                <a:gd name="connsiteX248" fmla="*/ 687976 w 6637922"/>
                <a:gd name="connsiteY248" fmla="*/ 4235899 h 7045690"/>
                <a:gd name="connsiteX249" fmla="*/ 627769 w 6637922"/>
                <a:gd name="connsiteY249" fmla="*/ 4239641 h 7045690"/>
                <a:gd name="connsiteX250" fmla="*/ 586376 w 6637922"/>
                <a:gd name="connsiteY250" fmla="*/ 4086220 h 7045690"/>
                <a:gd name="connsiteX251" fmla="*/ 1619836 w 6637922"/>
                <a:gd name="connsiteY251" fmla="*/ 4010021 h 7045690"/>
                <a:gd name="connsiteX252" fmla="*/ 1653172 w 6637922"/>
                <a:gd name="connsiteY252" fmla="*/ 4078284 h 7045690"/>
                <a:gd name="connsiteX253" fmla="*/ 1627773 w 6637922"/>
                <a:gd name="connsiteY253" fmla="*/ 4040184 h 7045690"/>
                <a:gd name="connsiteX254" fmla="*/ 6435434 w 6637922"/>
                <a:gd name="connsiteY254" fmla="*/ 3853585 h 7045690"/>
                <a:gd name="connsiteX255" fmla="*/ 6607924 w 6637922"/>
                <a:gd name="connsiteY255" fmla="*/ 4026246 h 7045690"/>
                <a:gd name="connsiteX256" fmla="*/ 6574176 w 6637922"/>
                <a:gd name="connsiteY256" fmla="*/ 4003725 h 7045690"/>
                <a:gd name="connsiteX257" fmla="*/ 6611674 w 6637922"/>
                <a:gd name="connsiteY257" fmla="*/ 4131344 h 7045690"/>
                <a:gd name="connsiteX258" fmla="*/ 6589175 w 6637922"/>
                <a:gd name="connsiteY258" fmla="*/ 4127591 h 7045690"/>
                <a:gd name="connsiteX259" fmla="*/ 6637922 w 6637922"/>
                <a:gd name="connsiteY259" fmla="*/ 4281484 h 7045690"/>
                <a:gd name="connsiteX260" fmla="*/ 6544178 w 6637922"/>
                <a:gd name="connsiteY260" fmla="*/ 4131344 h 7045690"/>
                <a:gd name="connsiteX261" fmla="*/ 6555427 w 6637922"/>
                <a:gd name="connsiteY261" fmla="*/ 4221428 h 7045690"/>
                <a:gd name="connsiteX262" fmla="*/ 6476682 w 6637922"/>
                <a:gd name="connsiteY262" fmla="*/ 4086302 h 7045690"/>
                <a:gd name="connsiteX263" fmla="*/ 6506680 w 6637922"/>
                <a:gd name="connsiteY263" fmla="*/ 4030000 h 7045690"/>
                <a:gd name="connsiteX264" fmla="*/ 6420435 w 6637922"/>
                <a:gd name="connsiteY264" fmla="*/ 3958683 h 7045690"/>
                <a:gd name="connsiteX265" fmla="*/ 6439184 w 6637922"/>
                <a:gd name="connsiteY265" fmla="*/ 3891120 h 7045690"/>
                <a:gd name="connsiteX266" fmla="*/ 6435434 w 6637922"/>
                <a:gd name="connsiteY266" fmla="*/ 3853585 h 7045690"/>
                <a:gd name="connsiteX267" fmla="*/ 1593957 w 6637922"/>
                <a:gd name="connsiteY267" fmla="*/ 3548058 h 7045690"/>
                <a:gd name="connsiteX268" fmla="*/ 2052296 w 6637922"/>
                <a:gd name="connsiteY268" fmla="*/ 3886124 h 7045690"/>
                <a:gd name="connsiteX269" fmla="*/ 2168758 w 6637922"/>
                <a:gd name="connsiteY269" fmla="*/ 4231703 h 7045690"/>
                <a:gd name="connsiteX270" fmla="*/ 2127434 w 6637922"/>
                <a:gd name="connsiteY270" fmla="*/ 4340635 h 7045690"/>
                <a:gd name="connsiteX271" fmla="*/ 2153732 w 6637922"/>
                <a:gd name="connsiteY271" fmla="*/ 4306829 h 7045690"/>
                <a:gd name="connsiteX272" fmla="*/ 2266437 w 6637922"/>
                <a:gd name="connsiteY272" fmla="*/ 4671189 h 7045690"/>
                <a:gd name="connsiteX273" fmla="*/ 2183788 w 6637922"/>
                <a:gd name="connsiteY273" fmla="*/ 4633626 h 7045690"/>
                <a:gd name="connsiteX274" fmla="*/ 2319035 w 6637922"/>
                <a:gd name="connsiteY274" fmla="*/ 4832709 h 7045690"/>
                <a:gd name="connsiteX275" fmla="*/ 2281465 w 6637922"/>
                <a:gd name="connsiteY275" fmla="*/ 4821441 h 7045690"/>
                <a:gd name="connsiteX276" fmla="*/ 2337818 w 6637922"/>
                <a:gd name="connsiteY276" fmla="*/ 4994230 h 7045690"/>
                <a:gd name="connsiteX277" fmla="*/ 2311518 w 6637922"/>
                <a:gd name="connsiteY277" fmla="*/ 4956667 h 7045690"/>
                <a:gd name="connsiteX278" fmla="*/ 2319035 w 6637922"/>
                <a:gd name="connsiteY278" fmla="*/ 5035549 h 7045690"/>
                <a:gd name="connsiteX279" fmla="*/ 2405444 w 6637922"/>
                <a:gd name="connsiteY279" fmla="*/ 5061843 h 7045690"/>
                <a:gd name="connsiteX280" fmla="*/ 2409199 w 6637922"/>
                <a:gd name="connsiteY280" fmla="*/ 5140725 h 7045690"/>
                <a:gd name="connsiteX281" fmla="*/ 2416949 w 6637922"/>
                <a:gd name="connsiteY281" fmla="*/ 5139845 h 7045690"/>
                <a:gd name="connsiteX282" fmla="*/ 2421992 w 6637922"/>
                <a:gd name="connsiteY282" fmla="*/ 5134942 h 7045690"/>
                <a:gd name="connsiteX283" fmla="*/ 2419785 w 6637922"/>
                <a:gd name="connsiteY283" fmla="*/ 5138730 h 7045690"/>
                <a:gd name="connsiteX284" fmla="*/ 2386657 w 6637922"/>
                <a:gd name="connsiteY284" fmla="*/ 5302246 h 7045690"/>
                <a:gd name="connsiteX285" fmla="*/ 2273953 w 6637922"/>
                <a:gd name="connsiteY285" fmla="*/ 5193313 h 7045690"/>
                <a:gd name="connsiteX286" fmla="*/ 2198813 w 6637922"/>
                <a:gd name="connsiteY286" fmla="*/ 4870272 h 7045690"/>
                <a:gd name="connsiteX287" fmla="*/ 2116162 w 6637922"/>
                <a:gd name="connsiteY287" fmla="*/ 4791390 h 7045690"/>
                <a:gd name="connsiteX288" fmla="*/ 2247653 w 6637922"/>
                <a:gd name="connsiteY288" fmla="*/ 4840222 h 7045690"/>
                <a:gd name="connsiteX289" fmla="*/ 2138703 w 6637922"/>
                <a:gd name="connsiteY289" fmla="*/ 4652407 h 7045690"/>
                <a:gd name="connsiteX290" fmla="*/ 2082351 w 6637922"/>
                <a:gd name="connsiteY290" fmla="*/ 4843978 h 7045690"/>
                <a:gd name="connsiteX291" fmla="*/ 1988428 w 6637922"/>
                <a:gd name="connsiteY291" fmla="*/ 4731290 h 7045690"/>
                <a:gd name="connsiteX292" fmla="*/ 2071079 w 6637922"/>
                <a:gd name="connsiteY292" fmla="*/ 4652407 h 7045690"/>
                <a:gd name="connsiteX293" fmla="*/ 1969646 w 6637922"/>
                <a:gd name="connsiteY293" fmla="*/ 4656164 h 7045690"/>
                <a:gd name="connsiteX294" fmla="*/ 1932077 w 6637922"/>
                <a:gd name="connsiteY294" fmla="*/ 4490887 h 7045690"/>
                <a:gd name="connsiteX295" fmla="*/ 2048538 w 6637922"/>
                <a:gd name="connsiteY295" fmla="*/ 4633626 h 7045690"/>
                <a:gd name="connsiteX296" fmla="*/ 2022240 w 6637922"/>
                <a:gd name="connsiteY296" fmla="*/ 4351904 h 7045690"/>
                <a:gd name="connsiteX297" fmla="*/ 1541362 w 6637922"/>
                <a:gd name="connsiteY297" fmla="*/ 3810998 h 7045690"/>
                <a:gd name="connsiteX298" fmla="*/ 1635282 w 6637922"/>
                <a:gd name="connsiteY298" fmla="*/ 3735872 h 7045690"/>
                <a:gd name="connsiteX299" fmla="*/ 1515064 w 6637922"/>
                <a:gd name="connsiteY299" fmla="*/ 3615671 h 7045690"/>
                <a:gd name="connsiteX300" fmla="*/ 1627769 w 6637922"/>
                <a:gd name="connsiteY300" fmla="*/ 3593133 h 7045690"/>
                <a:gd name="connsiteX301" fmla="*/ 1593957 w 6637922"/>
                <a:gd name="connsiteY301" fmla="*/ 3548058 h 7045690"/>
                <a:gd name="connsiteX302" fmla="*/ 1529350 w 6637922"/>
                <a:gd name="connsiteY302" fmla="*/ 3500435 h 7045690"/>
                <a:gd name="connsiteX303" fmla="*/ 1594437 w 6637922"/>
                <a:gd name="connsiteY303" fmla="*/ 3548059 h 7045690"/>
                <a:gd name="connsiteX304" fmla="*/ 1529350 w 6637922"/>
                <a:gd name="connsiteY304" fmla="*/ 3500435 h 7045690"/>
                <a:gd name="connsiteX305" fmla="*/ 1481725 w 6637922"/>
                <a:gd name="connsiteY305" fmla="*/ 3489323 h 7045690"/>
                <a:gd name="connsiteX306" fmla="*/ 1481725 w 6637922"/>
                <a:gd name="connsiteY306" fmla="*/ 3506785 h 7045690"/>
                <a:gd name="connsiteX307" fmla="*/ 1457912 w 6637922"/>
                <a:gd name="connsiteY307" fmla="*/ 3503293 h 7045690"/>
                <a:gd name="connsiteX308" fmla="*/ 1481725 w 6637922"/>
                <a:gd name="connsiteY308" fmla="*/ 3489323 h 7045690"/>
                <a:gd name="connsiteX309" fmla="*/ 5876294 w 6637922"/>
                <a:gd name="connsiteY309" fmla="*/ 3477406 h 7045690"/>
                <a:gd name="connsiteX310" fmla="*/ 5947529 w 6637922"/>
                <a:gd name="connsiteY310" fmla="*/ 3714747 h 7045690"/>
                <a:gd name="connsiteX311" fmla="*/ 5801310 w 6637922"/>
                <a:gd name="connsiteY311" fmla="*/ 3492475 h 7045690"/>
                <a:gd name="connsiteX312" fmla="*/ 5951278 w 6637922"/>
                <a:gd name="connsiteY312" fmla="*/ 3594192 h 7045690"/>
                <a:gd name="connsiteX313" fmla="*/ 5876294 w 6637922"/>
                <a:gd name="connsiteY313" fmla="*/ 3477406 h 7045690"/>
                <a:gd name="connsiteX314" fmla="*/ 6292866 w 6637922"/>
                <a:gd name="connsiteY314" fmla="*/ 3468392 h 7045690"/>
                <a:gd name="connsiteX315" fmla="*/ 6386457 w 6637922"/>
                <a:gd name="connsiteY315" fmla="*/ 3571342 h 7045690"/>
                <a:gd name="connsiteX316" fmla="*/ 6367681 w 6637922"/>
                <a:gd name="connsiteY316" fmla="*/ 3526206 h 7045690"/>
                <a:gd name="connsiteX317" fmla="*/ 6439027 w 6637922"/>
                <a:gd name="connsiteY317" fmla="*/ 3533728 h 7045690"/>
                <a:gd name="connsiteX318" fmla="*/ 6450292 w 6637922"/>
                <a:gd name="connsiteY318" fmla="*/ 3650331 h 7045690"/>
                <a:gd name="connsiteX319" fmla="*/ 6540414 w 6637922"/>
                <a:gd name="connsiteY319" fmla="*/ 3695468 h 7045690"/>
                <a:gd name="connsiteX320" fmla="*/ 6608004 w 6637922"/>
                <a:gd name="connsiteY320" fmla="*/ 3601433 h 7045690"/>
                <a:gd name="connsiteX321" fmla="*/ 6604249 w 6637922"/>
                <a:gd name="connsiteY321" fmla="*/ 3834639 h 7045690"/>
                <a:gd name="connsiteX322" fmla="*/ 6476578 w 6637922"/>
                <a:gd name="connsiteY322" fmla="*/ 3733081 h 7045690"/>
                <a:gd name="connsiteX323" fmla="*/ 6506618 w 6637922"/>
                <a:gd name="connsiteY323" fmla="*/ 3804548 h 7045690"/>
                <a:gd name="connsiteX324" fmla="*/ 6427762 w 6637922"/>
                <a:gd name="connsiteY324" fmla="*/ 3830877 h 7045690"/>
                <a:gd name="connsiteX325" fmla="*/ 6435272 w 6637922"/>
                <a:gd name="connsiteY325" fmla="*/ 3849684 h 7045690"/>
                <a:gd name="connsiteX326" fmla="*/ 6371436 w 6637922"/>
                <a:gd name="connsiteY326" fmla="*/ 3804548 h 7045690"/>
                <a:gd name="connsiteX327" fmla="*/ 6363926 w 6637922"/>
                <a:gd name="connsiteY327" fmla="*/ 3620240 h 7045690"/>
                <a:gd name="connsiteX328" fmla="*/ 6277560 w 6637922"/>
                <a:gd name="connsiteY328" fmla="*/ 3477311 h 7045690"/>
                <a:gd name="connsiteX329" fmla="*/ 6292866 w 6637922"/>
                <a:gd name="connsiteY329" fmla="*/ 3468392 h 7045690"/>
                <a:gd name="connsiteX330" fmla="*/ 1481725 w 6637922"/>
                <a:gd name="connsiteY330" fmla="*/ 3465511 h 7045690"/>
                <a:gd name="connsiteX331" fmla="*/ 1482469 w 6637922"/>
                <a:gd name="connsiteY331" fmla="*/ 3466056 h 7045690"/>
                <a:gd name="connsiteX332" fmla="*/ 1529350 w 6637922"/>
                <a:gd name="connsiteY332" fmla="*/ 3500435 h 7045690"/>
                <a:gd name="connsiteX333" fmla="*/ 1481725 w 6637922"/>
                <a:gd name="connsiteY333" fmla="*/ 3488794 h 7045690"/>
                <a:gd name="connsiteX334" fmla="*/ 1481725 w 6637922"/>
                <a:gd name="connsiteY334" fmla="*/ 3475696 h 7045690"/>
                <a:gd name="connsiteX335" fmla="*/ 5744160 w 6637922"/>
                <a:gd name="connsiteY335" fmla="*/ 3451223 h 7045690"/>
                <a:gd name="connsiteX336" fmla="*/ 5782259 w 6637922"/>
                <a:gd name="connsiteY336" fmla="*/ 3506787 h 7045690"/>
                <a:gd name="connsiteX337" fmla="*/ 5777497 w 6637922"/>
                <a:gd name="connsiteY337" fmla="*/ 3519486 h 7045690"/>
                <a:gd name="connsiteX338" fmla="*/ 5736222 w 6637922"/>
                <a:gd name="connsiteY338" fmla="*/ 3459162 h 7045690"/>
                <a:gd name="connsiteX339" fmla="*/ 5823535 w 6637922"/>
                <a:gd name="connsiteY339" fmla="*/ 3357562 h 7045690"/>
                <a:gd name="connsiteX340" fmla="*/ 5831472 w 6637922"/>
                <a:gd name="connsiteY340" fmla="*/ 3368676 h 7045690"/>
                <a:gd name="connsiteX341" fmla="*/ 5823535 w 6637922"/>
                <a:gd name="connsiteY341" fmla="*/ 3360736 h 7045690"/>
                <a:gd name="connsiteX342" fmla="*/ 6288672 w 6637922"/>
                <a:gd name="connsiteY342" fmla="*/ 3281362 h 7045690"/>
                <a:gd name="connsiteX343" fmla="*/ 6307722 w 6637922"/>
                <a:gd name="connsiteY343" fmla="*/ 3324226 h 7045690"/>
                <a:gd name="connsiteX344" fmla="*/ 6288672 w 6637922"/>
                <a:gd name="connsiteY344" fmla="*/ 3281362 h 7045690"/>
                <a:gd name="connsiteX345" fmla="*/ 6132039 w 6637922"/>
                <a:gd name="connsiteY345" fmla="*/ 3278190 h 7045690"/>
                <a:gd name="connsiteX346" fmla="*/ 6161672 w 6637922"/>
                <a:gd name="connsiteY346" fmla="*/ 3349628 h 7045690"/>
                <a:gd name="connsiteX347" fmla="*/ 6128335 w 6637922"/>
                <a:gd name="connsiteY347" fmla="*/ 3327069 h 7045690"/>
                <a:gd name="connsiteX348" fmla="*/ 1226138 w 6637922"/>
                <a:gd name="connsiteY348" fmla="*/ 3278186 h 7045690"/>
                <a:gd name="connsiteX349" fmla="*/ 1271165 w 6637922"/>
                <a:gd name="connsiteY349" fmla="*/ 3308265 h 7045690"/>
                <a:gd name="connsiteX350" fmla="*/ 1308688 w 6637922"/>
                <a:gd name="connsiteY350" fmla="*/ 3421059 h 7045690"/>
                <a:gd name="connsiteX351" fmla="*/ 1226138 w 6637922"/>
                <a:gd name="connsiteY351" fmla="*/ 3278186 h 7045690"/>
                <a:gd name="connsiteX352" fmla="*/ 654637 w 6637922"/>
                <a:gd name="connsiteY352" fmla="*/ 3275011 h 7045690"/>
                <a:gd name="connsiteX353" fmla="*/ 662046 w 6637922"/>
                <a:gd name="connsiteY353" fmla="*/ 3275011 h 7045690"/>
                <a:gd name="connsiteX354" fmla="*/ 687974 w 6637922"/>
                <a:gd name="connsiteY354" fmla="*/ 3297236 h 7045690"/>
                <a:gd name="connsiteX355" fmla="*/ 654637 w 6637922"/>
                <a:gd name="connsiteY355" fmla="*/ 3275011 h 7045690"/>
                <a:gd name="connsiteX356" fmla="*/ 6161477 w 6637922"/>
                <a:gd name="connsiteY356" fmla="*/ 3233580 h 7045690"/>
                <a:gd name="connsiteX357" fmla="*/ 6217235 w 6637922"/>
                <a:gd name="connsiteY357" fmla="*/ 3304813 h 7045690"/>
                <a:gd name="connsiteX358" fmla="*/ 6150560 w 6637922"/>
                <a:gd name="connsiteY358" fmla="*/ 3244580 h 7045690"/>
                <a:gd name="connsiteX359" fmla="*/ 6161477 w 6637922"/>
                <a:gd name="connsiteY359" fmla="*/ 3233580 h 7045690"/>
                <a:gd name="connsiteX360" fmla="*/ 6383158 w 6637922"/>
                <a:gd name="connsiteY360" fmla="*/ 3135315 h 7045690"/>
                <a:gd name="connsiteX361" fmla="*/ 6607759 w 6637922"/>
                <a:gd name="connsiteY361" fmla="*/ 3469263 h 7045690"/>
                <a:gd name="connsiteX362" fmla="*/ 6536635 w 6637922"/>
                <a:gd name="connsiteY362" fmla="*/ 3495528 h 7045690"/>
                <a:gd name="connsiteX363" fmla="*/ 6480485 w 6637922"/>
                <a:gd name="connsiteY363" fmla="*/ 3427987 h 7045690"/>
                <a:gd name="connsiteX364" fmla="*/ 6521662 w 6637922"/>
                <a:gd name="connsiteY364" fmla="*/ 3503033 h 7045690"/>
                <a:gd name="connsiteX365" fmla="*/ 6461768 w 6637922"/>
                <a:gd name="connsiteY365" fmla="*/ 3510538 h 7045690"/>
                <a:gd name="connsiteX366" fmla="*/ 6383158 w 6637922"/>
                <a:gd name="connsiteY366" fmla="*/ 3379210 h 7045690"/>
                <a:gd name="connsiteX367" fmla="*/ 6304547 w 6637922"/>
                <a:gd name="connsiteY367" fmla="*/ 3360448 h 7045690"/>
                <a:gd name="connsiteX368" fmla="*/ 6308291 w 6637922"/>
                <a:gd name="connsiteY368" fmla="*/ 3322933 h 7045690"/>
                <a:gd name="connsiteX369" fmla="*/ 6379414 w 6637922"/>
                <a:gd name="connsiteY369" fmla="*/ 3341686 h 7045690"/>
                <a:gd name="connsiteX370" fmla="*/ 6360698 w 6637922"/>
                <a:gd name="connsiteY370" fmla="*/ 3157830 h 7045690"/>
                <a:gd name="connsiteX371" fmla="*/ 6398131 w 6637922"/>
                <a:gd name="connsiteY371" fmla="*/ 3371704 h 7045690"/>
                <a:gd name="connsiteX372" fmla="*/ 6458025 w 6637922"/>
                <a:gd name="connsiteY372" fmla="*/ 3386711 h 7045690"/>
                <a:gd name="connsiteX373" fmla="*/ 6383158 w 6637922"/>
                <a:gd name="connsiteY373" fmla="*/ 3135315 h 7045690"/>
                <a:gd name="connsiteX374" fmla="*/ 5579060 w 6637922"/>
                <a:gd name="connsiteY374" fmla="*/ 3082702 h 7045690"/>
                <a:gd name="connsiteX375" fmla="*/ 5612397 w 6637922"/>
                <a:gd name="connsiteY375" fmla="*/ 3101978 h 7045690"/>
                <a:gd name="connsiteX376" fmla="*/ 5579060 w 6637922"/>
                <a:gd name="connsiteY376" fmla="*/ 3082702 h 7045690"/>
                <a:gd name="connsiteX377" fmla="*/ 1342610 w 6637922"/>
                <a:gd name="connsiteY377" fmla="*/ 3060699 h 7045690"/>
                <a:gd name="connsiteX378" fmla="*/ 1425327 w 6637922"/>
                <a:gd name="connsiteY378" fmla="*/ 3368056 h 7045690"/>
                <a:gd name="connsiteX379" fmla="*/ 1387728 w 6637922"/>
                <a:gd name="connsiteY379" fmla="*/ 3338071 h 7045690"/>
                <a:gd name="connsiteX380" fmla="*/ 1475373 w 6637922"/>
                <a:gd name="connsiteY380" fmla="*/ 3442049 h 7045690"/>
                <a:gd name="connsiteX381" fmla="*/ 1481725 w 6637922"/>
                <a:gd name="connsiteY381" fmla="*/ 3465511 h 7045690"/>
                <a:gd name="connsiteX382" fmla="*/ 1478435 w 6637922"/>
                <a:gd name="connsiteY382" fmla="*/ 3463051 h 7045690"/>
                <a:gd name="connsiteX383" fmla="*/ 1271173 w 6637922"/>
                <a:gd name="connsiteY383" fmla="*/ 3308084 h 7045690"/>
                <a:gd name="connsiteX384" fmla="*/ 1267413 w 6637922"/>
                <a:gd name="connsiteY384" fmla="*/ 3304336 h 7045690"/>
                <a:gd name="connsiteX385" fmla="*/ 1312531 w 6637922"/>
                <a:gd name="connsiteY385" fmla="*/ 3214378 h 7045690"/>
                <a:gd name="connsiteX386" fmla="*/ 1350130 w 6637922"/>
                <a:gd name="connsiteY386" fmla="*/ 3229370 h 7045690"/>
                <a:gd name="connsiteX387" fmla="*/ 1293732 w 6637922"/>
                <a:gd name="connsiteY387" fmla="*/ 3116922 h 7045690"/>
                <a:gd name="connsiteX388" fmla="*/ 1342610 w 6637922"/>
                <a:gd name="connsiteY388" fmla="*/ 3060699 h 7045690"/>
                <a:gd name="connsiteX389" fmla="*/ 1578561 w 6637922"/>
                <a:gd name="connsiteY389" fmla="*/ 2662234 h 7045690"/>
                <a:gd name="connsiteX390" fmla="*/ 1589990 w 6637922"/>
                <a:gd name="connsiteY390" fmla="*/ 2730497 h 7045690"/>
                <a:gd name="connsiteX391" fmla="*/ 1578561 w 6637922"/>
                <a:gd name="connsiteY391" fmla="*/ 2662234 h 7045690"/>
                <a:gd name="connsiteX392" fmla="*/ 951498 w 6637922"/>
                <a:gd name="connsiteY392" fmla="*/ 2647946 h 7045690"/>
                <a:gd name="connsiteX393" fmla="*/ 959435 w 6637922"/>
                <a:gd name="connsiteY393" fmla="*/ 2700334 h 7045690"/>
                <a:gd name="connsiteX394" fmla="*/ 955467 w 6637922"/>
                <a:gd name="connsiteY394" fmla="*/ 2655430 h 7045690"/>
                <a:gd name="connsiteX395" fmla="*/ 951498 w 6637922"/>
                <a:gd name="connsiteY395" fmla="*/ 2647946 h 7045690"/>
                <a:gd name="connsiteX396" fmla="*/ 989332 w 6637922"/>
                <a:gd name="connsiteY396" fmla="*/ 2606194 h 7045690"/>
                <a:gd name="connsiteX397" fmla="*/ 1019377 w 6637922"/>
                <a:gd name="connsiteY397" fmla="*/ 2925415 h 7045690"/>
                <a:gd name="connsiteX398" fmla="*/ 978064 w 6637922"/>
                <a:gd name="connsiteY398" fmla="*/ 2816502 h 7045690"/>
                <a:gd name="connsiteX399" fmla="*/ 1023133 w 6637922"/>
                <a:gd name="connsiteY399" fmla="*/ 3128214 h 7045690"/>
                <a:gd name="connsiteX400" fmla="*/ 1049422 w 6637922"/>
                <a:gd name="connsiteY400" fmla="*/ 3146990 h 7045690"/>
                <a:gd name="connsiteX401" fmla="*/ 1034400 w 6637922"/>
                <a:gd name="connsiteY401" fmla="*/ 3011792 h 7045690"/>
                <a:gd name="connsiteX402" fmla="*/ 1177116 w 6637922"/>
                <a:gd name="connsiteY402" fmla="*/ 3169522 h 7045690"/>
                <a:gd name="connsiteX403" fmla="*/ 1177116 w 6637922"/>
                <a:gd name="connsiteY403" fmla="*/ 3154500 h 7045690"/>
                <a:gd name="connsiteX404" fmla="*/ 1188207 w 6637922"/>
                <a:gd name="connsiteY404" fmla="*/ 3167175 h 7045690"/>
                <a:gd name="connsiteX405" fmla="*/ 1202262 w 6637922"/>
                <a:gd name="connsiteY405" fmla="*/ 3183238 h 7045690"/>
                <a:gd name="connsiteX406" fmla="*/ 1201062 w 6637922"/>
                <a:gd name="connsiteY406" fmla="*/ 3173575 h 7045690"/>
                <a:gd name="connsiteX407" fmla="*/ 1194928 w 6637922"/>
                <a:gd name="connsiteY407" fmla="*/ 3124177 h 7045690"/>
                <a:gd name="connsiteX408" fmla="*/ 1191293 w 6637922"/>
                <a:gd name="connsiteY408" fmla="*/ 3094904 h 7045690"/>
                <a:gd name="connsiteX409" fmla="*/ 1168152 w 6637922"/>
                <a:gd name="connsiteY409" fmla="*/ 3108378 h 7045690"/>
                <a:gd name="connsiteX410" fmla="*/ 1056934 w 6637922"/>
                <a:gd name="connsiteY410" fmla="*/ 2989257 h 7045690"/>
                <a:gd name="connsiteX411" fmla="*/ 1049422 w 6637922"/>
                <a:gd name="connsiteY411" fmla="*/ 2891615 h 7045690"/>
                <a:gd name="connsiteX412" fmla="*/ 1147070 w 6637922"/>
                <a:gd name="connsiteY412" fmla="*/ 2985501 h 7045690"/>
                <a:gd name="connsiteX413" fmla="*/ 989332 w 6637922"/>
                <a:gd name="connsiteY413" fmla="*/ 2606194 h 7045690"/>
                <a:gd name="connsiteX414" fmla="*/ 1538030 w 6637922"/>
                <a:gd name="connsiteY414" fmla="*/ 2565399 h 7045690"/>
                <a:gd name="connsiteX415" fmla="*/ 1631957 w 6637922"/>
                <a:gd name="connsiteY415" fmla="*/ 2580406 h 7045690"/>
                <a:gd name="connsiteX416" fmla="*/ 1744668 w 6637922"/>
                <a:gd name="connsiteY416" fmla="*/ 3019362 h 7045690"/>
                <a:gd name="connsiteX417" fmla="*/ 1718367 w 6637922"/>
                <a:gd name="connsiteY417" fmla="*/ 3008105 h 7045690"/>
                <a:gd name="connsiteX418" fmla="*/ 1853625 w 6637922"/>
                <a:gd name="connsiteY418" fmla="*/ 3390781 h 7045690"/>
                <a:gd name="connsiteX419" fmla="*/ 1827324 w 6637922"/>
                <a:gd name="connsiteY419" fmla="*/ 3507086 h 7045690"/>
                <a:gd name="connsiteX420" fmla="*/ 1853625 w 6637922"/>
                <a:gd name="connsiteY420" fmla="*/ 3563362 h 7045690"/>
                <a:gd name="connsiteX421" fmla="*/ 1808539 w 6637922"/>
                <a:gd name="connsiteY421" fmla="*/ 3522095 h 7045690"/>
                <a:gd name="connsiteX422" fmla="*/ 1816052 w 6637922"/>
                <a:gd name="connsiteY422" fmla="*/ 3552107 h 7045690"/>
                <a:gd name="connsiteX423" fmla="*/ 1688313 w 6637922"/>
                <a:gd name="connsiteY423" fmla="*/ 3473321 h 7045690"/>
                <a:gd name="connsiteX424" fmla="*/ 1789755 w 6637922"/>
                <a:gd name="connsiteY424" fmla="*/ 3510839 h 7045690"/>
                <a:gd name="connsiteX425" fmla="*/ 1740911 w 6637922"/>
                <a:gd name="connsiteY425" fmla="*/ 3480825 h 7045690"/>
                <a:gd name="connsiteX426" fmla="*/ 1767208 w 6637922"/>
                <a:gd name="connsiteY426" fmla="*/ 3417044 h 7045690"/>
                <a:gd name="connsiteX427" fmla="*/ 1707100 w 6637922"/>
                <a:gd name="connsiteY427" fmla="*/ 3300743 h 7045690"/>
                <a:gd name="connsiteX428" fmla="*/ 1748425 w 6637922"/>
                <a:gd name="connsiteY428" fmla="*/ 3218203 h 7045690"/>
                <a:gd name="connsiteX429" fmla="*/ 1658255 w 6637922"/>
                <a:gd name="connsiteY429" fmla="*/ 3199446 h 7045690"/>
                <a:gd name="connsiteX430" fmla="*/ 1639471 w 6637922"/>
                <a:gd name="connsiteY430" fmla="*/ 3075638 h 7045690"/>
                <a:gd name="connsiteX431" fmla="*/ 1410289 w 6637922"/>
                <a:gd name="connsiteY431" fmla="*/ 2948077 h 7045690"/>
                <a:gd name="connsiteX432" fmla="*/ 1500459 w 6637922"/>
                <a:gd name="connsiteY432" fmla="*/ 2771746 h 7045690"/>
                <a:gd name="connsiteX433" fmla="*/ 1594385 w 6637922"/>
                <a:gd name="connsiteY433" fmla="*/ 2989348 h 7045690"/>
                <a:gd name="connsiteX434" fmla="*/ 1695826 w 6637922"/>
                <a:gd name="connsiteY434" fmla="*/ 3056879 h 7045690"/>
                <a:gd name="connsiteX435" fmla="*/ 1620685 w 6637922"/>
                <a:gd name="connsiteY435" fmla="*/ 2865539 h 7045690"/>
                <a:gd name="connsiteX436" fmla="*/ 1635714 w 6637922"/>
                <a:gd name="connsiteY436" fmla="*/ 2884298 h 7045690"/>
                <a:gd name="connsiteX437" fmla="*/ 1534273 w 6637922"/>
                <a:gd name="connsiteY437" fmla="*/ 2677952 h 7045690"/>
                <a:gd name="connsiteX438" fmla="*/ 1568084 w 6637922"/>
                <a:gd name="connsiteY438" fmla="*/ 2640434 h 7045690"/>
                <a:gd name="connsiteX439" fmla="*/ 1538030 w 6637922"/>
                <a:gd name="connsiteY439" fmla="*/ 2565399 h 7045690"/>
                <a:gd name="connsiteX440" fmla="*/ 162515 w 6637922"/>
                <a:gd name="connsiteY440" fmla="*/ 2516186 h 7045690"/>
                <a:gd name="connsiteX441" fmla="*/ 211242 w 6637922"/>
                <a:gd name="connsiteY441" fmla="*/ 2531204 h 7045690"/>
                <a:gd name="connsiteX442" fmla="*/ 331187 w 6637922"/>
                <a:gd name="connsiteY442" fmla="*/ 2621306 h 7045690"/>
                <a:gd name="connsiteX443" fmla="*/ 349928 w 6637922"/>
                <a:gd name="connsiteY443" fmla="*/ 2655094 h 7045690"/>
                <a:gd name="connsiteX444" fmla="*/ 413648 w 6637922"/>
                <a:gd name="connsiteY444" fmla="*/ 2794001 h 7045690"/>
                <a:gd name="connsiteX445" fmla="*/ 233732 w 6637922"/>
                <a:gd name="connsiteY445" fmla="*/ 2681374 h 7045690"/>
                <a:gd name="connsiteX446" fmla="*/ 244976 w 6637922"/>
                <a:gd name="connsiteY446" fmla="*/ 2707654 h 7045690"/>
                <a:gd name="connsiteX447" fmla="*/ 207494 w 6637922"/>
                <a:gd name="connsiteY447" fmla="*/ 2670111 h 7045690"/>
                <a:gd name="connsiteX448" fmla="*/ 244976 w 6637922"/>
                <a:gd name="connsiteY448" fmla="*/ 2640077 h 7045690"/>
                <a:gd name="connsiteX449" fmla="*/ 162515 w 6637922"/>
                <a:gd name="connsiteY449" fmla="*/ 2516186 h 7045690"/>
                <a:gd name="connsiteX450" fmla="*/ 924511 w 6637922"/>
                <a:gd name="connsiteY450" fmla="*/ 2486021 h 7045690"/>
                <a:gd name="connsiteX451" fmla="*/ 932083 w 6637922"/>
                <a:gd name="connsiteY451" fmla="*/ 2535234 h 7045690"/>
                <a:gd name="connsiteX452" fmla="*/ 973723 w 6637922"/>
                <a:gd name="connsiteY452" fmla="*/ 2493592 h 7045690"/>
                <a:gd name="connsiteX453" fmla="*/ 924511 w 6637922"/>
                <a:gd name="connsiteY453" fmla="*/ 2486021 h 7045690"/>
                <a:gd name="connsiteX454" fmla="*/ 6180722 w 6637922"/>
                <a:gd name="connsiteY454" fmla="*/ 2370134 h 7045690"/>
                <a:gd name="connsiteX455" fmla="*/ 6187072 w 6637922"/>
                <a:gd name="connsiteY455" fmla="*/ 2376484 h 7045690"/>
                <a:gd name="connsiteX456" fmla="*/ 6187072 w 6637922"/>
                <a:gd name="connsiteY456" fmla="*/ 2381247 h 7045690"/>
                <a:gd name="connsiteX457" fmla="*/ 83139 w 6637922"/>
                <a:gd name="connsiteY457" fmla="*/ 2174874 h 7045690"/>
                <a:gd name="connsiteX458" fmla="*/ 124414 w 6637922"/>
                <a:gd name="connsiteY458" fmla="*/ 2230437 h 7045690"/>
                <a:gd name="connsiteX459" fmla="*/ 118064 w 6637922"/>
                <a:gd name="connsiteY459" fmla="*/ 2249488 h 7045690"/>
                <a:gd name="connsiteX460" fmla="*/ 76789 w 6637922"/>
                <a:gd name="connsiteY460" fmla="*/ 2192337 h 7045690"/>
                <a:gd name="connsiteX461" fmla="*/ 963041 w 6637922"/>
                <a:gd name="connsiteY461" fmla="*/ 2132993 h 7045690"/>
                <a:gd name="connsiteX462" fmla="*/ 857883 w 6637922"/>
                <a:gd name="connsiteY462" fmla="*/ 2170551 h 7045690"/>
                <a:gd name="connsiteX463" fmla="*/ 855713 w 6637922"/>
                <a:gd name="connsiteY463" fmla="*/ 2171092 h 7045690"/>
                <a:gd name="connsiteX464" fmla="*/ 861064 w 6637922"/>
                <a:gd name="connsiteY464" fmla="*/ 2161937 h 7045690"/>
                <a:gd name="connsiteX465" fmla="*/ 904359 w 6637922"/>
                <a:gd name="connsiteY465" fmla="*/ 2155058 h 7045690"/>
                <a:gd name="connsiteX466" fmla="*/ 963041 w 6637922"/>
                <a:gd name="connsiteY466" fmla="*/ 2132993 h 7045690"/>
                <a:gd name="connsiteX467" fmla="*/ 1139284 w 6637922"/>
                <a:gd name="connsiteY467" fmla="*/ 2129363 h 7045690"/>
                <a:gd name="connsiteX468" fmla="*/ 1104824 w 6637922"/>
                <a:gd name="connsiteY468" fmla="*/ 2138971 h 7045690"/>
                <a:gd name="connsiteX469" fmla="*/ 1103395 w 6637922"/>
                <a:gd name="connsiteY469" fmla="*/ 2140028 h 7045690"/>
                <a:gd name="connsiteX470" fmla="*/ 1104547 w 6637922"/>
                <a:gd name="connsiteY470" fmla="*/ 2164470 h 7045690"/>
                <a:gd name="connsiteX471" fmla="*/ 1105969 w 6637922"/>
                <a:gd name="connsiteY471" fmla="*/ 2168907 h 7045690"/>
                <a:gd name="connsiteX472" fmla="*/ 230777 w 6637922"/>
                <a:gd name="connsiteY472" fmla="*/ 2125662 h 7045690"/>
                <a:gd name="connsiteX473" fmla="*/ 256176 w 6637922"/>
                <a:gd name="connsiteY473" fmla="*/ 2170112 h 7045690"/>
                <a:gd name="connsiteX474" fmla="*/ 230777 w 6637922"/>
                <a:gd name="connsiteY474" fmla="*/ 2125662 h 7045690"/>
                <a:gd name="connsiteX475" fmla="*/ 1240727 w 6637922"/>
                <a:gd name="connsiteY475" fmla="*/ 2112026 h 7045690"/>
                <a:gd name="connsiteX476" fmla="*/ 1241549 w 6637922"/>
                <a:gd name="connsiteY476" fmla="*/ 2113572 h 7045690"/>
                <a:gd name="connsiteX477" fmla="*/ 1255677 w 6637922"/>
                <a:gd name="connsiteY477" fmla="*/ 2141628 h 7045690"/>
                <a:gd name="connsiteX478" fmla="*/ 1256341 w 6637922"/>
                <a:gd name="connsiteY478" fmla="*/ 2143500 h 7045690"/>
                <a:gd name="connsiteX479" fmla="*/ 1240861 w 6637922"/>
                <a:gd name="connsiteY479" fmla="*/ 2140026 h 7045690"/>
                <a:gd name="connsiteX480" fmla="*/ 1232673 w 6637922"/>
                <a:gd name="connsiteY480" fmla="*/ 2116338 h 7045690"/>
                <a:gd name="connsiteX481" fmla="*/ 1387642 w 6637922"/>
                <a:gd name="connsiteY481" fmla="*/ 2049624 h 7045690"/>
                <a:gd name="connsiteX482" fmla="*/ 1387500 w 6637922"/>
                <a:gd name="connsiteY482" fmla="*/ 2059080 h 7045690"/>
                <a:gd name="connsiteX483" fmla="*/ 1413724 w 6637922"/>
                <a:gd name="connsiteY483" fmla="*/ 2185573 h 7045690"/>
                <a:gd name="connsiteX484" fmla="*/ 1361144 w 6637922"/>
                <a:gd name="connsiteY484" fmla="*/ 2178059 h 7045690"/>
                <a:gd name="connsiteX485" fmla="*/ 1443769 w 6637922"/>
                <a:gd name="connsiteY485" fmla="*/ 2256926 h 7045690"/>
                <a:gd name="connsiteX486" fmla="*/ 1278519 w 6637922"/>
                <a:gd name="connsiteY486" fmla="*/ 2208105 h 7045690"/>
                <a:gd name="connsiteX487" fmla="*/ 1260093 w 6637922"/>
                <a:gd name="connsiteY487" fmla="*/ 2154062 h 7045690"/>
                <a:gd name="connsiteX488" fmla="*/ 1256341 w 6637922"/>
                <a:gd name="connsiteY488" fmla="*/ 2143500 h 7045690"/>
                <a:gd name="connsiteX489" fmla="*/ 1259741 w 6637922"/>
                <a:gd name="connsiteY489" fmla="*/ 2144261 h 7045690"/>
                <a:gd name="connsiteX490" fmla="*/ 1384911 w 6637922"/>
                <a:gd name="connsiteY490" fmla="*/ 2050256 h 7045690"/>
                <a:gd name="connsiteX491" fmla="*/ 24265 w 6637922"/>
                <a:gd name="connsiteY491" fmla="*/ 1972655 h 7045690"/>
                <a:gd name="connsiteX492" fmla="*/ 24307 w 6637922"/>
                <a:gd name="connsiteY492" fmla="*/ 1972989 h 7045690"/>
                <a:gd name="connsiteX493" fmla="*/ 19825 w 6637922"/>
                <a:gd name="connsiteY493" fmla="*/ 1980639 h 7045690"/>
                <a:gd name="connsiteX494" fmla="*/ 17800 w 6637922"/>
                <a:gd name="connsiteY494" fmla="*/ 1983730 h 7045690"/>
                <a:gd name="connsiteX495" fmla="*/ 74889 w 6637922"/>
                <a:gd name="connsiteY495" fmla="*/ 1885994 h 7045690"/>
                <a:gd name="connsiteX496" fmla="*/ 52590 w 6637922"/>
                <a:gd name="connsiteY496" fmla="*/ 1924152 h 7045690"/>
                <a:gd name="connsiteX497" fmla="*/ 32573 w 6637922"/>
                <a:gd name="connsiteY497" fmla="*/ 1958421 h 7045690"/>
                <a:gd name="connsiteX498" fmla="*/ 24265 w 6637922"/>
                <a:gd name="connsiteY498" fmla="*/ 1972655 h 7045690"/>
                <a:gd name="connsiteX499" fmla="*/ 24120 w 6637922"/>
                <a:gd name="connsiteY499" fmla="*/ 1971507 h 7045690"/>
                <a:gd name="connsiteX500" fmla="*/ 35387 w 6637922"/>
                <a:gd name="connsiteY500" fmla="*/ 1948975 h 7045690"/>
                <a:gd name="connsiteX501" fmla="*/ 39142 w 6637922"/>
                <a:gd name="connsiteY501" fmla="*/ 1937709 h 7045690"/>
                <a:gd name="connsiteX502" fmla="*/ 42898 w 6637922"/>
                <a:gd name="connsiteY502" fmla="*/ 1933953 h 7045690"/>
                <a:gd name="connsiteX503" fmla="*/ 46654 w 6637922"/>
                <a:gd name="connsiteY503" fmla="*/ 1933953 h 7045690"/>
                <a:gd name="connsiteX504" fmla="*/ 65067 w 6637922"/>
                <a:gd name="connsiteY504" fmla="*/ 1902665 h 7045690"/>
                <a:gd name="connsiteX505" fmla="*/ 1262648 w 6637922"/>
                <a:gd name="connsiteY505" fmla="*/ 1843481 h 7045690"/>
                <a:gd name="connsiteX506" fmla="*/ 1262734 w 6637922"/>
                <a:gd name="connsiteY506" fmla="*/ 1843481 h 7045690"/>
                <a:gd name="connsiteX507" fmla="*/ 1263496 w 6637922"/>
                <a:gd name="connsiteY507" fmla="*/ 1843820 h 7045690"/>
                <a:gd name="connsiteX508" fmla="*/ 1263473 w 6637922"/>
                <a:gd name="connsiteY508" fmla="*/ 1843879 h 7045690"/>
                <a:gd name="connsiteX509" fmla="*/ 6206122 w 6637922"/>
                <a:gd name="connsiteY509" fmla="*/ 1806571 h 7045690"/>
                <a:gd name="connsiteX510" fmla="*/ 6228574 w 6637922"/>
                <a:gd name="connsiteY510" fmla="*/ 1873246 h 7045690"/>
                <a:gd name="connsiteX511" fmla="*/ 6206122 w 6637922"/>
                <a:gd name="connsiteY511" fmla="*/ 1806571 h 7045690"/>
                <a:gd name="connsiteX512" fmla="*/ 1195275 w 6637922"/>
                <a:gd name="connsiteY512" fmla="*/ 1685178 h 7045690"/>
                <a:gd name="connsiteX513" fmla="*/ 1208100 w 6637922"/>
                <a:gd name="connsiteY513" fmla="*/ 1711438 h 7045690"/>
                <a:gd name="connsiteX514" fmla="*/ 1208164 w 6637922"/>
                <a:gd name="connsiteY514" fmla="*/ 1715402 h 7045690"/>
                <a:gd name="connsiteX515" fmla="*/ 1203594 w 6637922"/>
                <a:gd name="connsiteY515" fmla="*/ 1716084 h 7045690"/>
                <a:gd name="connsiteX516" fmla="*/ 1184861 w 6637922"/>
                <a:gd name="connsiteY516" fmla="*/ 1689414 h 7045690"/>
                <a:gd name="connsiteX517" fmla="*/ 2592983 w 6637922"/>
                <a:gd name="connsiteY517" fmla="*/ 1647830 h 7045690"/>
                <a:gd name="connsiteX518" fmla="*/ 2502491 w 6637922"/>
                <a:gd name="connsiteY518" fmla="*/ 1738206 h 7045690"/>
                <a:gd name="connsiteX519" fmla="*/ 2528885 w 6637922"/>
                <a:gd name="connsiteY519" fmla="*/ 1738206 h 7045690"/>
                <a:gd name="connsiteX520" fmla="*/ 2381838 w 6637922"/>
                <a:gd name="connsiteY520" fmla="*/ 1809754 h 7045690"/>
                <a:gd name="connsiteX521" fmla="*/ 2592983 w 6637922"/>
                <a:gd name="connsiteY521" fmla="*/ 1647830 h 7045690"/>
                <a:gd name="connsiteX522" fmla="*/ 694045 w 6637922"/>
                <a:gd name="connsiteY522" fmla="*/ 1611511 h 7045690"/>
                <a:gd name="connsiteX523" fmla="*/ 692504 w 6637922"/>
                <a:gd name="connsiteY523" fmla="*/ 1614161 h 7045690"/>
                <a:gd name="connsiteX524" fmla="*/ 692504 w 6637922"/>
                <a:gd name="connsiteY524" fmla="*/ 1614027 h 7045690"/>
                <a:gd name="connsiteX525" fmla="*/ 694045 w 6637922"/>
                <a:gd name="connsiteY525" fmla="*/ 1611511 h 7045690"/>
                <a:gd name="connsiteX526" fmla="*/ 2867611 w 6637922"/>
                <a:gd name="connsiteY526" fmla="*/ 1606546 h 7045690"/>
                <a:gd name="connsiteX527" fmla="*/ 2832686 w 6637922"/>
                <a:gd name="connsiteY527" fmla="*/ 1611309 h 7045690"/>
                <a:gd name="connsiteX528" fmla="*/ 2867611 w 6637922"/>
                <a:gd name="connsiteY528" fmla="*/ 1606546 h 7045690"/>
                <a:gd name="connsiteX529" fmla="*/ 688767 w 6637922"/>
                <a:gd name="connsiteY529" fmla="*/ 1606512 h 7045690"/>
                <a:gd name="connsiteX530" fmla="*/ 688787 w 6637922"/>
                <a:gd name="connsiteY530" fmla="*/ 1606512 h 7045690"/>
                <a:gd name="connsiteX531" fmla="*/ 681779 w 6637922"/>
                <a:gd name="connsiteY531" fmla="*/ 1618372 h 7045690"/>
                <a:gd name="connsiteX532" fmla="*/ 681886 w 6637922"/>
                <a:gd name="connsiteY532" fmla="*/ 1618157 h 7045690"/>
                <a:gd name="connsiteX533" fmla="*/ 682696 w 6637922"/>
                <a:gd name="connsiteY533" fmla="*/ 1616784 h 7045690"/>
                <a:gd name="connsiteX534" fmla="*/ 1818272 w 6637922"/>
                <a:gd name="connsiteY534" fmla="*/ 1587495 h 7045690"/>
                <a:gd name="connsiteX535" fmla="*/ 1796047 w 6637922"/>
                <a:gd name="connsiteY535" fmla="*/ 1611308 h 7045690"/>
                <a:gd name="connsiteX536" fmla="*/ 1818272 w 6637922"/>
                <a:gd name="connsiteY536" fmla="*/ 1587495 h 7045690"/>
                <a:gd name="connsiteX537" fmla="*/ 5601845 w 6637922"/>
                <a:gd name="connsiteY537" fmla="*/ 1581146 h 7045690"/>
                <a:gd name="connsiteX538" fmla="*/ 5534190 w 6637922"/>
                <a:gd name="connsiteY538" fmla="*/ 1693605 h 7045690"/>
                <a:gd name="connsiteX539" fmla="*/ 5583052 w 6637922"/>
                <a:gd name="connsiteY539" fmla="*/ 1978502 h 7045690"/>
                <a:gd name="connsiteX540" fmla="*/ 5628155 w 6637922"/>
                <a:gd name="connsiteY540" fmla="*/ 2027234 h 7045690"/>
                <a:gd name="connsiteX541" fmla="*/ 5658224 w 6637922"/>
                <a:gd name="connsiteY541" fmla="*/ 1997245 h 7045690"/>
                <a:gd name="connsiteX542" fmla="*/ 5605604 w 6637922"/>
                <a:gd name="connsiteY542" fmla="*/ 1641124 h 7045690"/>
                <a:gd name="connsiteX543" fmla="*/ 5601845 w 6637922"/>
                <a:gd name="connsiteY543" fmla="*/ 1581146 h 7045690"/>
                <a:gd name="connsiteX544" fmla="*/ 2957378 w 6637922"/>
                <a:gd name="connsiteY544" fmla="*/ 1528767 h 7045690"/>
                <a:gd name="connsiteX545" fmla="*/ 2983688 w 6637922"/>
                <a:gd name="connsiteY545" fmla="*/ 1663706 h 7045690"/>
                <a:gd name="connsiteX546" fmla="*/ 2867174 w 6637922"/>
                <a:gd name="connsiteY546" fmla="*/ 1607482 h 7045690"/>
                <a:gd name="connsiteX547" fmla="*/ 2957378 w 6637922"/>
                <a:gd name="connsiteY547" fmla="*/ 1528767 h 7045690"/>
                <a:gd name="connsiteX548" fmla="*/ 1111397 w 6637922"/>
                <a:gd name="connsiteY548" fmla="*/ 1493142 h 7045690"/>
                <a:gd name="connsiteX549" fmla="*/ 1037558 w 6637922"/>
                <a:gd name="connsiteY549" fmla="*/ 1520090 h 7045690"/>
                <a:gd name="connsiteX550" fmla="*/ 1060061 w 6637922"/>
                <a:gd name="connsiteY550" fmla="*/ 1542635 h 7045690"/>
                <a:gd name="connsiteX551" fmla="*/ 861280 w 6637922"/>
                <a:gd name="connsiteY551" fmla="*/ 1576453 h 7045690"/>
                <a:gd name="connsiteX552" fmla="*/ 763765 w 6637922"/>
                <a:gd name="connsiteY552" fmla="*/ 1591482 h 7045690"/>
                <a:gd name="connsiteX553" fmla="*/ 718757 w 6637922"/>
                <a:gd name="connsiteY553" fmla="*/ 1602755 h 7045690"/>
                <a:gd name="connsiteX554" fmla="*/ 692504 w 6637922"/>
                <a:gd name="connsiteY554" fmla="*/ 1606512 h 7045690"/>
                <a:gd name="connsiteX555" fmla="*/ 688787 w 6637922"/>
                <a:gd name="connsiteY555" fmla="*/ 1606512 h 7045690"/>
                <a:gd name="connsiteX556" fmla="*/ 690270 w 6637922"/>
                <a:gd name="connsiteY556" fmla="*/ 1604002 h 7045690"/>
                <a:gd name="connsiteX557" fmla="*/ 697661 w 6637922"/>
                <a:gd name="connsiteY557" fmla="*/ 1591482 h 7045690"/>
                <a:gd name="connsiteX558" fmla="*/ 698385 w 6637922"/>
                <a:gd name="connsiteY558" fmla="*/ 1590246 h 7045690"/>
                <a:gd name="connsiteX559" fmla="*/ 691785 w 6637922"/>
                <a:gd name="connsiteY559" fmla="*/ 1601406 h 7045690"/>
                <a:gd name="connsiteX560" fmla="*/ 688767 w 6637922"/>
                <a:gd name="connsiteY560" fmla="*/ 1606512 h 7045690"/>
                <a:gd name="connsiteX561" fmla="*/ 688753 w 6637922"/>
                <a:gd name="connsiteY561" fmla="*/ 1606512 h 7045690"/>
                <a:gd name="connsiteX562" fmla="*/ 682696 w 6637922"/>
                <a:gd name="connsiteY562" fmla="*/ 1616784 h 7045690"/>
                <a:gd name="connsiteX563" fmla="*/ 681897 w 6637922"/>
                <a:gd name="connsiteY563" fmla="*/ 1618137 h 7045690"/>
                <a:gd name="connsiteX564" fmla="*/ 579986 w 6637922"/>
                <a:gd name="connsiteY564" fmla="*/ 1790628 h 7045690"/>
                <a:gd name="connsiteX565" fmla="*/ 579986 w 6637922"/>
                <a:gd name="connsiteY565" fmla="*/ 1794386 h 7045690"/>
                <a:gd name="connsiteX566" fmla="*/ 583737 w 6637922"/>
                <a:gd name="connsiteY566" fmla="*/ 1798143 h 7045690"/>
                <a:gd name="connsiteX567" fmla="*/ 583737 w 6637922"/>
                <a:gd name="connsiteY567" fmla="*/ 1799981 h 7045690"/>
                <a:gd name="connsiteX568" fmla="*/ 570667 w 6637922"/>
                <a:gd name="connsiteY568" fmla="*/ 1822743 h 7045690"/>
                <a:gd name="connsiteX569" fmla="*/ 577171 w 6637922"/>
                <a:gd name="connsiteY569" fmla="*/ 1813620 h 7045690"/>
                <a:gd name="connsiteX570" fmla="*/ 583737 w 6637922"/>
                <a:gd name="connsiteY570" fmla="*/ 1802888 h 7045690"/>
                <a:gd name="connsiteX571" fmla="*/ 583737 w 6637922"/>
                <a:gd name="connsiteY571" fmla="*/ 1813173 h 7045690"/>
                <a:gd name="connsiteX572" fmla="*/ 587487 w 6637922"/>
                <a:gd name="connsiteY572" fmla="*/ 1798143 h 7045690"/>
                <a:gd name="connsiteX573" fmla="*/ 587487 w 6637922"/>
                <a:gd name="connsiteY573" fmla="*/ 1796758 h 7045690"/>
                <a:gd name="connsiteX574" fmla="*/ 591237 w 6637922"/>
                <a:gd name="connsiteY574" fmla="*/ 1790628 h 7045690"/>
                <a:gd name="connsiteX575" fmla="*/ 587487 w 6637922"/>
                <a:gd name="connsiteY575" fmla="*/ 1794386 h 7045690"/>
                <a:gd name="connsiteX576" fmla="*/ 587487 w 6637922"/>
                <a:gd name="connsiteY576" fmla="*/ 1796758 h 7045690"/>
                <a:gd name="connsiteX577" fmla="*/ 583737 w 6637922"/>
                <a:gd name="connsiteY577" fmla="*/ 1802888 h 7045690"/>
                <a:gd name="connsiteX578" fmla="*/ 583737 w 6637922"/>
                <a:gd name="connsiteY578" fmla="*/ 1800022 h 7045690"/>
                <a:gd name="connsiteX579" fmla="*/ 583737 w 6637922"/>
                <a:gd name="connsiteY579" fmla="*/ 1799981 h 7045690"/>
                <a:gd name="connsiteX580" fmla="*/ 588007 w 6637922"/>
                <a:gd name="connsiteY580" fmla="*/ 1792543 h 7045690"/>
                <a:gd name="connsiteX581" fmla="*/ 690768 w 6637922"/>
                <a:gd name="connsiteY581" fmla="*/ 1617146 h 7045690"/>
                <a:gd name="connsiteX582" fmla="*/ 692504 w 6637922"/>
                <a:gd name="connsiteY582" fmla="*/ 1614161 h 7045690"/>
                <a:gd name="connsiteX583" fmla="*/ 692504 w 6637922"/>
                <a:gd name="connsiteY583" fmla="*/ 1617785 h 7045690"/>
                <a:gd name="connsiteX584" fmla="*/ 715007 w 6637922"/>
                <a:gd name="connsiteY584" fmla="*/ 1621542 h 7045690"/>
                <a:gd name="connsiteX585" fmla="*/ 760014 w 6637922"/>
                <a:gd name="connsiteY585" fmla="*/ 1632815 h 7045690"/>
                <a:gd name="connsiteX586" fmla="*/ 838777 w 6637922"/>
                <a:gd name="connsiteY586" fmla="*/ 1651602 h 7045690"/>
                <a:gd name="connsiteX587" fmla="*/ 936292 w 6637922"/>
                <a:gd name="connsiteY587" fmla="*/ 1696691 h 7045690"/>
                <a:gd name="connsiteX588" fmla="*/ 913788 w 6637922"/>
                <a:gd name="connsiteY588" fmla="*/ 1749296 h 7045690"/>
                <a:gd name="connsiteX589" fmla="*/ 846278 w 6637922"/>
                <a:gd name="connsiteY589" fmla="*/ 1779356 h 7045690"/>
                <a:gd name="connsiteX590" fmla="*/ 793769 w 6637922"/>
                <a:gd name="connsiteY590" fmla="*/ 1794386 h 7045690"/>
                <a:gd name="connsiteX591" fmla="*/ 763765 w 6637922"/>
                <a:gd name="connsiteY591" fmla="*/ 1801900 h 7045690"/>
                <a:gd name="connsiteX592" fmla="*/ 761889 w 6637922"/>
                <a:gd name="connsiteY592" fmla="*/ 1802370 h 7045690"/>
                <a:gd name="connsiteX593" fmla="*/ 757729 w 6637922"/>
                <a:gd name="connsiteY593" fmla="*/ 1803412 h 7045690"/>
                <a:gd name="connsiteX594" fmla="*/ 758608 w 6637922"/>
                <a:gd name="connsiteY594" fmla="*/ 1801900 h 7045690"/>
                <a:gd name="connsiteX595" fmla="*/ 787733 w 6637922"/>
                <a:gd name="connsiteY595" fmla="*/ 1751527 h 7045690"/>
                <a:gd name="connsiteX596" fmla="*/ 787743 w 6637922"/>
                <a:gd name="connsiteY596" fmla="*/ 1751511 h 7045690"/>
                <a:gd name="connsiteX597" fmla="*/ 788144 w 6637922"/>
                <a:gd name="connsiteY597" fmla="*/ 1752114 h 7045690"/>
                <a:gd name="connsiteX598" fmla="*/ 801270 w 6637922"/>
                <a:gd name="connsiteY598" fmla="*/ 1771841 h 7045690"/>
                <a:gd name="connsiteX599" fmla="*/ 801270 w 6637922"/>
                <a:gd name="connsiteY599" fmla="*/ 1753053 h 7045690"/>
                <a:gd name="connsiteX600" fmla="*/ 797520 w 6637922"/>
                <a:gd name="connsiteY600" fmla="*/ 1741781 h 7045690"/>
                <a:gd name="connsiteX601" fmla="*/ 797520 w 6637922"/>
                <a:gd name="connsiteY601" fmla="*/ 1738023 h 7045690"/>
                <a:gd name="connsiteX602" fmla="*/ 797520 w 6637922"/>
                <a:gd name="connsiteY602" fmla="*/ 1734266 h 7045690"/>
                <a:gd name="connsiteX603" fmla="*/ 796648 w 6637922"/>
                <a:gd name="connsiteY603" fmla="*/ 1735983 h 7045690"/>
                <a:gd name="connsiteX604" fmla="*/ 787743 w 6637922"/>
                <a:gd name="connsiteY604" fmla="*/ 1751511 h 7045690"/>
                <a:gd name="connsiteX605" fmla="*/ 786269 w 6637922"/>
                <a:gd name="connsiteY605" fmla="*/ 1749296 h 7045690"/>
                <a:gd name="connsiteX606" fmla="*/ 782518 w 6637922"/>
                <a:gd name="connsiteY606" fmla="*/ 1741781 h 7045690"/>
                <a:gd name="connsiteX607" fmla="*/ 782518 w 6637922"/>
                <a:gd name="connsiteY607" fmla="*/ 1739908 h 7045690"/>
                <a:gd name="connsiteX608" fmla="*/ 785631 w 6637922"/>
                <a:gd name="connsiteY608" fmla="*/ 1734648 h 7045690"/>
                <a:gd name="connsiteX609" fmla="*/ 785799 w 6637922"/>
                <a:gd name="connsiteY609" fmla="*/ 1734266 h 7045690"/>
                <a:gd name="connsiteX610" fmla="*/ 782518 w 6637922"/>
                <a:gd name="connsiteY610" fmla="*/ 1739501 h 7045690"/>
                <a:gd name="connsiteX611" fmla="*/ 782518 w 6637922"/>
                <a:gd name="connsiteY611" fmla="*/ 1738023 h 7045690"/>
                <a:gd name="connsiteX612" fmla="*/ 779763 w 6637922"/>
                <a:gd name="connsiteY612" fmla="*/ 1743895 h 7045690"/>
                <a:gd name="connsiteX613" fmla="*/ 782518 w 6637922"/>
                <a:gd name="connsiteY613" fmla="*/ 1739501 h 7045690"/>
                <a:gd name="connsiteX614" fmla="*/ 782518 w 6637922"/>
                <a:gd name="connsiteY614" fmla="*/ 1739908 h 7045690"/>
                <a:gd name="connsiteX615" fmla="*/ 779881 w 6637922"/>
                <a:gd name="connsiteY615" fmla="*/ 1744364 h 7045690"/>
                <a:gd name="connsiteX616" fmla="*/ 741261 w 6637922"/>
                <a:gd name="connsiteY616" fmla="*/ 1809415 h 7045690"/>
                <a:gd name="connsiteX617" fmla="*/ 745012 w 6637922"/>
                <a:gd name="connsiteY617" fmla="*/ 1809415 h 7045690"/>
                <a:gd name="connsiteX618" fmla="*/ 748763 w 6637922"/>
                <a:gd name="connsiteY618" fmla="*/ 1805658 h 7045690"/>
                <a:gd name="connsiteX619" fmla="*/ 757729 w 6637922"/>
                <a:gd name="connsiteY619" fmla="*/ 1803412 h 7045690"/>
                <a:gd name="connsiteX620" fmla="*/ 745505 w 6637922"/>
                <a:gd name="connsiteY620" fmla="*/ 1824445 h 7045690"/>
                <a:gd name="connsiteX621" fmla="*/ 745012 w 6637922"/>
                <a:gd name="connsiteY621" fmla="*/ 1824445 h 7045690"/>
                <a:gd name="connsiteX622" fmla="*/ 744814 w 6637922"/>
                <a:gd name="connsiteY622" fmla="*/ 1825634 h 7045690"/>
                <a:gd name="connsiteX623" fmla="*/ 745505 w 6637922"/>
                <a:gd name="connsiteY623" fmla="*/ 1824445 h 7045690"/>
                <a:gd name="connsiteX624" fmla="*/ 748763 w 6637922"/>
                <a:gd name="connsiteY624" fmla="*/ 1824445 h 7045690"/>
                <a:gd name="connsiteX625" fmla="*/ 752513 w 6637922"/>
                <a:gd name="connsiteY625" fmla="*/ 1824445 h 7045690"/>
                <a:gd name="connsiteX626" fmla="*/ 805021 w 6637922"/>
                <a:gd name="connsiteY626" fmla="*/ 1813173 h 7045690"/>
                <a:gd name="connsiteX627" fmla="*/ 921289 w 6637922"/>
                <a:gd name="connsiteY627" fmla="*/ 1779356 h 7045690"/>
                <a:gd name="connsiteX628" fmla="*/ 1135073 w 6637922"/>
                <a:gd name="connsiteY628" fmla="*/ 1501303 h 7045690"/>
                <a:gd name="connsiteX629" fmla="*/ 1111397 w 6637922"/>
                <a:gd name="connsiteY629" fmla="*/ 1493142 h 7045690"/>
                <a:gd name="connsiteX630" fmla="*/ 2059345 w 6637922"/>
                <a:gd name="connsiteY630" fmla="*/ 1492877 h 7045690"/>
                <a:gd name="connsiteX631" fmla="*/ 2081797 w 6637922"/>
                <a:gd name="connsiteY631" fmla="*/ 1494988 h 7045690"/>
                <a:gd name="connsiteX632" fmla="*/ 1991990 w 6637922"/>
                <a:gd name="connsiteY632" fmla="*/ 1528758 h 7045690"/>
                <a:gd name="connsiteX633" fmla="*/ 2059345 w 6637922"/>
                <a:gd name="connsiteY633" fmla="*/ 1492877 h 7045690"/>
                <a:gd name="connsiteX634" fmla="*/ 2126917 w 6637922"/>
                <a:gd name="connsiteY634" fmla="*/ 1303334 h 7045690"/>
                <a:gd name="connsiteX635" fmla="*/ 2021825 w 6637922"/>
                <a:gd name="connsiteY635" fmla="*/ 1348400 h 7045690"/>
                <a:gd name="connsiteX636" fmla="*/ 2033084 w 6637922"/>
                <a:gd name="connsiteY636" fmla="*/ 1348400 h 7045690"/>
                <a:gd name="connsiteX637" fmla="*/ 1939251 w 6637922"/>
                <a:gd name="connsiteY637" fmla="*/ 1412244 h 7045690"/>
                <a:gd name="connsiteX638" fmla="*/ 1976784 w 6637922"/>
                <a:gd name="connsiteY638" fmla="*/ 1498620 h 7045690"/>
                <a:gd name="connsiteX639" fmla="*/ 1976784 w 6637922"/>
                <a:gd name="connsiteY639" fmla="*/ 1442288 h 7045690"/>
                <a:gd name="connsiteX640" fmla="*/ 1822900 w 6637922"/>
                <a:gd name="connsiteY640" fmla="*/ 1498620 h 7045690"/>
                <a:gd name="connsiteX641" fmla="*/ 1950512 w 6637922"/>
                <a:gd name="connsiteY641" fmla="*/ 1506131 h 7045690"/>
                <a:gd name="connsiteX642" fmla="*/ 1819145 w 6637922"/>
                <a:gd name="connsiteY642" fmla="*/ 1588753 h 7045690"/>
                <a:gd name="connsiteX643" fmla="*/ 1706547 w 6637922"/>
                <a:gd name="connsiteY643" fmla="*/ 1509887 h 7045690"/>
                <a:gd name="connsiteX644" fmla="*/ 1541402 w 6637922"/>
                <a:gd name="connsiteY644" fmla="*/ 1573731 h 7045690"/>
                <a:gd name="connsiteX645" fmla="*/ 1620221 w 6637922"/>
                <a:gd name="connsiteY645" fmla="*/ 1633819 h 7045690"/>
                <a:gd name="connsiteX646" fmla="*/ 1485103 w 6637922"/>
                <a:gd name="connsiteY646" fmla="*/ 1667618 h 7045690"/>
                <a:gd name="connsiteX647" fmla="*/ 1537649 w 6637922"/>
                <a:gd name="connsiteY647" fmla="*/ 1626308 h 7045690"/>
                <a:gd name="connsiteX648" fmla="*/ 1421297 w 6637922"/>
                <a:gd name="connsiteY648" fmla="*/ 1596264 h 7045690"/>
                <a:gd name="connsiteX649" fmla="*/ 1368751 w 6637922"/>
                <a:gd name="connsiteY649" fmla="*/ 1618797 h 7045690"/>
                <a:gd name="connsiteX650" fmla="*/ 1387517 w 6637922"/>
                <a:gd name="connsiteY650" fmla="*/ 1630063 h 7045690"/>
                <a:gd name="connsiteX651" fmla="*/ 1338724 w 6637922"/>
                <a:gd name="connsiteY651" fmla="*/ 1682640 h 7045690"/>
                <a:gd name="connsiteX652" fmla="*/ 1383764 w 6637922"/>
                <a:gd name="connsiteY652" fmla="*/ 1716440 h 7045690"/>
                <a:gd name="connsiteX653" fmla="*/ 1304944 w 6637922"/>
                <a:gd name="connsiteY653" fmla="*/ 1731462 h 7045690"/>
                <a:gd name="connsiteX654" fmla="*/ 1376257 w 6637922"/>
                <a:gd name="connsiteY654" fmla="*/ 1769017 h 7045690"/>
                <a:gd name="connsiteX655" fmla="*/ 1293685 w 6637922"/>
                <a:gd name="connsiteY655" fmla="*/ 1806572 h 7045690"/>
                <a:gd name="connsiteX656" fmla="*/ 1582688 w 6637922"/>
                <a:gd name="connsiteY656" fmla="*/ 1727707 h 7045690"/>
                <a:gd name="connsiteX657" fmla="*/ 1526389 w 6637922"/>
                <a:gd name="connsiteY657" fmla="*/ 1697662 h 7045690"/>
                <a:gd name="connsiteX658" fmla="*/ 1766600 w 6637922"/>
                <a:gd name="connsiteY658" fmla="*/ 1708929 h 7045690"/>
                <a:gd name="connsiteX659" fmla="*/ 1969278 w 6637922"/>
                <a:gd name="connsiteY659" fmla="*/ 1573731 h 7045690"/>
                <a:gd name="connsiteX660" fmla="*/ 2115657 w 6637922"/>
                <a:gd name="connsiteY660" fmla="*/ 1566220 h 7045690"/>
                <a:gd name="connsiteX661" fmla="*/ 2258283 w 6637922"/>
                <a:gd name="connsiteY661" fmla="*/ 1416000 h 7045690"/>
                <a:gd name="connsiteX662" fmla="*/ 2115657 w 6637922"/>
                <a:gd name="connsiteY662" fmla="*/ 1446043 h 7045690"/>
                <a:gd name="connsiteX663" fmla="*/ 2198230 w 6637922"/>
                <a:gd name="connsiteY663" fmla="*/ 1408489 h 7045690"/>
                <a:gd name="connsiteX664" fmla="*/ 2130670 w 6637922"/>
                <a:gd name="connsiteY664" fmla="*/ 1385955 h 7045690"/>
                <a:gd name="connsiteX665" fmla="*/ 2126917 w 6637922"/>
                <a:gd name="connsiteY665" fmla="*/ 1303334 h 7045690"/>
                <a:gd name="connsiteX666" fmla="*/ 4242384 w 6637922"/>
                <a:gd name="connsiteY666" fmla="*/ 1295401 h 7045690"/>
                <a:gd name="connsiteX667" fmla="*/ 4215397 w 6637922"/>
                <a:gd name="connsiteY667" fmla="*/ 1350963 h 7045690"/>
                <a:gd name="connsiteX668" fmla="*/ 4196347 w 6637922"/>
                <a:gd name="connsiteY668" fmla="*/ 1363664 h 7045690"/>
                <a:gd name="connsiteX669" fmla="*/ 5451816 w 6637922"/>
                <a:gd name="connsiteY669" fmla="*/ 1212846 h 7045690"/>
                <a:gd name="connsiteX670" fmla="*/ 5463172 w 6637922"/>
                <a:gd name="connsiteY670" fmla="*/ 1328734 h 7045690"/>
                <a:gd name="connsiteX671" fmla="*/ 5413960 w 6637922"/>
                <a:gd name="connsiteY671" fmla="*/ 1261444 h 7045690"/>
                <a:gd name="connsiteX672" fmla="*/ 5451816 w 6637922"/>
                <a:gd name="connsiteY672" fmla="*/ 1212846 h 7045690"/>
                <a:gd name="connsiteX673" fmla="*/ 2697747 w 6637922"/>
                <a:gd name="connsiteY673" fmla="*/ 1185858 h 7045690"/>
                <a:gd name="connsiteX674" fmla="*/ 2642185 w 6637922"/>
                <a:gd name="connsiteY674" fmla="*/ 1223958 h 7045690"/>
                <a:gd name="connsiteX675" fmla="*/ 2623135 w 6637922"/>
                <a:gd name="connsiteY675" fmla="*/ 1216021 h 7045690"/>
                <a:gd name="connsiteX676" fmla="*/ 2829716 w 6637922"/>
                <a:gd name="connsiteY676" fmla="*/ 1152021 h 7045690"/>
                <a:gd name="connsiteX677" fmla="*/ 2893010 w 6637922"/>
                <a:gd name="connsiteY677" fmla="*/ 1171042 h 7045690"/>
                <a:gd name="connsiteX678" fmla="*/ 2796172 w 6637922"/>
                <a:gd name="connsiteY678" fmla="*/ 1178450 h 7045690"/>
                <a:gd name="connsiteX679" fmla="*/ 2812351 w 6637922"/>
                <a:gd name="connsiteY679" fmla="*/ 1152811 h 7045690"/>
                <a:gd name="connsiteX680" fmla="*/ 2829716 w 6637922"/>
                <a:gd name="connsiteY680" fmla="*/ 1152021 h 7045690"/>
                <a:gd name="connsiteX681" fmla="*/ 4932947 w 6637922"/>
                <a:gd name="connsiteY681" fmla="*/ 1125538 h 7045690"/>
                <a:gd name="connsiteX682" fmla="*/ 4971047 w 6637922"/>
                <a:gd name="connsiteY682" fmla="*/ 1209676 h 7045690"/>
                <a:gd name="connsiteX683" fmla="*/ 4936122 w 6637922"/>
                <a:gd name="connsiteY683" fmla="*/ 1190626 h 7045690"/>
                <a:gd name="connsiteX684" fmla="*/ 5031372 w 6637922"/>
                <a:gd name="connsiteY684" fmla="*/ 1114425 h 7045690"/>
                <a:gd name="connsiteX685" fmla="*/ 5067884 w 6637922"/>
                <a:gd name="connsiteY685" fmla="*/ 1144588 h 7045690"/>
                <a:gd name="connsiteX686" fmla="*/ 5048835 w 6637922"/>
                <a:gd name="connsiteY686" fmla="*/ 1141413 h 7045690"/>
                <a:gd name="connsiteX687" fmla="*/ 3310522 w 6637922"/>
                <a:gd name="connsiteY687" fmla="*/ 1111246 h 7045690"/>
                <a:gd name="connsiteX688" fmla="*/ 3307347 w 6637922"/>
                <a:gd name="connsiteY688" fmla="*/ 1119184 h 7045690"/>
                <a:gd name="connsiteX689" fmla="*/ 3299411 w 6637922"/>
                <a:gd name="connsiteY689" fmla="*/ 1119184 h 7045690"/>
                <a:gd name="connsiteX690" fmla="*/ 764173 w 6637922"/>
                <a:gd name="connsiteY690" fmla="*/ 1092196 h 7045690"/>
                <a:gd name="connsiteX691" fmla="*/ 687973 w 6637922"/>
                <a:gd name="connsiteY691" fmla="*/ 1122359 h 7045690"/>
                <a:gd name="connsiteX692" fmla="*/ 681623 w 6637922"/>
                <a:gd name="connsiteY692" fmla="*/ 1119184 h 7045690"/>
                <a:gd name="connsiteX693" fmla="*/ 827144 w 6637922"/>
                <a:gd name="connsiteY693" fmla="*/ 1058859 h 7045690"/>
                <a:gd name="connsiteX694" fmla="*/ 830848 w 6637922"/>
                <a:gd name="connsiteY694" fmla="*/ 1066797 h 7045690"/>
                <a:gd name="connsiteX695" fmla="*/ 827144 w 6637922"/>
                <a:gd name="connsiteY695" fmla="*/ 1058859 h 7045690"/>
                <a:gd name="connsiteX696" fmla="*/ 4928899 w 6637922"/>
                <a:gd name="connsiteY696" fmla="*/ 1025525 h 7045690"/>
                <a:gd name="connsiteX697" fmla="*/ 4913977 w 6637922"/>
                <a:gd name="connsiteY697" fmla="*/ 1081088 h 7045690"/>
                <a:gd name="connsiteX698" fmla="*/ 4928899 w 6637922"/>
                <a:gd name="connsiteY698" fmla="*/ 1025525 h 7045690"/>
                <a:gd name="connsiteX699" fmla="*/ 2000983 w 6637922"/>
                <a:gd name="connsiteY699" fmla="*/ 1000572 h 7045690"/>
                <a:gd name="connsiteX700" fmla="*/ 1994956 w 6637922"/>
                <a:gd name="connsiteY700" fmla="*/ 1001883 h 7045690"/>
                <a:gd name="connsiteX701" fmla="*/ 1973847 w 6637922"/>
                <a:gd name="connsiteY701" fmla="*/ 1006472 h 7045690"/>
                <a:gd name="connsiteX702" fmla="*/ 2010359 w 6637922"/>
                <a:gd name="connsiteY702" fmla="*/ 998534 h 7045690"/>
                <a:gd name="connsiteX703" fmla="*/ 2005795 w 6637922"/>
                <a:gd name="connsiteY703" fmla="*/ 999526 h 7045690"/>
                <a:gd name="connsiteX704" fmla="*/ 2000983 w 6637922"/>
                <a:gd name="connsiteY704" fmla="*/ 1000572 h 7045690"/>
                <a:gd name="connsiteX705" fmla="*/ 3558782 w 6637922"/>
                <a:gd name="connsiteY705" fmla="*/ 979484 h 7045690"/>
                <a:gd name="connsiteX706" fmla="*/ 3697872 w 6637922"/>
                <a:gd name="connsiteY706" fmla="*/ 1013279 h 7045690"/>
                <a:gd name="connsiteX707" fmla="*/ 3502394 w 6637922"/>
                <a:gd name="connsiteY707" fmla="*/ 1118421 h 7045690"/>
                <a:gd name="connsiteX708" fmla="*/ 3509912 w 6637922"/>
                <a:gd name="connsiteY708" fmla="*/ 1099646 h 7045690"/>
                <a:gd name="connsiteX709" fmla="*/ 3318194 w 6637922"/>
                <a:gd name="connsiteY709" fmla="*/ 1103401 h 7045690"/>
                <a:gd name="connsiteX710" fmla="*/ 3310675 w 6637922"/>
                <a:gd name="connsiteY710" fmla="*/ 1110911 h 7045690"/>
                <a:gd name="connsiteX711" fmla="*/ 3325711 w 6637922"/>
                <a:gd name="connsiteY711" fmla="*/ 1050830 h 7045690"/>
                <a:gd name="connsiteX712" fmla="*/ 3227973 w 6637922"/>
                <a:gd name="connsiteY712" fmla="*/ 1069605 h 7045690"/>
                <a:gd name="connsiteX713" fmla="*/ 3336989 w 6637922"/>
                <a:gd name="connsiteY713" fmla="*/ 1032055 h 7045690"/>
                <a:gd name="connsiteX714" fmla="*/ 3382099 w 6637922"/>
                <a:gd name="connsiteY714" fmla="*/ 1077116 h 7045690"/>
                <a:gd name="connsiteX715" fmla="*/ 3408414 w 6637922"/>
                <a:gd name="connsiteY715" fmla="*/ 1002014 h 7045690"/>
                <a:gd name="connsiteX716" fmla="*/ 3558782 w 6637922"/>
                <a:gd name="connsiteY716" fmla="*/ 979484 h 7045690"/>
                <a:gd name="connsiteX717" fmla="*/ 4990097 w 6637922"/>
                <a:gd name="connsiteY717" fmla="*/ 965200 h 7045690"/>
                <a:gd name="connsiteX718" fmla="*/ 5007559 w 6637922"/>
                <a:gd name="connsiteY718" fmla="*/ 972609 h 7045690"/>
                <a:gd name="connsiteX719" fmla="*/ 4990097 w 6637922"/>
                <a:gd name="connsiteY719" fmla="*/ 965200 h 7045690"/>
                <a:gd name="connsiteX720" fmla="*/ 3580397 w 6637922"/>
                <a:gd name="connsiteY720" fmla="*/ 954084 h 7045690"/>
                <a:gd name="connsiteX721" fmla="*/ 3558172 w 6637922"/>
                <a:gd name="connsiteY721" fmla="*/ 979484 h 7045690"/>
                <a:gd name="connsiteX722" fmla="*/ 3580397 w 6637922"/>
                <a:gd name="connsiteY722" fmla="*/ 954084 h 7045690"/>
                <a:gd name="connsiteX723" fmla="*/ 1030873 w 6637922"/>
                <a:gd name="connsiteY723" fmla="*/ 912809 h 7045690"/>
                <a:gd name="connsiteX724" fmla="*/ 989400 w 6637922"/>
                <a:gd name="connsiteY724" fmla="*/ 949851 h 7045690"/>
                <a:gd name="connsiteX725" fmla="*/ 970548 w 6637922"/>
                <a:gd name="connsiteY725" fmla="*/ 920217 h 7045690"/>
                <a:gd name="connsiteX726" fmla="*/ 1030873 w 6637922"/>
                <a:gd name="connsiteY726" fmla="*/ 912809 h 7045690"/>
                <a:gd name="connsiteX727" fmla="*/ 5079150 w 6637922"/>
                <a:gd name="connsiteY727" fmla="*/ 908228 h 7045690"/>
                <a:gd name="connsiteX728" fmla="*/ 5079736 w 6637922"/>
                <a:gd name="connsiteY728" fmla="*/ 910097 h 7045690"/>
                <a:gd name="connsiteX729" fmla="*/ 5115708 w 6637922"/>
                <a:gd name="connsiteY729" fmla="*/ 1036553 h 7045690"/>
                <a:gd name="connsiteX730" fmla="*/ 5117204 w 6637922"/>
                <a:gd name="connsiteY730" fmla="*/ 1044618 h 7045690"/>
                <a:gd name="connsiteX731" fmla="*/ 5058375 w 6637922"/>
                <a:gd name="connsiteY731" fmla="*/ 1073700 h 7045690"/>
                <a:gd name="connsiteX732" fmla="*/ 5011664 w 6637922"/>
                <a:gd name="connsiteY732" fmla="*/ 1111488 h 7045690"/>
                <a:gd name="connsiteX733" fmla="*/ 5007908 w 6637922"/>
                <a:gd name="connsiteY733" fmla="*/ 972533 h 7045690"/>
                <a:gd name="connsiteX734" fmla="*/ 5053915 w 6637922"/>
                <a:gd name="connsiteY734" fmla="*/ 926997 h 7045690"/>
                <a:gd name="connsiteX735" fmla="*/ 4137187 w 6637922"/>
                <a:gd name="connsiteY735" fmla="*/ 903708 h 7045690"/>
                <a:gd name="connsiteX736" fmla="*/ 4163009 w 6637922"/>
                <a:gd name="connsiteY736" fmla="*/ 908245 h 7045690"/>
                <a:gd name="connsiteX737" fmla="*/ 4088397 w 6637922"/>
                <a:gd name="connsiteY737" fmla="*/ 923326 h 7045690"/>
                <a:gd name="connsiteX738" fmla="*/ 4137187 w 6637922"/>
                <a:gd name="connsiteY738" fmla="*/ 903708 h 7045690"/>
                <a:gd name="connsiteX739" fmla="*/ 5380334 w 6637922"/>
                <a:gd name="connsiteY739" fmla="*/ 902218 h 7045690"/>
                <a:gd name="connsiteX740" fmla="*/ 5380688 w 6637922"/>
                <a:gd name="connsiteY740" fmla="*/ 902436 h 7045690"/>
                <a:gd name="connsiteX741" fmla="*/ 5409767 w 6637922"/>
                <a:gd name="connsiteY741" fmla="*/ 919956 h 7045690"/>
                <a:gd name="connsiteX742" fmla="*/ 5406011 w 6637922"/>
                <a:gd name="connsiteY742" fmla="*/ 919956 h 7045690"/>
                <a:gd name="connsiteX743" fmla="*/ 5406011 w 6637922"/>
                <a:gd name="connsiteY743" fmla="*/ 923711 h 7045690"/>
                <a:gd name="connsiteX744" fmla="*/ 5398500 w 6637922"/>
                <a:gd name="connsiteY744" fmla="*/ 927467 h 7045690"/>
                <a:gd name="connsiteX745" fmla="*/ 5387233 w 6637922"/>
                <a:gd name="connsiteY745" fmla="*/ 934978 h 7045690"/>
                <a:gd name="connsiteX746" fmla="*/ 5380259 w 6637922"/>
                <a:gd name="connsiteY746" fmla="*/ 938912 h 7045690"/>
                <a:gd name="connsiteX747" fmla="*/ 5380573 w 6637922"/>
                <a:gd name="connsiteY747" fmla="*/ 904894 h 7045690"/>
                <a:gd name="connsiteX748" fmla="*/ 5380261 w 6637922"/>
                <a:gd name="connsiteY748" fmla="*/ 901397 h 7045690"/>
                <a:gd name="connsiteX749" fmla="*/ 5382147 w 6637922"/>
                <a:gd name="connsiteY749" fmla="*/ 902474 h 7045690"/>
                <a:gd name="connsiteX750" fmla="*/ 5425394 w 6637922"/>
                <a:gd name="connsiteY750" fmla="*/ 927982 h 7045690"/>
                <a:gd name="connsiteX751" fmla="*/ 5380280 w 6637922"/>
                <a:gd name="connsiteY751" fmla="*/ 901613 h 7045690"/>
                <a:gd name="connsiteX752" fmla="*/ 5368498 w 6637922"/>
                <a:gd name="connsiteY752" fmla="*/ 894929 h 7045690"/>
                <a:gd name="connsiteX753" fmla="*/ 5369377 w 6637922"/>
                <a:gd name="connsiteY753" fmla="*/ 895230 h 7045690"/>
                <a:gd name="connsiteX754" fmla="*/ 5379134 w 6637922"/>
                <a:gd name="connsiteY754" fmla="*/ 900943 h 7045690"/>
                <a:gd name="connsiteX755" fmla="*/ 5380280 w 6637922"/>
                <a:gd name="connsiteY755" fmla="*/ 901613 h 7045690"/>
                <a:gd name="connsiteX756" fmla="*/ 5380334 w 6637922"/>
                <a:gd name="connsiteY756" fmla="*/ 902218 h 7045690"/>
                <a:gd name="connsiteX757" fmla="*/ 1548404 w 6637922"/>
                <a:gd name="connsiteY757" fmla="*/ 866778 h 7045690"/>
                <a:gd name="connsiteX758" fmla="*/ 1529354 w 6637922"/>
                <a:gd name="connsiteY758" fmla="*/ 882653 h 7045690"/>
                <a:gd name="connsiteX759" fmla="*/ 1548404 w 6637922"/>
                <a:gd name="connsiteY759" fmla="*/ 866778 h 7045690"/>
                <a:gd name="connsiteX760" fmla="*/ 5180670 w 6637922"/>
                <a:gd name="connsiteY760" fmla="*/ 833578 h 7045690"/>
                <a:gd name="connsiteX761" fmla="*/ 5180670 w 6637922"/>
                <a:gd name="connsiteY761" fmla="*/ 950000 h 7045690"/>
                <a:gd name="connsiteX762" fmla="*/ 5128090 w 6637922"/>
                <a:gd name="connsiteY762" fmla="*/ 889911 h 7045690"/>
                <a:gd name="connsiteX763" fmla="*/ 5087130 w 6637922"/>
                <a:gd name="connsiteY763" fmla="*/ 902293 h 7045690"/>
                <a:gd name="connsiteX764" fmla="*/ 5079150 w 6637922"/>
                <a:gd name="connsiteY764" fmla="*/ 908228 h 7045690"/>
                <a:gd name="connsiteX765" fmla="*/ 5071205 w 6637922"/>
                <a:gd name="connsiteY765" fmla="*/ 882876 h 7045690"/>
                <a:gd name="connsiteX766" fmla="*/ 5119735 w 6637922"/>
                <a:gd name="connsiteY766" fmla="*/ 858048 h 7045690"/>
                <a:gd name="connsiteX767" fmla="*/ 5180670 w 6637922"/>
                <a:gd name="connsiteY767" fmla="*/ 833578 h 7045690"/>
                <a:gd name="connsiteX768" fmla="*/ 2079803 w 6637922"/>
                <a:gd name="connsiteY768" fmla="*/ 794023 h 7045690"/>
                <a:gd name="connsiteX769" fmla="*/ 2081940 w 6637922"/>
                <a:gd name="connsiteY769" fmla="*/ 855665 h 7045690"/>
                <a:gd name="connsiteX770" fmla="*/ 2032588 w 6637922"/>
                <a:gd name="connsiteY770" fmla="*/ 810707 h 7045690"/>
                <a:gd name="connsiteX771" fmla="*/ 2079803 w 6637922"/>
                <a:gd name="connsiteY771" fmla="*/ 794023 h 7045690"/>
                <a:gd name="connsiteX772" fmla="*/ 5165612 w 6637922"/>
                <a:gd name="connsiteY772" fmla="*/ 775809 h 7045690"/>
                <a:gd name="connsiteX773" fmla="*/ 5194398 w 6637922"/>
                <a:gd name="connsiteY773" fmla="*/ 792694 h 7045690"/>
                <a:gd name="connsiteX774" fmla="*/ 5259732 w 6637922"/>
                <a:gd name="connsiteY774" fmla="*/ 831003 h 7045690"/>
                <a:gd name="connsiteX775" fmla="*/ 5263104 w 6637922"/>
                <a:gd name="connsiteY775" fmla="*/ 832978 h 7045690"/>
                <a:gd name="connsiteX776" fmla="*/ 5228380 w 6637922"/>
                <a:gd name="connsiteY776" fmla="*/ 828514 h 7045690"/>
                <a:gd name="connsiteX777" fmla="*/ 5120493 w 6637922"/>
                <a:gd name="connsiteY777" fmla="*/ 818482 h 7045690"/>
                <a:gd name="connsiteX778" fmla="*/ 5161803 w 6637922"/>
                <a:gd name="connsiteY778" fmla="*/ 779412 h 7045690"/>
                <a:gd name="connsiteX779" fmla="*/ 5356594 w 6637922"/>
                <a:gd name="connsiteY779" fmla="*/ 754827 h 7045690"/>
                <a:gd name="connsiteX780" fmla="*/ 5373404 w 6637922"/>
                <a:gd name="connsiteY780" fmla="*/ 824583 h 7045690"/>
                <a:gd name="connsiteX781" fmla="*/ 5380261 w 6637922"/>
                <a:gd name="connsiteY781" fmla="*/ 901397 h 7045690"/>
                <a:gd name="connsiteX782" fmla="*/ 5369578 w 6637922"/>
                <a:gd name="connsiteY782" fmla="*/ 895299 h 7045690"/>
                <a:gd name="connsiteX783" fmla="*/ 5369377 w 6637922"/>
                <a:gd name="connsiteY783" fmla="*/ 895230 h 7045690"/>
                <a:gd name="connsiteX784" fmla="*/ 5313812 w 6637922"/>
                <a:gd name="connsiteY784" fmla="*/ 862695 h 7045690"/>
                <a:gd name="connsiteX785" fmla="*/ 5263104 w 6637922"/>
                <a:gd name="connsiteY785" fmla="*/ 832978 h 7045690"/>
                <a:gd name="connsiteX786" fmla="*/ 5267162 w 6637922"/>
                <a:gd name="connsiteY786" fmla="*/ 833500 h 7045690"/>
                <a:gd name="connsiteX787" fmla="*/ 5334856 w 6637922"/>
                <a:gd name="connsiteY787" fmla="*/ 773428 h 7045690"/>
                <a:gd name="connsiteX788" fmla="*/ 5345962 w 6637922"/>
                <a:gd name="connsiteY788" fmla="*/ 763925 h 7045690"/>
                <a:gd name="connsiteX789" fmla="*/ 5352092 w 6637922"/>
                <a:gd name="connsiteY789" fmla="*/ 739448 h 7045690"/>
                <a:gd name="connsiteX790" fmla="*/ 5360293 w 6637922"/>
                <a:gd name="connsiteY790" fmla="*/ 744251 h 7045690"/>
                <a:gd name="connsiteX791" fmla="*/ 5364942 w 6637922"/>
                <a:gd name="connsiteY791" fmla="*/ 747147 h 7045690"/>
                <a:gd name="connsiteX792" fmla="*/ 5361181 w 6637922"/>
                <a:gd name="connsiteY792" fmla="*/ 750902 h 7045690"/>
                <a:gd name="connsiteX793" fmla="*/ 5356594 w 6637922"/>
                <a:gd name="connsiteY793" fmla="*/ 754827 h 7045690"/>
                <a:gd name="connsiteX794" fmla="*/ 5353542 w 6637922"/>
                <a:gd name="connsiteY794" fmla="*/ 742161 h 7045690"/>
                <a:gd name="connsiteX795" fmla="*/ 5304770 w 6637922"/>
                <a:gd name="connsiteY795" fmla="*/ 683321 h 7045690"/>
                <a:gd name="connsiteX796" fmla="*/ 5312432 w 6637922"/>
                <a:gd name="connsiteY796" fmla="*/ 683321 h 7045690"/>
                <a:gd name="connsiteX797" fmla="*/ 5312137 w 6637922"/>
                <a:gd name="connsiteY797" fmla="*/ 684240 h 7045690"/>
                <a:gd name="connsiteX798" fmla="*/ 5340370 w 6637922"/>
                <a:gd name="connsiteY798" fmla="*/ 680569 h 7045690"/>
                <a:gd name="connsiteX799" fmla="*/ 5347093 w 6637922"/>
                <a:gd name="connsiteY799" fmla="*/ 684568 h 7045690"/>
                <a:gd name="connsiteX800" fmla="*/ 5349899 w 6637922"/>
                <a:gd name="connsiteY800" fmla="*/ 687076 h 7045690"/>
                <a:gd name="connsiteX801" fmla="*/ 5346138 w 6637922"/>
                <a:gd name="connsiteY801" fmla="*/ 687076 h 7045690"/>
                <a:gd name="connsiteX802" fmla="*/ 5342378 w 6637922"/>
                <a:gd name="connsiteY802" fmla="*/ 687076 h 7045690"/>
                <a:gd name="connsiteX803" fmla="*/ 5334856 w 6637922"/>
                <a:gd name="connsiteY803" fmla="*/ 687076 h 7045690"/>
                <a:gd name="connsiteX804" fmla="*/ 5331095 w 6637922"/>
                <a:gd name="connsiteY804" fmla="*/ 686606 h 7045690"/>
                <a:gd name="connsiteX805" fmla="*/ 5323313 w 6637922"/>
                <a:gd name="connsiteY805" fmla="*/ 685635 h 7045690"/>
                <a:gd name="connsiteX806" fmla="*/ 5322076 w 6637922"/>
                <a:gd name="connsiteY806" fmla="*/ 683321 h 7045690"/>
                <a:gd name="connsiteX807" fmla="*/ 5323574 w 6637922"/>
                <a:gd name="connsiteY807" fmla="*/ 683321 h 7045690"/>
                <a:gd name="connsiteX808" fmla="*/ 5334856 w 6637922"/>
                <a:gd name="connsiteY808" fmla="*/ 683321 h 7045690"/>
                <a:gd name="connsiteX809" fmla="*/ 5335796 w 6637922"/>
                <a:gd name="connsiteY809" fmla="*/ 682852 h 7045690"/>
                <a:gd name="connsiteX810" fmla="*/ 5316052 w 6637922"/>
                <a:gd name="connsiteY810" fmla="*/ 672058 h 7045690"/>
                <a:gd name="connsiteX811" fmla="*/ 5322076 w 6637922"/>
                <a:gd name="connsiteY811" fmla="*/ 683321 h 7045690"/>
                <a:gd name="connsiteX812" fmla="*/ 5312432 w 6637922"/>
                <a:gd name="connsiteY812" fmla="*/ 683321 h 7045690"/>
                <a:gd name="connsiteX813" fmla="*/ 5244277 w 6637922"/>
                <a:gd name="connsiteY813" fmla="*/ 659043 h 7045690"/>
                <a:gd name="connsiteX814" fmla="*/ 5308487 w 6637922"/>
                <a:gd name="connsiteY814" fmla="*/ 695596 h 7045690"/>
                <a:gd name="connsiteX815" fmla="*/ 5312137 w 6637922"/>
                <a:gd name="connsiteY815" fmla="*/ 684240 h 7045690"/>
                <a:gd name="connsiteX816" fmla="*/ 5322164 w 6637922"/>
                <a:gd name="connsiteY816" fmla="*/ 685492 h 7045690"/>
                <a:gd name="connsiteX817" fmla="*/ 5323313 w 6637922"/>
                <a:gd name="connsiteY817" fmla="*/ 685635 h 7045690"/>
                <a:gd name="connsiteX818" fmla="*/ 5352092 w 6637922"/>
                <a:gd name="connsiteY818" fmla="*/ 739448 h 7045690"/>
                <a:gd name="connsiteX819" fmla="*/ 5342573 w 6637922"/>
                <a:gd name="connsiteY819" fmla="*/ 733874 h 7045690"/>
                <a:gd name="connsiteX820" fmla="*/ 5334896 w 6637922"/>
                <a:gd name="connsiteY820" fmla="*/ 729393 h 7045690"/>
                <a:gd name="connsiteX821" fmla="*/ 5322081 w 6637922"/>
                <a:gd name="connsiteY821" fmla="*/ 738630 h 7045690"/>
                <a:gd name="connsiteX822" fmla="*/ 5294069 w 6637922"/>
                <a:gd name="connsiteY822" fmla="*/ 758821 h 7045690"/>
                <a:gd name="connsiteX823" fmla="*/ 5324993 w 6637922"/>
                <a:gd name="connsiteY823" fmla="*/ 728261 h 7045690"/>
                <a:gd name="connsiteX824" fmla="*/ 5330575 w 6637922"/>
                <a:gd name="connsiteY824" fmla="*/ 726871 h 7045690"/>
                <a:gd name="connsiteX825" fmla="*/ 5317169 w 6637922"/>
                <a:gd name="connsiteY825" fmla="*/ 719047 h 7045690"/>
                <a:gd name="connsiteX826" fmla="*/ 5266604 w 6637922"/>
                <a:gd name="connsiteY826" fmla="*/ 689616 h 7045690"/>
                <a:gd name="connsiteX827" fmla="*/ 5263754 w 6637922"/>
                <a:gd name="connsiteY827" fmla="*/ 678452 h 7045690"/>
                <a:gd name="connsiteX828" fmla="*/ 5233316 w 6637922"/>
                <a:gd name="connsiteY828" fmla="*/ 660794 h 7045690"/>
                <a:gd name="connsiteX829" fmla="*/ 5244277 w 6637922"/>
                <a:gd name="connsiteY829" fmla="*/ 659043 h 7045690"/>
                <a:gd name="connsiteX830" fmla="*/ 5203071 w 6637922"/>
                <a:gd name="connsiteY830" fmla="*/ 652713 h 7045690"/>
                <a:gd name="connsiteX831" fmla="*/ 5251040 w 6637922"/>
                <a:gd name="connsiteY831" fmla="*/ 680557 h 7045690"/>
                <a:gd name="connsiteX832" fmla="*/ 5266604 w 6637922"/>
                <a:gd name="connsiteY832" fmla="*/ 689616 h 7045690"/>
                <a:gd name="connsiteX833" fmla="*/ 5273744 w 6637922"/>
                <a:gd name="connsiteY833" fmla="*/ 717581 h 7045690"/>
                <a:gd name="connsiteX834" fmla="*/ 5252119 w 6637922"/>
                <a:gd name="connsiteY834" fmla="*/ 777183 h 7045690"/>
                <a:gd name="connsiteX835" fmla="*/ 5242584 w 6637922"/>
                <a:gd name="connsiteY835" fmla="*/ 757814 h 7045690"/>
                <a:gd name="connsiteX836" fmla="*/ 5249123 w 6637922"/>
                <a:gd name="connsiteY836" fmla="*/ 746208 h 7045690"/>
                <a:gd name="connsiteX837" fmla="*/ 5263402 w 6637922"/>
                <a:gd name="connsiteY837" fmla="*/ 720866 h 7045690"/>
                <a:gd name="connsiteX838" fmla="*/ 5226330 w 6637922"/>
                <a:gd name="connsiteY838" fmla="*/ 718479 h 7045690"/>
                <a:gd name="connsiteX839" fmla="*/ 5203230 w 6637922"/>
                <a:gd name="connsiteY839" fmla="*/ 653285 h 7045690"/>
                <a:gd name="connsiteX840" fmla="*/ 5173955 w 6637922"/>
                <a:gd name="connsiteY840" fmla="*/ 635821 h 7045690"/>
                <a:gd name="connsiteX841" fmla="*/ 5176904 w 6637922"/>
                <a:gd name="connsiteY841" fmla="*/ 637526 h 7045690"/>
                <a:gd name="connsiteX842" fmla="*/ 5176904 w 6637922"/>
                <a:gd name="connsiteY842" fmla="*/ 639206 h 7045690"/>
                <a:gd name="connsiteX843" fmla="*/ 5176904 w 6637922"/>
                <a:gd name="connsiteY843" fmla="*/ 664549 h 7045690"/>
                <a:gd name="connsiteX844" fmla="*/ 5157630 w 6637922"/>
                <a:gd name="connsiteY844" fmla="*/ 648592 h 7045690"/>
                <a:gd name="connsiteX845" fmla="*/ 5153531 w 6637922"/>
                <a:gd name="connsiteY845" fmla="*/ 644587 h 7045690"/>
                <a:gd name="connsiteX846" fmla="*/ 5155750 w 6637922"/>
                <a:gd name="connsiteY846" fmla="*/ 643899 h 7045690"/>
                <a:gd name="connsiteX847" fmla="*/ 5195687 w 6637922"/>
                <a:gd name="connsiteY847" fmla="*/ 626179 h 7045690"/>
                <a:gd name="connsiteX848" fmla="*/ 5203071 w 6637922"/>
                <a:gd name="connsiteY848" fmla="*/ 652713 h 7045690"/>
                <a:gd name="connsiteX849" fmla="*/ 5177374 w 6637922"/>
                <a:gd name="connsiteY849" fmla="*/ 637798 h 7045690"/>
                <a:gd name="connsiteX850" fmla="*/ 5176904 w 6637922"/>
                <a:gd name="connsiteY850" fmla="*/ 637526 h 7045690"/>
                <a:gd name="connsiteX851" fmla="*/ 5176904 w 6637922"/>
                <a:gd name="connsiteY851" fmla="*/ 634513 h 7045690"/>
                <a:gd name="connsiteX852" fmla="*/ 5229814 w 6637922"/>
                <a:gd name="connsiteY852" fmla="*/ 611037 h 7045690"/>
                <a:gd name="connsiteX853" fmla="*/ 5259391 w 6637922"/>
                <a:gd name="connsiteY853" fmla="*/ 628273 h 7045690"/>
                <a:gd name="connsiteX854" fmla="*/ 5346138 w 6637922"/>
                <a:gd name="connsiteY854" fmla="*/ 679567 h 7045690"/>
                <a:gd name="connsiteX855" fmla="*/ 5342378 w 6637922"/>
                <a:gd name="connsiteY855" fmla="*/ 679567 h 7045690"/>
                <a:gd name="connsiteX856" fmla="*/ 5340370 w 6637922"/>
                <a:gd name="connsiteY856" fmla="*/ 680569 h 7045690"/>
                <a:gd name="connsiteX857" fmla="*/ 5317580 w 6637922"/>
                <a:gd name="connsiteY857" fmla="*/ 667013 h 7045690"/>
                <a:gd name="connsiteX858" fmla="*/ 5272025 w 6637922"/>
                <a:gd name="connsiteY858" fmla="*/ 640482 h 7045690"/>
                <a:gd name="connsiteX859" fmla="*/ 5224870 w 6637922"/>
                <a:gd name="connsiteY859" fmla="*/ 613230 h 7045690"/>
                <a:gd name="connsiteX860" fmla="*/ 5185831 w 6637922"/>
                <a:gd name="connsiteY860" fmla="*/ 590755 h 7045690"/>
                <a:gd name="connsiteX861" fmla="*/ 5221093 w 6637922"/>
                <a:gd name="connsiteY861" fmla="*/ 611048 h 7045690"/>
                <a:gd name="connsiteX862" fmla="*/ 5224870 w 6637922"/>
                <a:gd name="connsiteY862" fmla="*/ 613230 h 7045690"/>
                <a:gd name="connsiteX863" fmla="*/ 5195687 w 6637922"/>
                <a:gd name="connsiteY863" fmla="*/ 626179 h 7045690"/>
                <a:gd name="connsiteX864" fmla="*/ 4925009 w 6637922"/>
                <a:gd name="connsiteY864" fmla="*/ 585784 h 7045690"/>
                <a:gd name="connsiteX865" fmla="*/ 4594479 w 6637922"/>
                <a:gd name="connsiteY865" fmla="*/ 653356 h 7045690"/>
                <a:gd name="connsiteX866" fmla="*/ 4605747 w 6637922"/>
                <a:gd name="connsiteY866" fmla="*/ 627078 h 7045690"/>
                <a:gd name="connsiteX867" fmla="*/ 4290240 w 6637922"/>
                <a:gd name="connsiteY867" fmla="*/ 705911 h 7045690"/>
                <a:gd name="connsiteX868" fmla="*/ 4256436 w 6637922"/>
                <a:gd name="connsiteY868" fmla="*/ 653356 h 7045690"/>
                <a:gd name="connsiteX869" fmla="*/ 4177559 w 6637922"/>
                <a:gd name="connsiteY869" fmla="*/ 717173 h 7045690"/>
                <a:gd name="connsiteX870" fmla="*/ 4188827 w 6637922"/>
                <a:gd name="connsiteY870" fmla="*/ 687141 h 7045690"/>
                <a:gd name="connsiteX871" fmla="*/ 4042342 w 6637922"/>
                <a:gd name="connsiteY871" fmla="*/ 739697 h 7045690"/>
                <a:gd name="connsiteX872" fmla="*/ 4046098 w 6637922"/>
                <a:gd name="connsiteY872" fmla="*/ 728435 h 7045690"/>
                <a:gd name="connsiteX873" fmla="*/ 3903369 w 6637922"/>
                <a:gd name="connsiteY873" fmla="*/ 886102 h 7045690"/>
                <a:gd name="connsiteX874" fmla="*/ 3895857 w 6637922"/>
                <a:gd name="connsiteY874" fmla="*/ 934904 h 7045690"/>
                <a:gd name="connsiteX875" fmla="*/ 3868157 w 6637922"/>
                <a:gd name="connsiteY875" fmla="*/ 951796 h 7045690"/>
                <a:gd name="connsiteX876" fmla="*/ 3843905 w 6637922"/>
                <a:gd name="connsiteY876" fmla="*/ 957284 h 7045690"/>
                <a:gd name="connsiteX877" fmla="*/ 3842024 w 6637922"/>
                <a:gd name="connsiteY877" fmla="*/ 960054 h 7045690"/>
                <a:gd name="connsiteX878" fmla="*/ 3828738 w 6637922"/>
                <a:gd name="connsiteY878" fmla="*/ 979622 h 7045690"/>
                <a:gd name="connsiteX879" fmla="*/ 3809757 w 6637922"/>
                <a:gd name="connsiteY879" fmla="*/ 1013166 h 7045690"/>
                <a:gd name="connsiteX880" fmla="*/ 3798368 w 6637922"/>
                <a:gd name="connsiteY880" fmla="*/ 1013166 h 7045690"/>
                <a:gd name="connsiteX881" fmla="*/ 3771795 w 6637922"/>
                <a:gd name="connsiteY881" fmla="*/ 1016893 h 7045690"/>
                <a:gd name="connsiteX882" fmla="*/ 3824941 w 6637922"/>
                <a:gd name="connsiteY882" fmla="*/ 979622 h 7045690"/>
                <a:gd name="connsiteX883" fmla="*/ 3832949 w 6637922"/>
                <a:gd name="connsiteY883" fmla="*/ 970187 h 7045690"/>
                <a:gd name="connsiteX884" fmla="*/ 3843900 w 6637922"/>
                <a:gd name="connsiteY884" fmla="*/ 957285 h 7045690"/>
                <a:gd name="connsiteX885" fmla="*/ 3843273 w 6637922"/>
                <a:gd name="connsiteY885" fmla="*/ 957427 h 7045690"/>
                <a:gd name="connsiteX886" fmla="*/ 3723080 w 6637922"/>
                <a:gd name="connsiteY886" fmla="*/ 934904 h 7045690"/>
                <a:gd name="connsiteX887" fmla="*/ 3858297 w 6637922"/>
                <a:gd name="connsiteY887" fmla="*/ 893610 h 7045690"/>
                <a:gd name="connsiteX888" fmla="*/ 3764396 w 6637922"/>
                <a:gd name="connsiteY888" fmla="*/ 811022 h 7045690"/>
                <a:gd name="connsiteX889" fmla="*/ 3760640 w 6637922"/>
                <a:gd name="connsiteY889" fmla="*/ 777237 h 7045690"/>
                <a:gd name="connsiteX890" fmla="*/ 3715568 w 6637922"/>
                <a:gd name="connsiteY890" fmla="*/ 844808 h 7045690"/>
                <a:gd name="connsiteX891" fmla="*/ 3170945 w 6637922"/>
                <a:gd name="connsiteY891" fmla="*/ 972443 h 7045690"/>
                <a:gd name="connsiteX892" fmla="*/ 3197237 w 6637922"/>
                <a:gd name="connsiteY892" fmla="*/ 897364 h 7045690"/>
                <a:gd name="connsiteX893" fmla="*/ 3001922 w 6637922"/>
                <a:gd name="connsiteY893" fmla="*/ 1002475 h 7045690"/>
                <a:gd name="connsiteX894" fmla="*/ 3077044 w 6637922"/>
                <a:gd name="connsiteY894" fmla="*/ 938657 h 7045690"/>
                <a:gd name="connsiteX895" fmla="*/ 2596271 w 6637922"/>
                <a:gd name="connsiteY895" fmla="*/ 1148880 h 7045690"/>
                <a:gd name="connsiteX896" fmla="*/ 2577492 w 6637922"/>
                <a:gd name="connsiteY896" fmla="*/ 1103832 h 7045690"/>
                <a:gd name="connsiteX897" fmla="*/ 2472322 w 6637922"/>
                <a:gd name="connsiteY897" fmla="*/ 1152634 h 7045690"/>
                <a:gd name="connsiteX898" fmla="*/ 2900511 w 6637922"/>
                <a:gd name="connsiteY898" fmla="*/ 1231467 h 7045690"/>
                <a:gd name="connsiteX899" fmla="*/ 2881730 w 6637922"/>
                <a:gd name="connsiteY899" fmla="*/ 1242729 h 7045690"/>
                <a:gd name="connsiteX900" fmla="*/ 3298649 w 6637922"/>
                <a:gd name="connsiteY900" fmla="*/ 1118848 h 7045690"/>
                <a:gd name="connsiteX901" fmla="*/ 3170945 w 6637922"/>
                <a:gd name="connsiteY901" fmla="*/ 1287777 h 7045690"/>
                <a:gd name="connsiteX902" fmla="*/ 3249821 w 6637922"/>
                <a:gd name="connsiteY902" fmla="*/ 1235221 h 7045690"/>
                <a:gd name="connsiteX903" fmla="*/ 3377525 w 6637922"/>
                <a:gd name="connsiteY903" fmla="*/ 1235221 h 7045690"/>
                <a:gd name="connsiteX904" fmla="*/ 3343721 w 6637922"/>
                <a:gd name="connsiteY904" fmla="*/ 1317809 h 7045690"/>
                <a:gd name="connsiteX905" fmla="*/ 3208505 w 6637922"/>
                <a:gd name="connsiteY905" fmla="*/ 1340333 h 7045690"/>
                <a:gd name="connsiteX906" fmla="*/ 2983143 w 6637922"/>
                <a:gd name="connsiteY906" fmla="*/ 1329071 h 7045690"/>
                <a:gd name="connsiteX907" fmla="*/ 3114604 w 6637922"/>
                <a:gd name="connsiteY907" fmla="*/ 1404150 h 7045690"/>
                <a:gd name="connsiteX908" fmla="*/ 3257332 w 6637922"/>
                <a:gd name="connsiteY908" fmla="*/ 1362856 h 7045690"/>
                <a:gd name="connsiteX909" fmla="*/ 3216016 w 6637922"/>
                <a:gd name="connsiteY909" fmla="*/ 1479230 h 7045690"/>
                <a:gd name="connsiteX910" fmla="*/ 3324941 w 6637922"/>
                <a:gd name="connsiteY910" fmla="*/ 1430428 h 7045690"/>
                <a:gd name="connsiteX911" fmla="*/ 3276113 w 6637922"/>
                <a:gd name="connsiteY911" fmla="*/ 1543047 h 7045690"/>
                <a:gd name="connsiteX912" fmla="*/ 3437622 w 6637922"/>
                <a:gd name="connsiteY912" fmla="*/ 1452952 h 7045690"/>
                <a:gd name="connsiteX913" fmla="*/ 3445134 w 6637922"/>
                <a:gd name="connsiteY913" fmla="*/ 1467968 h 7045690"/>
                <a:gd name="connsiteX914" fmla="*/ 3576595 w 6637922"/>
                <a:gd name="connsiteY914" fmla="*/ 1389134 h 7045690"/>
                <a:gd name="connsiteX915" fmla="*/ 3508986 w 6637922"/>
                <a:gd name="connsiteY915" fmla="*/ 1366610 h 7045690"/>
                <a:gd name="connsiteX916" fmla="*/ 3418841 w 6637922"/>
                <a:gd name="connsiteY916" fmla="*/ 1445444 h 7045690"/>
                <a:gd name="connsiteX917" fmla="*/ 3437622 w 6637922"/>
                <a:gd name="connsiteY917" fmla="*/ 1374118 h 7045690"/>
                <a:gd name="connsiteX918" fmla="*/ 3302406 w 6637922"/>
                <a:gd name="connsiteY918" fmla="*/ 1362856 h 7045690"/>
                <a:gd name="connsiteX919" fmla="*/ 3388793 w 6637922"/>
                <a:gd name="connsiteY919" fmla="*/ 1351594 h 7045690"/>
                <a:gd name="connsiteX920" fmla="*/ 3430110 w 6637922"/>
                <a:gd name="connsiteY920" fmla="*/ 1250237 h 7045690"/>
                <a:gd name="connsiteX921" fmla="*/ 3584107 w 6637922"/>
                <a:gd name="connsiteY921" fmla="*/ 1201436 h 7045690"/>
                <a:gd name="connsiteX922" fmla="*/ 3636691 w 6637922"/>
                <a:gd name="connsiteY922" fmla="*/ 1118848 h 7045690"/>
                <a:gd name="connsiteX923" fmla="*/ 4001026 w 6637922"/>
                <a:gd name="connsiteY923" fmla="*/ 1073801 h 7045690"/>
                <a:gd name="connsiteX924" fmla="*/ 4057366 w 6637922"/>
                <a:gd name="connsiteY924" fmla="*/ 1024999 h 7045690"/>
                <a:gd name="connsiteX925" fmla="*/ 3963466 w 6637922"/>
                <a:gd name="connsiteY925" fmla="*/ 1013737 h 7045690"/>
                <a:gd name="connsiteX926" fmla="*/ 4064879 w 6637922"/>
                <a:gd name="connsiteY926" fmla="*/ 972443 h 7045690"/>
                <a:gd name="connsiteX927" fmla="*/ 4061122 w 6637922"/>
                <a:gd name="connsiteY927" fmla="*/ 994967 h 7045690"/>
                <a:gd name="connsiteX928" fmla="*/ 4155023 w 6637922"/>
                <a:gd name="connsiteY928" fmla="*/ 938657 h 7045690"/>
                <a:gd name="connsiteX929" fmla="*/ 4083659 w 6637922"/>
                <a:gd name="connsiteY929" fmla="*/ 1036261 h 7045690"/>
                <a:gd name="connsiteX930" fmla="*/ 4188827 w 6637922"/>
                <a:gd name="connsiteY930" fmla="*/ 1028753 h 7045690"/>
                <a:gd name="connsiteX931" fmla="*/ 4177559 w 6637922"/>
                <a:gd name="connsiteY931" fmla="*/ 1051277 h 7045690"/>
                <a:gd name="connsiteX932" fmla="*/ 4278972 w 6637922"/>
                <a:gd name="connsiteY932" fmla="*/ 946165 h 7045690"/>
                <a:gd name="connsiteX933" fmla="*/ 4158779 w 6637922"/>
                <a:gd name="connsiteY933" fmla="*/ 852316 h 7045690"/>
                <a:gd name="connsiteX934" fmla="*/ 4444237 w 6637922"/>
                <a:gd name="connsiteY934" fmla="*/ 747205 h 7045690"/>
                <a:gd name="connsiteX935" fmla="*/ 4417945 w 6637922"/>
                <a:gd name="connsiteY935" fmla="*/ 811022 h 7045690"/>
                <a:gd name="connsiteX936" fmla="*/ 4526870 w 6637922"/>
                <a:gd name="connsiteY936" fmla="*/ 822284 h 7045690"/>
                <a:gd name="connsiteX937" fmla="*/ 4703403 w 6637922"/>
                <a:gd name="connsiteY937" fmla="*/ 687141 h 7045690"/>
                <a:gd name="connsiteX938" fmla="*/ 4680867 w 6637922"/>
                <a:gd name="connsiteY938" fmla="*/ 732189 h 7045690"/>
                <a:gd name="connsiteX939" fmla="*/ 4827352 w 6637922"/>
                <a:gd name="connsiteY939" fmla="*/ 728435 h 7045690"/>
                <a:gd name="connsiteX940" fmla="*/ 4894961 w 6637922"/>
                <a:gd name="connsiteY940" fmla="*/ 679633 h 7045690"/>
                <a:gd name="connsiteX941" fmla="*/ 4925009 w 6637922"/>
                <a:gd name="connsiteY941" fmla="*/ 597046 h 7045690"/>
                <a:gd name="connsiteX942" fmla="*/ 4925009 w 6637922"/>
                <a:gd name="connsiteY942" fmla="*/ 585784 h 7045690"/>
                <a:gd name="connsiteX943" fmla="*/ 2309402 w 6637922"/>
                <a:gd name="connsiteY943" fmla="*/ 581082 h 7045690"/>
                <a:gd name="connsiteX944" fmla="*/ 2323103 w 6637922"/>
                <a:gd name="connsiteY944" fmla="*/ 596325 h 7045690"/>
                <a:gd name="connsiteX945" fmla="*/ 2262625 w 6637922"/>
                <a:gd name="connsiteY945" fmla="*/ 600078 h 7045690"/>
                <a:gd name="connsiteX946" fmla="*/ 2309402 w 6637922"/>
                <a:gd name="connsiteY946" fmla="*/ 581082 h 7045690"/>
                <a:gd name="connsiteX947" fmla="*/ 2642192 w 6637922"/>
                <a:gd name="connsiteY947" fmla="*/ 514353 h 7045690"/>
                <a:gd name="connsiteX948" fmla="*/ 2529554 w 6637922"/>
                <a:gd name="connsiteY948" fmla="*/ 608016 h 7045690"/>
                <a:gd name="connsiteX949" fmla="*/ 2405653 w 6637922"/>
                <a:gd name="connsiteY949" fmla="*/ 581790 h 7045690"/>
                <a:gd name="connsiteX950" fmla="*/ 2642192 w 6637922"/>
                <a:gd name="connsiteY950" fmla="*/ 514353 h 7045690"/>
                <a:gd name="connsiteX951" fmla="*/ 2664627 w 6637922"/>
                <a:gd name="connsiteY951" fmla="*/ 506875 h 7045690"/>
                <a:gd name="connsiteX952" fmla="*/ 2642192 w 6637922"/>
                <a:gd name="connsiteY952" fmla="*/ 514354 h 7045690"/>
                <a:gd name="connsiteX953" fmla="*/ 2661464 w 6637922"/>
                <a:gd name="connsiteY953" fmla="*/ 507929 h 7045690"/>
                <a:gd name="connsiteX954" fmla="*/ 2675527 w 6637922"/>
                <a:gd name="connsiteY954" fmla="*/ 503241 h 7045690"/>
                <a:gd name="connsiteX955" fmla="*/ 2664627 w 6637922"/>
                <a:gd name="connsiteY955" fmla="*/ 506875 h 7045690"/>
                <a:gd name="connsiteX956" fmla="*/ 2671359 w 6637922"/>
                <a:gd name="connsiteY956" fmla="*/ 504630 h 7045690"/>
                <a:gd name="connsiteX957" fmla="*/ 2675527 w 6637922"/>
                <a:gd name="connsiteY957" fmla="*/ 503241 h 7045690"/>
                <a:gd name="connsiteX958" fmla="*/ 2773947 w 6637922"/>
                <a:gd name="connsiteY958" fmla="*/ 495296 h 7045690"/>
                <a:gd name="connsiteX959" fmla="*/ 2724737 w 6637922"/>
                <a:gd name="connsiteY959" fmla="*/ 528634 h 7045690"/>
                <a:gd name="connsiteX960" fmla="*/ 2773947 w 6637922"/>
                <a:gd name="connsiteY960" fmla="*/ 495296 h 7045690"/>
                <a:gd name="connsiteX961" fmla="*/ 5627596 w 6637922"/>
                <a:gd name="connsiteY961" fmla="*/ 469291 h 7045690"/>
                <a:gd name="connsiteX962" fmla="*/ 5634000 w 6637922"/>
                <a:gd name="connsiteY962" fmla="*/ 473516 h 7045690"/>
                <a:gd name="connsiteX963" fmla="*/ 5627596 w 6637922"/>
                <a:gd name="connsiteY963" fmla="*/ 469784 h 7045690"/>
                <a:gd name="connsiteX964" fmla="*/ 4418597 w 6637922"/>
                <a:gd name="connsiteY964" fmla="*/ 280988 h 7045690"/>
                <a:gd name="connsiteX965" fmla="*/ 4451934 w 6637922"/>
                <a:gd name="connsiteY965" fmla="*/ 292101 h 7045690"/>
                <a:gd name="connsiteX966" fmla="*/ 4418597 w 6637922"/>
                <a:gd name="connsiteY966" fmla="*/ 280988 h 7045690"/>
                <a:gd name="connsiteX967" fmla="*/ 4094748 w 6637922"/>
                <a:gd name="connsiteY967" fmla="*/ 280988 h 7045690"/>
                <a:gd name="connsiteX968" fmla="*/ 4102685 w 6637922"/>
                <a:gd name="connsiteY968" fmla="*/ 284163 h 7045690"/>
                <a:gd name="connsiteX969" fmla="*/ 4047123 w 6637922"/>
                <a:gd name="connsiteY969" fmla="*/ 327026 h 7045690"/>
                <a:gd name="connsiteX970" fmla="*/ 4039185 w 6637922"/>
                <a:gd name="connsiteY970" fmla="*/ 322264 h 7045690"/>
                <a:gd name="connsiteX971" fmla="*/ 5223608 w 6637922"/>
                <a:gd name="connsiteY971" fmla="*/ 233287 h 7045690"/>
                <a:gd name="connsiteX972" fmla="*/ 5229494 w 6637922"/>
                <a:gd name="connsiteY972" fmla="*/ 236448 h 7045690"/>
                <a:gd name="connsiteX973" fmla="*/ 5229494 w 6637922"/>
                <a:gd name="connsiteY973" fmla="*/ 236827 h 7045690"/>
                <a:gd name="connsiteX974" fmla="*/ 4440822 w 6637922"/>
                <a:gd name="connsiteY974" fmla="*/ 187325 h 7045690"/>
                <a:gd name="connsiteX975" fmla="*/ 4509084 w 6637922"/>
                <a:gd name="connsiteY975" fmla="*/ 187325 h 7045690"/>
                <a:gd name="connsiteX976" fmla="*/ 4497972 w 6637922"/>
                <a:gd name="connsiteY976" fmla="*/ 201613 h 7045690"/>
                <a:gd name="connsiteX977" fmla="*/ 5213659 w 6637922"/>
                <a:gd name="connsiteY977" fmla="*/ 175860 h 7045690"/>
                <a:gd name="connsiteX978" fmla="*/ 5214264 w 6637922"/>
                <a:gd name="connsiteY978" fmla="*/ 175860 h 7045690"/>
                <a:gd name="connsiteX979" fmla="*/ 5240777 w 6637922"/>
                <a:gd name="connsiteY979" fmla="*/ 191233 h 7045690"/>
                <a:gd name="connsiteX980" fmla="*/ 5244250 w 6637922"/>
                <a:gd name="connsiteY980" fmla="*/ 193280 h 7045690"/>
                <a:gd name="connsiteX981" fmla="*/ 5243821 w 6637922"/>
                <a:gd name="connsiteY981" fmla="*/ 193387 h 7045690"/>
                <a:gd name="connsiteX982" fmla="*/ 5176879 w 6637922"/>
                <a:gd name="connsiteY982" fmla="*/ 154386 h 7045690"/>
                <a:gd name="connsiteX983" fmla="*/ 5206509 w 6637922"/>
                <a:gd name="connsiteY983" fmla="*/ 171706 h 7045690"/>
                <a:gd name="connsiteX984" fmla="*/ 5213659 w 6637922"/>
                <a:gd name="connsiteY984" fmla="*/ 175860 h 7045690"/>
                <a:gd name="connsiteX985" fmla="*/ 5210942 w 6637922"/>
                <a:gd name="connsiteY985" fmla="*/ 175860 h 7045690"/>
                <a:gd name="connsiteX986" fmla="*/ 5203426 w 6637922"/>
                <a:gd name="connsiteY986" fmla="*/ 183364 h 7045690"/>
                <a:gd name="connsiteX987" fmla="*/ 5169608 w 6637922"/>
                <a:gd name="connsiteY987" fmla="*/ 205873 h 7045690"/>
                <a:gd name="connsiteX988" fmla="*/ 5090698 w 6637922"/>
                <a:gd name="connsiteY988" fmla="*/ 254644 h 7045690"/>
                <a:gd name="connsiteX989" fmla="*/ 5019303 w 6637922"/>
                <a:gd name="connsiteY989" fmla="*/ 205873 h 7045690"/>
                <a:gd name="connsiteX990" fmla="*/ 5156163 w 6637922"/>
                <a:gd name="connsiteY990" fmla="*/ 171054 h 7045690"/>
                <a:gd name="connsiteX991" fmla="*/ 5169421 w 6637922"/>
                <a:gd name="connsiteY991" fmla="*/ 149968 h 7045690"/>
                <a:gd name="connsiteX992" fmla="*/ 5176976 w 6637922"/>
                <a:gd name="connsiteY992" fmla="*/ 154281 h 7045690"/>
                <a:gd name="connsiteX993" fmla="*/ 5176995 w 6637922"/>
                <a:gd name="connsiteY993" fmla="*/ 154292 h 7045690"/>
                <a:gd name="connsiteX994" fmla="*/ 5176879 w 6637922"/>
                <a:gd name="connsiteY994" fmla="*/ 154386 h 7045690"/>
                <a:gd name="connsiteX995" fmla="*/ 5174305 w 6637922"/>
                <a:gd name="connsiteY995" fmla="*/ 152882 h 7045690"/>
                <a:gd name="connsiteX996" fmla="*/ 5169421 w 6637922"/>
                <a:gd name="connsiteY996" fmla="*/ 149968 h 7045690"/>
                <a:gd name="connsiteX997" fmla="*/ 5203426 w 6637922"/>
                <a:gd name="connsiteY997" fmla="*/ 134593 h 7045690"/>
                <a:gd name="connsiteX998" fmla="*/ 5232888 w 6637922"/>
                <a:gd name="connsiteY998" fmla="*/ 151330 h 7045690"/>
                <a:gd name="connsiteX999" fmla="*/ 5236717 w 6637922"/>
                <a:gd name="connsiteY999" fmla="*/ 153585 h 7045690"/>
                <a:gd name="connsiteX1000" fmla="*/ 5729493 w 6637922"/>
                <a:gd name="connsiteY1000" fmla="*/ 442224 h 7045690"/>
                <a:gd name="connsiteX1001" fmla="*/ 5733250 w 6637922"/>
                <a:gd name="connsiteY1001" fmla="*/ 445975 h 7045690"/>
                <a:gd name="connsiteX1002" fmla="*/ 5748281 w 6637922"/>
                <a:gd name="connsiteY1002" fmla="*/ 464733 h 7045690"/>
                <a:gd name="connsiteX1003" fmla="*/ 5770826 w 6637922"/>
                <a:gd name="connsiteY1003" fmla="*/ 506001 h 7045690"/>
                <a:gd name="connsiteX1004" fmla="*/ 5789615 w 6637922"/>
                <a:gd name="connsiteY1004" fmla="*/ 622300 h 7045690"/>
                <a:gd name="connsiteX1005" fmla="*/ 5706947 w 6637922"/>
                <a:gd name="connsiteY1005" fmla="*/ 472236 h 7045690"/>
                <a:gd name="connsiteX1006" fmla="*/ 5695674 w 6637922"/>
                <a:gd name="connsiteY1006" fmla="*/ 457230 h 7045690"/>
                <a:gd name="connsiteX1007" fmla="*/ 5691917 w 6637922"/>
                <a:gd name="connsiteY1007" fmla="*/ 453478 h 7045690"/>
                <a:gd name="connsiteX1008" fmla="*/ 5244291 w 6637922"/>
                <a:gd name="connsiteY1008" fmla="*/ 193270 h 7045690"/>
                <a:gd name="connsiteX1009" fmla="*/ 5240777 w 6637922"/>
                <a:gd name="connsiteY1009" fmla="*/ 191233 h 7045690"/>
                <a:gd name="connsiteX1010" fmla="*/ 5214699 w 6637922"/>
                <a:gd name="connsiteY1010" fmla="*/ 175860 h 7045690"/>
                <a:gd name="connsiteX1011" fmla="*/ 5214264 w 6637922"/>
                <a:gd name="connsiteY1011" fmla="*/ 175860 h 7045690"/>
                <a:gd name="connsiteX1012" fmla="*/ 5200693 w 6637922"/>
                <a:gd name="connsiteY1012" fmla="*/ 167992 h 7045690"/>
                <a:gd name="connsiteX1013" fmla="*/ 5176995 w 6637922"/>
                <a:gd name="connsiteY1013" fmla="*/ 154292 h 7045690"/>
                <a:gd name="connsiteX1014" fmla="*/ 5192154 w 6637922"/>
                <a:gd name="connsiteY1014" fmla="*/ 142096 h 7045690"/>
                <a:gd name="connsiteX1015" fmla="*/ 5199669 w 6637922"/>
                <a:gd name="connsiteY1015" fmla="*/ 138344 h 7045690"/>
                <a:gd name="connsiteX1016" fmla="*/ 5203426 w 6637922"/>
                <a:gd name="connsiteY1016" fmla="*/ 134593 h 7045690"/>
                <a:gd name="connsiteX1017" fmla="*/ 5155052 w 6637922"/>
                <a:gd name="connsiteY1017" fmla="*/ 105214 h 7045690"/>
                <a:gd name="connsiteX1018" fmla="*/ 5236787 w 6637922"/>
                <a:gd name="connsiteY1018" fmla="*/ 153545 h 7045690"/>
                <a:gd name="connsiteX1019" fmla="*/ 5232888 w 6637922"/>
                <a:gd name="connsiteY1019" fmla="*/ 151330 h 7045690"/>
                <a:gd name="connsiteX1020" fmla="*/ 5188946 w 6637922"/>
                <a:gd name="connsiteY1020" fmla="*/ 125445 h 7045690"/>
                <a:gd name="connsiteX1021" fmla="*/ 5155052 w 6637922"/>
                <a:gd name="connsiteY1021" fmla="*/ 105214 h 7045690"/>
                <a:gd name="connsiteX1022" fmla="*/ 4893360 w 6637922"/>
                <a:gd name="connsiteY1022" fmla="*/ 28016 h 7045690"/>
                <a:gd name="connsiteX1023" fmla="*/ 4974107 w 6637922"/>
                <a:gd name="connsiteY1023" fmla="*/ 29894 h 7045690"/>
                <a:gd name="connsiteX1024" fmla="*/ 4831391 w 6637922"/>
                <a:gd name="connsiteY1024" fmla="*/ 191382 h 7045690"/>
                <a:gd name="connsiteX1025" fmla="*/ 4857681 w 6637922"/>
                <a:gd name="connsiteY1025" fmla="*/ 180115 h 7045690"/>
                <a:gd name="connsiteX1026" fmla="*/ 4692431 w 6637922"/>
                <a:gd name="connsiteY1026" fmla="*/ 255226 h 7045690"/>
                <a:gd name="connsiteX1027" fmla="*/ 4752522 w 6637922"/>
                <a:gd name="connsiteY1027" fmla="*/ 307803 h 7045690"/>
                <a:gd name="connsiteX1028" fmla="*/ 4887726 w 6637922"/>
                <a:gd name="connsiteY1028" fmla="*/ 217670 h 7045690"/>
                <a:gd name="connsiteX1029" fmla="*/ 4895238 w 6637922"/>
                <a:gd name="connsiteY1029" fmla="*/ 300292 h 7045690"/>
                <a:gd name="connsiteX1030" fmla="*/ 5007908 w 6637922"/>
                <a:gd name="connsiteY1030" fmla="*/ 281515 h 7045690"/>
                <a:gd name="connsiteX1031" fmla="*/ 5000397 w 6637922"/>
                <a:gd name="connsiteY1031" fmla="*/ 285270 h 7045690"/>
                <a:gd name="connsiteX1032" fmla="*/ 5203204 w 6637922"/>
                <a:gd name="connsiteY1032" fmla="*/ 255226 h 7045690"/>
                <a:gd name="connsiteX1033" fmla="*/ 5204086 w 6637922"/>
                <a:gd name="connsiteY1033" fmla="*/ 254722 h 7045690"/>
                <a:gd name="connsiteX1034" fmla="*/ 5205015 w 6637922"/>
                <a:gd name="connsiteY1034" fmla="*/ 243743 h 7045690"/>
                <a:gd name="connsiteX1035" fmla="*/ 5166310 w 6637922"/>
                <a:gd name="connsiteY1035" fmla="*/ 221130 h 7045690"/>
                <a:gd name="connsiteX1036" fmla="*/ 5196060 w 6637922"/>
                <a:gd name="connsiteY1036" fmla="*/ 210362 h 7045690"/>
                <a:gd name="connsiteX1037" fmla="*/ 5214949 w 6637922"/>
                <a:gd name="connsiteY1037" fmla="*/ 226514 h 7045690"/>
                <a:gd name="connsiteX1038" fmla="*/ 5204408 w 6637922"/>
                <a:gd name="connsiteY1038" fmla="*/ 254538 h 7045690"/>
                <a:gd name="connsiteX1039" fmla="*/ 5229494 w 6637922"/>
                <a:gd name="connsiteY1039" fmla="*/ 240204 h 7045690"/>
                <a:gd name="connsiteX1040" fmla="*/ 5229494 w 6637922"/>
                <a:gd name="connsiteY1040" fmla="*/ 236827 h 7045690"/>
                <a:gd name="connsiteX1041" fmla="*/ 5236279 w 6637922"/>
                <a:gd name="connsiteY1041" fmla="*/ 240908 h 7045690"/>
                <a:gd name="connsiteX1042" fmla="*/ 5584381 w 6637922"/>
                <a:gd name="connsiteY1042" fmla="*/ 444594 h 7045690"/>
                <a:gd name="connsiteX1043" fmla="*/ 5627596 w 6637922"/>
                <a:gd name="connsiteY1043" fmla="*/ 469784 h 7045690"/>
                <a:gd name="connsiteX1044" fmla="*/ 5627596 w 6637922"/>
                <a:gd name="connsiteY1044" fmla="*/ 473047 h 7045690"/>
                <a:gd name="connsiteX1045" fmla="*/ 5631352 w 6637922"/>
                <a:gd name="connsiteY1045" fmla="*/ 476802 h 7045690"/>
                <a:gd name="connsiteX1046" fmla="*/ 5635108 w 6637922"/>
                <a:gd name="connsiteY1046" fmla="*/ 484314 h 7045690"/>
                <a:gd name="connsiteX1047" fmla="*/ 5642619 w 6637922"/>
                <a:gd name="connsiteY1047" fmla="*/ 503091 h 7045690"/>
                <a:gd name="connsiteX1048" fmla="*/ 5672665 w 6637922"/>
                <a:gd name="connsiteY1048" fmla="*/ 581957 h 7045690"/>
                <a:gd name="connsiteX1049" fmla="*/ 5744023 w 6637922"/>
                <a:gd name="connsiteY1049" fmla="*/ 600735 h 7045690"/>
                <a:gd name="connsiteX1050" fmla="*/ 5822892 w 6637922"/>
                <a:gd name="connsiteY1050" fmla="*/ 799778 h 7045690"/>
                <a:gd name="connsiteX1051" fmla="*/ 5830403 w 6637922"/>
                <a:gd name="connsiteY1051" fmla="*/ 698379 h 7045690"/>
                <a:gd name="connsiteX1052" fmla="*/ 5984387 w 6637922"/>
                <a:gd name="connsiteY1052" fmla="*/ 841089 h 7045690"/>
                <a:gd name="connsiteX1053" fmla="*/ 5924296 w 6637922"/>
                <a:gd name="connsiteY1053" fmla="*/ 867378 h 7045690"/>
                <a:gd name="connsiteX1054" fmla="*/ 6082034 w 6637922"/>
                <a:gd name="connsiteY1054" fmla="*/ 1314287 h 7045690"/>
                <a:gd name="connsiteX1055" fmla="*/ 6093301 w 6637922"/>
                <a:gd name="connsiteY1055" fmla="*/ 1603466 h 7045690"/>
                <a:gd name="connsiteX1056" fmla="*/ 6164660 w 6637922"/>
                <a:gd name="connsiteY1056" fmla="*/ 1663555 h 7045690"/>
                <a:gd name="connsiteX1057" fmla="*/ 6115836 w 6637922"/>
                <a:gd name="connsiteY1057" fmla="*/ 1693599 h 7045690"/>
                <a:gd name="connsiteX1058" fmla="*/ 6209728 w 6637922"/>
                <a:gd name="connsiteY1058" fmla="*/ 1975264 h 7045690"/>
                <a:gd name="connsiteX1059" fmla="*/ 6183438 w 6637922"/>
                <a:gd name="connsiteY1059" fmla="*/ 2117972 h 7045690"/>
                <a:gd name="connsiteX1060" fmla="*/ 6104569 w 6637922"/>
                <a:gd name="connsiteY1060" fmla="*/ 1900153 h 7045690"/>
                <a:gd name="connsiteX1061" fmla="*/ 6153392 w 6637922"/>
                <a:gd name="connsiteY1061" fmla="*/ 1888887 h 7045690"/>
                <a:gd name="connsiteX1062" fmla="*/ 6097057 w 6637922"/>
                <a:gd name="connsiteY1062" fmla="*/ 1689842 h 7045690"/>
                <a:gd name="connsiteX1063" fmla="*/ 6082034 w 6637922"/>
                <a:gd name="connsiteY1063" fmla="*/ 1783732 h 7045690"/>
                <a:gd name="connsiteX1064" fmla="*/ 5939318 w 6637922"/>
                <a:gd name="connsiteY1064" fmla="*/ 1686088 h 7045690"/>
                <a:gd name="connsiteX1065" fmla="*/ 6070767 w 6637922"/>
                <a:gd name="connsiteY1065" fmla="*/ 1937709 h 7045690"/>
                <a:gd name="connsiteX1066" fmla="*/ 5954341 w 6637922"/>
                <a:gd name="connsiteY1066" fmla="*/ 1791242 h 7045690"/>
                <a:gd name="connsiteX1067" fmla="*/ 5950585 w 6637922"/>
                <a:gd name="connsiteY1067" fmla="*/ 1888887 h 7045690"/>
                <a:gd name="connsiteX1068" fmla="*/ 6014432 w 6637922"/>
                <a:gd name="connsiteY1068" fmla="*/ 1937709 h 7045690"/>
                <a:gd name="connsiteX1069" fmla="*/ 6003165 w 6637922"/>
                <a:gd name="connsiteY1069" fmla="*/ 1937709 h 7045690"/>
                <a:gd name="connsiteX1070" fmla="*/ 6179682 w 6637922"/>
                <a:gd name="connsiteY1070" fmla="*/ 2196838 h 7045690"/>
                <a:gd name="connsiteX1071" fmla="*/ 6307376 w 6637922"/>
                <a:gd name="connsiteY1071" fmla="*/ 2117972 h 7045690"/>
                <a:gd name="connsiteX1072" fmla="*/ 6284841 w 6637922"/>
                <a:gd name="connsiteY1072" fmla="*/ 2298239 h 7045690"/>
                <a:gd name="connsiteX1073" fmla="*/ 6108324 w 6637922"/>
                <a:gd name="connsiteY1073" fmla="*/ 2159284 h 7045690"/>
                <a:gd name="connsiteX1074" fmla="*/ 6018188 w 6637922"/>
                <a:gd name="connsiteY1074" fmla="*/ 2245657 h 7045690"/>
                <a:gd name="connsiteX1075" fmla="*/ 6115836 w 6637922"/>
                <a:gd name="connsiteY1075" fmla="*/ 2301994 h 7045690"/>
                <a:gd name="connsiteX1076" fmla="*/ 6097057 w 6637922"/>
                <a:gd name="connsiteY1076" fmla="*/ 2317016 h 7045690"/>
                <a:gd name="connsiteX1077" fmla="*/ 6153392 w 6637922"/>
                <a:gd name="connsiteY1077" fmla="*/ 2425928 h 7045690"/>
                <a:gd name="connsiteX1078" fmla="*/ 6134614 w 6637922"/>
                <a:gd name="connsiteY1078" fmla="*/ 2414658 h 7045690"/>
                <a:gd name="connsiteX1079" fmla="*/ 6175927 w 6637922"/>
                <a:gd name="connsiteY1079" fmla="*/ 2561124 h 7045690"/>
                <a:gd name="connsiteX1080" fmla="*/ 6266063 w 6637922"/>
                <a:gd name="connsiteY1080" fmla="*/ 2624969 h 7045690"/>
                <a:gd name="connsiteX1081" fmla="*/ 6292353 w 6637922"/>
                <a:gd name="connsiteY1081" fmla="*/ 2377105 h 7045690"/>
                <a:gd name="connsiteX1082" fmla="*/ 6198461 w 6637922"/>
                <a:gd name="connsiteY1082" fmla="*/ 2335792 h 7045690"/>
                <a:gd name="connsiteX1083" fmla="*/ 6224750 w 6637922"/>
                <a:gd name="connsiteY1083" fmla="*/ 2418414 h 7045690"/>
                <a:gd name="connsiteX1084" fmla="*/ 6187194 w 6637922"/>
                <a:gd name="connsiteY1084" fmla="*/ 2377105 h 7045690"/>
                <a:gd name="connsiteX1085" fmla="*/ 6187194 w 6637922"/>
                <a:gd name="connsiteY1085" fmla="*/ 2290724 h 7045690"/>
                <a:gd name="connsiteX1086" fmla="*/ 6318643 w 6637922"/>
                <a:gd name="connsiteY1086" fmla="*/ 2362084 h 7045690"/>
                <a:gd name="connsiteX1087" fmla="*/ 6352444 w 6637922"/>
                <a:gd name="connsiteY1087" fmla="*/ 2497280 h 7045690"/>
                <a:gd name="connsiteX1088" fmla="*/ 6296109 w 6637922"/>
                <a:gd name="connsiteY1088" fmla="*/ 2816502 h 7045690"/>
                <a:gd name="connsiteX1089" fmla="*/ 6284841 w 6637922"/>
                <a:gd name="connsiteY1089" fmla="*/ 2767680 h 7045690"/>
                <a:gd name="connsiteX1090" fmla="*/ 6239773 w 6637922"/>
                <a:gd name="connsiteY1090" fmla="*/ 2839036 h 7045690"/>
                <a:gd name="connsiteX1091" fmla="*/ 6281086 w 6637922"/>
                <a:gd name="connsiteY1091" fmla="*/ 2887859 h 7045690"/>
                <a:gd name="connsiteX1092" fmla="*/ 6254796 w 6637922"/>
                <a:gd name="connsiteY1092" fmla="*/ 2891615 h 7045690"/>
                <a:gd name="connsiteX1093" fmla="*/ 6371222 w 6637922"/>
                <a:gd name="connsiteY1093" fmla="*/ 3023059 h 7045690"/>
                <a:gd name="connsiteX1094" fmla="*/ 6273574 w 6637922"/>
                <a:gd name="connsiteY1094" fmla="*/ 3034322 h 7045690"/>
                <a:gd name="connsiteX1095" fmla="*/ 6247285 w 6637922"/>
                <a:gd name="connsiteY1095" fmla="*/ 3222098 h 7045690"/>
                <a:gd name="connsiteX1096" fmla="*/ 6288597 w 6637922"/>
                <a:gd name="connsiteY1096" fmla="*/ 3282185 h 7045690"/>
                <a:gd name="connsiteX1097" fmla="*/ 6281086 w 6637922"/>
                <a:gd name="connsiteY1097" fmla="*/ 3270923 h 7045690"/>
                <a:gd name="connsiteX1098" fmla="*/ 6266063 w 6637922"/>
                <a:gd name="connsiteY1098" fmla="*/ 3346030 h 7045690"/>
                <a:gd name="connsiteX1099" fmla="*/ 6190949 w 6637922"/>
                <a:gd name="connsiteY1099" fmla="*/ 3180787 h 7045690"/>
                <a:gd name="connsiteX1100" fmla="*/ 6168767 w 6637922"/>
                <a:gd name="connsiteY1100" fmla="*/ 3183956 h 7045690"/>
                <a:gd name="connsiteX1101" fmla="*/ 6139718 w 6637922"/>
                <a:gd name="connsiteY1101" fmla="*/ 3188108 h 7045690"/>
                <a:gd name="connsiteX1102" fmla="*/ 6142622 w 6637922"/>
                <a:gd name="connsiteY1102" fmla="*/ 3192464 h 7045690"/>
                <a:gd name="connsiteX1103" fmla="*/ 6131510 w 6637922"/>
                <a:gd name="connsiteY1103" fmla="*/ 3187700 h 7045690"/>
                <a:gd name="connsiteX1104" fmla="*/ 6138150 w 6637922"/>
                <a:gd name="connsiteY1104" fmla="*/ 3187700 h 7045690"/>
                <a:gd name="connsiteX1105" fmla="*/ 6125460 w 6637922"/>
                <a:gd name="connsiteY1105" fmla="*/ 3153151 h 7045690"/>
                <a:gd name="connsiteX1106" fmla="*/ 6055745 w 6637922"/>
                <a:gd name="connsiteY1106" fmla="*/ 3068125 h 7045690"/>
                <a:gd name="connsiteX1107" fmla="*/ 6115836 w 6637922"/>
                <a:gd name="connsiteY1107" fmla="*/ 3222098 h 7045690"/>
                <a:gd name="connsiteX1108" fmla="*/ 6040722 w 6637922"/>
                <a:gd name="connsiteY1108" fmla="*/ 3188303 h 7045690"/>
                <a:gd name="connsiteX1109" fmla="*/ 6074523 w 6637922"/>
                <a:gd name="connsiteY1109" fmla="*/ 3192056 h 7045690"/>
                <a:gd name="connsiteX1110" fmla="*/ 5969364 w 6637922"/>
                <a:gd name="connsiteY1110" fmla="*/ 2951702 h 7045690"/>
                <a:gd name="connsiteX1111" fmla="*/ 5984387 w 6637922"/>
                <a:gd name="connsiteY1111" fmla="*/ 2944191 h 7045690"/>
                <a:gd name="connsiteX1112" fmla="*/ 5867960 w 6637922"/>
                <a:gd name="connsiteY1112" fmla="*/ 2685060 h 7045690"/>
                <a:gd name="connsiteX1113" fmla="*/ 5901762 w 6637922"/>
                <a:gd name="connsiteY1113" fmla="*/ 2707593 h 7045690"/>
                <a:gd name="connsiteX1114" fmla="*/ 5706466 w 6637922"/>
                <a:gd name="connsiteY1114" fmla="*/ 2440947 h 7045690"/>
                <a:gd name="connsiteX1115" fmla="*/ 5683932 w 6637922"/>
                <a:gd name="connsiteY1115" fmla="*/ 2444703 h 7045690"/>
                <a:gd name="connsiteX1116" fmla="*/ 5668909 w 6637922"/>
                <a:gd name="connsiteY1116" fmla="*/ 2388373 h 7045690"/>
                <a:gd name="connsiteX1117" fmla="*/ 5563750 w 6637922"/>
                <a:gd name="connsiteY1117" fmla="*/ 2241903 h 7045690"/>
                <a:gd name="connsiteX1118" fmla="*/ 5552483 w 6637922"/>
                <a:gd name="connsiteY1118" fmla="*/ 2305748 h 7045690"/>
                <a:gd name="connsiteX1119" fmla="*/ 5638863 w 6637922"/>
                <a:gd name="connsiteY1119" fmla="*/ 2403390 h 7045690"/>
                <a:gd name="connsiteX1120" fmla="*/ 5676420 w 6637922"/>
                <a:gd name="connsiteY1120" fmla="*/ 2572391 h 7045690"/>
                <a:gd name="connsiteX1121" fmla="*/ 5770313 w 6637922"/>
                <a:gd name="connsiteY1121" fmla="*/ 2609950 h 7045690"/>
                <a:gd name="connsiteX1122" fmla="*/ 5751534 w 6637922"/>
                <a:gd name="connsiteY1122" fmla="*/ 2715105 h 7045690"/>
                <a:gd name="connsiteX1123" fmla="*/ 5740267 w 6637922"/>
                <a:gd name="connsiteY1123" fmla="*/ 2651257 h 7045690"/>
                <a:gd name="connsiteX1124" fmla="*/ 5676420 w 6637922"/>
                <a:gd name="connsiteY1124" fmla="*/ 2711347 h 7045690"/>
                <a:gd name="connsiteX1125" fmla="*/ 5830403 w 6637922"/>
                <a:gd name="connsiteY1125" fmla="*/ 3071879 h 7045690"/>
                <a:gd name="connsiteX1126" fmla="*/ 5830403 w 6637922"/>
                <a:gd name="connsiteY1126" fmla="*/ 3004279 h 7045690"/>
                <a:gd name="connsiteX1127" fmla="*/ 5860449 w 6637922"/>
                <a:gd name="connsiteY1127" fmla="*/ 3188303 h 7045690"/>
                <a:gd name="connsiteX1128" fmla="*/ 5815381 w 6637922"/>
                <a:gd name="connsiteY1128" fmla="*/ 3060612 h 7045690"/>
                <a:gd name="connsiteX1129" fmla="*/ 5815381 w 6637922"/>
                <a:gd name="connsiteY1129" fmla="*/ 3192056 h 7045690"/>
                <a:gd name="connsiteX1130" fmla="*/ 5935563 w 6637922"/>
                <a:gd name="connsiteY1130" fmla="*/ 3312231 h 7045690"/>
                <a:gd name="connsiteX1131" fmla="*/ 5920540 w 6637922"/>
                <a:gd name="connsiteY1131" fmla="*/ 3248390 h 7045690"/>
                <a:gd name="connsiteX1132" fmla="*/ 5976875 w 6637922"/>
                <a:gd name="connsiteY1132" fmla="*/ 3518782 h 7045690"/>
                <a:gd name="connsiteX1133" fmla="*/ 5882983 w 6637922"/>
                <a:gd name="connsiteY1133" fmla="*/ 3278435 h 7045690"/>
                <a:gd name="connsiteX1134" fmla="*/ 5796602 w 6637922"/>
                <a:gd name="connsiteY1134" fmla="*/ 3274676 h 7045690"/>
                <a:gd name="connsiteX1135" fmla="*/ 5822892 w 6637922"/>
                <a:gd name="connsiteY1135" fmla="*/ 3361055 h 7045690"/>
                <a:gd name="connsiteX1136" fmla="*/ 5815381 w 6637922"/>
                <a:gd name="connsiteY1136" fmla="*/ 3391094 h 7045690"/>
                <a:gd name="connsiteX1137" fmla="*/ 5638863 w 6637922"/>
                <a:gd name="connsiteY1137" fmla="*/ 3124454 h 7045690"/>
                <a:gd name="connsiteX1138" fmla="*/ 5665153 w 6637922"/>
                <a:gd name="connsiteY1138" fmla="*/ 3135721 h 7045690"/>
                <a:gd name="connsiteX1139" fmla="*/ 5616329 w 6637922"/>
                <a:gd name="connsiteY1139" fmla="*/ 2921660 h 7045690"/>
                <a:gd name="connsiteX1140" fmla="*/ 5635108 w 6637922"/>
                <a:gd name="connsiteY1140" fmla="*/ 2993014 h 7045690"/>
                <a:gd name="connsiteX1141" fmla="*/ 5571261 w 6637922"/>
                <a:gd name="connsiteY1141" fmla="*/ 2917903 h 7045690"/>
                <a:gd name="connsiteX1142" fmla="*/ 5541216 w 6637922"/>
                <a:gd name="connsiteY1142" fmla="*/ 2981748 h 7045690"/>
                <a:gd name="connsiteX1143" fmla="*/ 5503659 w 6637922"/>
                <a:gd name="connsiteY1143" fmla="*/ 2854057 h 7045690"/>
                <a:gd name="connsiteX1144" fmla="*/ 5571261 w 6637922"/>
                <a:gd name="connsiteY1144" fmla="*/ 2854057 h 7045690"/>
                <a:gd name="connsiteX1145" fmla="*/ 5548727 w 6637922"/>
                <a:gd name="connsiteY1145" fmla="*/ 2696327 h 7045690"/>
                <a:gd name="connsiteX1146" fmla="*/ 5447324 w 6637922"/>
                <a:gd name="connsiteY1146" fmla="*/ 2655014 h 7045690"/>
                <a:gd name="connsiteX1147" fmla="*/ 5447324 w 6637922"/>
                <a:gd name="connsiteY1147" fmla="*/ 2673794 h 7045690"/>
                <a:gd name="connsiteX1148" fmla="*/ 5421034 w 6637922"/>
                <a:gd name="connsiteY1148" fmla="*/ 2591169 h 7045690"/>
                <a:gd name="connsiteX1149" fmla="*/ 5481125 w 6637922"/>
                <a:gd name="connsiteY1149" fmla="*/ 2651257 h 7045690"/>
                <a:gd name="connsiteX1150" fmla="*/ 5443568 w 6637922"/>
                <a:gd name="connsiteY1150" fmla="*/ 2568634 h 7045690"/>
                <a:gd name="connsiteX1151" fmla="*/ 5477369 w 6637922"/>
                <a:gd name="connsiteY1151" fmla="*/ 2591169 h 7045690"/>
                <a:gd name="connsiteX1152" fmla="*/ 5432301 w 6637922"/>
                <a:gd name="connsiteY1152" fmla="*/ 2455972 h 7045690"/>
                <a:gd name="connsiteX1153" fmla="*/ 5289585 w 6637922"/>
                <a:gd name="connsiteY1153" fmla="*/ 2410904 h 7045690"/>
                <a:gd name="connsiteX1154" fmla="*/ 5252028 w 6637922"/>
                <a:gd name="connsiteY1154" fmla="*/ 2301994 h 7045690"/>
                <a:gd name="connsiteX1155" fmla="*/ 5270806 w 6637922"/>
                <a:gd name="connsiteY1155" fmla="*/ 2309503 h 7045690"/>
                <a:gd name="connsiteX1156" fmla="*/ 5191937 w 6637922"/>
                <a:gd name="connsiteY1156" fmla="*/ 2110462 h 7045690"/>
                <a:gd name="connsiteX1157" fmla="*/ 5345920 w 6637922"/>
                <a:gd name="connsiteY1157" fmla="*/ 2069152 h 7045690"/>
                <a:gd name="connsiteX1158" fmla="*/ 5188181 w 6637922"/>
                <a:gd name="connsiteY1158" fmla="*/ 1960242 h 7045690"/>
                <a:gd name="connsiteX1159" fmla="*/ 5203204 w 6637922"/>
                <a:gd name="connsiteY1159" fmla="*/ 1952730 h 7045690"/>
                <a:gd name="connsiteX1160" fmla="*/ 5135602 w 6637922"/>
                <a:gd name="connsiteY1160" fmla="*/ 1866352 h 7045690"/>
                <a:gd name="connsiteX1161" fmla="*/ 5158136 w 6637922"/>
                <a:gd name="connsiteY1161" fmla="*/ 1956485 h 7045690"/>
                <a:gd name="connsiteX1162" fmla="*/ 5090533 w 6637922"/>
                <a:gd name="connsiteY1162" fmla="*/ 1817531 h 7045690"/>
                <a:gd name="connsiteX1163" fmla="*/ 5128090 w 6637922"/>
                <a:gd name="connsiteY1163" fmla="*/ 1746175 h 7045690"/>
                <a:gd name="connsiteX1164" fmla="*/ 5007908 w 6637922"/>
                <a:gd name="connsiteY1164" fmla="*/ 1494554 h 7045690"/>
                <a:gd name="connsiteX1165" fmla="*/ 4970351 w 6637922"/>
                <a:gd name="connsiteY1165" fmla="*/ 1254201 h 7045690"/>
                <a:gd name="connsiteX1166" fmla="*/ 4989130 w 6637922"/>
                <a:gd name="connsiteY1166" fmla="*/ 1325556 h 7045690"/>
                <a:gd name="connsiteX1167" fmla="*/ 5052976 w 6637922"/>
                <a:gd name="connsiteY1167" fmla="*/ 1291755 h 7045690"/>
                <a:gd name="connsiteX1168" fmla="*/ 5041709 w 6637922"/>
                <a:gd name="connsiteY1168" fmla="*/ 1314287 h 7045690"/>
                <a:gd name="connsiteX1169" fmla="*/ 5105556 w 6637922"/>
                <a:gd name="connsiteY1169" fmla="*/ 1366866 h 7045690"/>
                <a:gd name="connsiteX1170" fmla="*/ 5120579 w 6637922"/>
                <a:gd name="connsiteY1170" fmla="*/ 1265467 h 7045690"/>
                <a:gd name="connsiteX1171" fmla="*/ 5139357 w 6637922"/>
                <a:gd name="connsiteY1171" fmla="*/ 1295512 h 7045690"/>
                <a:gd name="connsiteX1172" fmla="*/ 5161891 w 6637922"/>
                <a:gd name="connsiteY1172" fmla="*/ 1141532 h 7045690"/>
                <a:gd name="connsiteX1173" fmla="*/ 5139357 w 6637922"/>
                <a:gd name="connsiteY1173" fmla="*/ 1164068 h 7045690"/>
                <a:gd name="connsiteX1174" fmla="*/ 5117204 w 6637922"/>
                <a:gd name="connsiteY1174" fmla="*/ 1044618 h 7045690"/>
                <a:gd name="connsiteX1175" fmla="*/ 5120579 w 6637922"/>
                <a:gd name="connsiteY1175" fmla="*/ 1042949 h 7045690"/>
                <a:gd name="connsiteX1176" fmla="*/ 5263295 w 6637922"/>
                <a:gd name="connsiteY1176" fmla="*/ 991311 h 7045690"/>
                <a:gd name="connsiteX1177" fmla="*/ 5332306 w 6637922"/>
                <a:gd name="connsiteY1177" fmla="*/ 965961 h 7045690"/>
                <a:gd name="connsiteX1178" fmla="*/ 5380259 w 6637922"/>
                <a:gd name="connsiteY1178" fmla="*/ 938912 h 7045690"/>
                <a:gd name="connsiteX1179" fmla="*/ 5379985 w 6637922"/>
                <a:gd name="connsiteY1179" fmla="*/ 968661 h 7045690"/>
                <a:gd name="connsiteX1180" fmla="*/ 5323574 w 6637922"/>
                <a:gd name="connsiteY1180" fmla="*/ 994942 h 7045690"/>
                <a:gd name="connsiteX1181" fmla="*/ 5395028 w 6637922"/>
                <a:gd name="connsiteY1181" fmla="*/ 1118839 h 7045690"/>
                <a:gd name="connsiteX1182" fmla="*/ 5308531 w 6637922"/>
                <a:gd name="connsiteY1182" fmla="*/ 1073786 h 7045690"/>
                <a:gd name="connsiteX1183" fmla="*/ 5267162 w 6637922"/>
                <a:gd name="connsiteY1183" fmla="*/ 1171402 h 7045690"/>
                <a:gd name="connsiteX1184" fmla="*/ 5331095 w 6637922"/>
                <a:gd name="connsiteY1184" fmla="*/ 1317826 h 7045690"/>
                <a:gd name="connsiteX1185" fmla="*/ 5278445 w 6637922"/>
                <a:gd name="connsiteY1185" fmla="*/ 1374143 h 7045690"/>
                <a:gd name="connsiteX1186" fmla="*/ 5440157 w 6637922"/>
                <a:gd name="connsiteY1186" fmla="*/ 1437969 h 7045690"/>
                <a:gd name="connsiteX1187" fmla="*/ 5327335 w 6637922"/>
                <a:gd name="connsiteY1187" fmla="*/ 1276527 h 7045690"/>
                <a:gd name="connsiteX1188" fmla="*/ 5470243 w 6637922"/>
                <a:gd name="connsiteY1188" fmla="*/ 1396670 h 7045690"/>
                <a:gd name="connsiteX1189" fmla="*/ 5462722 w 6637922"/>
                <a:gd name="connsiteY1189" fmla="*/ 1329090 h 7045690"/>
                <a:gd name="connsiteX1190" fmla="*/ 5526655 w 6637922"/>
                <a:gd name="connsiteY1190" fmla="*/ 1396670 h 7045690"/>
                <a:gd name="connsiteX1191" fmla="*/ 5564262 w 6637922"/>
                <a:gd name="connsiteY1191" fmla="*/ 1422951 h 7045690"/>
                <a:gd name="connsiteX1192" fmla="*/ 5545459 w 6637922"/>
                <a:gd name="connsiteY1192" fmla="*/ 1242737 h 7045690"/>
                <a:gd name="connsiteX1193" fmla="*/ 5579305 w 6637922"/>
                <a:gd name="connsiteY1193" fmla="*/ 1246491 h 7045690"/>
                <a:gd name="connsiteX1194" fmla="*/ 5558151 w 6637922"/>
                <a:gd name="connsiteY1194" fmla="*/ 1166768 h 7045690"/>
                <a:gd name="connsiteX1195" fmla="*/ 5538531 w 6637922"/>
                <a:gd name="connsiteY1195" fmla="*/ 1149401 h 7045690"/>
                <a:gd name="connsiteX1196" fmla="*/ 5539240 w 6637922"/>
                <a:gd name="connsiteY1196" fmla="*/ 1152680 h 7045690"/>
                <a:gd name="connsiteX1197" fmla="*/ 5545722 w 6637922"/>
                <a:gd name="connsiteY1197" fmla="*/ 1182684 h 7045690"/>
                <a:gd name="connsiteX1198" fmla="*/ 5530906 w 6637922"/>
                <a:gd name="connsiteY1198" fmla="*/ 1144584 h 7045690"/>
                <a:gd name="connsiteX1199" fmla="*/ 5531832 w 6637922"/>
                <a:gd name="connsiteY1199" fmla="*/ 1145060 h 7045690"/>
                <a:gd name="connsiteX1200" fmla="*/ 5537588 w 6637922"/>
                <a:gd name="connsiteY1200" fmla="*/ 1148021 h 7045690"/>
                <a:gd name="connsiteX1201" fmla="*/ 5515961 w 6637922"/>
                <a:gd name="connsiteY1201" fmla="*/ 1095081 h 7045690"/>
                <a:gd name="connsiteX1202" fmla="*/ 5485286 w 6637922"/>
                <a:gd name="connsiteY1202" fmla="*/ 983679 h 7045690"/>
                <a:gd name="connsiteX1203" fmla="*/ 5519133 w 6637922"/>
                <a:gd name="connsiteY1203" fmla="*/ 1006205 h 7045690"/>
                <a:gd name="connsiteX1204" fmla="*/ 5451440 w 6637922"/>
                <a:gd name="connsiteY1204" fmla="*/ 784692 h 7045690"/>
                <a:gd name="connsiteX1205" fmla="*/ 5466483 w 6637922"/>
                <a:gd name="connsiteY1205" fmla="*/ 795955 h 7045690"/>
                <a:gd name="connsiteX1206" fmla="*/ 5357421 w 6637922"/>
                <a:gd name="connsiteY1206" fmla="*/ 649531 h 7045690"/>
                <a:gd name="connsiteX1207" fmla="*/ 5312292 w 6637922"/>
                <a:gd name="connsiteY1207" fmla="*/ 581951 h 7045690"/>
                <a:gd name="connsiteX1208" fmla="*/ 5308002 w 6637922"/>
                <a:gd name="connsiteY1208" fmla="*/ 574911 h 7045690"/>
                <a:gd name="connsiteX1209" fmla="*/ 5306325 w 6637922"/>
                <a:gd name="connsiteY1209" fmla="*/ 572063 h 7045690"/>
                <a:gd name="connsiteX1210" fmla="*/ 5308531 w 6637922"/>
                <a:gd name="connsiteY1210" fmla="*/ 570687 h 7045690"/>
                <a:gd name="connsiteX1211" fmla="*/ 5298012 w 6637922"/>
                <a:gd name="connsiteY1211" fmla="*/ 556608 h 7045690"/>
                <a:gd name="connsiteX1212" fmla="*/ 5300539 w 6637922"/>
                <a:gd name="connsiteY1212" fmla="*/ 562240 h 7045690"/>
                <a:gd name="connsiteX1213" fmla="*/ 5306325 w 6637922"/>
                <a:gd name="connsiteY1213" fmla="*/ 572063 h 7045690"/>
                <a:gd name="connsiteX1214" fmla="*/ 5304770 w 6637922"/>
                <a:gd name="connsiteY1214" fmla="*/ 573034 h 7045690"/>
                <a:gd name="connsiteX1215" fmla="*/ 5278445 w 6637922"/>
                <a:gd name="connsiteY1215" fmla="*/ 589459 h 7045690"/>
                <a:gd name="connsiteX1216" fmla="*/ 5229814 w 6637922"/>
                <a:gd name="connsiteY1216" fmla="*/ 611037 h 7045690"/>
                <a:gd name="connsiteX1217" fmla="*/ 5216040 w 6637922"/>
                <a:gd name="connsiteY1217" fmla="*/ 603011 h 7045690"/>
                <a:gd name="connsiteX1218" fmla="*/ 5182275 w 6637922"/>
                <a:gd name="connsiteY1218" fmla="*/ 583995 h 7045690"/>
                <a:gd name="connsiteX1219" fmla="*/ 5184426 w 6637922"/>
                <a:gd name="connsiteY1219" fmla="*/ 585705 h 7045690"/>
                <a:gd name="connsiteX1220" fmla="*/ 5185831 w 6637922"/>
                <a:gd name="connsiteY1220" fmla="*/ 590755 h 7045690"/>
                <a:gd name="connsiteX1221" fmla="*/ 5175450 w 6637922"/>
                <a:gd name="connsiteY1221" fmla="*/ 584781 h 7045690"/>
                <a:gd name="connsiteX1222" fmla="*/ 5140231 w 6637922"/>
                <a:gd name="connsiteY1222" fmla="*/ 564603 h 7045690"/>
                <a:gd name="connsiteX1223" fmla="*/ 5176904 w 6637922"/>
                <a:gd name="connsiteY1223" fmla="*/ 585705 h 7045690"/>
                <a:gd name="connsiteX1224" fmla="*/ 5176904 w 6637922"/>
                <a:gd name="connsiteY1224" fmla="*/ 589459 h 7045690"/>
                <a:gd name="connsiteX1225" fmla="*/ 5176904 w 6637922"/>
                <a:gd name="connsiteY1225" fmla="*/ 604477 h 7045690"/>
                <a:gd name="connsiteX1226" fmla="*/ 5176904 w 6637922"/>
                <a:gd name="connsiteY1226" fmla="*/ 634513 h 7045690"/>
                <a:gd name="connsiteX1227" fmla="*/ 5173955 w 6637922"/>
                <a:gd name="connsiteY1227" fmla="*/ 635821 h 7045690"/>
                <a:gd name="connsiteX1228" fmla="*/ 5111642 w 6637922"/>
                <a:gd name="connsiteY1228" fmla="*/ 599792 h 7045690"/>
                <a:gd name="connsiteX1229" fmla="*/ 5061756 w 6637922"/>
                <a:gd name="connsiteY1229" fmla="*/ 571421 h 7045690"/>
                <a:gd name="connsiteX1230" fmla="*/ 5116732 w 6637922"/>
                <a:gd name="connsiteY1230" fmla="*/ 604477 h 7045690"/>
                <a:gd name="connsiteX1231" fmla="*/ 5120493 w 6637922"/>
                <a:gd name="connsiteY1231" fmla="*/ 608232 h 7045690"/>
                <a:gd name="connsiteX1232" fmla="*/ 5124254 w 6637922"/>
                <a:gd name="connsiteY1232" fmla="*/ 611986 h 7045690"/>
                <a:gd name="connsiteX1233" fmla="*/ 5135536 w 6637922"/>
                <a:gd name="connsiteY1233" fmla="*/ 627004 h 7045690"/>
                <a:gd name="connsiteX1234" fmla="*/ 5153531 w 6637922"/>
                <a:gd name="connsiteY1234" fmla="*/ 644587 h 7045690"/>
                <a:gd name="connsiteX1235" fmla="*/ 5052799 w 6637922"/>
                <a:gd name="connsiteY1235" fmla="*/ 675812 h 7045690"/>
                <a:gd name="connsiteX1236" fmla="*/ 5211456 w 6637922"/>
                <a:gd name="connsiteY1236" fmla="*/ 717522 h 7045690"/>
                <a:gd name="connsiteX1237" fmla="*/ 5226330 w 6637922"/>
                <a:gd name="connsiteY1237" fmla="*/ 718479 h 7045690"/>
                <a:gd name="connsiteX1238" fmla="*/ 5227675 w 6637922"/>
                <a:gd name="connsiteY1238" fmla="*/ 722274 h 7045690"/>
                <a:gd name="connsiteX1239" fmla="*/ 5240249 w 6637922"/>
                <a:gd name="connsiteY1239" fmla="*/ 753072 h 7045690"/>
                <a:gd name="connsiteX1240" fmla="*/ 5242584 w 6637922"/>
                <a:gd name="connsiteY1240" fmla="*/ 757814 h 7045690"/>
                <a:gd name="connsiteX1241" fmla="*/ 5229555 w 6637922"/>
                <a:gd name="connsiteY1241" fmla="*/ 780937 h 7045690"/>
                <a:gd name="connsiteX1242" fmla="*/ 5191947 w 6637922"/>
                <a:gd name="connsiteY1242" fmla="*/ 750902 h 7045690"/>
                <a:gd name="connsiteX1243" fmla="*/ 5183016 w 6637922"/>
                <a:gd name="connsiteY1243" fmla="*/ 759350 h 7045690"/>
                <a:gd name="connsiteX1244" fmla="*/ 5165612 w 6637922"/>
                <a:gd name="connsiteY1244" fmla="*/ 775809 h 7045690"/>
                <a:gd name="connsiteX1245" fmla="*/ 5116925 w 6637922"/>
                <a:gd name="connsiteY1245" fmla="*/ 747250 h 7045690"/>
                <a:gd name="connsiteX1246" fmla="*/ 5026429 w 6637922"/>
                <a:gd name="connsiteY1246" fmla="*/ 694147 h 7045690"/>
                <a:gd name="connsiteX1247" fmla="*/ 5014701 w 6637922"/>
                <a:gd name="connsiteY1247" fmla="*/ 687264 h 7045690"/>
                <a:gd name="connsiteX1248" fmla="*/ 5011664 w 6637922"/>
                <a:gd name="connsiteY1248" fmla="*/ 675846 h 7045690"/>
                <a:gd name="connsiteX1249" fmla="*/ 4983070 w 6637922"/>
                <a:gd name="connsiteY1249" fmla="*/ 668698 h 7045690"/>
                <a:gd name="connsiteX1250" fmla="*/ 4944062 w 6637922"/>
                <a:gd name="connsiteY1250" fmla="*/ 645802 h 7045690"/>
                <a:gd name="connsiteX1251" fmla="*/ 4944062 w 6637922"/>
                <a:gd name="connsiteY1251" fmla="*/ 649557 h 7045690"/>
                <a:gd name="connsiteX1252" fmla="*/ 4947817 w 6637922"/>
                <a:gd name="connsiteY1252" fmla="*/ 649557 h 7045690"/>
                <a:gd name="connsiteX1253" fmla="*/ 4966596 w 6637922"/>
                <a:gd name="connsiteY1253" fmla="*/ 664579 h 7045690"/>
                <a:gd name="connsiteX1254" fmla="*/ 4983070 w 6637922"/>
                <a:gd name="connsiteY1254" fmla="*/ 668698 h 7045690"/>
                <a:gd name="connsiteX1255" fmla="*/ 5014701 w 6637922"/>
                <a:gd name="connsiteY1255" fmla="*/ 687264 h 7045690"/>
                <a:gd name="connsiteX1256" fmla="*/ 5041651 w 6637922"/>
                <a:gd name="connsiteY1256" fmla="*/ 788571 h 7045690"/>
                <a:gd name="connsiteX1257" fmla="*/ 5071205 w 6637922"/>
                <a:gd name="connsiteY1257" fmla="*/ 882876 h 7045690"/>
                <a:gd name="connsiteX1258" fmla="*/ 5065711 w 6637922"/>
                <a:gd name="connsiteY1258" fmla="*/ 885686 h 7045690"/>
                <a:gd name="connsiteX1259" fmla="*/ 4820124 w 6637922"/>
                <a:gd name="connsiteY1259" fmla="*/ 1058912 h 7045690"/>
                <a:gd name="connsiteX1260" fmla="*/ 4812613 w 6637922"/>
                <a:gd name="connsiteY1260" fmla="*/ 1043888 h 7045690"/>
                <a:gd name="connsiteX1261" fmla="*/ 4737499 w 6637922"/>
                <a:gd name="connsiteY1261" fmla="*/ 1096466 h 7045690"/>
                <a:gd name="connsiteX1262" fmla="*/ 4729988 w 6637922"/>
                <a:gd name="connsiteY1262" fmla="*/ 1156556 h 7045690"/>
                <a:gd name="connsiteX1263" fmla="*/ 4737499 w 6637922"/>
                <a:gd name="connsiteY1263" fmla="*/ 1152799 h 7045690"/>
                <a:gd name="connsiteX1264" fmla="*/ 4504646 w 6637922"/>
                <a:gd name="connsiteY1264" fmla="*/ 1212888 h 7045690"/>
                <a:gd name="connsiteX1265" fmla="*/ 4463334 w 6637922"/>
                <a:gd name="connsiteY1265" fmla="*/ 1269223 h 7045690"/>
                <a:gd name="connsiteX1266" fmla="*/ 4316862 w 6637922"/>
                <a:gd name="connsiteY1266" fmla="*/ 1167821 h 7045690"/>
                <a:gd name="connsiteX1267" fmla="*/ 4061475 w 6637922"/>
                <a:gd name="connsiteY1267" fmla="*/ 1340578 h 7045690"/>
                <a:gd name="connsiteX1268" fmla="*/ 3911248 w 6637922"/>
                <a:gd name="connsiteY1268" fmla="*/ 1287999 h 7045690"/>
                <a:gd name="connsiteX1269" fmla="*/ 3659617 w 6637922"/>
                <a:gd name="connsiteY1269" fmla="*/ 1475778 h 7045690"/>
                <a:gd name="connsiteX1270" fmla="*/ 3700929 w 6637922"/>
                <a:gd name="connsiteY1270" fmla="*/ 1430711 h 7045690"/>
                <a:gd name="connsiteX1271" fmla="*/ 3182650 w 6637922"/>
                <a:gd name="connsiteY1271" fmla="*/ 1607221 h 7045690"/>
                <a:gd name="connsiteX1272" fmla="*/ 2855904 w 6637922"/>
                <a:gd name="connsiteY1272" fmla="*/ 1434466 h 7045690"/>
                <a:gd name="connsiteX1273" fmla="*/ 2814182 w 6637922"/>
                <a:gd name="connsiteY1273" fmla="*/ 1486750 h 7045690"/>
                <a:gd name="connsiteX1274" fmla="*/ 2799647 w 6637922"/>
                <a:gd name="connsiteY1274" fmla="*/ 1501985 h 7045690"/>
                <a:gd name="connsiteX1275" fmla="*/ 2814628 w 6637922"/>
                <a:gd name="connsiteY1275" fmla="*/ 1512685 h 7045690"/>
                <a:gd name="connsiteX1276" fmla="*/ 2821573 w 6637922"/>
                <a:gd name="connsiteY1276" fmla="*/ 1517646 h 7045690"/>
                <a:gd name="connsiteX1277" fmla="*/ 2803514 w 6637922"/>
                <a:gd name="connsiteY1277" fmla="*/ 1509709 h 7045690"/>
                <a:gd name="connsiteX1278" fmla="*/ 2799481 w 6637922"/>
                <a:gd name="connsiteY1278" fmla="*/ 1502024 h 7045690"/>
                <a:gd name="connsiteX1279" fmla="*/ 2784254 w 6637922"/>
                <a:gd name="connsiteY1279" fmla="*/ 1494907 h 7045690"/>
                <a:gd name="connsiteX1280" fmla="*/ 2731967 w 6637922"/>
                <a:gd name="connsiteY1280" fmla="*/ 1517089 h 7045690"/>
                <a:gd name="connsiteX1281" fmla="*/ 2840884 w 6637922"/>
                <a:gd name="connsiteY1281" fmla="*/ 1569665 h 7045690"/>
                <a:gd name="connsiteX1282" fmla="*/ 2566718 w 6637922"/>
                <a:gd name="connsiteY1282" fmla="*/ 1791242 h 7045690"/>
                <a:gd name="connsiteX1283" fmla="*/ 2555453 w 6637922"/>
                <a:gd name="connsiteY1283" fmla="*/ 1742421 h 7045690"/>
                <a:gd name="connsiteX1284" fmla="*/ 2679390 w 6637922"/>
                <a:gd name="connsiteY1284" fmla="*/ 1723643 h 7045690"/>
                <a:gd name="connsiteX1285" fmla="*/ 2739484 w 6637922"/>
                <a:gd name="connsiteY1285" fmla="*/ 1656044 h 7045690"/>
                <a:gd name="connsiteX1286" fmla="*/ 2514141 w 6637922"/>
                <a:gd name="connsiteY1286" fmla="*/ 1595955 h 7045690"/>
                <a:gd name="connsiteX1287" fmla="*/ 2454048 w 6637922"/>
                <a:gd name="connsiteY1287" fmla="*/ 1644776 h 7045690"/>
                <a:gd name="connsiteX1288" fmla="*/ 2431515 w 6637922"/>
                <a:gd name="connsiteY1288" fmla="*/ 1614732 h 7045690"/>
                <a:gd name="connsiteX1289" fmla="*/ 2401470 w 6637922"/>
                <a:gd name="connsiteY1289" fmla="*/ 1663555 h 7045690"/>
                <a:gd name="connsiteX1290" fmla="*/ 2435269 w 6637922"/>
                <a:gd name="connsiteY1290" fmla="*/ 1535866 h 7045690"/>
                <a:gd name="connsiteX1291" fmla="*/ 2615545 w 6637922"/>
                <a:gd name="connsiteY1291" fmla="*/ 1355600 h 7045690"/>
                <a:gd name="connsiteX1292" fmla="*/ 2360158 w 6637922"/>
                <a:gd name="connsiteY1292" fmla="*/ 1520844 h 7045690"/>
                <a:gd name="connsiteX1293" fmla="*/ 2333866 w 6637922"/>
                <a:gd name="connsiteY1293" fmla="*/ 1498310 h 7045690"/>
                <a:gd name="connsiteX1294" fmla="*/ 2270020 w 6637922"/>
                <a:gd name="connsiteY1294" fmla="*/ 1610977 h 7045690"/>
                <a:gd name="connsiteX1295" fmla="*/ 2209928 w 6637922"/>
                <a:gd name="connsiteY1295" fmla="*/ 1592199 h 7045690"/>
                <a:gd name="connsiteX1296" fmla="*/ 2018386 w 6637922"/>
                <a:gd name="connsiteY1296" fmla="*/ 1798754 h 7045690"/>
                <a:gd name="connsiteX1297" fmla="*/ 2431515 w 6637922"/>
                <a:gd name="connsiteY1297" fmla="*/ 1689842 h 7045690"/>
                <a:gd name="connsiteX1298" fmla="*/ 2254997 w 6637922"/>
                <a:gd name="connsiteY1298" fmla="*/ 1847576 h 7045690"/>
                <a:gd name="connsiteX1299" fmla="*/ 2243729 w 6637922"/>
                <a:gd name="connsiteY1299" fmla="*/ 1798754 h 7045690"/>
                <a:gd name="connsiteX1300" fmla="*/ 2014632 w 6637922"/>
                <a:gd name="connsiteY1300" fmla="*/ 1896397 h 7045690"/>
                <a:gd name="connsiteX1301" fmla="*/ 2063455 w 6637922"/>
                <a:gd name="connsiteY1301" fmla="*/ 1855087 h 7045690"/>
                <a:gd name="connsiteX1302" fmla="*/ 1762998 w 6637922"/>
                <a:gd name="connsiteY1302" fmla="*/ 1937709 h 7045690"/>
                <a:gd name="connsiteX1303" fmla="*/ 1845626 w 6637922"/>
                <a:gd name="connsiteY1303" fmla="*/ 1911419 h 7045690"/>
                <a:gd name="connsiteX1304" fmla="*/ 1639065 w 6637922"/>
                <a:gd name="connsiteY1304" fmla="*/ 1975264 h 7045690"/>
                <a:gd name="connsiteX1305" fmla="*/ 1518883 w 6637922"/>
                <a:gd name="connsiteY1305" fmla="*/ 2095441 h 7045690"/>
                <a:gd name="connsiteX1306" fmla="*/ 1455036 w 6637922"/>
                <a:gd name="connsiteY1306" fmla="*/ 2042862 h 7045690"/>
                <a:gd name="connsiteX1307" fmla="*/ 1416606 w 6637922"/>
                <a:gd name="connsiteY1307" fmla="*/ 2042907 h 7045690"/>
                <a:gd name="connsiteX1308" fmla="*/ 1387642 w 6637922"/>
                <a:gd name="connsiteY1308" fmla="*/ 2049624 h 7045690"/>
                <a:gd name="connsiteX1309" fmla="*/ 1387845 w 6637922"/>
                <a:gd name="connsiteY1309" fmla="*/ 2036115 h 7045690"/>
                <a:gd name="connsiteX1310" fmla="*/ 1353633 w 6637922"/>
                <a:gd name="connsiteY1310" fmla="*/ 1986529 h 7045690"/>
                <a:gd name="connsiteX1311" fmla="*/ 1280221 w 6637922"/>
                <a:gd name="connsiteY1311" fmla="*/ 2035645 h 7045690"/>
                <a:gd name="connsiteX1312" fmla="*/ 1279414 w 6637922"/>
                <a:gd name="connsiteY1312" fmla="*/ 2037408 h 7045690"/>
                <a:gd name="connsiteX1313" fmla="*/ 1250982 w 6637922"/>
                <a:gd name="connsiteY1313" fmla="*/ 2042315 h 7045690"/>
                <a:gd name="connsiteX1314" fmla="*/ 1246244 w 6637922"/>
                <a:gd name="connsiteY1314" fmla="*/ 2029308 h 7045690"/>
                <a:gd name="connsiteX1315" fmla="*/ 1308565 w 6637922"/>
                <a:gd name="connsiteY1315" fmla="*/ 1918931 h 7045690"/>
                <a:gd name="connsiteX1316" fmla="*/ 1252229 w 6637922"/>
                <a:gd name="connsiteY1316" fmla="*/ 1918931 h 7045690"/>
                <a:gd name="connsiteX1317" fmla="*/ 1258567 w 6637922"/>
                <a:gd name="connsiteY1317" fmla="*/ 1856084 h 7045690"/>
                <a:gd name="connsiteX1318" fmla="*/ 1263473 w 6637922"/>
                <a:gd name="connsiteY1318" fmla="*/ 1843879 h 7045690"/>
                <a:gd name="connsiteX1319" fmla="*/ 1275497 w 6637922"/>
                <a:gd name="connsiteY1319" fmla="*/ 1849676 h 7045690"/>
                <a:gd name="connsiteX1320" fmla="*/ 1284873 w 6637922"/>
                <a:gd name="connsiteY1320" fmla="*/ 1854197 h 7045690"/>
                <a:gd name="connsiteX1321" fmla="*/ 1270983 w 6637922"/>
                <a:gd name="connsiteY1321" fmla="*/ 1843481 h 7045690"/>
                <a:gd name="connsiteX1322" fmla="*/ 1262734 w 6637922"/>
                <a:gd name="connsiteY1322" fmla="*/ 1843481 h 7045690"/>
                <a:gd name="connsiteX1323" fmla="*/ 1243955 w 6637922"/>
                <a:gd name="connsiteY1323" fmla="*/ 1835136 h 7045690"/>
                <a:gd name="connsiteX1324" fmla="*/ 1229695 w 6637922"/>
                <a:gd name="connsiteY1324" fmla="*/ 1828798 h 7045690"/>
                <a:gd name="connsiteX1325" fmla="*/ 1233451 w 6637922"/>
                <a:gd name="connsiteY1325" fmla="*/ 2005308 h 7045690"/>
                <a:gd name="connsiteX1326" fmla="*/ 1117025 w 6637922"/>
                <a:gd name="connsiteY1326" fmla="*/ 1971507 h 7045690"/>
                <a:gd name="connsiteX1327" fmla="*/ 1158337 w 6637922"/>
                <a:gd name="connsiteY1327" fmla="*/ 1952730 h 7045690"/>
                <a:gd name="connsiteX1328" fmla="*/ 1124536 w 6637922"/>
                <a:gd name="connsiteY1328" fmla="*/ 1716132 h 7045690"/>
                <a:gd name="connsiteX1329" fmla="*/ 1125825 w 6637922"/>
                <a:gd name="connsiteY1329" fmla="*/ 1709041 h 7045690"/>
                <a:gd name="connsiteX1330" fmla="*/ 1126744 w 6637922"/>
                <a:gd name="connsiteY1330" fmla="*/ 1707469 h 7045690"/>
                <a:gd name="connsiteX1331" fmla="*/ 1147422 w 6637922"/>
                <a:gd name="connsiteY1331" fmla="*/ 1672122 h 7045690"/>
                <a:gd name="connsiteX1332" fmla="*/ 1155345 w 6637922"/>
                <a:gd name="connsiteY1332" fmla="*/ 1658587 h 7045690"/>
                <a:gd name="connsiteX1333" fmla="*/ 1155593 w 6637922"/>
                <a:gd name="connsiteY1333" fmla="*/ 1659414 h 7045690"/>
                <a:gd name="connsiteX1334" fmla="*/ 1148127 w 6637922"/>
                <a:gd name="connsiteY1334" fmla="*/ 1672357 h 7045690"/>
                <a:gd name="connsiteX1335" fmla="*/ 1148935 w 6637922"/>
                <a:gd name="connsiteY1335" fmla="*/ 1672142 h 7045690"/>
                <a:gd name="connsiteX1336" fmla="*/ 1155890 w 6637922"/>
                <a:gd name="connsiteY1336" fmla="*/ 1660405 h 7045690"/>
                <a:gd name="connsiteX1337" fmla="*/ 1161096 w 6637922"/>
                <a:gd name="connsiteY1337" fmla="*/ 1677755 h 7045690"/>
                <a:gd name="connsiteX1338" fmla="*/ 1165849 w 6637922"/>
                <a:gd name="connsiteY1338" fmla="*/ 1693599 h 7045690"/>
                <a:gd name="connsiteX1339" fmla="*/ 1199650 w 6637922"/>
                <a:gd name="connsiteY1339" fmla="*/ 1757443 h 7045690"/>
                <a:gd name="connsiteX1340" fmla="*/ 1208452 w 6637922"/>
                <a:gd name="connsiteY1340" fmla="*/ 1733384 h 7045690"/>
                <a:gd name="connsiteX1341" fmla="*/ 1208164 w 6637922"/>
                <a:gd name="connsiteY1341" fmla="*/ 1715402 h 7045690"/>
                <a:gd name="connsiteX1342" fmla="*/ 1227368 w 6637922"/>
                <a:gd name="connsiteY1342" fmla="*/ 1712535 h 7045690"/>
                <a:gd name="connsiteX1343" fmla="*/ 1259791 w 6637922"/>
                <a:gd name="connsiteY1343" fmla="*/ 1658934 h 7045690"/>
                <a:gd name="connsiteX1344" fmla="*/ 1228180 w 6637922"/>
                <a:gd name="connsiteY1344" fmla="*/ 1671793 h 7045690"/>
                <a:gd name="connsiteX1345" fmla="*/ 1195275 w 6637922"/>
                <a:gd name="connsiteY1345" fmla="*/ 1685178 h 7045690"/>
                <a:gd name="connsiteX1346" fmla="*/ 1188383 w 6637922"/>
                <a:gd name="connsiteY1346" fmla="*/ 1671066 h 7045690"/>
                <a:gd name="connsiteX1347" fmla="*/ 1177116 w 6637922"/>
                <a:gd name="connsiteY1347" fmla="*/ 1652288 h 7045690"/>
                <a:gd name="connsiteX1348" fmla="*/ 1169604 w 6637922"/>
                <a:gd name="connsiteY1348" fmla="*/ 1641021 h 7045690"/>
                <a:gd name="connsiteX1349" fmla="*/ 1169604 w 6637922"/>
                <a:gd name="connsiteY1349" fmla="*/ 1637266 h 7045690"/>
                <a:gd name="connsiteX1350" fmla="*/ 1155890 w 6637922"/>
                <a:gd name="connsiteY1350" fmla="*/ 1660405 h 7045690"/>
                <a:gd name="connsiteX1351" fmla="*/ 1155593 w 6637922"/>
                <a:gd name="connsiteY1351" fmla="*/ 1659414 h 7045690"/>
                <a:gd name="connsiteX1352" fmla="*/ 1173169 w 6637922"/>
                <a:gd name="connsiteY1352" fmla="*/ 1628948 h 7045690"/>
                <a:gd name="connsiteX1353" fmla="*/ 1177048 w 6637922"/>
                <a:gd name="connsiteY1353" fmla="*/ 1621512 h 7045690"/>
                <a:gd name="connsiteX1354" fmla="*/ 1155345 w 6637922"/>
                <a:gd name="connsiteY1354" fmla="*/ 1658587 h 7045690"/>
                <a:gd name="connsiteX1355" fmla="*/ 1154582 w 6637922"/>
                <a:gd name="connsiteY1355" fmla="*/ 1656044 h 7045690"/>
                <a:gd name="connsiteX1356" fmla="*/ 1150826 w 6637922"/>
                <a:gd name="connsiteY1356" fmla="*/ 1648533 h 7045690"/>
                <a:gd name="connsiteX1357" fmla="*/ 1150826 w 6637922"/>
                <a:gd name="connsiteY1357" fmla="*/ 1644776 h 7045690"/>
                <a:gd name="connsiteX1358" fmla="*/ 1156503 w 6637922"/>
                <a:gd name="connsiteY1358" fmla="*/ 1633619 h 7045690"/>
                <a:gd name="connsiteX1359" fmla="*/ 1131902 w 6637922"/>
                <a:gd name="connsiteY1359" fmla="*/ 1675617 h 7045690"/>
                <a:gd name="connsiteX1360" fmla="*/ 1132047 w 6637922"/>
                <a:gd name="connsiteY1360" fmla="*/ 1674820 h 7045690"/>
                <a:gd name="connsiteX1361" fmla="*/ 1135803 w 6637922"/>
                <a:gd name="connsiteY1361" fmla="*/ 1652288 h 7045690"/>
                <a:gd name="connsiteX1362" fmla="*/ 1135803 w 6637922"/>
                <a:gd name="connsiteY1362" fmla="*/ 1648533 h 7045690"/>
                <a:gd name="connsiteX1363" fmla="*/ 977480 w 6637922"/>
                <a:gd name="connsiteY1363" fmla="*/ 1915310 h 7045690"/>
                <a:gd name="connsiteX1364" fmla="*/ 952667 w 6637922"/>
                <a:gd name="connsiteY1364" fmla="*/ 1957894 h 7045690"/>
                <a:gd name="connsiteX1365" fmla="*/ 963219 w 6637922"/>
                <a:gd name="connsiteY1365" fmla="*/ 1964065 h 7045690"/>
                <a:gd name="connsiteX1366" fmla="*/ 981307 w 6637922"/>
                <a:gd name="connsiteY1366" fmla="*/ 1933080 h 7045690"/>
                <a:gd name="connsiteX1367" fmla="*/ 1117617 w 6637922"/>
                <a:gd name="connsiteY1367" fmla="*/ 1700005 h 7045690"/>
                <a:gd name="connsiteX1368" fmla="*/ 1131902 w 6637922"/>
                <a:gd name="connsiteY1368" fmla="*/ 1675617 h 7045690"/>
                <a:gd name="connsiteX1369" fmla="*/ 1131109 w 6637922"/>
                <a:gd name="connsiteY1369" fmla="*/ 1679985 h 7045690"/>
                <a:gd name="connsiteX1370" fmla="*/ 1128879 w 6637922"/>
                <a:gd name="connsiteY1370" fmla="*/ 1692248 h 7045690"/>
                <a:gd name="connsiteX1371" fmla="*/ 1125825 w 6637922"/>
                <a:gd name="connsiteY1371" fmla="*/ 1709041 h 7045690"/>
                <a:gd name="connsiteX1372" fmla="*/ 1101732 w 6637922"/>
                <a:gd name="connsiteY1372" fmla="*/ 1750237 h 7045690"/>
                <a:gd name="connsiteX1373" fmla="*/ 1018157 w 6637922"/>
                <a:gd name="connsiteY1373" fmla="*/ 1893185 h 7045690"/>
                <a:gd name="connsiteX1374" fmla="*/ 973283 w 6637922"/>
                <a:gd name="connsiteY1374" fmla="*/ 1969951 h 7045690"/>
                <a:gd name="connsiteX1375" fmla="*/ 989106 w 6637922"/>
                <a:gd name="connsiteY1375" fmla="*/ 1979206 h 7045690"/>
                <a:gd name="connsiteX1376" fmla="*/ 992883 w 6637922"/>
                <a:gd name="connsiteY1376" fmla="*/ 2102747 h 7045690"/>
                <a:gd name="connsiteX1377" fmla="*/ 972581 w 6637922"/>
                <a:gd name="connsiteY1377" fmla="*/ 2057940 h 7045690"/>
                <a:gd name="connsiteX1378" fmla="*/ 934010 w 6637922"/>
                <a:gd name="connsiteY1378" fmla="*/ 2037139 h 7045690"/>
                <a:gd name="connsiteX1379" fmla="*/ 900546 w 6637922"/>
                <a:gd name="connsiteY1379" fmla="*/ 2094389 h 7045690"/>
                <a:gd name="connsiteX1380" fmla="*/ 861064 w 6637922"/>
                <a:gd name="connsiteY1380" fmla="*/ 2161937 h 7045690"/>
                <a:gd name="connsiteX1381" fmla="*/ 854127 w 6637922"/>
                <a:gd name="connsiteY1381" fmla="*/ 2163037 h 7045690"/>
                <a:gd name="connsiteX1382" fmla="*/ 852718 w 6637922"/>
                <a:gd name="connsiteY1382" fmla="*/ 2163037 h 7045690"/>
                <a:gd name="connsiteX1383" fmla="*/ 847324 w 6637922"/>
                <a:gd name="connsiteY1383" fmla="*/ 2163037 h 7045690"/>
                <a:gd name="connsiteX1384" fmla="*/ 866584 w 6637922"/>
                <a:gd name="connsiteY1384" fmla="*/ 2129814 h 7045690"/>
                <a:gd name="connsiteX1385" fmla="*/ 917144 w 6637922"/>
                <a:gd name="connsiteY1385" fmla="*/ 2042998 h 7045690"/>
                <a:gd name="connsiteX1386" fmla="*/ 923833 w 6637922"/>
                <a:gd name="connsiteY1386" fmla="*/ 2031538 h 7045690"/>
                <a:gd name="connsiteX1387" fmla="*/ 914684 w 6637922"/>
                <a:gd name="connsiteY1387" fmla="*/ 2026484 h 7045690"/>
                <a:gd name="connsiteX1388" fmla="*/ 913519 w 6637922"/>
                <a:gd name="connsiteY1388" fmla="*/ 2025087 h 7045690"/>
                <a:gd name="connsiteX1389" fmla="*/ 888365 w 6637922"/>
                <a:gd name="connsiteY1389" fmla="*/ 2068265 h 7045690"/>
                <a:gd name="connsiteX1390" fmla="*/ 835348 w 6637922"/>
                <a:gd name="connsiteY1390" fmla="*/ 2159284 h 7045690"/>
                <a:gd name="connsiteX1391" fmla="*/ 842860 w 6637922"/>
                <a:gd name="connsiteY1391" fmla="*/ 2163037 h 7045690"/>
                <a:gd name="connsiteX1392" fmla="*/ 847324 w 6637922"/>
                <a:gd name="connsiteY1392" fmla="*/ 2163037 h 7045690"/>
                <a:gd name="connsiteX1393" fmla="*/ 844488 w 6637922"/>
                <a:gd name="connsiteY1393" fmla="*/ 2167933 h 7045690"/>
                <a:gd name="connsiteX1394" fmla="*/ 840850 w 6637922"/>
                <a:gd name="connsiteY1394" fmla="*/ 2174306 h 7045690"/>
                <a:gd name="connsiteX1395" fmla="*/ 839104 w 6637922"/>
                <a:gd name="connsiteY1395" fmla="*/ 2174306 h 7045690"/>
                <a:gd name="connsiteX1396" fmla="*/ 839104 w 6637922"/>
                <a:gd name="connsiteY1396" fmla="*/ 2177363 h 7045690"/>
                <a:gd name="connsiteX1397" fmla="*/ 834518 w 6637922"/>
                <a:gd name="connsiteY1397" fmla="*/ 2185397 h 7045690"/>
                <a:gd name="connsiteX1398" fmla="*/ 839104 w 6637922"/>
                <a:gd name="connsiteY1398" fmla="*/ 2178059 h 7045690"/>
                <a:gd name="connsiteX1399" fmla="*/ 839104 w 6637922"/>
                <a:gd name="connsiteY1399" fmla="*/ 2177363 h 7045690"/>
                <a:gd name="connsiteX1400" fmla="*/ 840850 w 6637922"/>
                <a:gd name="connsiteY1400" fmla="*/ 2174306 h 7045690"/>
                <a:gd name="connsiteX1401" fmla="*/ 842860 w 6637922"/>
                <a:gd name="connsiteY1401" fmla="*/ 2174306 h 7045690"/>
                <a:gd name="connsiteX1402" fmla="*/ 844737 w 6637922"/>
                <a:gd name="connsiteY1402" fmla="*/ 2173836 h 7045690"/>
                <a:gd name="connsiteX1403" fmla="*/ 855713 w 6637922"/>
                <a:gd name="connsiteY1403" fmla="*/ 2171092 h 7045690"/>
                <a:gd name="connsiteX1404" fmla="*/ 842860 w 6637922"/>
                <a:gd name="connsiteY1404" fmla="*/ 2193082 h 7045690"/>
                <a:gd name="connsiteX1405" fmla="*/ 846615 w 6637922"/>
                <a:gd name="connsiteY1405" fmla="*/ 2193082 h 7045690"/>
                <a:gd name="connsiteX1406" fmla="*/ 850371 w 6637922"/>
                <a:gd name="connsiteY1406" fmla="*/ 2189328 h 7045690"/>
                <a:gd name="connsiteX1407" fmla="*/ 887928 w 6637922"/>
                <a:gd name="connsiteY1407" fmla="*/ 2174306 h 7045690"/>
                <a:gd name="connsiteX1408" fmla="*/ 906706 w 6637922"/>
                <a:gd name="connsiteY1408" fmla="*/ 2238149 h 7045690"/>
                <a:gd name="connsiteX1409" fmla="*/ 921729 w 6637922"/>
                <a:gd name="connsiteY1409" fmla="*/ 2200593 h 7045690"/>
                <a:gd name="connsiteX1410" fmla="*/ 1019377 w 6637922"/>
                <a:gd name="connsiteY1410" fmla="*/ 2189328 h 7045690"/>
                <a:gd name="connsiteX1411" fmla="*/ 966797 w 6637922"/>
                <a:gd name="connsiteY1411" fmla="*/ 2170551 h 7045690"/>
                <a:gd name="connsiteX1412" fmla="*/ 1224003 w 6637922"/>
                <a:gd name="connsiteY1412" fmla="*/ 2046971 h 7045690"/>
                <a:gd name="connsiteX1413" fmla="*/ 1250982 w 6637922"/>
                <a:gd name="connsiteY1413" fmla="*/ 2042315 h 7045690"/>
                <a:gd name="connsiteX1414" fmla="*/ 1263496 w 6637922"/>
                <a:gd name="connsiteY1414" fmla="*/ 2076661 h 7045690"/>
                <a:gd name="connsiteX1415" fmla="*/ 1272453 w 6637922"/>
                <a:gd name="connsiteY1415" fmla="*/ 2052611 h 7045690"/>
                <a:gd name="connsiteX1416" fmla="*/ 1279414 w 6637922"/>
                <a:gd name="connsiteY1416" fmla="*/ 2037408 h 7045690"/>
                <a:gd name="connsiteX1417" fmla="*/ 1334854 w 6637922"/>
                <a:gd name="connsiteY1417" fmla="*/ 2027840 h 7045690"/>
                <a:gd name="connsiteX1418" fmla="*/ 1255046 w 6637922"/>
                <a:gd name="connsiteY1418" fmla="*/ 2104360 h 7045690"/>
                <a:gd name="connsiteX1419" fmla="*/ 1240727 w 6637922"/>
                <a:gd name="connsiteY1419" fmla="*/ 2112026 h 7045690"/>
                <a:gd name="connsiteX1420" fmla="*/ 1230972 w 6637922"/>
                <a:gd name="connsiteY1420" fmla="*/ 2093658 h 7045690"/>
                <a:gd name="connsiteX1421" fmla="*/ 1214672 w 6637922"/>
                <a:gd name="connsiteY1421" fmla="*/ 2061640 h 7045690"/>
                <a:gd name="connsiteX1422" fmla="*/ 1199650 w 6637922"/>
                <a:gd name="connsiteY1422" fmla="*/ 2163037 h 7045690"/>
                <a:gd name="connsiteX1423" fmla="*/ 1102002 w 6637922"/>
                <a:gd name="connsiteY1423" fmla="*/ 2110462 h 7045690"/>
                <a:gd name="connsiteX1424" fmla="*/ 1102847 w 6637922"/>
                <a:gd name="connsiteY1424" fmla="*/ 2128392 h 7045690"/>
                <a:gd name="connsiteX1425" fmla="*/ 1116881 w 6637922"/>
                <a:gd name="connsiteY1425" fmla="*/ 2124328 h 7045690"/>
                <a:gd name="connsiteX1426" fmla="*/ 1150653 w 6637922"/>
                <a:gd name="connsiteY1426" fmla="*/ 2114546 h 7045690"/>
                <a:gd name="connsiteX1427" fmla="*/ 1120811 w 6637922"/>
                <a:gd name="connsiteY1427" fmla="*/ 2179659 h 7045690"/>
                <a:gd name="connsiteX1428" fmla="*/ 1110611 w 6637922"/>
                <a:gd name="connsiteY1428" fmla="*/ 2183398 h 7045690"/>
                <a:gd name="connsiteX1429" fmla="*/ 1116027 w 6637922"/>
                <a:gd name="connsiteY1429" fmla="*/ 2200302 h 7045690"/>
                <a:gd name="connsiteX1430" fmla="*/ 1222184 w 6637922"/>
                <a:gd name="connsiteY1430" fmla="*/ 2317016 h 7045690"/>
                <a:gd name="connsiteX1431" fmla="*/ 1259741 w 6637922"/>
                <a:gd name="connsiteY1431" fmla="*/ 2286971 h 7045690"/>
                <a:gd name="connsiteX1432" fmla="*/ 1349877 w 6637922"/>
                <a:gd name="connsiteY1432" fmla="*/ 2403390 h 7045690"/>
                <a:gd name="connsiteX1433" fmla="*/ 1319832 w 6637922"/>
                <a:gd name="connsiteY1433" fmla="*/ 2388373 h 7045690"/>
                <a:gd name="connsiteX1434" fmla="*/ 1361144 w 6637922"/>
                <a:gd name="connsiteY1434" fmla="*/ 2489770 h 7045690"/>
                <a:gd name="connsiteX1435" fmla="*/ 1567705 w 6637922"/>
                <a:gd name="connsiteY1435" fmla="*/ 2568634 h 7045690"/>
                <a:gd name="connsiteX1436" fmla="*/ 1537661 w 6637922"/>
                <a:gd name="connsiteY1436" fmla="*/ 2564880 h 7045690"/>
                <a:gd name="connsiteX1437" fmla="*/ 1079468 w 6637922"/>
                <a:gd name="connsiteY1437" fmla="*/ 2504791 h 7045690"/>
                <a:gd name="connsiteX1438" fmla="*/ 1171364 w 6637922"/>
                <a:gd name="connsiteY1438" fmla="*/ 2938381 h 7045690"/>
                <a:gd name="connsiteX1439" fmla="*/ 1192123 w 6637922"/>
                <a:gd name="connsiteY1439" fmla="*/ 3094300 h 7045690"/>
                <a:gd name="connsiteX1440" fmla="*/ 1204484 w 6637922"/>
                <a:gd name="connsiteY1440" fmla="*/ 3094912 h 7045690"/>
                <a:gd name="connsiteX1441" fmla="*/ 1209974 w 6637922"/>
                <a:gd name="connsiteY1441" fmla="*/ 3192462 h 7045690"/>
                <a:gd name="connsiteX1442" fmla="*/ 1203568 w 6637922"/>
                <a:gd name="connsiteY1442" fmla="*/ 3186014 h 7045690"/>
                <a:gd name="connsiteX1443" fmla="*/ 1210917 w 6637922"/>
                <a:gd name="connsiteY1443" fmla="*/ 3252149 h 7045690"/>
                <a:gd name="connsiteX1444" fmla="*/ 1225940 w 6637922"/>
                <a:gd name="connsiteY1444" fmla="*/ 3278435 h 7045690"/>
                <a:gd name="connsiteX1445" fmla="*/ 1210917 w 6637922"/>
                <a:gd name="connsiteY1445" fmla="*/ 3267165 h 7045690"/>
                <a:gd name="connsiteX1446" fmla="*/ 1214672 w 6637922"/>
                <a:gd name="connsiteY1446" fmla="*/ 3334769 h 7045690"/>
                <a:gd name="connsiteX1447" fmla="*/ 1229695 w 6637922"/>
                <a:gd name="connsiteY1447" fmla="*/ 3361055 h 7045690"/>
                <a:gd name="connsiteX1448" fmla="*/ 1214672 w 6637922"/>
                <a:gd name="connsiteY1448" fmla="*/ 3353549 h 7045690"/>
                <a:gd name="connsiteX1449" fmla="*/ 1218428 w 6637922"/>
                <a:gd name="connsiteY1449" fmla="*/ 3376073 h 7045690"/>
                <a:gd name="connsiteX1450" fmla="*/ 1357168 w 6637922"/>
                <a:gd name="connsiteY1450" fmla="*/ 3552441 h 7045690"/>
                <a:gd name="connsiteX1451" fmla="*/ 1370682 w 6637922"/>
                <a:gd name="connsiteY1451" fmla="*/ 3565882 h 7045690"/>
                <a:gd name="connsiteX1452" fmla="*/ 1349962 w 6637922"/>
                <a:gd name="connsiteY1452" fmla="*/ 3541709 h 7045690"/>
                <a:gd name="connsiteX1453" fmla="*/ 1391237 w 6637922"/>
                <a:gd name="connsiteY1453" fmla="*/ 3571727 h 7045690"/>
                <a:gd name="connsiteX1454" fmla="*/ 1383264 w 6637922"/>
                <a:gd name="connsiteY1454" fmla="*/ 3578294 h 7045690"/>
                <a:gd name="connsiteX1455" fmla="*/ 1372756 w 6637922"/>
                <a:gd name="connsiteY1455" fmla="*/ 3568243 h 7045690"/>
                <a:gd name="connsiteX1456" fmla="*/ 1412315 w 6637922"/>
                <a:gd name="connsiteY1456" fmla="*/ 3641774 h 7045690"/>
                <a:gd name="connsiteX1457" fmla="*/ 1432502 w 6637922"/>
                <a:gd name="connsiteY1457" fmla="*/ 3710313 h 7045690"/>
                <a:gd name="connsiteX1458" fmla="*/ 1387434 w 6637922"/>
                <a:gd name="connsiteY1458" fmla="*/ 3650224 h 7045690"/>
                <a:gd name="connsiteX1459" fmla="*/ 1413724 w 6637922"/>
                <a:gd name="connsiteY1459" fmla="*/ 3886823 h 7045690"/>
                <a:gd name="connsiteX1460" fmla="*/ 1391190 w 6637922"/>
                <a:gd name="connsiteY1460" fmla="*/ 3815468 h 7045690"/>
                <a:gd name="connsiteX1461" fmla="*/ 1526394 w 6637922"/>
                <a:gd name="connsiteY1461" fmla="*/ 3954423 h 7045690"/>
                <a:gd name="connsiteX1462" fmla="*/ 1421235 w 6637922"/>
                <a:gd name="connsiteY1462" fmla="*/ 3871801 h 7045690"/>
                <a:gd name="connsiteX1463" fmla="*/ 1500104 w 6637922"/>
                <a:gd name="connsiteY1463" fmla="*/ 4160977 h 7045690"/>
                <a:gd name="connsiteX1464" fmla="*/ 1409968 w 6637922"/>
                <a:gd name="connsiteY1464" fmla="*/ 4296177 h 7045690"/>
                <a:gd name="connsiteX1465" fmla="*/ 1500104 w 6637922"/>
                <a:gd name="connsiteY1465" fmla="*/ 4273643 h 7045690"/>
                <a:gd name="connsiteX1466" fmla="*/ 1541417 w 6637922"/>
                <a:gd name="connsiteY1466" fmla="*/ 4367532 h 7045690"/>
                <a:gd name="connsiteX1467" fmla="*/ 1522639 w 6637922"/>
                <a:gd name="connsiteY1467" fmla="*/ 4363776 h 7045690"/>
                <a:gd name="connsiteX1468" fmla="*/ 1665351 w 6637922"/>
                <a:gd name="connsiteY1468" fmla="*/ 4592864 h 7045690"/>
                <a:gd name="connsiteX1469" fmla="*/ 1762998 w 6637922"/>
                <a:gd name="connsiteY1469" fmla="*/ 4979684 h 7045690"/>
                <a:gd name="connsiteX1470" fmla="*/ 1676621 w 6637922"/>
                <a:gd name="connsiteY1470" fmla="*/ 5107373 h 7045690"/>
                <a:gd name="connsiteX1471" fmla="*/ 1834357 w 6637922"/>
                <a:gd name="connsiteY1471" fmla="*/ 5238816 h 7045690"/>
                <a:gd name="connsiteX1472" fmla="*/ 1740465 w 6637922"/>
                <a:gd name="connsiteY1472" fmla="*/ 5114884 h 7045690"/>
                <a:gd name="connsiteX1473" fmla="*/ 1811825 w 6637922"/>
                <a:gd name="connsiteY1473" fmla="*/ 5020995 h 7045690"/>
                <a:gd name="connsiteX1474" fmla="*/ 1868158 w 6637922"/>
                <a:gd name="connsiteY1474" fmla="*/ 5332705 h 7045690"/>
                <a:gd name="connsiteX1475" fmla="*/ 1853135 w 6637922"/>
                <a:gd name="connsiteY1475" fmla="*/ 5313927 h 7045690"/>
                <a:gd name="connsiteX1476" fmla="*/ 1841871 w 6637922"/>
                <a:gd name="connsiteY1476" fmla="*/ 5606859 h 7045690"/>
                <a:gd name="connsiteX1477" fmla="*/ 1894450 w 6637922"/>
                <a:gd name="connsiteY1477" fmla="*/ 5674459 h 7045690"/>
                <a:gd name="connsiteX1478" fmla="*/ 1875671 w 6637922"/>
                <a:gd name="connsiteY1478" fmla="*/ 5670703 h 7045690"/>
                <a:gd name="connsiteX1479" fmla="*/ 1916983 w 6637922"/>
                <a:gd name="connsiteY1479" fmla="*/ 5903546 h 7045690"/>
                <a:gd name="connsiteX1480" fmla="*/ 1901958 w 6637922"/>
                <a:gd name="connsiteY1480" fmla="*/ 5892280 h 7045690"/>
                <a:gd name="connsiteX1481" fmla="*/ 1999609 w 6637922"/>
                <a:gd name="connsiteY1481" fmla="*/ 6095079 h 7045690"/>
                <a:gd name="connsiteX1482" fmla="*/ 1916983 w 6637922"/>
                <a:gd name="connsiteY1482" fmla="*/ 6087568 h 7045690"/>
                <a:gd name="connsiteX1483" fmla="*/ 1945621 w 6637922"/>
                <a:gd name="connsiteY1483" fmla="*/ 6188028 h 7045690"/>
                <a:gd name="connsiteX1484" fmla="*/ 1954653 w 6637922"/>
                <a:gd name="connsiteY1484" fmla="*/ 6203892 h 7045690"/>
                <a:gd name="connsiteX1485" fmla="*/ 1954538 w 6637922"/>
                <a:gd name="connsiteY1485" fmla="*/ 6203989 h 7045690"/>
                <a:gd name="connsiteX1486" fmla="*/ 1916983 w 6637922"/>
                <a:gd name="connsiteY1486" fmla="*/ 6237789 h 7045690"/>
                <a:gd name="connsiteX1487" fmla="*/ 1905714 w 6637922"/>
                <a:gd name="connsiteY1487" fmla="*/ 6245300 h 7045690"/>
                <a:gd name="connsiteX1488" fmla="*/ 2022140 w 6637922"/>
                <a:gd name="connsiteY1488" fmla="*/ 6312900 h 7045690"/>
                <a:gd name="connsiteX1489" fmla="*/ 2018386 w 6637922"/>
                <a:gd name="connsiteY1489" fmla="*/ 6309144 h 7045690"/>
                <a:gd name="connsiteX1490" fmla="*/ 2014632 w 6637922"/>
                <a:gd name="connsiteY1490" fmla="*/ 6305389 h 7045690"/>
                <a:gd name="connsiteX1491" fmla="*/ 1999609 w 6637922"/>
                <a:gd name="connsiteY1491" fmla="*/ 6282856 h 7045690"/>
                <a:gd name="connsiteX1492" fmla="*/ 1954653 w 6637922"/>
                <a:gd name="connsiteY1492" fmla="*/ 6203892 h 7045690"/>
                <a:gd name="connsiteX1493" fmla="*/ 1989282 w 6637922"/>
                <a:gd name="connsiteY1493" fmla="*/ 6173945 h 7045690"/>
                <a:gd name="connsiteX1494" fmla="*/ 2013391 w 6637922"/>
                <a:gd name="connsiteY1494" fmla="*/ 6149058 h 7045690"/>
                <a:gd name="connsiteX1495" fmla="*/ 2015445 w 6637922"/>
                <a:gd name="connsiteY1495" fmla="*/ 6154535 h 7045690"/>
                <a:gd name="connsiteX1496" fmla="*/ 2021472 w 6637922"/>
                <a:gd name="connsiteY1496" fmla="*/ 6170608 h 7045690"/>
                <a:gd name="connsiteX1497" fmla="*/ 2017008 w 6637922"/>
                <a:gd name="connsiteY1497" fmla="*/ 6154416 h 7045690"/>
                <a:gd name="connsiteX1498" fmla="*/ 2014221 w 6637922"/>
                <a:gd name="connsiteY1498" fmla="*/ 6148201 h 7045690"/>
                <a:gd name="connsiteX1499" fmla="*/ 2018386 w 6637922"/>
                <a:gd name="connsiteY1499" fmla="*/ 6143901 h 7045690"/>
                <a:gd name="connsiteX1500" fmla="*/ 2112281 w 6637922"/>
                <a:gd name="connsiteY1500" fmla="*/ 6147656 h 7045690"/>
                <a:gd name="connsiteX1501" fmla="*/ 2049372 w 6637922"/>
                <a:gd name="connsiteY1501" fmla="*/ 6208684 h 7045690"/>
                <a:gd name="connsiteX1502" fmla="*/ 2043895 w 6637922"/>
                <a:gd name="connsiteY1502" fmla="*/ 6219403 h 7045690"/>
                <a:gd name="connsiteX1503" fmla="*/ 2038993 w 6637922"/>
                <a:gd name="connsiteY1503" fmla="*/ 6208648 h 7045690"/>
                <a:gd name="connsiteX1504" fmla="*/ 2021660 w 6637922"/>
                <a:gd name="connsiteY1504" fmla="*/ 6170607 h 7045690"/>
                <a:gd name="connsiteX1505" fmla="*/ 1999248 w 6637922"/>
                <a:gd name="connsiteY1505" fmla="*/ 6219450 h 7045690"/>
                <a:gd name="connsiteX1506" fmla="*/ 2029598 w 6637922"/>
                <a:gd name="connsiteY1506" fmla="*/ 6249976 h 7045690"/>
                <a:gd name="connsiteX1507" fmla="*/ 2035558 w 6637922"/>
                <a:gd name="connsiteY1507" fmla="*/ 6254890 h 7045690"/>
                <a:gd name="connsiteX1508" fmla="*/ 2037166 w 6637922"/>
                <a:gd name="connsiteY1508" fmla="*/ 6264078 h 7045690"/>
                <a:gd name="connsiteX1509" fmla="*/ 2042508 w 6637922"/>
                <a:gd name="connsiteY1509" fmla="*/ 6260618 h 7045690"/>
                <a:gd name="connsiteX1510" fmla="*/ 2047048 w 6637922"/>
                <a:gd name="connsiteY1510" fmla="*/ 6264359 h 7045690"/>
                <a:gd name="connsiteX1511" fmla="*/ 2062747 w 6637922"/>
                <a:gd name="connsiteY1511" fmla="*/ 6260778 h 7045690"/>
                <a:gd name="connsiteX1512" fmla="*/ 2058079 w 6637922"/>
                <a:gd name="connsiteY1512" fmla="*/ 6250533 h 7045690"/>
                <a:gd name="connsiteX1513" fmla="*/ 2061989 w 6637922"/>
                <a:gd name="connsiteY1513" fmla="*/ 6248000 h 7045690"/>
                <a:gd name="connsiteX1514" fmla="*/ 2138570 w 6637922"/>
                <a:gd name="connsiteY1514" fmla="*/ 6215256 h 7045690"/>
                <a:gd name="connsiteX1515" fmla="*/ 2089743 w 6637922"/>
                <a:gd name="connsiteY1515" fmla="*/ 6324166 h 7045690"/>
                <a:gd name="connsiteX1516" fmla="*/ 2217439 w 6637922"/>
                <a:gd name="connsiteY1516" fmla="*/ 6275344 h 7045690"/>
                <a:gd name="connsiteX1517" fmla="*/ 2273775 w 6637922"/>
                <a:gd name="connsiteY1517" fmla="*/ 6181456 h 7045690"/>
                <a:gd name="connsiteX1518" fmla="*/ 2367664 w 6637922"/>
                <a:gd name="connsiteY1518" fmla="*/ 6203989 h 7045690"/>
                <a:gd name="connsiteX1519" fmla="*/ 2529163 w 6637922"/>
                <a:gd name="connsiteY1519" fmla="*/ 6106345 h 7045690"/>
                <a:gd name="connsiteX1520" fmla="*/ 2442781 w 6637922"/>
                <a:gd name="connsiteY1520" fmla="*/ 6098834 h 7045690"/>
                <a:gd name="connsiteX1521" fmla="*/ 2547940 w 6637922"/>
                <a:gd name="connsiteY1521" fmla="*/ 6016212 h 7045690"/>
                <a:gd name="connsiteX1522" fmla="*/ 2814594 w 6637922"/>
                <a:gd name="connsiteY1522" fmla="*/ 6046257 h 7045690"/>
                <a:gd name="connsiteX1523" fmla="*/ 3411742 w 6637922"/>
                <a:gd name="connsiteY1523" fmla="*/ 5809658 h 7045690"/>
                <a:gd name="connsiteX1524" fmla="*/ 3509389 w 6637922"/>
                <a:gd name="connsiteY1524" fmla="*/ 5858480 h 7045690"/>
                <a:gd name="connsiteX1525" fmla="*/ 3896225 w 6637922"/>
                <a:gd name="connsiteY1525" fmla="*/ 5681970 h 7045690"/>
                <a:gd name="connsiteX1526" fmla="*/ 3839890 w 6637922"/>
                <a:gd name="connsiteY1526" fmla="*/ 5730792 h 7045690"/>
                <a:gd name="connsiteX1527" fmla="*/ 4196680 w 6637922"/>
                <a:gd name="connsiteY1527" fmla="*/ 5651925 h 7045690"/>
                <a:gd name="connsiteX1528" fmla="*/ 4166635 w 6637922"/>
                <a:gd name="connsiteY1528" fmla="*/ 5693236 h 7045690"/>
                <a:gd name="connsiteX1529" fmla="*/ 4264282 w 6637922"/>
                <a:gd name="connsiteY1529" fmla="*/ 5618126 h 7045690"/>
                <a:gd name="connsiteX1530" fmla="*/ 4249260 w 6637922"/>
                <a:gd name="connsiteY1530" fmla="*/ 5644414 h 7045690"/>
                <a:gd name="connsiteX1531" fmla="*/ 5098045 w 6637922"/>
                <a:gd name="connsiteY1531" fmla="*/ 5340216 h 7045690"/>
                <a:gd name="connsiteX1532" fmla="*/ 4996641 w 6637922"/>
                <a:gd name="connsiteY1532" fmla="*/ 5456637 h 7045690"/>
                <a:gd name="connsiteX1533" fmla="*/ 5083022 w 6637922"/>
                <a:gd name="connsiteY1533" fmla="*/ 5437860 h 7045690"/>
                <a:gd name="connsiteX1534" fmla="*/ 5225738 w 6637922"/>
                <a:gd name="connsiteY1534" fmla="*/ 5343971 h 7045690"/>
                <a:gd name="connsiteX1535" fmla="*/ 5240761 w 6637922"/>
                <a:gd name="connsiteY1535" fmla="*/ 5377771 h 7045690"/>
                <a:gd name="connsiteX1536" fmla="*/ 5702710 w 6637922"/>
                <a:gd name="connsiteY1536" fmla="*/ 5171217 h 7045690"/>
                <a:gd name="connsiteX1537" fmla="*/ 5477369 w 6637922"/>
                <a:gd name="connsiteY1537" fmla="*/ 5362749 h 7045690"/>
                <a:gd name="connsiteX1538" fmla="*/ 5552483 w 6637922"/>
                <a:gd name="connsiteY1538" fmla="*/ 5389038 h 7045690"/>
                <a:gd name="connsiteX1539" fmla="*/ 5454835 w 6637922"/>
                <a:gd name="connsiteY1539" fmla="*/ 5475415 h 7045690"/>
                <a:gd name="connsiteX1540" fmla="*/ 5590040 w 6637922"/>
                <a:gd name="connsiteY1540" fmla="*/ 5441615 h 7045690"/>
                <a:gd name="connsiteX1541" fmla="*/ 5548727 w 6637922"/>
                <a:gd name="connsiteY1541" fmla="*/ 5486682 h 7045690"/>
                <a:gd name="connsiteX1542" fmla="*/ 5661398 w 6637922"/>
                <a:gd name="connsiteY1542" fmla="*/ 5430349 h 7045690"/>
                <a:gd name="connsiteX1543" fmla="*/ 5176914 w 6637922"/>
                <a:gd name="connsiteY1543" fmla="*/ 5681970 h 7045690"/>
                <a:gd name="connsiteX1544" fmla="*/ 5188181 w 6637922"/>
                <a:gd name="connsiteY1544" fmla="*/ 5644414 h 7045690"/>
                <a:gd name="connsiteX1545" fmla="*/ 5030442 w 6637922"/>
                <a:gd name="connsiteY1545" fmla="*/ 5674459 h 7045690"/>
                <a:gd name="connsiteX1546" fmla="*/ 5105556 w 6637922"/>
                <a:gd name="connsiteY1546" fmla="*/ 5689481 h 7045690"/>
                <a:gd name="connsiteX1547" fmla="*/ 5052976 w 6637922"/>
                <a:gd name="connsiteY1547" fmla="*/ 5745814 h 7045690"/>
                <a:gd name="connsiteX1548" fmla="*/ 4775056 w 6637922"/>
                <a:gd name="connsiteY1548" fmla="*/ 5738303 h 7045690"/>
                <a:gd name="connsiteX1549" fmla="*/ 4636095 w 6637922"/>
                <a:gd name="connsiteY1549" fmla="*/ 5881013 h 7045690"/>
                <a:gd name="connsiteX1550" fmla="*/ 4560982 w 6637922"/>
                <a:gd name="connsiteY1550" fmla="*/ 5847213 h 7045690"/>
                <a:gd name="connsiteX1551" fmla="*/ 4185413 w 6637922"/>
                <a:gd name="connsiteY1551" fmla="*/ 6016212 h 7045690"/>
                <a:gd name="connsiteX1552" fmla="*/ 4211703 w 6637922"/>
                <a:gd name="connsiteY1552" fmla="*/ 6004946 h 7045690"/>
                <a:gd name="connsiteX1553" fmla="*/ 4174146 w 6637922"/>
                <a:gd name="connsiteY1553" fmla="*/ 5963635 h 7045690"/>
                <a:gd name="connsiteX1554" fmla="*/ 3922515 w 6637922"/>
                <a:gd name="connsiteY1554" fmla="*/ 6019968 h 7045690"/>
                <a:gd name="connsiteX1555" fmla="*/ 3524412 w 6637922"/>
                <a:gd name="connsiteY1555" fmla="*/ 6256567 h 7045690"/>
                <a:gd name="connsiteX1556" fmla="*/ 3719708 w 6637922"/>
                <a:gd name="connsiteY1556" fmla="*/ 6095079 h 7045690"/>
                <a:gd name="connsiteX1557" fmla="*/ 3603282 w 6637922"/>
                <a:gd name="connsiteY1557" fmla="*/ 6128879 h 7045690"/>
                <a:gd name="connsiteX1558" fmla="*/ 3730975 w 6637922"/>
                <a:gd name="connsiteY1558" fmla="*/ 6023723 h 7045690"/>
                <a:gd name="connsiteX1559" fmla="*/ 3513145 w 6637922"/>
                <a:gd name="connsiteY1559" fmla="*/ 6151412 h 7045690"/>
                <a:gd name="connsiteX1560" fmla="*/ 3456810 w 6637922"/>
                <a:gd name="connsiteY1560" fmla="*/ 6132634 h 7045690"/>
                <a:gd name="connsiteX1561" fmla="*/ 3453054 w 6637922"/>
                <a:gd name="connsiteY1561" fmla="*/ 6181456 h 7045690"/>
                <a:gd name="connsiteX1562" fmla="*/ 3430520 w 6637922"/>
                <a:gd name="connsiteY1562" fmla="*/ 6177700 h 7045690"/>
                <a:gd name="connsiteX1563" fmla="*/ 3265273 w 6637922"/>
                <a:gd name="connsiteY1563" fmla="*/ 6249056 h 7045690"/>
                <a:gd name="connsiteX1564" fmla="*/ 3366673 w 6637922"/>
                <a:gd name="connsiteY1564" fmla="*/ 6290367 h 7045690"/>
                <a:gd name="connsiteX1565" fmla="*/ 3423009 w 6637922"/>
                <a:gd name="connsiteY1565" fmla="*/ 6241545 h 7045690"/>
                <a:gd name="connsiteX1566" fmla="*/ 3479344 w 6637922"/>
                <a:gd name="connsiteY1566" fmla="*/ 6279100 h 7045690"/>
                <a:gd name="connsiteX1567" fmla="*/ 3223962 w 6637922"/>
                <a:gd name="connsiteY1567" fmla="*/ 6365477 h 7045690"/>
                <a:gd name="connsiteX1568" fmla="*/ 3193917 w 6637922"/>
                <a:gd name="connsiteY1568" fmla="*/ 6327922 h 7045690"/>
                <a:gd name="connsiteX1569" fmla="*/ 2961065 w 6637922"/>
                <a:gd name="connsiteY1569" fmla="*/ 6388011 h 7045690"/>
                <a:gd name="connsiteX1570" fmla="*/ 2972329 w 6637922"/>
                <a:gd name="connsiteY1570" fmla="*/ 6361722 h 7045690"/>
                <a:gd name="connsiteX1571" fmla="*/ 2671879 w 6637922"/>
                <a:gd name="connsiteY1571" fmla="*/ 6410544 h 7045690"/>
                <a:gd name="connsiteX1572" fmla="*/ 2424003 w 6637922"/>
                <a:gd name="connsiteY1572" fmla="*/ 6624609 h 7045690"/>
                <a:gd name="connsiteX1573" fmla="*/ 2055942 w 6637922"/>
                <a:gd name="connsiteY1573" fmla="*/ 6729764 h 7045690"/>
                <a:gd name="connsiteX1574" fmla="*/ 2146081 w 6637922"/>
                <a:gd name="connsiteY1574" fmla="*/ 6643387 h 7045690"/>
                <a:gd name="connsiteX1575" fmla="*/ 2059702 w 6637922"/>
                <a:gd name="connsiteY1575" fmla="*/ 6684698 h 7045690"/>
                <a:gd name="connsiteX1576" fmla="*/ 2029654 w 6637922"/>
                <a:gd name="connsiteY1576" fmla="*/ 6699720 h 7045690"/>
                <a:gd name="connsiteX1577" fmla="*/ 2026198 w 6637922"/>
                <a:gd name="connsiteY1577" fmla="*/ 6699720 h 7045690"/>
                <a:gd name="connsiteX1578" fmla="*/ 2017768 w 6637922"/>
                <a:gd name="connsiteY1578" fmla="*/ 6694732 h 7045690"/>
                <a:gd name="connsiteX1579" fmla="*/ 1571462 w 6637922"/>
                <a:gd name="connsiteY1579" fmla="*/ 6433077 h 7045690"/>
                <a:gd name="connsiteX1580" fmla="*/ 1571462 w 6637922"/>
                <a:gd name="connsiteY1580" fmla="*/ 6429321 h 7045690"/>
                <a:gd name="connsiteX1581" fmla="*/ 1575216 w 6637922"/>
                <a:gd name="connsiteY1581" fmla="*/ 6421810 h 7045690"/>
                <a:gd name="connsiteX1582" fmla="*/ 1575908 w 6637922"/>
                <a:gd name="connsiteY1582" fmla="*/ 6420888 h 7045690"/>
                <a:gd name="connsiteX1583" fmla="*/ 1590238 w 6637922"/>
                <a:gd name="connsiteY1583" fmla="*/ 6429321 h 7045690"/>
                <a:gd name="connsiteX1584" fmla="*/ 1590238 w 6637922"/>
                <a:gd name="connsiteY1584" fmla="*/ 6428184 h 7045690"/>
                <a:gd name="connsiteX1585" fmla="*/ 1635937 w 6637922"/>
                <a:gd name="connsiteY1585" fmla="*/ 6454756 h 7045690"/>
                <a:gd name="connsiteX1586" fmla="*/ 2022140 w 6637922"/>
                <a:gd name="connsiteY1586" fmla="*/ 6677187 h 7045690"/>
                <a:gd name="connsiteX1587" fmla="*/ 2025897 w 6637922"/>
                <a:gd name="connsiteY1587" fmla="*/ 6677187 h 7045690"/>
                <a:gd name="connsiteX1588" fmla="*/ 2044675 w 6637922"/>
                <a:gd name="connsiteY1588" fmla="*/ 6673431 h 7045690"/>
                <a:gd name="connsiteX1589" fmla="*/ 2063455 w 6637922"/>
                <a:gd name="connsiteY1589" fmla="*/ 6665920 h 7045690"/>
                <a:gd name="connsiteX1590" fmla="*/ 2059702 w 6637922"/>
                <a:gd name="connsiteY1590" fmla="*/ 6647143 h 7045690"/>
                <a:gd name="connsiteX1591" fmla="*/ 2044675 w 6637922"/>
                <a:gd name="connsiteY1591" fmla="*/ 6602076 h 7045690"/>
                <a:gd name="connsiteX1592" fmla="*/ 2018386 w 6637922"/>
                <a:gd name="connsiteY1592" fmla="*/ 6613343 h 7045690"/>
                <a:gd name="connsiteX1593" fmla="*/ 2016509 w 6637922"/>
                <a:gd name="connsiteY1593" fmla="*/ 6613812 h 7045690"/>
                <a:gd name="connsiteX1594" fmla="*/ 2005950 w 6637922"/>
                <a:gd name="connsiteY1594" fmla="*/ 6616453 h 7045690"/>
                <a:gd name="connsiteX1595" fmla="*/ 1981709 w 6637922"/>
                <a:gd name="connsiteY1595" fmla="*/ 6602311 h 7045690"/>
                <a:gd name="connsiteX1596" fmla="*/ 1654086 w 6637922"/>
                <a:gd name="connsiteY1596" fmla="*/ 6410544 h 7045690"/>
                <a:gd name="connsiteX1597" fmla="*/ 1650329 w 6637922"/>
                <a:gd name="connsiteY1597" fmla="*/ 6406788 h 7045690"/>
                <a:gd name="connsiteX1598" fmla="*/ 1650329 w 6637922"/>
                <a:gd name="connsiteY1598" fmla="*/ 6399277 h 7045690"/>
                <a:gd name="connsiteX1599" fmla="*/ 1631552 w 6637922"/>
                <a:gd name="connsiteY1599" fmla="*/ 6350455 h 7045690"/>
                <a:gd name="connsiteX1600" fmla="*/ 1586483 w 6637922"/>
                <a:gd name="connsiteY1600" fmla="*/ 6279100 h 7045690"/>
                <a:gd name="connsiteX1601" fmla="*/ 1552684 w 6637922"/>
                <a:gd name="connsiteY1601" fmla="*/ 6369233 h 7045690"/>
                <a:gd name="connsiteX1602" fmla="*/ 1417479 w 6637922"/>
                <a:gd name="connsiteY1602" fmla="*/ 6053768 h 7045690"/>
                <a:gd name="connsiteX1603" fmla="*/ 1451281 w 6637922"/>
                <a:gd name="connsiteY1603" fmla="*/ 5989924 h 7045690"/>
                <a:gd name="connsiteX1604" fmla="*/ 1406213 w 6637922"/>
                <a:gd name="connsiteY1604" fmla="*/ 5967390 h 7045690"/>
                <a:gd name="connsiteX1605" fmla="*/ 1458792 w 6637922"/>
                <a:gd name="connsiteY1605" fmla="*/ 5948613 h 7045690"/>
                <a:gd name="connsiteX1606" fmla="*/ 1286031 w 6637922"/>
                <a:gd name="connsiteY1606" fmla="*/ 5603103 h 7045690"/>
                <a:gd name="connsiteX1607" fmla="*/ 1394945 w 6637922"/>
                <a:gd name="connsiteY1607" fmla="*/ 5606859 h 7045690"/>
                <a:gd name="connsiteX1608" fmla="*/ 1496349 w 6637922"/>
                <a:gd name="connsiteY1608" fmla="*/ 5787125 h 7045690"/>
                <a:gd name="connsiteX1609" fmla="*/ 1526394 w 6637922"/>
                <a:gd name="connsiteY1609" fmla="*/ 5704503 h 7045690"/>
                <a:gd name="connsiteX1610" fmla="*/ 1470059 w 6637922"/>
                <a:gd name="connsiteY1610" fmla="*/ 5636903 h 7045690"/>
                <a:gd name="connsiteX1611" fmla="*/ 1473815 w 6637922"/>
                <a:gd name="connsiteY1611" fmla="*/ 5651925 h 7045690"/>
                <a:gd name="connsiteX1612" fmla="*/ 1304809 w 6637922"/>
                <a:gd name="connsiteY1612" fmla="*/ 5159950 h 7045690"/>
                <a:gd name="connsiteX1613" fmla="*/ 1064445 w 6637922"/>
                <a:gd name="connsiteY1613" fmla="*/ 4791907 h 7045690"/>
                <a:gd name="connsiteX1614" fmla="*/ 1147070 w 6637922"/>
                <a:gd name="connsiteY1614" fmla="*/ 4731819 h 7045690"/>
                <a:gd name="connsiteX1615" fmla="*/ 1075712 w 6637922"/>
                <a:gd name="connsiteY1615" fmla="*/ 4585353 h 7045690"/>
                <a:gd name="connsiteX1616" fmla="*/ 1079468 w 6637922"/>
                <a:gd name="connsiteY1616" fmla="*/ 4671730 h 7045690"/>
                <a:gd name="connsiteX1617" fmla="*/ 1026888 w 6637922"/>
                <a:gd name="connsiteY1617" fmla="*/ 4506487 h 7045690"/>
                <a:gd name="connsiteX1618" fmla="*/ 1041911 w 6637922"/>
                <a:gd name="connsiteY1618" fmla="*/ 4517753 h 7045690"/>
                <a:gd name="connsiteX1619" fmla="*/ 974309 w 6637922"/>
                <a:gd name="connsiteY1619" fmla="*/ 4431376 h 7045690"/>
                <a:gd name="connsiteX1620" fmla="*/ 959286 w 6637922"/>
                <a:gd name="connsiteY1620" fmla="*/ 4236088 h 7045690"/>
                <a:gd name="connsiteX1621" fmla="*/ 876661 w 6637922"/>
                <a:gd name="connsiteY1621" fmla="*/ 4175999 h 7045690"/>
                <a:gd name="connsiteX1622" fmla="*/ 906706 w 6637922"/>
                <a:gd name="connsiteY1622" fmla="*/ 4074600 h 7045690"/>
                <a:gd name="connsiteX1623" fmla="*/ 790280 w 6637922"/>
                <a:gd name="connsiteY1623" fmla="*/ 3901845 h 7045690"/>
                <a:gd name="connsiteX1624" fmla="*/ 839104 w 6637922"/>
                <a:gd name="connsiteY1624" fmla="*/ 3804201 h 7045690"/>
                <a:gd name="connsiteX1625" fmla="*/ 688876 w 6637922"/>
                <a:gd name="connsiteY1625" fmla="*/ 3436162 h 7045690"/>
                <a:gd name="connsiteX1626" fmla="*/ 730189 w 6637922"/>
                <a:gd name="connsiteY1626" fmla="*/ 3417383 h 7045690"/>
                <a:gd name="connsiteX1627" fmla="*/ 688876 w 6637922"/>
                <a:gd name="connsiteY1627" fmla="*/ 3297212 h 7045690"/>
                <a:gd name="connsiteX1628" fmla="*/ 662587 w 6637922"/>
                <a:gd name="connsiteY1628" fmla="*/ 3274676 h 7045690"/>
                <a:gd name="connsiteX1629" fmla="*/ 497335 w 6637922"/>
                <a:gd name="connsiteY1629" fmla="*/ 3098169 h 7045690"/>
                <a:gd name="connsiteX1630" fmla="*/ 523626 w 6637922"/>
                <a:gd name="connsiteY1630" fmla="*/ 3248390 h 7045690"/>
                <a:gd name="connsiteX1631" fmla="*/ 576206 w 6637922"/>
                <a:gd name="connsiteY1631" fmla="*/ 3274676 h 7045690"/>
                <a:gd name="connsiteX1632" fmla="*/ 602496 w 6637922"/>
                <a:gd name="connsiteY1632" fmla="*/ 3406116 h 7045690"/>
                <a:gd name="connsiteX1633" fmla="*/ 388421 w 6637922"/>
                <a:gd name="connsiteY1633" fmla="*/ 3049346 h 7045690"/>
                <a:gd name="connsiteX1634" fmla="*/ 418467 w 6637922"/>
                <a:gd name="connsiteY1634" fmla="*/ 3436162 h 7045690"/>
                <a:gd name="connsiteX1635" fmla="*/ 429734 w 6637922"/>
                <a:gd name="connsiteY1635" fmla="*/ 3368568 h 7045690"/>
                <a:gd name="connsiteX1636" fmla="*/ 448512 w 6637922"/>
                <a:gd name="connsiteY1636" fmla="*/ 3439916 h 7045690"/>
                <a:gd name="connsiteX1637" fmla="*/ 482313 w 6637922"/>
                <a:gd name="connsiteY1637" fmla="*/ 3357295 h 7045690"/>
                <a:gd name="connsiteX1638" fmla="*/ 531137 w 6637922"/>
                <a:gd name="connsiteY1638" fmla="*/ 3545069 h 7045690"/>
                <a:gd name="connsiteX1639" fmla="*/ 568695 w 6637922"/>
                <a:gd name="connsiteY1639" fmla="*/ 3473717 h 7045690"/>
                <a:gd name="connsiteX1640" fmla="*/ 632541 w 6637922"/>
                <a:gd name="connsiteY1640" fmla="*/ 3612669 h 7045690"/>
                <a:gd name="connsiteX1641" fmla="*/ 651320 w 6637922"/>
                <a:gd name="connsiteY1641" fmla="*/ 3552580 h 7045690"/>
                <a:gd name="connsiteX1642" fmla="*/ 643808 w 6637922"/>
                <a:gd name="connsiteY1642" fmla="*/ 3838001 h 7045690"/>
                <a:gd name="connsiteX1643" fmla="*/ 752723 w 6637922"/>
                <a:gd name="connsiteY1643" fmla="*/ 3976956 h 7045690"/>
                <a:gd name="connsiteX1644" fmla="*/ 745212 w 6637922"/>
                <a:gd name="connsiteY1644" fmla="*/ 3924378 h 7045690"/>
                <a:gd name="connsiteX1645" fmla="*/ 820326 w 6637922"/>
                <a:gd name="connsiteY1645" fmla="*/ 4018267 h 7045690"/>
                <a:gd name="connsiteX1646" fmla="*/ 730189 w 6637922"/>
                <a:gd name="connsiteY1646" fmla="*/ 4112155 h 7045690"/>
                <a:gd name="connsiteX1647" fmla="*/ 872905 w 6637922"/>
                <a:gd name="connsiteY1647" fmla="*/ 4341243 h 7045690"/>
                <a:gd name="connsiteX1648" fmla="*/ 733945 w 6637922"/>
                <a:gd name="connsiteY1648" fmla="*/ 4145955 h 7045690"/>
                <a:gd name="connsiteX1649" fmla="*/ 726433 w 6637922"/>
                <a:gd name="connsiteY1649" fmla="*/ 4206044 h 7045690"/>
                <a:gd name="connsiteX1650" fmla="*/ 655075 w 6637922"/>
                <a:gd name="connsiteY1650" fmla="*/ 3995734 h 7045690"/>
                <a:gd name="connsiteX1651" fmla="*/ 685121 w 6637922"/>
                <a:gd name="connsiteY1651" fmla="*/ 3886823 h 7045690"/>
                <a:gd name="connsiteX1652" fmla="*/ 606251 w 6637922"/>
                <a:gd name="connsiteY1652" fmla="*/ 3886823 h 7045690"/>
                <a:gd name="connsiteX1653" fmla="*/ 640052 w 6637922"/>
                <a:gd name="connsiteY1653" fmla="*/ 4067089 h 7045690"/>
                <a:gd name="connsiteX1654" fmla="*/ 433488 w 6637922"/>
                <a:gd name="connsiteY1654" fmla="*/ 3744113 h 7045690"/>
                <a:gd name="connsiteX1655" fmla="*/ 508603 w 6637922"/>
                <a:gd name="connsiteY1655" fmla="*/ 3684024 h 7045690"/>
                <a:gd name="connsiteX1656" fmla="*/ 444756 w 6637922"/>
                <a:gd name="connsiteY1656" fmla="*/ 3545069 h 7045690"/>
                <a:gd name="connsiteX1657" fmla="*/ 388421 w 6637922"/>
                <a:gd name="connsiteY1657" fmla="*/ 3590136 h 7045690"/>
                <a:gd name="connsiteX1658" fmla="*/ 362131 w 6637922"/>
                <a:gd name="connsiteY1658" fmla="*/ 3323504 h 7045690"/>
                <a:gd name="connsiteX1659" fmla="*/ 362131 w 6637922"/>
                <a:gd name="connsiteY1659" fmla="*/ 3409870 h 7045690"/>
                <a:gd name="connsiteX1660" fmla="*/ 380910 w 6637922"/>
                <a:gd name="connsiteY1660" fmla="*/ 3023059 h 7045690"/>
                <a:gd name="connsiteX1661" fmla="*/ 271995 w 6637922"/>
                <a:gd name="connsiteY1661" fmla="*/ 2989257 h 7045690"/>
                <a:gd name="connsiteX1662" fmla="*/ 365887 w 6637922"/>
                <a:gd name="connsiteY1662" fmla="*/ 3004279 h 7045690"/>
                <a:gd name="connsiteX1663" fmla="*/ 302040 w 6637922"/>
                <a:gd name="connsiteY1663" fmla="*/ 2865326 h 7045690"/>
                <a:gd name="connsiteX1664" fmla="*/ 208148 w 6637922"/>
                <a:gd name="connsiteY1664" fmla="*/ 2824013 h 7045690"/>
                <a:gd name="connsiteX1665" fmla="*/ 268239 w 6637922"/>
                <a:gd name="connsiteY1665" fmla="*/ 2861570 h 7045690"/>
                <a:gd name="connsiteX1666" fmla="*/ 249461 w 6637922"/>
                <a:gd name="connsiteY1666" fmla="*/ 2745149 h 7045690"/>
                <a:gd name="connsiteX1667" fmla="*/ 414711 w 6637922"/>
                <a:gd name="connsiteY1667" fmla="*/ 2906636 h 7045690"/>
                <a:gd name="connsiteX1668" fmla="*/ 407199 w 6637922"/>
                <a:gd name="connsiteY1668" fmla="*/ 2850303 h 7045690"/>
                <a:gd name="connsiteX1669" fmla="*/ 441001 w 6637922"/>
                <a:gd name="connsiteY1669" fmla="*/ 2944191 h 7045690"/>
                <a:gd name="connsiteX1670" fmla="*/ 527381 w 6637922"/>
                <a:gd name="connsiteY1670" fmla="*/ 2884101 h 7045690"/>
                <a:gd name="connsiteX1671" fmla="*/ 512359 w 6637922"/>
                <a:gd name="connsiteY1671" fmla="*/ 2891615 h 7045690"/>
                <a:gd name="connsiteX1672" fmla="*/ 549916 w 6637922"/>
                <a:gd name="connsiteY1672" fmla="*/ 2947948 h 7045690"/>
                <a:gd name="connsiteX1673" fmla="*/ 587473 w 6637922"/>
                <a:gd name="connsiteY1673" fmla="*/ 2846546 h 7045690"/>
                <a:gd name="connsiteX1674" fmla="*/ 561182 w 6637922"/>
                <a:gd name="connsiteY1674" fmla="*/ 2786458 h 7045690"/>
                <a:gd name="connsiteX1675" fmla="*/ 332086 w 6637922"/>
                <a:gd name="connsiteY1675" fmla="*/ 2621213 h 7045690"/>
                <a:gd name="connsiteX1676" fmla="*/ 328330 w 6637922"/>
                <a:gd name="connsiteY1676" fmla="*/ 2407150 h 7045690"/>
                <a:gd name="connsiteX1677" fmla="*/ 275750 w 6637922"/>
                <a:gd name="connsiteY1677" fmla="*/ 2399636 h 7045690"/>
                <a:gd name="connsiteX1678" fmla="*/ 324574 w 6637922"/>
                <a:gd name="connsiteY1678" fmla="*/ 2275703 h 7045690"/>
                <a:gd name="connsiteX1679" fmla="*/ 320819 w 6637922"/>
                <a:gd name="connsiteY1679" fmla="*/ 2309503 h 7045690"/>
                <a:gd name="connsiteX1680" fmla="*/ 339597 w 6637922"/>
                <a:gd name="connsiteY1680" fmla="*/ 2317016 h 7045690"/>
                <a:gd name="connsiteX1681" fmla="*/ 347109 w 6637922"/>
                <a:gd name="connsiteY1681" fmla="*/ 2320771 h 7045690"/>
                <a:gd name="connsiteX1682" fmla="*/ 283262 w 6637922"/>
                <a:gd name="connsiteY1682" fmla="*/ 2181816 h 7045690"/>
                <a:gd name="connsiteX1683" fmla="*/ 456023 w 6637922"/>
                <a:gd name="connsiteY1683" fmla="*/ 2170551 h 7045690"/>
                <a:gd name="connsiteX1684" fmla="*/ 392177 w 6637922"/>
                <a:gd name="connsiteY1684" fmla="*/ 2031596 h 7045690"/>
                <a:gd name="connsiteX1685" fmla="*/ 332086 w 6637922"/>
                <a:gd name="connsiteY1685" fmla="*/ 2016574 h 7045690"/>
                <a:gd name="connsiteX1686" fmla="*/ 332086 w 6637922"/>
                <a:gd name="connsiteY1686" fmla="*/ 1941463 h 7045690"/>
                <a:gd name="connsiteX1687" fmla="*/ 309552 w 6637922"/>
                <a:gd name="connsiteY1687" fmla="*/ 1892642 h 7045690"/>
                <a:gd name="connsiteX1688" fmla="*/ 302040 w 6637922"/>
                <a:gd name="connsiteY1688" fmla="*/ 1866352 h 7045690"/>
                <a:gd name="connsiteX1689" fmla="*/ 298285 w 6637922"/>
                <a:gd name="connsiteY1689" fmla="*/ 1866352 h 7045690"/>
                <a:gd name="connsiteX1690" fmla="*/ 617518 w 6637922"/>
                <a:gd name="connsiteY1690" fmla="*/ 1325556 h 7045690"/>
                <a:gd name="connsiteX1691" fmla="*/ 621274 w 6637922"/>
                <a:gd name="connsiteY1691" fmla="*/ 1325556 h 7045690"/>
                <a:gd name="connsiteX1692" fmla="*/ 625030 w 6637922"/>
                <a:gd name="connsiteY1692" fmla="*/ 1321800 h 7045690"/>
                <a:gd name="connsiteX1693" fmla="*/ 636297 w 6637922"/>
                <a:gd name="connsiteY1693" fmla="*/ 1321800 h 7045690"/>
                <a:gd name="connsiteX1694" fmla="*/ 636297 w 6637922"/>
                <a:gd name="connsiteY1694" fmla="*/ 1329311 h 7045690"/>
                <a:gd name="connsiteX1695" fmla="*/ 824081 w 6637922"/>
                <a:gd name="connsiteY1695" fmla="*/ 1280488 h 7045690"/>
                <a:gd name="connsiteX1696" fmla="*/ 899195 w 6637922"/>
                <a:gd name="connsiteY1696" fmla="*/ 1115244 h 7045690"/>
                <a:gd name="connsiteX1697" fmla="*/ 831592 w 6637922"/>
                <a:gd name="connsiteY1697" fmla="*/ 1062667 h 7045690"/>
                <a:gd name="connsiteX1698" fmla="*/ 861638 w 6637922"/>
                <a:gd name="connsiteY1698" fmla="*/ 1055155 h 7045690"/>
                <a:gd name="connsiteX1699" fmla="*/ 831592 w 6637922"/>
                <a:gd name="connsiteY1699" fmla="*/ 1025111 h 7045690"/>
                <a:gd name="connsiteX1700" fmla="*/ 594984 w 6637922"/>
                <a:gd name="connsiteY1700" fmla="*/ 1186600 h 7045690"/>
                <a:gd name="connsiteX1701" fmla="*/ 685121 w 6637922"/>
                <a:gd name="connsiteY1701" fmla="*/ 1152799 h 7045690"/>
                <a:gd name="connsiteX1702" fmla="*/ 602496 w 6637922"/>
                <a:gd name="connsiteY1702" fmla="*/ 1212888 h 7045690"/>
                <a:gd name="connsiteX1703" fmla="*/ 600618 w 6637922"/>
                <a:gd name="connsiteY1703" fmla="*/ 1213359 h 7045690"/>
                <a:gd name="connsiteX1704" fmla="*/ 587677 w 6637922"/>
                <a:gd name="connsiteY1704" fmla="*/ 1216592 h 7045690"/>
                <a:gd name="connsiteX1705" fmla="*/ 589150 w 6637922"/>
                <a:gd name="connsiteY1705" fmla="*/ 1214064 h 7045690"/>
                <a:gd name="connsiteX1706" fmla="*/ 587473 w 6637922"/>
                <a:gd name="connsiteY1706" fmla="*/ 1216643 h 7045690"/>
                <a:gd name="connsiteX1707" fmla="*/ 587677 w 6637922"/>
                <a:gd name="connsiteY1707" fmla="*/ 1216592 h 7045690"/>
                <a:gd name="connsiteX1708" fmla="*/ 580687 w 6637922"/>
                <a:gd name="connsiteY1708" fmla="*/ 1228600 h 7045690"/>
                <a:gd name="connsiteX1709" fmla="*/ 232585 w 6637922"/>
                <a:gd name="connsiteY1709" fmla="*/ 1823706 h 7045690"/>
                <a:gd name="connsiteX1710" fmla="*/ 190004 w 6637922"/>
                <a:gd name="connsiteY1710" fmla="*/ 1896397 h 7045690"/>
                <a:gd name="connsiteX1711" fmla="*/ 189370 w 6637922"/>
                <a:gd name="connsiteY1711" fmla="*/ 1896397 h 7045690"/>
                <a:gd name="connsiteX1712" fmla="*/ 182966 w 6637922"/>
                <a:gd name="connsiteY1712" fmla="*/ 1908412 h 7045690"/>
                <a:gd name="connsiteX1713" fmla="*/ 190004 w 6637922"/>
                <a:gd name="connsiteY1713" fmla="*/ 1896397 h 7045690"/>
                <a:gd name="connsiteX1714" fmla="*/ 193126 w 6637922"/>
                <a:gd name="connsiteY1714" fmla="*/ 1896397 h 7045690"/>
                <a:gd name="connsiteX1715" fmla="*/ 193126 w 6637922"/>
                <a:gd name="connsiteY1715" fmla="*/ 1900153 h 7045690"/>
                <a:gd name="connsiteX1716" fmla="*/ 193126 w 6637922"/>
                <a:gd name="connsiteY1716" fmla="*/ 1907664 h 7045690"/>
                <a:gd name="connsiteX1717" fmla="*/ 200637 w 6637922"/>
                <a:gd name="connsiteY1717" fmla="*/ 1937709 h 7045690"/>
                <a:gd name="connsiteX1718" fmla="*/ 215660 w 6637922"/>
                <a:gd name="connsiteY1718" fmla="*/ 2001552 h 7045690"/>
                <a:gd name="connsiteX1719" fmla="*/ 185614 w 6637922"/>
                <a:gd name="connsiteY1719" fmla="*/ 2039108 h 7045690"/>
                <a:gd name="connsiteX1720" fmla="*/ 230682 w 6637922"/>
                <a:gd name="connsiteY1720" fmla="*/ 2125486 h 7045690"/>
                <a:gd name="connsiteX1721" fmla="*/ 133035 w 6637922"/>
                <a:gd name="connsiteY1721" fmla="*/ 2031596 h 7045690"/>
                <a:gd name="connsiteX1722" fmla="*/ 170591 w 6637922"/>
                <a:gd name="connsiteY1722" fmla="*/ 2185573 h 7045690"/>
                <a:gd name="connsiteX1723" fmla="*/ 226927 w 6637922"/>
                <a:gd name="connsiteY1723" fmla="*/ 2200593 h 7045690"/>
                <a:gd name="connsiteX1724" fmla="*/ 163080 w 6637922"/>
                <a:gd name="connsiteY1724" fmla="*/ 2245657 h 7045690"/>
                <a:gd name="connsiteX1725" fmla="*/ 84211 w 6637922"/>
                <a:gd name="connsiteY1725" fmla="*/ 2114217 h 7045690"/>
                <a:gd name="connsiteX1726" fmla="*/ 57921 w 6637922"/>
                <a:gd name="connsiteY1726" fmla="*/ 2163037 h 7045690"/>
                <a:gd name="connsiteX1727" fmla="*/ 16608 w 6637922"/>
                <a:gd name="connsiteY1727" fmla="*/ 2042862 h 7045690"/>
                <a:gd name="connsiteX1728" fmla="*/ 50409 w 6637922"/>
                <a:gd name="connsiteY1728" fmla="*/ 2065397 h 7045690"/>
                <a:gd name="connsiteX1729" fmla="*/ 28814 w 6637922"/>
                <a:gd name="connsiteY1729" fmla="*/ 2008593 h 7045690"/>
                <a:gd name="connsiteX1730" fmla="*/ 24307 w 6637922"/>
                <a:gd name="connsiteY1730" fmla="*/ 1972989 h 7045690"/>
                <a:gd name="connsiteX1731" fmla="*/ 39524 w 6637922"/>
                <a:gd name="connsiteY1731" fmla="*/ 1947023 h 7045690"/>
                <a:gd name="connsiteX1732" fmla="*/ 78383 w 6637922"/>
                <a:gd name="connsiteY1732" fmla="*/ 1880064 h 7045690"/>
                <a:gd name="connsiteX1733" fmla="*/ 74889 w 6637922"/>
                <a:gd name="connsiteY1733" fmla="*/ 1885994 h 7045690"/>
                <a:gd name="connsiteX1734" fmla="*/ 78342 w 6637922"/>
                <a:gd name="connsiteY1734" fmla="*/ 1880085 h 7045690"/>
                <a:gd name="connsiteX1735" fmla="*/ 549916 w 6637922"/>
                <a:gd name="connsiteY1735" fmla="*/ 1073935 h 7045690"/>
                <a:gd name="connsiteX1736" fmla="*/ 681365 w 6637922"/>
                <a:gd name="connsiteY1736" fmla="*/ 1051399 h 7045690"/>
                <a:gd name="connsiteX1737" fmla="*/ 914218 w 6637922"/>
                <a:gd name="connsiteY1737" fmla="*/ 934978 h 7045690"/>
                <a:gd name="connsiteX1738" fmla="*/ 891683 w 6637922"/>
                <a:gd name="connsiteY1738" fmla="*/ 1025111 h 7045690"/>
                <a:gd name="connsiteX1739" fmla="*/ 1045667 w 6637922"/>
                <a:gd name="connsiteY1739" fmla="*/ 931222 h 7045690"/>
                <a:gd name="connsiteX1740" fmla="*/ 1019377 w 6637922"/>
                <a:gd name="connsiteY1740" fmla="*/ 995066 h 7045690"/>
                <a:gd name="connsiteX1741" fmla="*/ 1143315 w 6637922"/>
                <a:gd name="connsiteY1741" fmla="*/ 1025111 h 7045690"/>
                <a:gd name="connsiteX1742" fmla="*/ 1624039 w 6637922"/>
                <a:gd name="connsiteY1742" fmla="*/ 750957 h 7045690"/>
                <a:gd name="connsiteX1743" fmla="*/ 1620286 w 6637922"/>
                <a:gd name="connsiteY1743" fmla="*/ 781001 h 7045690"/>
                <a:gd name="connsiteX1744" fmla="*/ 2101014 w 6637922"/>
                <a:gd name="connsiteY1744" fmla="*/ 630779 h 7045690"/>
                <a:gd name="connsiteX1745" fmla="*/ 2262508 w 6637922"/>
                <a:gd name="connsiteY1745" fmla="*/ 664579 h 7045690"/>
                <a:gd name="connsiteX1746" fmla="*/ 2209928 w 6637922"/>
                <a:gd name="connsiteY1746" fmla="*/ 784756 h 7045690"/>
                <a:gd name="connsiteX1747" fmla="*/ 1973318 w 6637922"/>
                <a:gd name="connsiteY1747" fmla="*/ 754712 h 7045690"/>
                <a:gd name="connsiteX1748" fmla="*/ 2018386 w 6637922"/>
                <a:gd name="connsiteY1748" fmla="*/ 792267 h 7045690"/>
                <a:gd name="connsiteX1749" fmla="*/ 1886940 w 6637922"/>
                <a:gd name="connsiteY1749" fmla="*/ 803534 h 7045690"/>
                <a:gd name="connsiteX1750" fmla="*/ 1916983 w 6637922"/>
                <a:gd name="connsiteY1750" fmla="*/ 841089 h 7045690"/>
                <a:gd name="connsiteX1751" fmla="*/ 1823092 w 6637922"/>
                <a:gd name="connsiteY1751" fmla="*/ 818556 h 7045690"/>
                <a:gd name="connsiteX1752" fmla="*/ 1669107 w 6637922"/>
                <a:gd name="connsiteY1752" fmla="*/ 950000 h 7045690"/>
                <a:gd name="connsiteX1753" fmla="*/ 1759245 w 6637922"/>
                <a:gd name="connsiteY1753" fmla="*/ 811045 h 7045690"/>
                <a:gd name="connsiteX1754" fmla="*/ 1770511 w 6637922"/>
                <a:gd name="connsiteY1754" fmla="*/ 758468 h 7045690"/>
                <a:gd name="connsiteX1755" fmla="*/ 1548928 w 6637922"/>
                <a:gd name="connsiteY1755" fmla="*/ 867378 h 7045690"/>
                <a:gd name="connsiteX1756" fmla="*/ 1586483 w 6637922"/>
                <a:gd name="connsiteY1756" fmla="*/ 833578 h 7045690"/>
                <a:gd name="connsiteX1757" fmla="*/ 1421235 w 6637922"/>
                <a:gd name="connsiteY1757" fmla="*/ 848600 h 7045690"/>
                <a:gd name="connsiteX1758" fmla="*/ 1327343 w 6637922"/>
                <a:gd name="connsiteY1758" fmla="*/ 972533 h 7045690"/>
                <a:gd name="connsiteX1759" fmla="*/ 1646574 w 6637922"/>
                <a:gd name="connsiteY1759" fmla="*/ 908689 h 7045690"/>
                <a:gd name="connsiteX1760" fmla="*/ 1518883 w 6637922"/>
                <a:gd name="connsiteY1760" fmla="*/ 1062667 h 7045690"/>
                <a:gd name="connsiteX1761" fmla="*/ 1518824 w 6637922"/>
                <a:gd name="connsiteY1761" fmla="*/ 1062652 h 7045690"/>
                <a:gd name="connsiteX1762" fmla="*/ 1519294 w 6637922"/>
                <a:gd name="connsiteY1762" fmla="*/ 1067591 h 7045690"/>
                <a:gd name="connsiteX1763" fmla="*/ 1510298 w 6637922"/>
                <a:gd name="connsiteY1763" fmla="*/ 1073147 h 7045690"/>
                <a:gd name="connsiteX1764" fmla="*/ 1511357 w 6637922"/>
                <a:gd name="connsiteY1764" fmla="*/ 1071758 h 7045690"/>
                <a:gd name="connsiteX1765" fmla="*/ 1518379 w 6637922"/>
                <a:gd name="connsiteY1765" fmla="*/ 1062541 h 7045690"/>
                <a:gd name="connsiteX1766" fmla="*/ 1503860 w 6637922"/>
                <a:gd name="connsiteY1766" fmla="*/ 1058912 h 7045690"/>
                <a:gd name="connsiteX1767" fmla="*/ 1545173 w 6637922"/>
                <a:gd name="connsiteY1767" fmla="*/ 1216643 h 7045690"/>
                <a:gd name="connsiteX1768" fmla="*/ 1789292 w 6637922"/>
                <a:gd name="connsiteY1768" fmla="*/ 1100223 h 7045690"/>
                <a:gd name="connsiteX1769" fmla="*/ 1661601 w 6637922"/>
                <a:gd name="connsiteY1769" fmla="*/ 1081444 h 7045690"/>
                <a:gd name="connsiteX1770" fmla="*/ 1744225 w 6637922"/>
                <a:gd name="connsiteY1770" fmla="*/ 1025111 h 7045690"/>
                <a:gd name="connsiteX1771" fmla="*/ 1732955 w 6637922"/>
                <a:gd name="connsiteY1771" fmla="*/ 1051399 h 7045690"/>
                <a:gd name="connsiteX1772" fmla="*/ 1973318 w 6637922"/>
                <a:gd name="connsiteY1772" fmla="*/ 1006333 h 7045690"/>
                <a:gd name="connsiteX1773" fmla="*/ 1901958 w 6637922"/>
                <a:gd name="connsiteY1773" fmla="*/ 1081444 h 7045690"/>
                <a:gd name="connsiteX1774" fmla="*/ 2003366 w 6637922"/>
                <a:gd name="connsiteY1774" fmla="*/ 1085200 h 7045690"/>
                <a:gd name="connsiteX1775" fmla="*/ 2010872 w 6637922"/>
                <a:gd name="connsiteY1775" fmla="*/ 998822 h 7045690"/>
                <a:gd name="connsiteX1776" fmla="*/ 2330110 w 6637922"/>
                <a:gd name="connsiteY1776" fmla="*/ 1028866 h 7045690"/>
                <a:gd name="connsiteX1777" fmla="*/ 2345133 w 6637922"/>
                <a:gd name="connsiteY1777" fmla="*/ 1021355 h 7045690"/>
                <a:gd name="connsiteX1778" fmla="*/ 2465316 w 6637922"/>
                <a:gd name="connsiteY1778" fmla="*/ 844845 h 7045690"/>
                <a:gd name="connsiteX1779" fmla="*/ 2600525 w 6637922"/>
                <a:gd name="connsiteY1779" fmla="*/ 867378 h 7045690"/>
                <a:gd name="connsiteX1780" fmla="*/ 2491603 w 6637922"/>
                <a:gd name="connsiteY1780" fmla="*/ 702135 h 7045690"/>
                <a:gd name="connsiteX1781" fmla="*/ 2420246 w 6637922"/>
                <a:gd name="connsiteY1781" fmla="*/ 856112 h 7045690"/>
                <a:gd name="connsiteX1782" fmla="*/ 2270020 w 6637922"/>
                <a:gd name="connsiteY1782" fmla="*/ 950000 h 7045690"/>
                <a:gd name="connsiteX1783" fmla="*/ 2292553 w 6637922"/>
                <a:gd name="connsiteY1783" fmla="*/ 893667 h 7045690"/>
                <a:gd name="connsiteX1784" fmla="*/ 2134812 w 6637922"/>
                <a:gd name="connsiteY1784" fmla="*/ 916200 h 7045690"/>
                <a:gd name="connsiteX1785" fmla="*/ 2277529 w 6637922"/>
                <a:gd name="connsiteY1785" fmla="*/ 818556 h 7045690"/>
                <a:gd name="connsiteX1786" fmla="*/ 2217439 w 6637922"/>
                <a:gd name="connsiteY1786" fmla="*/ 811045 h 7045690"/>
                <a:gd name="connsiteX1787" fmla="*/ 2386446 w 6637922"/>
                <a:gd name="connsiteY1787" fmla="*/ 784756 h 7045690"/>
                <a:gd name="connsiteX1788" fmla="*/ 2435269 w 6637922"/>
                <a:gd name="connsiteY1788" fmla="*/ 732179 h 7045690"/>
                <a:gd name="connsiteX1789" fmla="*/ 2247483 w 6637922"/>
                <a:gd name="connsiteY1789" fmla="*/ 702135 h 7045690"/>
                <a:gd name="connsiteX1790" fmla="*/ 2532917 w 6637922"/>
                <a:gd name="connsiteY1790" fmla="*/ 645802 h 7045690"/>
                <a:gd name="connsiteX1791" fmla="*/ 2532917 w 6637922"/>
                <a:gd name="connsiteY1791" fmla="*/ 657068 h 7045690"/>
                <a:gd name="connsiteX1792" fmla="*/ 2690831 w 6637922"/>
                <a:gd name="connsiteY1792" fmla="*/ 568343 h 7045690"/>
                <a:gd name="connsiteX1793" fmla="*/ 2716751 w 6637922"/>
                <a:gd name="connsiteY1793" fmla="*/ 533397 h 7045690"/>
                <a:gd name="connsiteX1794" fmla="*/ 2713624 w 6637922"/>
                <a:gd name="connsiteY1794" fmla="*/ 533397 h 7045690"/>
                <a:gd name="connsiteX1795" fmla="*/ 2724735 w 6637922"/>
                <a:gd name="connsiteY1795" fmla="*/ 528634 h 7045690"/>
                <a:gd name="connsiteX1796" fmla="*/ 2717238 w 6637922"/>
                <a:gd name="connsiteY1796" fmla="*/ 533132 h 7045690"/>
                <a:gd name="connsiteX1797" fmla="*/ 2761308 w 6637922"/>
                <a:gd name="connsiteY1797" fmla="*/ 532725 h 7045690"/>
                <a:gd name="connsiteX1798" fmla="*/ 2885951 w 6637922"/>
                <a:gd name="connsiteY1798" fmla="*/ 473047 h 7045690"/>
                <a:gd name="connsiteX1799" fmla="*/ 2893462 w 6637922"/>
                <a:gd name="connsiteY1799" fmla="*/ 499336 h 7045690"/>
                <a:gd name="connsiteX1800" fmla="*/ 2964820 w 6637922"/>
                <a:gd name="connsiteY1800" fmla="*/ 469291 h 7045690"/>
                <a:gd name="connsiteX1801" fmla="*/ 2810837 w 6637922"/>
                <a:gd name="connsiteY1801" fmla="*/ 514358 h 7045690"/>
                <a:gd name="connsiteX1802" fmla="*/ 2833372 w 6637922"/>
                <a:gd name="connsiteY1802" fmla="*/ 559424 h 7045690"/>
                <a:gd name="connsiteX1803" fmla="*/ 2664363 w 6637922"/>
                <a:gd name="connsiteY1803" fmla="*/ 675846 h 7045690"/>
                <a:gd name="connsiteX1804" fmla="*/ 2904730 w 6637922"/>
                <a:gd name="connsiteY1804" fmla="*/ 529380 h 7045690"/>
                <a:gd name="connsiteX1805" fmla="*/ 2972329 w 6637922"/>
                <a:gd name="connsiteY1805" fmla="*/ 559424 h 7045690"/>
                <a:gd name="connsiteX1806" fmla="*/ 2991107 w 6637922"/>
                <a:gd name="connsiteY1806" fmla="*/ 536891 h 7045690"/>
                <a:gd name="connsiteX1807" fmla="*/ 2942286 w 6637922"/>
                <a:gd name="connsiteY1807" fmla="*/ 657068 h 7045690"/>
                <a:gd name="connsiteX1808" fmla="*/ 2919753 w 6637922"/>
                <a:gd name="connsiteY1808" fmla="*/ 634535 h 7045690"/>
                <a:gd name="connsiteX1809" fmla="*/ 2777034 w 6637922"/>
                <a:gd name="connsiteY1809" fmla="*/ 720912 h 7045690"/>
                <a:gd name="connsiteX1810" fmla="*/ 2814594 w 6637922"/>
                <a:gd name="connsiteY1810" fmla="*/ 683357 h 7045690"/>
                <a:gd name="connsiteX1811" fmla="*/ 2593009 w 6637922"/>
                <a:gd name="connsiteY1811" fmla="*/ 807290 h 7045690"/>
                <a:gd name="connsiteX1812" fmla="*/ 3047446 w 6637922"/>
                <a:gd name="connsiteY1812" fmla="*/ 709646 h 7045690"/>
                <a:gd name="connsiteX1813" fmla="*/ 3096267 w 6637922"/>
                <a:gd name="connsiteY1813" fmla="*/ 420469 h 7045690"/>
                <a:gd name="connsiteX1814" fmla="*/ 3407986 w 6637922"/>
                <a:gd name="connsiteY1814" fmla="*/ 341603 h 7045690"/>
                <a:gd name="connsiteX1815" fmla="*/ 3407986 w 6637922"/>
                <a:gd name="connsiteY1815" fmla="*/ 364136 h 7045690"/>
                <a:gd name="connsiteX1816" fmla="*/ 3516901 w 6637922"/>
                <a:gd name="connsiteY1816" fmla="*/ 330337 h 7045690"/>
                <a:gd name="connsiteX1817" fmla="*/ 3531924 w 6637922"/>
                <a:gd name="connsiteY1817" fmla="*/ 394181 h 7045690"/>
                <a:gd name="connsiteX1818" fmla="*/ 3663373 w 6637922"/>
                <a:gd name="connsiteY1818" fmla="*/ 326581 h 7045690"/>
                <a:gd name="connsiteX1819" fmla="*/ 3494367 w 6637922"/>
                <a:gd name="connsiteY1819" fmla="*/ 420469 h 7045690"/>
                <a:gd name="connsiteX1820" fmla="*/ 3516901 w 6637922"/>
                <a:gd name="connsiteY1820" fmla="*/ 394181 h 7045690"/>
                <a:gd name="connsiteX1821" fmla="*/ 3299076 w 6637922"/>
                <a:gd name="connsiteY1821" fmla="*/ 446758 h 7045690"/>
                <a:gd name="connsiteX1822" fmla="*/ 3242741 w 6637922"/>
                <a:gd name="connsiteY1822" fmla="*/ 405447 h 7045690"/>
                <a:gd name="connsiteX1823" fmla="*/ 3156359 w 6637922"/>
                <a:gd name="connsiteY1823" fmla="*/ 484314 h 7045690"/>
                <a:gd name="connsiteX1824" fmla="*/ 3246495 w 6637922"/>
                <a:gd name="connsiteY1824" fmla="*/ 529380 h 7045690"/>
                <a:gd name="connsiteX1825" fmla="*/ 3392963 w 6637922"/>
                <a:gd name="connsiteY1825" fmla="*/ 480558 h 7045690"/>
                <a:gd name="connsiteX1826" fmla="*/ 3235226 w 6637922"/>
                <a:gd name="connsiteY1826" fmla="*/ 536891 h 7045690"/>
                <a:gd name="connsiteX1827" fmla="*/ 3238984 w 6637922"/>
                <a:gd name="connsiteY1827" fmla="*/ 717157 h 7045690"/>
                <a:gd name="connsiteX1828" fmla="*/ 3269030 w 6637922"/>
                <a:gd name="connsiteY1828" fmla="*/ 608246 h 7045690"/>
                <a:gd name="connsiteX1829" fmla="*/ 3516901 w 6637922"/>
                <a:gd name="connsiteY1829" fmla="*/ 461780 h 7045690"/>
                <a:gd name="connsiteX1830" fmla="*/ 3513145 w 6637922"/>
                <a:gd name="connsiteY1830" fmla="*/ 473047 h 7045690"/>
                <a:gd name="connsiteX1831" fmla="*/ 3614549 w 6637922"/>
                <a:gd name="connsiteY1831" fmla="*/ 435492 h 7045690"/>
                <a:gd name="connsiteX1832" fmla="*/ 3580747 w 6637922"/>
                <a:gd name="connsiteY1832" fmla="*/ 495580 h 7045690"/>
                <a:gd name="connsiteX1833" fmla="*/ 3708441 w 6637922"/>
                <a:gd name="connsiteY1833" fmla="*/ 390425 h 7045690"/>
                <a:gd name="connsiteX1834" fmla="*/ 3809844 w 6637922"/>
                <a:gd name="connsiteY1834" fmla="*/ 420469 h 7045690"/>
                <a:gd name="connsiteX1835" fmla="*/ 3802333 w 6637922"/>
                <a:gd name="connsiteY1835" fmla="*/ 326581 h 7045690"/>
                <a:gd name="connsiteX1836" fmla="*/ 3719708 w 6637922"/>
                <a:gd name="connsiteY1836" fmla="*/ 375403 h 7045690"/>
                <a:gd name="connsiteX1837" fmla="*/ 3779799 w 6637922"/>
                <a:gd name="connsiteY1837" fmla="*/ 292781 h 7045690"/>
                <a:gd name="connsiteX1838" fmla="*/ 3791066 w 6637922"/>
                <a:gd name="connsiteY1838" fmla="*/ 296537 h 7045690"/>
                <a:gd name="connsiteX1839" fmla="*/ 3824867 w 6637922"/>
                <a:gd name="connsiteY1839" fmla="*/ 236448 h 7045690"/>
                <a:gd name="connsiteX1840" fmla="*/ 3930026 w 6637922"/>
                <a:gd name="connsiteY1840" fmla="*/ 277759 h 7045690"/>
                <a:gd name="connsiteX1841" fmla="*/ 3896225 w 6637922"/>
                <a:gd name="connsiteY1841" fmla="*/ 217670 h 7045690"/>
                <a:gd name="connsiteX1842" fmla="*/ 4384464 w 6637922"/>
                <a:gd name="connsiteY1842" fmla="*/ 146315 h 7045690"/>
                <a:gd name="connsiteX1843" fmla="*/ 4418266 w 6637922"/>
                <a:gd name="connsiteY1843" fmla="*/ 281515 h 7045690"/>
                <a:gd name="connsiteX1844" fmla="*/ 4200436 w 6637922"/>
                <a:gd name="connsiteY1844" fmla="*/ 334092 h 7045690"/>
                <a:gd name="connsiteX1845" fmla="*/ 4346908 w 6637922"/>
                <a:gd name="connsiteY1845" fmla="*/ 228937 h 7045690"/>
                <a:gd name="connsiteX1846" fmla="*/ 4136589 w 6637922"/>
                <a:gd name="connsiteY1846" fmla="*/ 236448 h 7045690"/>
                <a:gd name="connsiteX1847" fmla="*/ 3843646 w 6637922"/>
                <a:gd name="connsiteY1847" fmla="*/ 356625 h 7045690"/>
                <a:gd name="connsiteX1848" fmla="*/ 3806089 w 6637922"/>
                <a:gd name="connsiteY1848" fmla="*/ 439247 h 7045690"/>
                <a:gd name="connsiteX1849" fmla="*/ 4136589 w 6637922"/>
                <a:gd name="connsiteY1849" fmla="*/ 379158 h 7045690"/>
                <a:gd name="connsiteX1850" fmla="*/ 4106544 w 6637922"/>
                <a:gd name="connsiteY1850" fmla="*/ 409203 h 7045690"/>
                <a:gd name="connsiteX1851" fmla="*/ 4260527 w 6637922"/>
                <a:gd name="connsiteY1851" fmla="*/ 352870 h 7045690"/>
                <a:gd name="connsiteX1852" fmla="*/ 4253015 w 6637922"/>
                <a:gd name="connsiteY1852" fmla="*/ 349114 h 7045690"/>
                <a:gd name="connsiteX1853" fmla="*/ 4376953 w 6637922"/>
                <a:gd name="connsiteY1853" fmla="*/ 379158 h 7045690"/>
                <a:gd name="connsiteX1854" fmla="*/ 4455822 w 6637922"/>
                <a:gd name="connsiteY1854" fmla="*/ 326581 h 7045690"/>
                <a:gd name="connsiteX1855" fmla="*/ 4564737 w 6637922"/>
                <a:gd name="connsiteY1855" fmla="*/ 349114 h 7045690"/>
                <a:gd name="connsiteX1856" fmla="*/ 4545959 w 6637922"/>
                <a:gd name="connsiteY1856" fmla="*/ 296537 h 7045690"/>
                <a:gd name="connsiteX1857" fmla="*/ 4662385 w 6637922"/>
                <a:gd name="connsiteY1857" fmla="*/ 262737 h 7045690"/>
                <a:gd name="connsiteX1858" fmla="*/ 4651118 w 6637922"/>
                <a:gd name="connsiteY1858" fmla="*/ 213915 h 7045690"/>
                <a:gd name="connsiteX1859" fmla="*/ 4512158 w 6637922"/>
                <a:gd name="connsiteY1859" fmla="*/ 232693 h 7045690"/>
                <a:gd name="connsiteX1860" fmla="*/ 4591027 w 6637922"/>
                <a:gd name="connsiteY1860" fmla="*/ 150071 h 7045690"/>
                <a:gd name="connsiteX1861" fmla="*/ 4681164 w 6637922"/>
                <a:gd name="connsiteY1861" fmla="*/ 206404 h 7045690"/>
                <a:gd name="connsiteX1862" fmla="*/ 4729988 w 6637922"/>
                <a:gd name="connsiteY1862" fmla="*/ 161337 h 7045690"/>
                <a:gd name="connsiteX1863" fmla="*/ 4718720 w 6637922"/>
                <a:gd name="connsiteY1863" fmla="*/ 180115 h 7045690"/>
                <a:gd name="connsiteX1864" fmla="*/ 4820124 w 6637922"/>
                <a:gd name="connsiteY1864" fmla="*/ 138804 h 7045690"/>
                <a:gd name="connsiteX1865" fmla="*/ 4632340 w 6637922"/>
                <a:gd name="connsiteY1865" fmla="*/ 161337 h 7045690"/>
                <a:gd name="connsiteX1866" fmla="*/ 4812613 w 6637922"/>
                <a:gd name="connsiteY1866" fmla="*/ 48671 h 7045690"/>
                <a:gd name="connsiteX1867" fmla="*/ 4893360 w 6637922"/>
                <a:gd name="connsiteY1867" fmla="*/ 28016 h 7045690"/>
                <a:gd name="connsiteX1868" fmla="*/ 5072218 w 6637922"/>
                <a:gd name="connsiteY1868" fmla="*/ 0 h 7045690"/>
                <a:gd name="connsiteX1869" fmla="*/ 5128209 w 6637922"/>
                <a:gd name="connsiteY1869" fmla="*/ 48559 h 7045690"/>
                <a:gd name="connsiteX1870" fmla="*/ 5019959 w 6637922"/>
                <a:gd name="connsiteY1870" fmla="*/ 127000 h 7045690"/>
                <a:gd name="connsiteX1871" fmla="*/ 5072218 w 6637922"/>
                <a:gd name="connsiteY1871" fmla="*/ 0 h 704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</a:cxnLst>
              <a:rect l="l" t="t" r="r" b="b"/>
              <a:pathLst>
                <a:path w="6637922" h="7045690">
                  <a:moveTo>
                    <a:pt x="2170259" y="6905110"/>
                  </a:moveTo>
                  <a:lnTo>
                    <a:pt x="2176246" y="6908624"/>
                  </a:lnTo>
                  <a:cubicBezTo>
                    <a:pt x="2213922" y="6930777"/>
                    <a:pt x="2212512" y="6930154"/>
                    <a:pt x="2185022" y="6914316"/>
                  </a:cubicBezTo>
                  <a:lnTo>
                    <a:pt x="2169773" y="6905500"/>
                  </a:lnTo>
                  <a:close/>
                  <a:moveTo>
                    <a:pt x="2330238" y="6763680"/>
                  </a:moveTo>
                  <a:lnTo>
                    <a:pt x="2329786" y="6764226"/>
                  </a:lnTo>
                  <a:lnTo>
                    <a:pt x="2316791" y="6779870"/>
                  </a:lnTo>
                  <a:cubicBezTo>
                    <a:pt x="2313798" y="6795356"/>
                    <a:pt x="2337755" y="6808730"/>
                    <a:pt x="2349030" y="6819992"/>
                  </a:cubicBezTo>
                  <a:cubicBezTo>
                    <a:pt x="2210920" y="6828439"/>
                    <a:pt x="2220785" y="6858003"/>
                    <a:pt x="2183615" y="6894430"/>
                  </a:cubicBezTo>
                  <a:lnTo>
                    <a:pt x="2170259" y="6905110"/>
                  </a:lnTo>
                  <a:lnTo>
                    <a:pt x="2148847" y="6892539"/>
                  </a:lnTo>
                  <a:cubicBezTo>
                    <a:pt x="2127317" y="6879912"/>
                    <a:pt x="2099117" y="6863400"/>
                    <a:pt x="2063414" y="6842517"/>
                  </a:cubicBezTo>
                  <a:cubicBezTo>
                    <a:pt x="2063414" y="6842517"/>
                    <a:pt x="2063414" y="6842517"/>
                    <a:pt x="2074690" y="6842517"/>
                  </a:cubicBezTo>
                  <a:cubicBezTo>
                    <a:pt x="2074690" y="6842517"/>
                    <a:pt x="2074690" y="6842517"/>
                    <a:pt x="2108511" y="6831255"/>
                  </a:cubicBezTo>
                  <a:cubicBezTo>
                    <a:pt x="2108511" y="6831255"/>
                    <a:pt x="2108511" y="6831255"/>
                    <a:pt x="2183675" y="6812484"/>
                  </a:cubicBezTo>
                  <a:cubicBezTo>
                    <a:pt x="2232529" y="6797467"/>
                    <a:pt x="2281384" y="6782451"/>
                    <a:pt x="2330238" y="6763680"/>
                  </a:cubicBezTo>
                  <a:close/>
                  <a:moveTo>
                    <a:pt x="2354577" y="6756337"/>
                  </a:moveTo>
                  <a:lnTo>
                    <a:pt x="2349639" y="6757909"/>
                  </a:lnTo>
                  <a:lnTo>
                    <a:pt x="2329786" y="6764226"/>
                  </a:lnTo>
                  <a:close/>
                  <a:moveTo>
                    <a:pt x="2364372" y="6753220"/>
                  </a:moveTo>
                  <a:lnTo>
                    <a:pt x="2354577" y="6756337"/>
                  </a:lnTo>
                  <a:lnTo>
                    <a:pt x="2360007" y="6754609"/>
                  </a:lnTo>
                  <a:cubicBezTo>
                    <a:pt x="2364372" y="6753220"/>
                    <a:pt x="2364372" y="6753220"/>
                    <a:pt x="2364372" y="6753220"/>
                  </a:cubicBezTo>
                  <a:close/>
                  <a:moveTo>
                    <a:pt x="2025897" y="6699720"/>
                  </a:moveTo>
                  <a:lnTo>
                    <a:pt x="2026198" y="6699720"/>
                  </a:lnTo>
                  <a:lnTo>
                    <a:pt x="2032429" y="6703410"/>
                  </a:lnTo>
                  <a:cubicBezTo>
                    <a:pt x="2033980" y="6704356"/>
                    <a:pt x="2032002" y="6703241"/>
                    <a:pt x="2025897" y="6699720"/>
                  </a:cubicBezTo>
                  <a:close/>
                  <a:moveTo>
                    <a:pt x="2945400" y="6670671"/>
                  </a:moveTo>
                  <a:lnTo>
                    <a:pt x="2927938" y="6699246"/>
                  </a:lnTo>
                  <a:lnTo>
                    <a:pt x="2889840" y="6677021"/>
                  </a:lnTo>
                  <a:close/>
                  <a:moveTo>
                    <a:pt x="3088531" y="6646859"/>
                  </a:moveTo>
                  <a:cubicBezTo>
                    <a:pt x="3088531" y="6646859"/>
                    <a:pt x="3088531" y="6646859"/>
                    <a:pt x="3118435" y="6703803"/>
                  </a:cubicBezTo>
                  <a:cubicBezTo>
                    <a:pt x="3043671" y="6734172"/>
                    <a:pt x="3021241" y="6696210"/>
                    <a:pt x="3002548" y="6662044"/>
                  </a:cubicBezTo>
                  <a:close/>
                  <a:moveTo>
                    <a:pt x="3085097" y="6640509"/>
                  </a:moveTo>
                  <a:cubicBezTo>
                    <a:pt x="3107322" y="6640509"/>
                    <a:pt x="3125845" y="6640509"/>
                    <a:pt x="3151773" y="6640509"/>
                  </a:cubicBezTo>
                  <a:cubicBezTo>
                    <a:pt x="3151773" y="6640509"/>
                    <a:pt x="3151773" y="6640509"/>
                    <a:pt x="3088804" y="6646859"/>
                  </a:cubicBezTo>
                  <a:cubicBezTo>
                    <a:pt x="3088804" y="6646859"/>
                    <a:pt x="3088804" y="6646859"/>
                    <a:pt x="3085097" y="6640509"/>
                  </a:cubicBezTo>
                  <a:close/>
                  <a:moveTo>
                    <a:pt x="3235911" y="6624634"/>
                  </a:moveTo>
                  <a:cubicBezTo>
                    <a:pt x="3201491" y="6632572"/>
                    <a:pt x="3174720" y="6636540"/>
                    <a:pt x="3151773" y="6640509"/>
                  </a:cubicBezTo>
                  <a:close/>
                  <a:moveTo>
                    <a:pt x="2972071" y="6621459"/>
                  </a:moveTo>
                  <a:cubicBezTo>
                    <a:pt x="2987309" y="6629030"/>
                    <a:pt x="2994928" y="6644173"/>
                    <a:pt x="3002548" y="6663101"/>
                  </a:cubicBezTo>
                  <a:cubicBezTo>
                    <a:pt x="3002548" y="6663101"/>
                    <a:pt x="3002548" y="6663101"/>
                    <a:pt x="2945400" y="6670672"/>
                  </a:cubicBezTo>
                  <a:close/>
                  <a:moveTo>
                    <a:pt x="2006377" y="6616704"/>
                  </a:moveTo>
                  <a:lnTo>
                    <a:pt x="2009371" y="6618419"/>
                  </a:lnTo>
                  <a:cubicBezTo>
                    <a:pt x="2033598" y="6632428"/>
                    <a:pt x="2053925" y="6644421"/>
                    <a:pt x="2013622" y="6620931"/>
                  </a:cubicBezTo>
                  <a:close/>
                  <a:moveTo>
                    <a:pt x="2005950" y="6616453"/>
                  </a:moveTo>
                  <a:lnTo>
                    <a:pt x="2006377" y="6616704"/>
                  </a:lnTo>
                  <a:lnTo>
                    <a:pt x="2005941" y="6616454"/>
                  </a:lnTo>
                  <a:close/>
                  <a:moveTo>
                    <a:pt x="1972798" y="6598056"/>
                  </a:moveTo>
                  <a:cubicBezTo>
                    <a:pt x="1970456" y="6596384"/>
                    <a:pt x="1974755" y="6598673"/>
                    <a:pt x="1982061" y="6602780"/>
                  </a:cubicBezTo>
                  <a:lnTo>
                    <a:pt x="2005941" y="6616454"/>
                  </a:lnTo>
                  <a:lnTo>
                    <a:pt x="2003366" y="6617098"/>
                  </a:lnTo>
                  <a:cubicBezTo>
                    <a:pt x="1984115" y="6605362"/>
                    <a:pt x="1975136" y="6599729"/>
                    <a:pt x="1972798" y="6598056"/>
                  </a:cubicBezTo>
                  <a:close/>
                  <a:moveTo>
                    <a:pt x="3448635" y="6586534"/>
                  </a:moveTo>
                  <a:cubicBezTo>
                    <a:pt x="3426223" y="6601774"/>
                    <a:pt x="3388870" y="6624634"/>
                    <a:pt x="3385135" y="6601774"/>
                  </a:cubicBezTo>
                  <a:cubicBezTo>
                    <a:pt x="3403811" y="6586534"/>
                    <a:pt x="3429958" y="6590344"/>
                    <a:pt x="3448635" y="6586534"/>
                  </a:cubicBezTo>
                  <a:close/>
                  <a:moveTo>
                    <a:pt x="3601947" y="6424483"/>
                  </a:moveTo>
                  <a:cubicBezTo>
                    <a:pt x="3611575" y="6425541"/>
                    <a:pt x="3618854" y="6430243"/>
                    <a:pt x="3621672" y="6440588"/>
                  </a:cubicBezTo>
                  <a:cubicBezTo>
                    <a:pt x="3587859" y="6512060"/>
                    <a:pt x="3599130" y="6418018"/>
                    <a:pt x="3535260" y="6463158"/>
                  </a:cubicBezTo>
                  <a:cubicBezTo>
                    <a:pt x="3584101" y="6478205"/>
                    <a:pt x="3602887" y="6530869"/>
                    <a:pt x="3527745" y="6572247"/>
                  </a:cubicBezTo>
                  <a:lnTo>
                    <a:pt x="3508960" y="6459396"/>
                  </a:lnTo>
                  <a:cubicBezTo>
                    <a:pt x="3523049" y="6450933"/>
                    <a:pt x="3573065" y="6421309"/>
                    <a:pt x="3601947" y="6424483"/>
                  </a:cubicBezTo>
                  <a:close/>
                  <a:moveTo>
                    <a:pt x="1586483" y="6406788"/>
                  </a:moveTo>
                  <a:cubicBezTo>
                    <a:pt x="1586483" y="6406788"/>
                    <a:pt x="1586483" y="6406788"/>
                    <a:pt x="1590238" y="6421810"/>
                  </a:cubicBezTo>
                  <a:cubicBezTo>
                    <a:pt x="1590238" y="6421810"/>
                    <a:pt x="1590238" y="6421810"/>
                    <a:pt x="1590238" y="6425566"/>
                  </a:cubicBezTo>
                  <a:lnTo>
                    <a:pt x="1590238" y="6428184"/>
                  </a:lnTo>
                  <a:lnTo>
                    <a:pt x="1582316" y="6423578"/>
                  </a:lnTo>
                  <a:lnTo>
                    <a:pt x="1576448" y="6420168"/>
                  </a:lnTo>
                  <a:close/>
                  <a:moveTo>
                    <a:pt x="3786772" y="6399209"/>
                  </a:moveTo>
                  <a:cubicBezTo>
                    <a:pt x="3791534" y="6399209"/>
                    <a:pt x="3786772" y="6399209"/>
                    <a:pt x="3786772" y="6403972"/>
                  </a:cubicBezTo>
                  <a:lnTo>
                    <a:pt x="3786772" y="6404786"/>
                  </a:lnTo>
                  <a:cubicBezTo>
                    <a:pt x="3786772" y="6407230"/>
                    <a:pt x="3786772" y="6417007"/>
                    <a:pt x="3786772" y="6456115"/>
                  </a:cubicBezTo>
                  <a:cubicBezTo>
                    <a:pt x="3786772" y="6456115"/>
                    <a:pt x="3786772" y="6456115"/>
                    <a:pt x="3632785" y="6500809"/>
                  </a:cubicBezTo>
                  <a:cubicBezTo>
                    <a:pt x="3632785" y="6500809"/>
                    <a:pt x="3632785" y="6500809"/>
                    <a:pt x="3715412" y="6407696"/>
                  </a:cubicBezTo>
                  <a:lnTo>
                    <a:pt x="3700389" y="6444941"/>
                  </a:lnTo>
                  <a:cubicBezTo>
                    <a:pt x="3726679" y="6459839"/>
                    <a:pt x="3775504" y="6422594"/>
                    <a:pt x="3786772" y="6403971"/>
                  </a:cubicBezTo>
                  <a:close/>
                  <a:moveTo>
                    <a:pt x="1495571" y="6373349"/>
                  </a:moveTo>
                  <a:cubicBezTo>
                    <a:pt x="1498036" y="6374674"/>
                    <a:pt x="1513939" y="6383867"/>
                    <a:pt x="1538820" y="6398308"/>
                  </a:cubicBezTo>
                  <a:lnTo>
                    <a:pt x="1576448" y="6420168"/>
                  </a:lnTo>
                  <a:lnTo>
                    <a:pt x="1575908" y="6420888"/>
                  </a:lnTo>
                  <a:lnTo>
                    <a:pt x="1558029" y="6410367"/>
                  </a:lnTo>
                  <a:cubicBezTo>
                    <a:pt x="1510407" y="6382326"/>
                    <a:pt x="1492490" y="6371691"/>
                    <a:pt x="1495571" y="6373349"/>
                  </a:cubicBezTo>
                  <a:close/>
                  <a:moveTo>
                    <a:pt x="4305885" y="6286496"/>
                  </a:moveTo>
                  <a:cubicBezTo>
                    <a:pt x="4305885" y="6286496"/>
                    <a:pt x="4305885" y="6286496"/>
                    <a:pt x="3832810" y="6445246"/>
                  </a:cubicBezTo>
                  <a:cubicBezTo>
                    <a:pt x="4043065" y="6369651"/>
                    <a:pt x="4166966" y="6331853"/>
                    <a:pt x="4305885" y="6286496"/>
                  </a:cubicBezTo>
                  <a:close/>
                  <a:moveTo>
                    <a:pt x="1999248" y="6219820"/>
                  </a:moveTo>
                  <a:cubicBezTo>
                    <a:pt x="1995279" y="6219820"/>
                    <a:pt x="1991311" y="6219820"/>
                    <a:pt x="1991311" y="6226170"/>
                  </a:cubicBezTo>
                  <a:cubicBezTo>
                    <a:pt x="1999248" y="6219820"/>
                    <a:pt x="1999248" y="6219820"/>
                    <a:pt x="1999248" y="6219820"/>
                  </a:cubicBezTo>
                  <a:close/>
                  <a:moveTo>
                    <a:pt x="2043895" y="6219403"/>
                  </a:moveTo>
                  <a:lnTo>
                    <a:pt x="2049186" y="6231015"/>
                  </a:lnTo>
                  <a:lnTo>
                    <a:pt x="2058079" y="6250533"/>
                  </a:lnTo>
                  <a:lnTo>
                    <a:pt x="2042508" y="6260618"/>
                  </a:lnTo>
                  <a:lnTo>
                    <a:pt x="2035558" y="6254890"/>
                  </a:lnTo>
                  <a:lnTo>
                    <a:pt x="2033059" y="6240606"/>
                  </a:lnTo>
                  <a:close/>
                  <a:moveTo>
                    <a:pt x="3453397" y="6189658"/>
                  </a:moveTo>
                  <a:cubicBezTo>
                    <a:pt x="3453397" y="6189658"/>
                    <a:pt x="3453397" y="6189658"/>
                    <a:pt x="3453397" y="6212280"/>
                  </a:cubicBezTo>
                  <a:cubicBezTo>
                    <a:pt x="3423235" y="6219821"/>
                    <a:pt x="3449627" y="6200969"/>
                    <a:pt x="3453397" y="6189658"/>
                  </a:cubicBezTo>
                  <a:close/>
                  <a:moveTo>
                    <a:pt x="1149936" y="6184895"/>
                  </a:moveTo>
                  <a:cubicBezTo>
                    <a:pt x="1149936" y="6184895"/>
                    <a:pt x="1149936" y="6184895"/>
                    <a:pt x="1168986" y="6256333"/>
                  </a:cubicBezTo>
                  <a:cubicBezTo>
                    <a:pt x="1157556" y="6230014"/>
                    <a:pt x="1153746" y="6207455"/>
                    <a:pt x="1149936" y="6184895"/>
                  </a:cubicBezTo>
                  <a:close/>
                  <a:moveTo>
                    <a:pt x="2007186" y="6132508"/>
                  </a:moveTo>
                  <a:lnTo>
                    <a:pt x="2014221" y="6148201"/>
                  </a:lnTo>
                  <a:lnTo>
                    <a:pt x="2013391" y="6149058"/>
                  </a:lnTo>
                  <a:close/>
                  <a:moveTo>
                    <a:pt x="1190363" y="6114744"/>
                  </a:moveTo>
                  <a:cubicBezTo>
                    <a:pt x="1240510" y="6120133"/>
                    <a:pt x="1290657" y="6312710"/>
                    <a:pt x="1300522" y="6151750"/>
                  </a:cubicBezTo>
                  <a:cubicBezTo>
                    <a:pt x="1356894" y="6253113"/>
                    <a:pt x="1390717" y="6346967"/>
                    <a:pt x="1417023" y="6444576"/>
                  </a:cubicBezTo>
                  <a:cubicBezTo>
                    <a:pt x="1417023" y="6444576"/>
                    <a:pt x="1417023" y="6444576"/>
                    <a:pt x="1424540" y="6463346"/>
                  </a:cubicBezTo>
                  <a:cubicBezTo>
                    <a:pt x="1424540" y="6463346"/>
                    <a:pt x="1424540" y="6463346"/>
                    <a:pt x="1424540" y="6467101"/>
                  </a:cubicBezTo>
                  <a:cubicBezTo>
                    <a:pt x="1424540" y="6467101"/>
                    <a:pt x="1424540" y="6467101"/>
                    <a:pt x="1424540" y="6470855"/>
                  </a:cubicBezTo>
                  <a:cubicBezTo>
                    <a:pt x="1328943" y="6416654"/>
                    <a:pt x="1936754" y="6770572"/>
                    <a:pt x="2140353" y="6888491"/>
                  </a:cubicBezTo>
                  <a:lnTo>
                    <a:pt x="2169773" y="6905500"/>
                  </a:lnTo>
                  <a:lnTo>
                    <a:pt x="2160204" y="6913150"/>
                  </a:lnTo>
                  <a:cubicBezTo>
                    <a:pt x="2150496" y="6919536"/>
                    <a:pt x="2138576" y="6926047"/>
                    <a:pt x="2123543" y="6932617"/>
                  </a:cubicBezTo>
                  <a:cubicBezTo>
                    <a:pt x="2172397" y="6958897"/>
                    <a:pt x="2397885" y="6913847"/>
                    <a:pt x="2450500" y="6838763"/>
                  </a:cubicBezTo>
                  <a:cubicBezTo>
                    <a:pt x="2450500" y="6838763"/>
                    <a:pt x="2450500" y="6838763"/>
                    <a:pt x="2379095" y="6838763"/>
                  </a:cubicBezTo>
                  <a:cubicBezTo>
                    <a:pt x="2379095" y="6838763"/>
                    <a:pt x="2379095" y="6838763"/>
                    <a:pt x="2431709" y="6763680"/>
                  </a:cubicBezTo>
                  <a:cubicBezTo>
                    <a:pt x="2458013" y="6767434"/>
                    <a:pt x="2458013" y="6786205"/>
                    <a:pt x="2454256" y="6797467"/>
                  </a:cubicBezTo>
                  <a:cubicBezTo>
                    <a:pt x="2446740" y="6726138"/>
                    <a:pt x="2630888" y="6718630"/>
                    <a:pt x="2747386" y="6684842"/>
                  </a:cubicBezTo>
                  <a:cubicBezTo>
                    <a:pt x="2687258" y="6756171"/>
                    <a:pt x="2852614" y="6748663"/>
                    <a:pt x="2758662" y="6804976"/>
                  </a:cubicBezTo>
                  <a:cubicBezTo>
                    <a:pt x="2758662" y="6804976"/>
                    <a:pt x="2758662" y="6804976"/>
                    <a:pt x="2209980" y="6970159"/>
                  </a:cubicBezTo>
                  <a:cubicBezTo>
                    <a:pt x="2206222" y="6977667"/>
                    <a:pt x="2198705" y="6981422"/>
                    <a:pt x="2187432" y="6988930"/>
                  </a:cubicBezTo>
                  <a:cubicBezTo>
                    <a:pt x="2187432" y="6988930"/>
                    <a:pt x="2187432" y="6988930"/>
                    <a:pt x="2198705" y="6973913"/>
                  </a:cubicBezTo>
                  <a:cubicBezTo>
                    <a:pt x="2198705" y="6973913"/>
                    <a:pt x="2198705" y="6973913"/>
                    <a:pt x="2116026" y="7000192"/>
                  </a:cubicBezTo>
                  <a:cubicBezTo>
                    <a:pt x="2116026" y="7000192"/>
                    <a:pt x="2116026" y="7000192"/>
                    <a:pt x="2108511" y="7000192"/>
                  </a:cubicBezTo>
                  <a:cubicBezTo>
                    <a:pt x="2108511" y="7000192"/>
                    <a:pt x="2108511" y="7000192"/>
                    <a:pt x="2104754" y="7000192"/>
                  </a:cubicBezTo>
                  <a:cubicBezTo>
                    <a:pt x="1732700" y="6782451"/>
                    <a:pt x="2939050" y="7488234"/>
                    <a:pt x="1266700" y="6512151"/>
                  </a:cubicBezTo>
                  <a:cubicBezTo>
                    <a:pt x="1266700" y="6512151"/>
                    <a:pt x="1266700" y="6512151"/>
                    <a:pt x="1266700" y="6504642"/>
                  </a:cubicBezTo>
                  <a:cubicBezTo>
                    <a:pt x="1266700" y="6504642"/>
                    <a:pt x="1266700" y="6504642"/>
                    <a:pt x="1259183" y="6482117"/>
                  </a:cubicBezTo>
                  <a:cubicBezTo>
                    <a:pt x="1259183" y="6482117"/>
                    <a:pt x="1259183" y="6482117"/>
                    <a:pt x="1247909" y="6440821"/>
                  </a:cubicBezTo>
                  <a:cubicBezTo>
                    <a:pt x="1262942" y="6320688"/>
                    <a:pt x="1315555" y="6414542"/>
                    <a:pt x="1289248" y="6264375"/>
                  </a:cubicBezTo>
                  <a:cubicBezTo>
                    <a:pt x="1255425" y="6268130"/>
                    <a:pt x="1255425" y="6286900"/>
                    <a:pt x="1229119" y="6316934"/>
                  </a:cubicBezTo>
                  <a:cubicBezTo>
                    <a:pt x="1229119" y="6316934"/>
                    <a:pt x="1229119" y="6316934"/>
                    <a:pt x="1195296" y="6208063"/>
                  </a:cubicBezTo>
                  <a:cubicBezTo>
                    <a:pt x="1195296" y="6208063"/>
                    <a:pt x="1195296" y="6208063"/>
                    <a:pt x="1214086" y="6211817"/>
                  </a:cubicBezTo>
                  <a:cubicBezTo>
                    <a:pt x="1214086" y="6211817"/>
                    <a:pt x="1214086" y="6211817"/>
                    <a:pt x="1168989" y="6125471"/>
                  </a:cubicBezTo>
                  <a:cubicBezTo>
                    <a:pt x="1176036" y="6117024"/>
                    <a:pt x="1183199" y="6113974"/>
                    <a:pt x="1190363" y="6114744"/>
                  </a:cubicBezTo>
                  <a:close/>
                  <a:moveTo>
                    <a:pt x="4962930" y="6091301"/>
                  </a:moveTo>
                  <a:cubicBezTo>
                    <a:pt x="4969027" y="6092690"/>
                    <a:pt x="4974656" y="6095468"/>
                    <a:pt x="4982160" y="6099172"/>
                  </a:cubicBezTo>
                  <a:cubicBezTo>
                    <a:pt x="4982160" y="6099172"/>
                    <a:pt x="4982160" y="6099172"/>
                    <a:pt x="4940885" y="6091764"/>
                  </a:cubicBezTo>
                  <a:cubicBezTo>
                    <a:pt x="4950266" y="6089912"/>
                    <a:pt x="4956832" y="6089912"/>
                    <a:pt x="4962930" y="6091301"/>
                  </a:cubicBezTo>
                  <a:close/>
                  <a:moveTo>
                    <a:pt x="1894473" y="5675308"/>
                  </a:moveTo>
                  <a:cubicBezTo>
                    <a:pt x="1901615" y="5675308"/>
                    <a:pt x="1905188" y="5682293"/>
                    <a:pt x="1908760" y="5692771"/>
                  </a:cubicBezTo>
                  <a:cubicBezTo>
                    <a:pt x="1908760" y="5692771"/>
                    <a:pt x="1908760" y="5692771"/>
                    <a:pt x="1894473" y="5675308"/>
                  </a:cubicBezTo>
                  <a:close/>
                  <a:moveTo>
                    <a:pt x="5083759" y="5438769"/>
                  </a:moveTo>
                  <a:cubicBezTo>
                    <a:pt x="5072647" y="5449654"/>
                    <a:pt x="5076351" y="5453283"/>
                    <a:pt x="5076351" y="5464169"/>
                  </a:cubicBezTo>
                  <a:cubicBezTo>
                    <a:pt x="5076351" y="5453283"/>
                    <a:pt x="5080055" y="5446026"/>
                    <a:pt x="5083759" y="5438769"/>
                  </a:cubicBezTo>
                  <a:close/>
                  <a:moveTo>
                    <a:pt x="5259972" y="5310184"/>
                  </a:moveTo>
                  <a:cubicBezTo>
                    <a:pt x="5252467" y="5321297"/>
                    <a:pt x="5237458" y="5332410"/>
                    <a:pt x="5226201" y="5343522"/>
                  </a:cubicBezTo>
                  <a:cubicBezTo>
                    <a:pt x="5218697" y="5336114"/>
                    <a:pt x="5222449" y="5328705"/>
                    <a:pt x="5259972" y="5310184"/>
                  </a:cubicBezTo>
                  <a:close/>
                  <a:moveTo>
                    <a:pt x="2100851" y="5227633"/>
                  </a:moveTo>
                  <a:cubicBezTo>
                    <a:pt x="2149720" y="5265247"/>
                    <a:pt x="2187308" y="5265247"/>
                    <a:pt x="2239937" y="5329190"/>
                  </a:cubicBezTo>
                  <a:cubicBezTo>
                    <a:pt x="2285047" y="5299099"/>
                    <a:pt x="2262491" y="5321668"/>
                    <a:pt x="2315118" y="5355520"/>
                  </a:cubicBezTo>
                  <a:cubicBezTo>
                    <a:pt x="2288805" y="5404418"/>
                    <a:pt x="2288805" y="5344236"/>
                    <a:pt x="2251213" y="5347997"/>
                  </a:cubicBezTo>
                  <a:cubicBezTo>
                    <a:pt x="2251213" y="5415702"/>
                    <a:pt x="2315118" y="5468361"/>
                    <a:pt x="2348949" y="5449555"/>
                  </a:cubicBezTo>
                  <a:cubicBezTo>
                    <a:pt x="2330154" y="5306622"/>
                    <a:pt x="2386542" y="5479646"/>
                    <a:pt x="2409095" y="5393134"/>
                  </a:cubicBezTo>
                  <a:cubicBezTo>
                    <a:pt x="2469239" y="5385611"/>
                    <a:pt x="2499314" y="5547350"/>
                    <a:pt x="2480518" y="5562396"/>
                  </a:cubicBezTo>
                  <a:cubicBezTo>
                    <a:pt x="2390300" y="5584964"/>
                    <a:pt x="2315118" y="5645146"/>
                    <a:pt x="2239937" y="5600010"/>
                  </a:cubicBezTo>
                  <a:cubicBezTo>
                    <a:pt x="2142199" y="5505975"/>
                    <a:pt x="2149720" y="5306622"/>
                    <a:pt x="2100851" y="5227633"/>
                  </a:cubicBezTo>
                  <a:close/>
                  <a:moveTo>
                    <a:pt x="2441934" y="5189533"/>
                  </a:moveTo>
                  <a:cubicBezTo>
                    <a:pt x="2453158" y="5208677"/>
                    <a:pt x="2460642" y="5220163"/>
                    <a:pt x="2464385" y="5254621"/>
                  </a:cubicBezTo>
                  <a:cubicBezTo>
                    <a:pt x="2456901" y="5227820"/>
                    <a:pt x="2411997" y="5204848"/>
                    <a:pt x="2441934" y="5189533"/>
                  </a:cubicBezTo>
                  <a:close/>
                  <a:moveTo>
                    <a:pt x="5510797" y="5178421"/>
                  </a:moveTo>
                  <a:cubicBezTo>
                    <a:pt x="5510797" y="5178421"/>
                    <a:pt x="5510797" y="5178421"/>
                    <a:pt x="5466071" y="5208901"/>
                  </a:cubicBezTo>
                  <a:cubicBezTo>
                    <a:pt x="5466071" y="5208901"/>
                    <a:pt x="5466071" y="5208901"/>
                    <a:pt x="5466071" y="5201281"/>
                  </a:cubicBezTo>
                  <a:cubicBezTo>
                    <a:pt x="5447435" y="5239381"/>
                    <a:pt x="5357983" y="5227951"/>
                    <a:pt x="5339347" y="5254621"/>
                  </a:cubicBezTo>
                  <a:cubicBezTo>
                    <a:pt x="5361710" y="5216521"/>
                    <a:pt x="5462344" y="5193661"/>
                    <a:pt x="5510797" y="5178421"/>
                  </a:cubicBezTo>
                  <a:close/>
                  <a:moveTo>
                    <a:pt x="2431739" y="5118188"/>
                  </a:moveTo>
                  <a:cubicBezTo>
                    <a:pt x="2429862" y="5121944"/>
                    <a:pt x="2427043" y="5128518"/>
                    <a:pt x="2423289" y="5133682"/>
                  </a:cubicBezTo>
                  <a:lnTo>
                    <a:pt x="2421992" y="5134942"/>
                  </a:lnTo>
                  <a:close/>
                  <a:moveTo>
                    <a:pt x="2015123" y="4810120"/>
                  </a:moveTo>
                  <a:lnTo>
                    <a:pt x="2051636" y="4870445"/>
                  </a:lnTo>
                  <a:lnTo>
                    <a:pt x="2048461" y="4878383"/>
                  </a:lnTo>
                  <a:lnTo>
                    <a:pt x="2010361" y="4821232"/>
                  </a:lnTo>
                  <a:close/>
                  <a:moveTo>
                    <a:pt x="1924636" y="4468809"/>
                  </a:moveTo>
                  <a:cubicBezTo>
                    <a:pt x="1924636" y="4468809"/>
                    <a:pt x="1924636" y="4468809"/>
                    <a:pt x="1927811" y="4468809"/>
                  </a:cubicBezTo>
                  <a:cubicBezTo>
                    <a:pt x="1927811" y="4476218"/>
                    <a:pt x="1930986" y="4483626"/>
                    <a:pt x="1930986" y="4491034"/>
                  </a:cubicBezTo>
                  <a:cubicBezTo>
                    <a:pt x="1930986" y="4491034"/>
                    <a:pt x="1930986" y="4491034"/>
                    <a:pt x="1924636" y="4468809"/>
                  </a:cubicBezTo>
                  <a:close/>
                  <a:moveTo>
                    <a:pt x="846723" y="4397370"/>
                  </a:moveTo>
                  <a:cubicBezTo>
                    <a:pt x="854131" y="4412716"/>
                    <a:pt x="854131" y="4431899"/>
                    <a:pt x="857835" y="4443408"/>
                  </a:cubicBezTo>
                  <a:cubicBezTo>
                    <a:pt x="854131" y="4431899"/>
                    <a:pt x="850427" y="4416553"/>
                    <a:pt x="846723" y="4397370"/>
                  </a:cubicBezTo>
                  <a:close/>
                  <a:moveTo>
                    <a:pt x="1619836" y="4352921"/>
                  </a:moveTo>
                  <a:cubicBezTo>
                    <a:pt x="1631192" y="4371613"/>
                    <a:pt x="1669047" y="4427688"/>
                    <a:pt x="1650120" y="4468809"/>
                  </a:cubicBezTo>
                  <a:cubicBezTo>
                    <a:pt x="1619836" y="4394043"/>
                    <a:pt x="1638763" y="4423949"/>
                    <a:pt x="1619836" y="4352921"/>
                  </a:cubicBezTo>
                  <a:close/>
                  <a:moveTo>
                    <a:pt x="651168" y="4325933"/>
                  </a:moveTo>
                  <a:cubicBezTo>
                    <a:pt x="651168" y="4325933"/>
                    <a:pt x="651168" y="4325933"/>
                    <a:pt x="662420" y="4337199"/>
                  </a:cubicBezTo>
                  <a:cubicBezTo>
                    <a:pt x="669921" y="4340955"/>
                    <a:pt x="673672" y="4344710"/>
                    <a:pt x="677422" y="4348466"/>
                  </a:cubicBezTo>
                  <a:cubicBezTo>
                    <a:pt x="707428" y="4382265"/>
                    <a:pt x="737433" y="4408553"/>
                    <a:pt x="744935" y="4348466"/>
                  </a:cubicBezTo>
                  <a:cubicBezTo>
                    <a:pt x="771190" y="4431086"/>
                    <a:pt x="778691" y="4555017"/>
                    <a:pt x="831201" y="4532484"/>
                  </a:cubicBezTo>
                  <a:cubicBezTo>
                    <a:pt x="846203" y="4509951"/>
                    <a:pt x="857455" y="4483663"/>
                    <a:pt x="857455" y="4442353"/>
                  </a:cubicBezTo>
                  <a:cubicBezTo>
                    <a:pt x="887461" y="4570039"/>
                    <a:pt x="947472" y="4588816"/>
                    <a:pt x="969976" y="4708992"/>
                  </a:cubicBezTo>
                  <a:cubicBezTo>
                    <a:pt x="924968" y="4660171"/>
                    <a:pt x="819949" y="4472397"/>
                    <a:pt x="801195" y="4600083"/>
                  </a:cubicBezTo>
                  <a:cubicBezTo>
                    <a:pt x="801195" y="4600083"/>
                    <a:pt x="801195" y="4600083"/>
                    <a:pt x="902464" y="4663926"/>
                  </a:cubicBezTo>
                  <a:cubicBezTo>
                    <a:pt x="891212" y="4708992"/>
                    <a:pt x="864957" y="4652660"/>
                    <a:pt x="846203" y="4641393"/>
                  </a:cubicBezTo>
                  <a:cubicBezTo>
                    <a:pt x="816198" y="4652660"/>
                    <a:pt x="827450" y="4769080"/>
                    <a:pt x="864957" y="4780346"/>
                  </a:cubicBezTo>
                  <a:cubicBezTo>
                    <a:pt x="883710" y="4769080"/>
                    <a:pt x="864957" y="4693970"/>
                    <a:pt x="917466" y="4746547"/>
                  </a:cubicBezTo>
                  <a:cubicBezTo>
                    <a:pt x="917466" y="4746547"/>
                    <a:pt x="917466" y="4746547"/>
                    <a:pt x="1071244" y="4975631"/>
                  </a:cubicBezTo>
                  <a:cubicBezTo>
                    <a:pt x="1048740" y="4926810"/>
                    <a:pt x="1018735" y="4949343"/>
                    <a:pt x="1007483" y="4949343"/>
                  </a:cubicBezTo>
                  <a:cubicBezTo>
                    <a:pt x="1014984" y="5001919"/>
                    <a:pt x="1078746" y="5001919"/>
                    <a:pt x="1074995" y="5080784"/>
                  </a:cubicBezTo>
                  <a:cubicBezTo>
                    <a:pt x="1074995" y="5080784"/>
                    <a:pt x="1074995" y="5080784"/>
                    <a:pt x="992480" y="4998164"/>
                  </a:cubicBezTo>
                  <a:cubicBezTo>
                    <a:pt x="1071244" y="5200960"/>
                    <a:pt x="1003732" y="5129606"/>
                    <a:pt x="1108751" y="5302358"/>
                  </a:cubicBezTo>
                  <a:cubicBezTo>
                    <a:pt x="1108751" y="5302358"/>
                    <a:pt x="1108751" y="5302358"/>
                    <a:pt x="1097499" y="5298603"/>
                  </a:cubicBezTo>
                  <a:cubicBezTo>
                    <a:pt x="1123754" y="5362446"/>
                    <a:pt x="1153760" y="5482621"/>
                    <a:pt x="1206269" y="5531443"/>
                  </a:cubicBezTo>
                  <a:cubicBezTo>
                    <a:pt x="1206269" y="5531443"/>
                    <a:pt x="1206269" y="5531443"/>
                    <a:pt x="1157510" y="5542709"/>
                  </a:cubicBezTo>
                  <a:cubicBezTo>
                    <a:pt x="1273782" y="5602797"/>
                    <a:pt x="1150009" y="5602797"/>
                    <a:pt x="1221272" y="5726728"/>
                  </a:cubicBezTo>
                  <a:cubicBezTo>
                    <a:pt x="1221272" y="5726728"/>
                    <a:pt x="1221272" y="5726728"/>
                    <a:pt x="1210020" y="5704195"/>
                  </a:cubicBezTo>
                  <a:cubicBezTo>
                    <a:pt x="1236275" y="5786815"/>
                    <a:pt x="1195017" y="5756771"/>
                    <a:pt x="1161261" y="5760527"/>
                  </a:cubicBezTo>
                  <a:cubicBezTo>
                    <a:pt x="1172513" y="5891969"/>
                    <a:pt x="1315039" y="5876947"/>
                    <a:pt x="1311288" y="6015900"/>
                  </a:cubicBezTo>
                  <a:cubicBezTo>
                    <a:pt x="1277532" y="6019655"/>
                    <a:pt x="1262530" y="6068476"/>
                    <a:pt x="1232524" y="6064721"/>
                  </a:cubicBezTo>
                  <a:cubicBezTo>
                    <a:pt x="1236275" y="6030921"/>
                    <a:pt x="1228773" y="5978345"/>
                    <a:pt x="1202519" y="5948301"/>
                  </a:cubicBezTo>
                  <a:cubicBezTo>
                    <a:pt x="1138757" y="5940790"/>
                    <a:pt x="1228773" y="6091009"/>
                    <a:pt x="1150009" y="6027166"/>
                  </a:cubicBezTo>
                  <a:cubicBezTo>
                    <a:pt x="1153760" y="6083498"/>
                    <a:pt x="1146258" y="6132319"/>
                    <a:pt x="1150009" y="6184896"/>
                  </a:cubicBezTo>
                  <a:cubicBezTo>
                    <a:pt x="1150009" y="6184896"/>
                    <a:pt x="1150009" y="6184896"/>
                    <a:pt x="876209" y="5159650"/>
                  </a:cubicBezTo>
                  <a:cubicBezTo>
                    <a:pt x="872458" y="5163405"/>
                    <a:pt x="864957" y="5163405"/>
                    <a:pt x="857455" y="5155894"/>
                  </a:cubicBezTo>
                  <a:cubicBezTo>
                    <a:pt x="864957" y="5148383"/>
                    <a:pt x="864957" y="5140872"/>
                    <a:pt x="868707" y="5129606"/>
                  </a:cubicBezTo>
                  <a:cubicBezTo>
                    <a:pt x="868707" y="5129606"/>
                    <a:pt x="868707" y="5129606"/>
                    <a:pt x="804946" y="4896766"/>
                  </a:cubicBezTo>
                  <a:cubicBezTo>
                    <a:pt x="778691" y="4911788"/>
                    <a:pt x="756187" y="4806634"/>
                    <a:pt x="729932" y="4780346"/>
                  </a:cubicBezTo>
                  <a:cubicBezTo>
                    <a:pt x="759938" y="4814145"/>
                    <a:pt x="774940" y="4817901"/>
                    <a:pt x="782442" y="4810390"/>
                  </a:cubicBezTo>
                  <a:cubicBezTo>
                    <a:pt x="782442" y="4810390"/>
                    <a:pt x="782442" y="4810390"/>
                    <a:pt x="774940" y="4787857"/>
                  </a:cubicBezTo>
                  <a:cubicBezTo>
                    <a:pt x="774940" y="4787857"/>
                    <a:pt x="774940" y="4787857"/>
                    <a:pt x="748685" y="4724014"/>
                  </a:cubicBezTo>
                  <a:cubicBezTo>
                    <a:pt x="707428" y="4675192"/>
                    <a:pt x="726181" y="4457375"/>
                    <a:pt x="647417" y="4528729"/>
                  </a:cubicBezTo>
                  <a:cubicBezTo>
                    <a:pt x="636165" y="4483663"/>
                    <a:pt x="666170" y="4416064"/>
                    <a:pt x="632414" y="4352221"/>
                  </a:cubicBezTo>
                  <a:cubicBezTo>
                    <a:pt x="639915" y="4340955"/>
                    <a:pt x="647417" y="4337199"/>
                    <a:pt x="654918" y="4337199"/>
                  </a:cubicBezTo>
                  <a:cubicBezTo>
                    <a:pt x="654918" y="4337199"/>
                    <a:pt x="654918" y="4337199"/>
                    <a:pt x="651168" y="4325933"/>
                  </a:cubicBezTo>
                  <a:close/>
                  <a:moveTo>
                    <a:pt x="1935748" y="4295771"/>
                  </a:moveTo>
                  <a:lnTo>
                    <a:pt x="1973847" y="4356097"/>
                  </a:lnTo>
                  <a:lnTo>
                    <a:pt x="1969086" y="4364034"/>
                  </a:lnTo>
                  <a:close/>
                  <a:moveTo>
                    <a:pt x="628442" y="4240209"/>
                  </a:moveTo>
                  <a:cubicBezTo>
                    <a:pt x="628442" y="4240209"/>
                    <a:pt x="628442" y="4240209"/>
                    <a:pt x="651461" y="4325934"/>
                  </a:cubicBezTo>
                  <a:cubicBezTo>
                    <a:pt x="636115" y="4311026"/>
                    <a:pt x="620769" y="4296117"/>
                    <a:pt x="605423" y="4296117"/>
                  </a:cubicBezTo>
                  <a:cubicBezTo>
                    <a:pt x="605423" y="4258845"/>
                    <a:pt x="613097" y="4243936"/>
                    <a:pt x="628442" y="4240209"/>
                  </a:cubicBezTo>
                  <a:close/>
                  <a:moveTo>
                    <a:pt x="1714600" y="4157825"/>
                  </a:moveTo>
                  <a:cubicBezTo>
                    <a:pt x="1730553" y="4159702"/>
                    <a:pt x="1756829" y="4172840"/>
                    <a:pt x="1766213" y="4157825"/>
                  </a:cubicBezTo>
                  <a:cubicBezTo>
                    <a:pt x="1762460" y="4217886"/>
                    <a:pt x="1818763" y="4270440"/>
                    <a:pt x="1815009" y="4315486"/>
                  </a:cubicBezTo>
                  <a:cubicBezTo>
                    <a:pt x="1867561" y="4341763"/>
                    <a:pt x="1893836" y="4405578"/>
                    <a:pt x="1923865" y="4469393"/>
                  </a:cubicBezTo>
                  <a:cubicBezTo>
                    <a:pt x="1878823" y="4469393"/>
                    <a:pt x="1890082" y="4544470"/>
                    <a:pt x="1860052" y="4540716"/>
                  </a:cubicBezTo>
                  <a:cubicBezTo>
                    <a:pt x="1890082" y="4638316"/>
                    <a:pt x="1912604" y="4792223"/>
                    <a:pt x="1965155" y="4867300"/>
                  </a:cubicBezTo>
                  <a:cubicBezTo>
                    <a:pt x="1965155" y="4867300"/>
                    <a:pt x="1965155" y="4867300"/>
                    <a:pt x="1961403" y="4829762"/>
                  </a:cubicBezTo>
                  <a:cubicBezTo>
                    <a:pt x="1991430" y="4949885"/>
                    <a:pt x="2036473" y="4859793"/>
                    <a:pt x="2062749" y="4938623"/>
                  </a:cubicBezTo>
                  <a:lnTo>
                    <a:pt x="1972662" y="4964900"/>
                  </a:lnTo>
                  <a:cubicBezTo>
                    <a:pt x="2013952" y="5013700"/>
                    <a:pt x="2028967" y="5073761"/>
                    <a:pt x="2043980" y="5111300"/>
                  </a:cubicBezTo>
                  <a:cubicBezTo>
                    <a:pt x="1916357" y="5145084"/>
                    <a:pt x="1983924" y="4826008"/>
                    <a:pt x="1856300" y="4747177"/>
                  </a:cubicBezTo>
                  <a:cubicBezTo>
                    <a:pt x="1867561" y="4724654"/>
                    <a:pt x="1886327" y="4709639"/>
                    <a:pt x="1863808" y="4645824"/>
                  </a:cubicBezTo>
                  <a:cubicBezTo>
                    <a:pt x="1769967" y="4675855"/>
                    <a:pt x="1773721" y="4465640"/>
                    <a:pt x="1724924" y="4383055"/>
                  </a:cubicBezTo>
                  <a:cubicBezTo>
                    <a:pt x="1724924" y="4338009"/>
                    <a:pt x="1769967" y="4450624"/>
                    <a:pt x="1784981" y="4398071"/>
                  </a:cubicBezTo>
                  <a:cubicBezTo>
                    <a:pt x="1766213" y="4326748"/>
                    <a:pt x="1694895" y="4307978"/>
                    <a:pt x="1709909" y="4214133"/>
                  </a:cubicBezTo>
                  <a:cubicBezTo>
                    <a:pt x="1713663" y="4225394"/>
                    <a:pt x="1717416" y="4217886"/>
                    <a:pt x="1724924" y="4225394"/>
                  </a:cubicBezTo>
                  <a:cubicBezTo>
                    <a:pt x="1693018" y="4165333"/>
                    <a:pt x="1698648" y="4155948"/>
                    <a:pt x="1714600" y="4157825"/>
                  </a:cubicBezTo>
                  <a:close/>
                  <a:moveTo>
                    <a:pt x="586376" y="4086220"/>
                  </a:moveTo>
                  <a:cubicBezTo>
                    <a:pt x="608953" y="4086220"/>
                    <a:pt x="639058" y="4161059"/>
                    <a:pt x="650346" y="4112414"/>
                  </a:cubicBezTo>
                  <a:lnTo>
                    <a:pt x="687976" y="4235899"/>
                  </a:lnTo>
                  <a:cubicBezTo>
                    <a:pt x="672924" y="4243383"/>
                    <a:pt x="646583" y="4235899"/>
                    <a:pt x="627769" y="4239641"/>
                  </a:cubicBezTo>
                  <a:cubicBezTo>
                    <a:pt x="627769" y="4239641"/>
                    <a:pt x="627769" y="4239641"/>
                    <a:pt x="586376" y="4086220"/>
                  </a:cubicBezTo>
                  <a:close/>
                  <a:moveTo>
                    <a:pt x="1619836" y="4010021"/>
                  </a:moveTo>
                  <a:lnTo>
                    <a:pt x="1653172" y="4078284"/>
                  </a:lnTo>
                  <a:lnTo>
                    <a:pt x="1627773" y="4040184"/>
                  </a:lnTo>
                  <a:close/>
                  <a:moveTo>
                    <a:pt x="6435434" y="3853585"/>
                  </a:moveTo>
                  <a:cubicBezTo>
                    <a:pt x="6495431" y="4003725"/>
                    <a:pt x="6562927" y="3838571"/>
                    <a:pt x="6607924" y="4026246"/>
                  </a:cubicBezTo>
                  <a:cubicBezTo>
                    <a:pt x="6600424" y="3999972"/>
                    <a:pt x="6585425" y="4007479"/>
                    <a:pt x="6574176" y="4003725"/>
                  </a:cubicBezTo>
                  <a:cubicBezTo>
                    <a:pt x="6574176" y="4030000"/>
                    <a:pt x="6581676" y="4101316"/>
                    <a:pt x="6611674" y="4131344"/>
                  </a:cubicBezTo>
                  <a:cubicBezTo>
                    <a:pt x="6611674" y="4131344"/>
                    <a:pt x="6611674" y="4131344"/>
                    <a:pt x="6589175" y="4127591"/>
                  </a:cubicBezTo>
                  <a:cubicBezTo>
                    <a:pt x="6589175" y="4127591"/>
                    <a:pt x="6589175" y="4127591"/>
                    <a:pt x="6637922" y="4281484"/>
                  </a:cubicBezTo>
                  <a:cubicBezTo>
                    <a:pt x="6562927" y="4273977"/>
                    <a:pt x="6607924" y="4138851"/>
                    <a:pt x="6544178" y="4131344"/>
                  </a:cubicBezTo>
                  <a:cubicBezTo>
                    <a:pt x="6544178" y="4131344"/>
                    <a:pt x="6544178" y="4131344"/>
                    <a:pt x="6555427" y="4221428"/>
                  </a:cubicBezTo>
                  <a:cubicBezTo>
                    <a:pt x="6555427" y="4221428"/>
                    <a:pt x="6555427" y="4221428"/>
                    <a:pt x="6476682" y="4086302"/>
                  </a:cubicBezTo>
                  <a:cubicBezTo>
                    <a:pt x="6517929" y="4138851"/>
                    <a:pt x="6551677" y="4071288"/>
                    <a:pt x="6506680" y="4030000"/>
                  </a:cubicBezTo>
                  <a:cubicBezTo>
                    <a:pt x="6435434" y="4037507"/>
                    <a:pt x="6472932" y="4026246"/>
                    <a:pt x="6420435" y="3958683"/>
                  </a:cubicBezTo>
                  <a:cubicBezTo>
                    <a:pt x="6435434" y="3969944"/>
                    <a:pt x="6457933" y="3928655"/>
                    <a:pt x="6439184" y="3891120"/>
                  </a:cubicBezTo>
                  <a:cubicBezTo>
                    <a:pt x="6442934" y="3872353"/>
                    <a:pt x="6439184" y="3861092"/>
                    <a:pt x="6435434" y="3853585"/>
                  </a:cubicBezTo>
                  <a:close/>
                  <a:moveTo>
                    <a:pt x="1593957" y="3548058"/>
                  </a:moveTo>
                  <a:cubicBezTo>
                    <a:pt x="1593957" y="3548058"/>
                    <a:pt x="1593957" y="3548058"/>
                    <a:pt x="2052296" y="3886124"/>
                  </a:cubicBezTo>
                  <a:cubicBezTo>
                    <a:pt x="2149975" y="3957494"/>
                    <a:pt x="2097376" y="4179115"/>
                    <a:pt x="2168758" y="4231703"/>
                  </a:cubicBezTo>
                  <a:cubicBezTo>
                    <a:pt x="2127434" y="4209165"/>
                    <a:pt x="2093622" y="4273022"/>
                    <a:pt x="2127434" y="4340635"/>
                  </a:cubicBezTo>
                  <a:cubicBezTo>
                    <a:pt x="2146218" y="4348148"/>
                    <a:pt x="2146218" y="4325610"/>
                    <a:pt x="2153732" y="4306829"/>
                  </a:cubicBezTo>
                  <a:cubicBezTo>
                    <a:pt x="2146218" y="4438299"/>
                    <a:pt x="2168758" y="4614845"/>
                    <a:pt x="2266437" y="4671189"/>
                  </a:cubicBezTo>
                  <a:cubicBezTo>
                    <a:pt x="2266437" y="4671189"/>
                    <a:pt x="2266437" y="4671189"/>
                    <a:pt x="2183788" y="4633626"/>
                  </a:cubicBezTo>
                  <a:cubicBezTo>
                    <a:pt x="2240139" y="4720021"/>
                    <a:pt x="2255165" y="4780121"/>
                    <a:pt x="2319035" y="4832709"/>
                  </a:cubicBezTo>
                  <a:cubicBezTo>
                    <a:pt x="2307764" y="4832709"/>
                    <a:pt x="2292736" y="4813928"/>
                    <a:pt x="2281465" y="4821441"/>
                  </a:cubicBezTo>
                  <a:cubicBezTo>
                    <a:pt x="2258924" y="4885297"/>
                    <a:pt x="2345333" y="4934129"/>
                    <a:pt x="2337818" y="4994230"/>
                  </a:cubicBezTo>
                  <a:cubicBezTo>
                    <a:pt x="2337818" y="4994230"/>
                    <a:pt x="2337818" y="4994230"/>
                    <a:pt x="2311518" y="4956667"/>
                  </a:cubicBezTo>
                  <a:cubicBezTo>
                    <a:pt x="2292736" y="4952911"/>
                    <a:pt x="2307764" y="5005499"/>
                    <a:pt x="2319035" y="5035549"/>
                  </a:cubicBezTo>
                  <a:cubicBezTo>
                    <a:pt x="2334062" y="5069356"/>
                    <a:pt x="2397929" y="5140725"/>
                    <a:pt x="2405444" y="5061843"/>
                  </a:cubicBezTo>
                  <a:cubicBezTo>
                    <a:pt x="2405444" y="5061843"/>
                    <a:pt x="2405444" y="5061843"/>
                    <a:pt x="2409199" y="5140725"/>
                  </a:cubicBezTo>
                  <a:cubicBezTo>
                    <a:pt x="2412018" y="5141664"/>
                    <a:pt x="2414599" y="5141195"/>
                    <a:pt x="2416949" y="5139845"/>
                  </a:cubicBezTo>
                  <a:lnTo>
                    <a:pt x="2421992" y="5134942"/>
                  </a:lnTo>
                  <a:lnTo>
                    <a:pt x="2419785" y="5138730"/>
                  </a:lnTo>
                  <a:cubicBezTo>
                    <a:pt x="2402272" y="5194194"/>
                    <a:pt x="2449117" y="5295673"/>
                    <a:pt x="2386657" y="5302246"/>
                  </a:cubicBezTo>
                  <a:cubicBezTo>
                    <a:pt x="2337818" y="5260927"/>
                    <a:pt x="2307764" y="5275952"/>
                    <a:pt x="2273953" y="5193313"/>
                  </a:cubicBezTo>
                  <a:cubicBezTo>
                    <a:pt x="2341576" y="5099406"/>
                    <a:pt x="2213843" y="4994230"/>
                    <a:pt x="2198813" y="4870272"/>
                  </a:cubicBezTo>
                  <a:cubicBezTo>
                    <a:pt x="2153732" y="4847735"/>
                    <a:pt x="2146218" y="4862760"/>
                    <a:pt x="2116162" y="4791390"/>
                  </a:cubicBezTo>
                  <a:cubicBezTo>
                    <a:pt x="2183788" y="4791390"/>
                    <a:pt x="2202571" y="4930373"/>
                    <a:pt x="2247653" y="4840222"/>
                  </a:cubicBezTo>
                  <a:cubicBezTo>
                    <a:pt x="2247653" y="4772609"/>
                    <a:pt x="2213843" y="4663676"/>
                    <a:pt x="2138703" y="4652407"/>
                  </a:cubicBezTo>
                  <a:cubicBezTo>
                    <a:pt x="2210086" y="4840222"/>
                    <a:pt x="1999700" y="4663676"/>
                    <a:pt x="2082351" y="4843978"/>
                  </a:cubicBezTo>
                  <a:cubicBezTo>
                    <a:pt x="2059811" y="4806415"/>
                    <a:pt x="2014725" y="4795146"/>
                    <a:pt x="1988428" y="4731290"/>
                  </a:cubicBezTo>
                  <a:cubicBezTo>
                    <a:pt x="1977156" y="4614845"/>
                    <a:pt x="2146218" y="4889054"/>
                    <a:pt x="2071079" y="4652407"/>
                  </a:cubicBezTo>
                  <a:lnTo>
                    <a:pt x="1969646" y="4656164"/>
                  </a:lnTo>
                  <a:cubicBezTo>
                    <a:pt x="1958374" y="4603576"/>
                    <a:pt x="1939591" y="4532206"/>
                    <a:pt x="1932077" y="4490887"/>
                  </a:cubicBezTo>
                  <a:cubicBezTo>
                    <a:pt x="1958374" y="4554744"/>
                    <a:pt x="1992185" y="4614845"/>
                    <a:pt x="2048538" y="4633626"/>
                  </a:cubicBezTo>
                  <a:cubicBezTo>
                    <a:pt x="2037266" y="4543475"/>
                    <a:pt x="1977156" y="4370686"/>
                    <a:pt x="2022240" y="4351904"/>
                  </a:cubicBezTo>
                  <a:cubicBezTo>
                    <a:pt x="1875721" y="4149064"/>
                    <a:pt x="1665339" y="4032619"/>
                    <a:pt x="1541362" y="3810998"/>
                  </a:cubicBezTo>
                  <a:cubicBezTo>
                    <a:pt x="1522578" y="3709578"/>
                    <a:pt x="1593957" y="3702066"/>
                    <a:pt x="1635282" y="3735872"/>
                  </a:cubicBezTo>
                  <a:cubicBezTo>
                    <a:pt x="1605228" y="3634453"/>
                    <a:pt x="1563902" y="3672015"/>
                    <a:pt x="1515064" y="3615671"/>
                  </a:cubicBezTo>
                  <a:cubicBezTo>
                    <a:pt x="1590200" y="3668259"/>
                    <a:pt x="1575174" y="3649478"/>
                    <a:pt x="1627769" y="3593133"/>
                  </a:cubicBezTo>
                  <a:cubicBezTo>
                    <a:pt x="1620255" y="3578108"/>
                    <a:pt x="1608985" y="3563083"/>
                    <a:pt x="1593957" y="3548058"/>
                  </a:cubicBezTo>
                  <a:close/>
                  <a:moveTo>
                    <a:pt x="1529350" y="3500435"/>
                  </a:moveTo>
                  <a:cubicBezTo>
                    <a:pt x="1552322" y="3511426"/>
                    <a:pt x="1575292" y="3526078"/>
                    <a:pt x="1594437" y="3548059"/>
                  </a:cubicBezTo>
                  <a:cubicBezTo>
                    <a:pt x="1594437" y="3548059"/>
                    <a:pt x="1594437" y="3548059"/>
                    <a:pt x="1529350" y="3500435"/>
                  </a:cubicBezTo>
                  <a:close/>
                  <a:moveTo>
                    <a:pt x="1481725" y="3489323"/>
                  </a:moveTo>
                  <a:cubicBezTo>
                    <a:pt x="1481725" y="3489323"/>
                    <a:pt x="1481725" y="3489323"/>
                    <a:pt x="1481725" y="3506785"/>
                  </a:cubicBezTo>
                  <a:cubicBezTo>
                    <a:pt x="1481725" y="3506785"/>
                    <a:pt x="1481725" y="3506785"/>
                    <a:pt x="1457912" y="3503293"/>
                  </a:cubicBezTo>
                  <a:cubicBezTo>
                    <a:pt x="1461881" y="3496308"/>
                    <a:pt x="1469819" y="3489323"/>
                    <a:pt x="1481725" y="3489323"/>
                  </a:cubicBezTo>
                  <a:close/>
                  <a:moveTo>
                    <a:pt x="5876294" y="3477406"/>
                  </a:moveTo>
                  <a:cubicBezTo>
                    <a:pt x="5951278" y="3462334"/>
                    <a:pt x="5977522" y="3658237"/>
                    <a:pt x="5947529" y="3714747"/>
                  </a:cubicBezTo>
                  <a:cubicBezTo>
                    <a:pt x="5913786" y="3624331"/>
                    <a:pt x="5820056" y="3609261"/>
                    <a:pt x="5801310" y="3492475"/>
                  </a:cubicBezTo>
                  <a:cubicBezTo>
                    <a:pt x="5898789" y="3500009"/>
                    <a:pt x="5861297" y="3643167"/>
                    <a:pt x="5951278" y="3594192"/>
                  </a:cubicBezTo>
                  <a:cubicBezTo>
                    <a:pt x="5940030" y="3530147"/>
                    <a:pt x="5917535" y="3507544"/>
                    <a:pt x="5876294" y="3477406"/>
                  </a:cubicBezTo>
                  <a:close/>
                  <a:moveTo>
                    <a:pt x="6292866" y="3468392"/>
                  </a:moveTo>
                  <a:cubicBezTo>
                    <a:pt x="6325261" y="3464791"/>
                    <a:pt x="6337171" y="3571342"/>
                    <a:pt x="6386457" y="3571342"/>
                  </a:cubicBezTo>
                  <a:cubicBezTo>
                    <a:pt x="6386457" y="3552535"/>
                    <a:pt x="6371436" y="3533728"/>
                    <a:pt x="6367681" y="3526206"/>
                  </a:cubicBezTo>
                  <a:cubicBezTo>
                    <a:pt x="6375191" y="3466025"/>
                    <a:pt x="6416497" y="3541251"/>
                    <a:pt x="6439027" y="3533728"/>
                  </a:cubicBezTo>
                  <a:cubicBezTo>
                    <a:pt x="6439027" y="3533728"/>
                    <a:pt x="6439027" y="3533728"/>
                    <a:pt x="6450292" y="3650331"/>
                  </a:cubicBezTo>
                  <a:cubicBezTo>
                    <a:pt x="6450292" y="3650331"/>
                    <a:pt x="6450292" y="3650331"/>
                    <a:pt x="6540414" y="3695468"/>
                  </a:cubicBezTo>
                  <a:cubicBezTo>
                    <a:pt x="6562944" y="3560058"/>
                    <a:pt x="6559189" y="3680422"/>
                    <a:pt x="6608004" y="3601433"/>
                  </a:cubicBezTo>
                  <a:cubicBezTo>
                    <a:pt x="6589229" y="3657854"/>
                    <a:pt x="6668085" y="3774457"/>
                    <a:pt x="6604249" y="3834639"/>
                  </a:cubicBezTo>
                  <a:cubicBezTo>
                    <a:pt x="6604249" y="3834639"/>
                    <a:pt x="6604249" y="3834639"/>
                    <a:pt x="6476578" y="3733081"/>
                  </a:cubicBezTo>
                  <a:cubicBezTo>
                    <a:pt x="6484088" y="3759411"/>
                    <a:pt x="6484088" y="3785741"/>
                    <a:pt x="6506618" y="3804548"/>
                  </a:cubicBezTo>
                  <a:cubicBezTo>
                    <a:pt x="6506618" y="3804548"/>
                    <a:pt x="6506618" y="3804548"/>
                    <a:pt x="6427762" y="3830877"/>
                  </a:cubicBezTo>
                  <a:cubicBezTo>
                    <a:pt x="6427762" y="3830877"/>
                    <a:pt x="6427762" y="3830877"/>
                    <a:pt x="6435272" y="3849684"/>
                  </a:cubicBezTo>
                  <a:cubicBezTo>
                    <a:pt x="6420252" y="3819593"/>
                    <a:pt x="6386457" y="3827116"/>
                    <a:pt x="6371436" y="3804548"/>
                  </a:cubicBezTo>
                  <a:cubicBezTo>
                    <a:pt x="6382702" y="3763172"/>
                    <a:pt x="6378947" y="3702990"/>
                    <a:pt x="6363926" y="3620240"/>
                  </a:cubicBezTo>
                  <a:cubicBezTo>
                    <a:pt x="6307601" y="3578865"/>
                    <a:pt x="6315111" y="3560058"/>
                    <a:pt x="6277560" y="3477311"/>
                  </a:cubicBezTo>
                  <a:cubicBezTo>
                    <a:pt x="6283193" y="3471666"/>
                    <a:pt x="6288239" y="3468905"/>
                    <a:pt x="6292866" y="3468392"/>
                  </a:cubicBezTo>
                  <a:close/>
                  <a:moveTo>
                    <a:pt x="1481725" y="3465511"/>
                  </a:moveTo>
                  <a:lnTo>
                    <a:pt x="1482469" y="3466056"/>
                  </a:lnTo>
                  <a:cubicBezTo>
                    <a:pt x="1484701" y="3467693"/>
                    <a:pt x="1493631" y="3474242"/>
                    <a:pt x="1529350" y="3500435"/>
                  </a:cubicBezTo>
                  <a:cubicBezTo>
                    <a:pt x="1511033" y="3492674"/>
                    <a:pt x="1492715" y="3488794"/>
                    <a:pt x="1481725" y="3488794"/>
                  </a:cubicBezTo>
                  <a:cubicBezTo>
                    <a:pt x="1481725" y="3484913"/>
                    <a:pt x="1481725" y="3480063"/>
                    <a:pt x="1481725" y="3475696"/>
                  </a:cubicBezTo>
                  <a:close/>
                  <a:moveTo>
                    <a:pt x="5744160" y="3451223"/>
                  </a:moveTo>
                  <a:lnTo>
                    <a:pt x="5782259" y="3506787"/>
                  </a:lnTo>
                  <a:lnTo>
                    <a:pt x="5777497" y="3519486"/>
                  </a:lnTo>
                  <a:lnTo>
                    <a:pt x="5736222" y="3459162"/>
                  </a:lnTo>
                  <a:close/>
                  <a:moveTo>
                    <a:pt x="5823535" y="3357562"/>
                  </a:moveTo>
                  <a:lnTo>
                    <a:pt x="5831472" y="3368676"/>
                  </a:lnTo>
                  <a:lnTo>
                    <a:pt x="5823535" y="3360736"/>
                  </a:lnTo>
                  <a:close/>
                  <a:moveTo>
                    <a:pt x="6288672" y="3281362"/>
                  </a:moveTo>
                  <a:cubicBezTo>
                    <a:pt x="6296292" y="3289157"/>
                    <a:pt x="6303912" y="3304742"/>
                    <a:pt x="6307722" y="3324226"/>
                  </a:cubicBezTo>
                  <a:cubicBezTo>
                    <a:pt x="6307722" y="3324226"/>
                    <a:pt x="6307722" y="3324226"/>
                    <a:pt x="6288672" y="3281362"/>
                  </a:cubicBezTo>
                  <a:close/>
                  <a:moveTo>
                    <a:pt x="6132039" y="3278190"/>
                  </a:moveTo>
                  <a:cubicBezTo>
                    <a:pt x="6132039" y="3278190"/>
                    <a:pt x="6132039" y="3278190"/>
                    <a:pt x="6161672" y="3349628"/>
                  </a:cubicBezTo>
                  <a:cubicBezTo>
                    <a:pt x="6154264" y="3323310"/>
                    <a:pt x="6139448" y="3330828"/>
                    <a:pt x="6128335" y="3327069"/>
                  </a:cubicBezTo>
                  <a:close/>
                  <a:moveTo>
                    <a:pt x="1226138" y="3278186"/>
                  </a:moveTo>
                  <a:cubicBezTo>
                    <a:pt x="1226138" y="3278186"/>
                    <a:pt x="1226138" y="3278186"/>
                    <a:pt x="1271165" y="3308265"/>
                  </a:cubicBezTo>
                  <a:cubicBezTo>
                    <a:pt x="1271165" y="3308265"/>
                    <a:pt x="1271165" y="3308265"/>
                    <a:pt x="1308688" y="3421059"/>
                  </a:cubicBezTo>
                  <a:cubicBezTo>
                    <a:pt x="1271165" y="3368423"/>
                    <a:pt x="1248651" y="3315785"/>
                    <a:pt x="1226138" y="3278186"/>
                  </a:cubicBezTo>
                  <a:close/>
                  <a:moveTo>
                    <a:pt x="654637" y="3275011"/>
                  </a:moveTo>
                  <a:cubicBezTo>
                    <a:pt x="658341" y="3275011"/>
                    <a:pt x="662046" y="3275011"/>
                    <a:pt x="662046" y="3275011"/>
                  </a:cubicBezTo>
                  <a:lnTo>
                    <a:pt x="687974" y="3297236"/>
                  </a:lnTo>
                  <a:cubicBezTo>
                    <a:pt x="687974" y="3297236"/>
                    <a:pt x="687974" y="3297236"/>
                    <a:pt x="654637" y="3275011"/>
                  </a:cubicBezTo>
                  <a:close/>
                  <a:moveTo>
                    <a:pt x="6161477" y="3233580"/>
                  </a:moveTo>
                  <a:cubicBezTo>
                    <a:pt x="6183608" y="3223698"/>
                    <a:pt x="6184824" y="3314698"/>
                    <a:pt x="6217235" y="3304813"/>
                  </a:cubicBezTo>
                  <a:cubicBezTo>
                    <a:pt x="6183898" y="3327402"/>
                    <a:pt x="6172785" y="3263402"/>
                    <a:pt x="6150560" y="3244580"/>
                  </a:cubicBezTo>
                  <a:cubicBezTo>
                    <a:pt x="6154727" y="3238464"/>
                    <a:pt x="6158316" y="3234991"/>
                    <a:pt x="6161477" y="3233580"/>
                  </a:cubicBezTo>
                  <a:close/>
                  <a:moveTo>
                    <a:pt x="6383158" y="3135315"/>
                  </a:moveTo>
                  <a:cubicBezTo>
                    <a:pt x="6495459" y="3221618"/>
                    <a:pt x="6544122" y="3322933"/>
                    <a:pt x="6607759" y="3469263"/>
                  </a:cubicBezTo>
                  <a:cubicBezTo>
                    <a:pt x="6600273" y="3548059"/>
                    <a:pt x="6555352" y="3435493"/>
                    <a:pt x="6536635" y="3495528"/>
                  </a:cubicBezTo>
                  <a:cubicBezTo>
                    <a:pt x="6536635" y="3450502"/>
                    <a:pt x="6506689" y="3405474"/>
                    <a:pt x="6480485" y="3427987"/>
                  </a:cubicBezTo>
                  <a:cubicBezTo>
                    <a:pt x="6487972" y="3461761"/>
                    <a:pt x="6510432" y="3484274"/>
                    <a:pt x="6521662" y="3503033"/>
                  </a:cubicBezTo>
                  <a:cubicBezTo>
                    <a:pt x="6502945" y="3518044"/>
                    <a:pt x="6469255" y="3476767"/>
                    <a:pt x="6461768" y="3510538"/>
                  </a:cubicBezTo>
                  <a:cubicBezTo>
                    <a:pt x="6435565" y="3473015"/>
                    <a:pt x="6443051" y="3367953"/>
                    <a:pt x="6383158" y="3379210"/>
                  </a:cubicBezTo>
                  <a:cubicBezTo>
                    <a:pt x="6416848" y="3540555"/>
                    <a:pt x="6323264" y="3364204"/>
                    <a:pt x="6304547" y="3360448"/>
                  </a:cubicBezTo>
                  <a:cubicBezTo>
                    <a:pt x="6312034" y="3352947"/>
                    <a:pt x="6312034" y="3337938"/>
                    <a:pt x="6308291" y="3322933"/>
                  </a:cubicBezTo>
                  <a:cubicBezTo>
                    <a:pt x="6334494" y="3382961"/>
                    <a:pt x="6356954" y="3439247"/>
                    <a:pt x="6379414" y="3341686"/>
                  </a:cubicBezTo>
                  <a:cubicBezTo>
                    <a:pt x="6379414" y="3341686"/>
                    <a:pt x="6379414" y="3341686"/>
                    <a:pt x="6360698" y="3157830"/>
                  </a:cubicBezTo>
                  <a:cubicBezTo>
                    <a:pt x="6375671" y="3240377"/>
                    <a:pt x="6420591" y="3277904"/>
                    <a:pt x="6398131" y="3371704"/>
                  </a:cubicBezTo>
                  <a:cubicBezTo>
                    <a:pt x="6398131" y="3371704"/>
                    <a:pt x="6398131" y="3371704"/>
                    <a:pt x="6458025" y="3386711"/>
                  </a:cubicBezTo>
                  <a:cubicBezTo>
                    <a:pt x="6461768" y="3311673"/>
                    <a:pt x="6416848" y="3217866"/>
                    <a:pt x="6383158" y="3135315"/>
                  </a:cubicBezTo>
                  <a:close/>
                  <a:moveTo>
                    <a:pt x="5579060" y="3082702"/>
                  </a:moveTo>
                  <a:cubicBezTo>
                    <a:pt x="5582764" y="3074988"/>
                    <a:pt x="5597581" y="3086555"/>
                    <a:pt x="5612397" y="3101978"/>
                  </a:cubicBezTo>
                  <a:cubicBezTo>
                    <a:pt x="5604989" y="3094268"/>
                    <a:pt x="5593877" y="3086555"/>
                    <a:pt x="5579060" y="3082702"/>
                  </a:cubicBezTo>
                  <a:close/>
                  <a:moveTo>
                    <a:pt x="1342610" y="3060699"/>
                  </a:moveTo>
                  <a:cubicBezTo>
                    <a:pt x="1342610" y="3060699"/>
                    <a:pt x="1342610" y="3060699"/>
                    <a:pt x="1425327" y="3368056"/>
                  </a:cubicBezTo>
                  <a:cubicBezTo>
                    <a:pt x="1414047" y="3368056"/>
                    <a:pt x="1395248" y="3364306"/>
                    <a:pt x="1387728" y="3338071"/>
                  </a:cubicBezTo>
                  <a:cubicBezTo>
                    <a:pt x="1407468" y="3413503"/>
                    <a:pt x="1455993" y="3397106"/>
                    <a:pt x="1475373" y="3442049"/>
                  </a:cubicBezTo>
                  <a:lnTo>
                    <a:pt x="1481725" y="3465511"/>
                  </a:lnTo>
                  <a:lnTo>
                    <a:pt x="1478435" y="3463051"/>
                  </a:lnTo>
                  <a:cubicBezTo>
                    <a:pt x="1468565" y="3455672"/>
                    <a:pt x="1429087" y="3426154"/>
                    <a:pt x="1271173" y="3308084"/>
                  </a:cubicBezTo>
                  <a:cubicBezTo>
                    <a:pt x="1271173" y="3308084"/>
                    <a:pt x="1271173" y="3308084"/>
                    <a:pt x="1267413" y="3304336"/>
                  </a:cubicBezTo>
                  <a:cubicBezTo>
                    <a:pt x="1305012" y="3345568"/>
                    <a:pt x="1372689" y="3274349"/>
                    <a:pt x="1312531" y="3214378"/>
                  </a:cubicBezTo>
                  <a:cubicBezTo>
                    <a:pt x="1312531" y="3214378"/>
                    <a:pt x="1312531" y="3214378"/>
                    <a:pt x="1350130" y="3229370"/>
                  </a:cubicBezTo>
                  <a:cubicBezTo>
                    <a:pt x="1320051" y="3225622"/>
                    <a:pt x="1278693" y="3150657"/>
                    <a:pt x="1293732" y="3116922"/>
                  </a:cubicBezTo>
                  <a:cubicBezTo>
                    <a:pt x="1323811" y="3173147"/>
                    <a:pt x="1323811" y="3075692"/>
                    <a:pt x="1342610" y="3060699"/>
                  </a:cubicBezTo>
                  <a:close/>
                  <a:moveTo>
                    <a:pt x="1578561" y="2662234"/>
                  </a:moveTo>
                  <a:cubicBezTo>
                    <a:pt x="1578561" y="2662234"/>
                    <a:pt x="1578561" y="2662234"/>
                    <a:pt x="1589990" y="2730497"/>
                  </a:cubicBezTo>
                  <a:cubicBezTo>
                    <a:pt x="1597611" y="2711535"/>
                    <a:pt x="1589990" y="2688781"/>
                    <a:pt x="1578561" y="2662234"/>
                  </a:cubicBezTo>
                  <a:close/>
                  <a:moveTo>
                    <a:pt x="951498" y="2647946"/>
                  </a:moveTo>
                  <a:cubicBezTo>
                    <a:pt x="951498" y="2647946"/>
                    <a:pt x="951498" y="2647946"/>
                    <a:pt x="959435" y="2700334"/>
                  </a:cubicBezTo>
                  <a:cubicBezTo>
                    <a:pt x="959435" y="2692850"/>
                    <a:pt x="959435" y="2677882"/>
                    <a:pt x="955467" y="2655430"/>
                  </a:cubicBezTo>
                  <a:cubicBezTo>
                    <a:pt x="955467" y="2655430"/>
                    <a:pt x="955467" y="2655430"/>
                    <a:pt x="951498" y="2647946"/>
                  </a:cubicBezTo>
                  <a:close/>
                  <a:moveTo>
                    <a:pt x="989332" y="2606194"/>
                  </a:moveTo>
                  <a:cubicBezTo>
                    <a:pt x="921729" y="2677548"/>
                    <a:pt x="1056934" y="2808991"/>
                    <a:pt x="1019377" y="2925415"/>
                  </a:cubicBezTo>
                  <a:cubicBezTo>
                    <a:pt x="1015621" y="2880346"/>
                    <a:pt x="996843" y="2846546"/>
                    <a:pt x="978064" y="2816502"/>
                  </a:cubicBezTo>
                  <a:cubicBezTo>
                    <a:pt x="989332" y="2914147"/>
                    <a:pt x="1004354" y="3015546"/>
                    <a:pt x="1023133" y="3128214"/>
                  </a:cubicBezTo>
                  <a:cubicBezTo>
                    <a:pt x="1023133" y="3128214"/>
                    <a:pt x="1023133" y="3128214"/>
                    <a:pt x="1049422" y="3146990"/>
                  </a:cubicBezTo>
                  <a:cubicBezTo>
                    <a:pt x="1038155" y="3071879"/>
                    <a:pt x="1030644" y="3019301"/>
                    <a:pt x="1034400" y="3011792"/>
                  </a:cubicBezTo>
                  <a:cubicBezTo>
                    <a:pt x="1049422" y="3109434"/>
                    <a:pt x="1117025" y="3180787"/>
                    <a:pt x="1177116" y="3169522"/>
                  </a:cubicBezTo>
                  <a:cubicBezTo>
                    <a:pt x="1177116" y="3169522"/>
                    <a:pt x="1177116" y="3169522"/>
                    <a:pt x="1177116" y="3154500"/>
                  </a:cubicBezTo>
                  <a:cubicBezTo>
                    <a:pt x="1177116" y="3154500"/>
                    <a:pt x="1177116" y="3154500"/>
                    <a:pt x="1188207" y="3167175"/>
                  </a:cubicBezTo>
                  <a:lnTo>
                    <a:pt x="1202262" y="3183238"/>
                  </a:lnTo>
                  <a:lnTo>
                    <a:pt x="1201062" y="3173575"/>
                  </a:lnTo>
                  <a:cubicBezTo>
                    <a:pt x="1200007" y="3165077"/>
                    <a:pt x="1198160" y="3150204"/>
                    <a:pt x="1194928" y="3124177"/>
                  </a:cubicBezTo>
                  <a:lnTo>
                    <a:pt x="1191293" y="3094904"/>
                  </a:lnTo>
                  <a:lnTo>
                    <a:pt x="1168152" y="3108378"/>
                  </a:lnTo>
                  <a:cubicBezTo>
                    <a:pt x="1115264" y="3116594"/>
                    <a:pt x="1083223" y="2969540"/>
                    <a:pt x="1056934" y="2989257"/>
                  </a:cubicBezTo>
                  <a:cubicBezTo>
                    <a:pt x="1056934" y="2989257"/>
                    <a:pt x="1056934" y="2989257"/>
                    <a:pt x="1049422" y="2891615"/>
                  </a:cubicBezTo>
                  <a:cubicBezTo>
                    <a:pt x="1083223" y="2887859"/>
                    <a:pt x="1109514" y="3083146"/>
                    <a:pt x="1147070" y="2985501"/>
                  </a:cubicBezTo>
                  <a:cubicBezTo>
                    <a:pt x="1079468" y="2827769"/>
                    <a:pt x="1102002" y="2745149"/>
                    <a:pt x="989332" y="2606194"/>
                  </a:cubicBezTo>
                  <a:close/>
                  <a:moveTo>
                    <a:pt x="1538030" y="2565399"/>
                  </a:moveTo>
                  <a:cubicBezTo>
                    <a:pt x="1538030" y="2565399"/>
                    <a:pt x="1538030" y="2565399"/>
                    <a:pt x="1631957" y="2580406"/>
                  </a:cubicBezTo>
                  <a:cubicBezTo>
                    <a:pt x="1703341" y="2771746"/>
                    <a:pt x="1695826" y="2846779"/>
                    <a:pt x="1744668" y="3019362"/>
                  </a:cubicBezTo>
                  <a:cubicBezTo>
                    <a:pt x="1737155" y="3034368"/>
                    <a:pt x="1725884" y="3015609"/>
                    <a:pt x="1718367" y="3008105"/>
                  </a:cubicBezTo>
                  <a:cubicBezTo>
                    <a:pt x="1759697" y="3124411"/>
                    <a:pt x="1789755" y="3311996"/>
                    <a:pt x="1853625" y="3390781"/>
                  </a:cubicBezTo>
                  <a:cubicBezTo>
                    <a:pt x="1861137" y="3428303"/>
                    <a:pt x="1861137" y="3537099"/>
                    <a:pt x="1827324" y="3507086"/>
                  </a:cubicBezTo>
                  <a:cubicBezTo>
                    <a:pt x="1838594" y="3522095"/>
                    <a:pt x="1853625" y="3540851"/>
                    <a:pt x="1853625" y="3563362"/>
                  </a:cubicBezTo>
                  <a:cubicBezTo>
                    <a:pt x="1827324" y="3578369"/>
                    <a:pt x="1834840" y="3518342"/>
                    <a:pt x="1808539" y="3522095"/>
                  </a:cubicBezTo>
                  <a:cubicBezTo>
                    <a:pt x="1808539" y="3540851"/>
                    <a:pt x="1804781" y="3548355"/>
                    <a:pt x="1816052" y="3552107"/>
                  </a:cubicBezTo>
                  <a:cubicBezTo>
                    <a:pt x="1782239" y="3529596"/>
                    <a:pt x="1722124" y="3608383"/>
                    <a:pt x="1688313" y="3473321"/>
                  </a:cubicBezTo>
                  <a:cubicBezTo>
                    <a:pt x="1744668" y="3402039"/>
                    <a:pt x="1722124" y="3563362"/>
                    <a:pt x="1789755" y="3510839"/>
                  </a:cubicBezTo>
                  <a:cubicBezTo>
                    <a:pt x="1778482" y="3465818"/>
                    <a:pt x="1752182" y="3480825"/>
                    <a:pt x="1740911" y="3480825"/>
                  </a:cubicBezTo>
                  <a:cubicBezTo>
                    <a:pt x="1725884" y="3420795"/>
                    <a:pt x="1748425" y="3417044"/>
                    <a:pt x="1767208" y="3417044"/>
                  </a:cubicBezTo>
                  <a:cubicBezTo>
                    <a:pt x="1737155" y="3402039"/>
                    <a:pt x="1752182" y="3319501"/>
                    <a:pt x="1707100" y="3300743"/>
                  </a:cubicBezTo>
                  <a:cubicBezTo>
                    <a:pt x="1669527" y="3191940"/>
                    <a:pt x="1767208" y="3293237"/>
                    <a:pt x="1748425" y="3218203"/>
                  </a:cubicBezTo>
                  <a:cubicBezTo>
                    <a:pt x="1748425" y="3218203"/>
                    <a:pt x="1748425" y="3218203"/>
                    <a:pt x="1658255" y="3199446"/>
                  </a:cubicBezTo>
                  <a:cubicBezTo>
                    <a:pt x="1658255" y="3199446"/>
                    <a:pt x="1658255" y="3199446"/>
                    <a:pt x="1639471" y="3075638"/>
                  </a:cubicBezTo>
                  <a:cubicBezTo>
                    <a:pt x="1568084" y="2910561"/>
                    <a:pt x="1507973" y="3135666"/>
                    <a:pt x="1410289" y="2948077"/>
                  </a:cubicBezTo>
                  <a:cubicBezTo>
                    <a:pt x="1459132" y="2963085"/>
                    <a:pt x="1507973" y="2865539"/>
                    <a:pt x="1500459" y="2771746"/>
                  </a:cubicBezTo>
                  <a:cubicBezTo>
                    <a:pt x="1519245" y="2824269"/>
                    <a:pt x="1598142" y="2914312"/>
                    <a:pt x="1594385" y="2989348"/>
                  </a:cubicBezTo>
                  <a:cubicBezTo>
                    <a:pt x="1628197" y="2873041"/>
                    <a:pt x="1635714" y="3128162"/>
                    <a:pt x="1695826" y="3056879"/>
                  </a:cubicBezTo>
                  <a:cubicBezTo>
                    <a:pt x="1646983" y="3015609"/>
                    <a:pt x="1620685" y="2933072"/>
                    <a:pt x="1620685" y="2865539"/>
                  </a:cubicBezTo>
                  <a:cubicBezTo>
                    <a:pt x="1620685" y="2865539"/>
                    <a:pt x="1620685" y="2865539"/>
                    <a:pt x="1635714" y="2884298"/>
                  </a:cubicBezTo>
                  <a:cubicBezTo>
                    <a:pt x="1624442" y="2813015"/>
                    <a:pt x="1530516" y="2783001"/>
                    <a:pt x="1534273" y="2677952"/>
                  </a:cubicBezTo>
                  <a:cubicBezTo>
                    <a:pt x="1519245" y="2632931"/>
                    <a:pt x="1545544" y="2636682"/>
                    <a:pt x="1568084" y="2640434"/>
                  </a:cubicBezTo>
                  <a:cubicBezTo>
                    <a:pt x="1545544" y="2602917"/>
                    <a:pt x="1519245" y="2572902"/>
                    <a:pt x="1538030" y="2565399"/>
                  </a:cubicBezTo>
                  <a:close/>
                  <a:moveTo>
                    <a:pt x="162515" y="2516186"/>
                  </a:moveTo>
                  <a:lnTo>
                    <a:pt x="211242" y="2531204"/>
                  </a:lnTo>
                  <a:cubicBezTo>
                    <a:pt x="211242" y="2531204"/>
                    <a:pt x="211242" y="2531204"/>
                    <a:pt x="331187" y="2621306"/>
                  </a:cubicBezTo>
                  <a:cubicBezTo>
                    <a:pt x="338683" y="2632568"/>
                    <a:pt x="342431" y="2640077"/>
                    <a:pt x="349928" y="2655094"/>
                  </a:cubicBezTo>
                  <a:cubicBezTo>
                    <a:pt x="391159" y="2685128"/>
                    <a:pt x="432390" y="2707654"/>
                    <a:pt x="413648" y="2794001"/>
                  </a:cubicBezTo>
                  <a:cubicBezTo>
                    <a:pt x="334935" y="2685128"/>
                    <a:pt x="319942" y="2737687"/>
                    <a:pt x="233732" y="2681374"/>
                  </a:cubicBezTo>
                  <a:cubicBezTo>
                    <a:pt x="233732" y="2681374"/>
                    <a:pt x="233732" y="2681374"/>
                    <a:pt x="244976" y="2707654"/>
                  </a:cubicBezTo>
                  <a:cubicBezTo>
                    <a:pt x="237480" y="2726423"/>
                    <a:pt x="214990" y="2677620"/>
                    <a:pt x="207494" y="2670111"/>
                  </a:cubicBezTo>
                  <a:cubicBezTo>
                    <a:pt x="241228" y="2692636"/>
                    <a:pt x="218739" y="2628816"/>
                    <a:pt x="244976" y="2640077"/>
                  </a:cubicBezTo>
                  <a:cubicBezTo>
                    <a:pt x="244976" y="2640077"/>
                    <a:pt x="244976" y="2640077"/>
                    <a:pt x="162515" y="2516186"/>
                  </a:cubicBezTo>
                  <a:close/>
                  <a:moveTo>
                    <a:pt x="924511" y="2486021"/>
                  </a:moveTo>
                  <a:cubicBezTo>
                    <a:pt x="924511" y="2486021"/>
                    <a:pt x="924511" y="2486021"/>
                    <a:pt x="932083" y="2535234"/>
                  </a:cubicBezTo>
                  <a:cubicBezTo>
                    <a:pt x="951010" y="2527663"/>
                    <a:pt x="966152" y="2516306"/>
                    <a:pt x="973723" y="2493592"/>
                  </a:cubicBezTo>
                  <a:cubicBezTo>
                    <a:pt x="973723" y="2493592"/>
                    <a:pt x="973723" y="2493592"/>
                    <a:pt x="924511" y="2486021"/>
                  </a:cubicBezTo>
                  <a:close/>
                  <a:moveTo>
                    <a:pt x="6180722" y="2370134"/>
                  </a:moveTo>
                  <a:lnTo>
                    <a:pt x="6187072" y="2376484"/>
                  </a:lnTo>
                  <a:lnTo>
                    <a:pt x="6187072" y="2381247"/>
                  </a:lnTo>
                  <a:close/>
                  <a:moveTo>
                    <a:pt x="83139" y="2174874"/>
                  </a:moveTo>
                  <a:lnTo>
                    <a:pt x="124414" y="2230437"/>
                  </a:lnTo>
                  <a:lnTo>
                    <a:pt x="118064" y="2249488"/>
                  </a:lnTo>
                  <a:lnTo>
                    <a:pt x="76789" y="2192337"/>
                  </a:lnTo>
                  <a:close/>
                  <a:moveTo>
                    <a:pt x="963041" y="2132993"/>
                  </a:moveTo>
                  <a:cubicBezTo>
                    <a:pt x="944263" y="2151773"/>
                    <a:pt x="902951" y="2159284"/>
                    <a:pt x="857883" y="2170551"/>
                  </a:cubicBezTo>
                  <a:lnTo>
                    <a:pt x="855713" y="2171092"/>
                  </a:lnTo>
                  <a:lnTo>
                    <a:pt x="861064" y="2161937"/>
                  </a:lnTo>
                  <a:lnTo>
                    <a:pt x="904359" y="2155058"/>
                  </a:lnTo>
                  <a:cubicBezTo>
                    <a:pt x="922668" y="2150835"/>
                    <a:pt x="942385" y="2144261"/>
                    <a:pt x="963041" y="2132993"/>
                  </a:cubicBezTo>
                  <a:close/>
                  <a:moveTo>
                    <a:pt x="1139284" y="2129363"/>
                  </a:moveTo>
                  <a:cubicBezTo>
                    <a:pt x="1124126" y="2130289"/>
                    <a:pt x="1113232" y="2134225"/>
                    <a:pt x="1104824" y="2138971"/>
                  </a:cubicBezTo>
                  <a:lnTo>
                    <a:pt x="1103395" y="2140028"/>
                  </a:lnTo>
                  <a:lnTo>
                    <a:pt x="1104547" y="2164470"/>
                  </a:lnTo>
                  <a:lnTo>
                    <a:pt x="1105969" y="2168907"/>
                  </a:lnTo>
                  <a:close/>
                  <a:moveTo>
                    <a:pt x="230777" y="2125662"/>
                  </a:moveTo>
                  <a:cubicBezTo>
                    <a:pt x="238034" y="2133071"/>
                    <a:pt x="248919" y="2147888"/>
                    <a:pt x="256176" y="2170112"/>
                  </a:cubicBezTo>
                  <a:cubicBezTo>
                    <a:pt x="256176" y="2170112"/>
                    <a:pt x="256176" y="2170112"/>
                    <a:pt x="230777" y="2125662"/>
                  </a:cubicBezTo>
                  <a:close/>
                  <a:moveTo>
                    <a:pt x="1240727" y="2112026"/>
                  </a:moveTo>
                  <a:lnTo>
                    <a:pt x="1241549" y="2113572"/>
                  </a:lnTo>
                  <a:cubicBezTo>
                    <a:pt x="1249823" y="2128801"/>
                    <a:pt x="1252024" y="2132013"/>
                    <a:pt x="1255677" y="2141628"/>
                  </a:cubicBezTo>
                  <a:lnTo>
                    <a:pt x="1256341" y="2143500"/>
                  </a:lnTo>
                  <a:lnTo>
                    <a:pt x="1240861" y="2140026"/>
                  </a:lnTo>
                  <a:cubicBezTo>
                    <a:pt x="1215270" y="2132921"/>
                    <a:pt x="1217966" y="2125525"/>
                    <a:pt x="1232673" y="2116338"/>
                  </a:cubicBezTo>
                  <a:close/>
                  <a:moveTo>
                    <a:pt x="1387642" y="2049624"/>
                  </a:moveTo>
                  <a:lnTo>
                    <a:pt x="1387500" y="2059080"/>
                  </a:lnTo>
                  <a:cubicBezTo>
                    <a:pt x="1381448" y="2096966"/>
                    <a:pt x="1355041" y="2133934"/>
                    <a:pt x="1413724" y="2185573"/>
                  </a:cubicBezTo>
                  <a:cubicBezTo>
                    <a:pt x="1391190" y="2181816"/>
                    <a:pt x="1353633" y="2099196"/>
                    <a:pt x="1361144" y="2178059"/>
                  </a:cubicBezTo>
                  <a:cubicBezTo>
                    <a:pt x="1372411" y="2241903"/>
                    <a:pt x="1417479" y="2219373"/>
                    <a:pt x="1443769" y="2256926"/>
                  </a:cubicBezTo>
                  <a:cubicBezTo>
                    <a:pt x="1383679" y="2223127"/>
                    <a:pt x="1349877" y="2245657"/>
                    <a:pt x="1278519" y="2208105"/>
                  </a:cubicBezTo>
                  <a:cubicBezTo>
                    <a:pt x="1269130" y="2180880"/>
                    <a:pt x="1263731" y="2164682"/>
                    <a:pt x="1260093" y="2154062"/>
                  </a:cubicBezTo>
                  <a:lnTo>
                    <a:pt x="1256341" y="2143500"/>
                  </a:lnTo>
                  <a:lnTo>
                    <a:pt x="1259741" y="2144261"/>
                  </a:lnTo>
                  <a:cubicBezTo>
                    <a:pt x="1301992" y="2124544"/>
                    <a:pt x="1327343" y="2071029"/>
                    <a:pt x="1384911" y="2050256"/>
                  </a:cubicBezTo>
                  <a:close/>
                  <a:moveTo>
                    <a:pt x="24265" y="1972655"/>
                  </a:moveTo>
                  <a:lnTo>
                    <a:pt x="24307" y="1972989"/>
                  </a:lnTo>
                  <a:lnTo>
                    <a:pt x="19825" y="1980639"/>
                  </a:lnTo>
                  <a:cubicBezTo>
                    <a:pt x="-881" y="2015945"/>
                    <a:pt x="-10939" y="2032987"/>
                    <a:pt x="17800" y="1983730"/>
                  </a:cubicBezTo>
                  <a:close/>
                  <a:moveTo>
                    <a:pt x="74889" y="1885994"/>
                  </a:moveTo>
                  <a:lnTo>
                    <a:pt x="52590" y="1924152"/>
                  </a:lnTo>
                  <a:cubicBezTo>
                    <a:pt x="44990" y="1937162"/>
                    <a:pt x="38345" y="1948537"/>
                    <a:pt x="32573" y="1958421"/>
                  </a:cubicBezTo>
                  <a:lnTo>
                    <a:pt x="24265" y="1972655"/>
                  </a:lnTo>
                  <a:lnTo>
                    <a:pt x="24120" y="1971507"/>
                  </a:lnTo>
                  <a:cubicBezTo>
                    <a:pt x="27875" y="1960242"/>
                    <a:pt x="31631" y="1952730"/>
                    <a:pt x="35387" y="1948975"/>
                  </a:cubicBezTo>
                  <a:cubicBezTo>
                    <a:pt x="35387" y="1948975"/>
                    <a:pt x="35387" y="1948975"/>
                    <a:pt x="39142" y="1937709"/>
                  </a:cubicBezTo>
                  <a:cubicBezTo>
                    <a:pt x="39142" y="1937709"/>
                    <a:pt x="39142" y="1937709"/>
                    <a:pt x="42898" y="1933953"/>
                  </a:cubicBezTo>
                  <a:cubicBezTo>
                    <a:pt x="42898" y="1933953"/>
                    <a:pt x="42898" y="1933953"/>
                    <a:pt x="46654" y="1933953"/>
                  </a:cubicBezTo>
                  <a:cubicBezTo>
                    <a:pt x="53696" y="1921982"/>
                    <a:pt x="59806" y="1911598"/>
                    <a:pt x="65067" y="1902665"/>
                  </a:cubicBezTo>
                  <a:close/>
                  <a:moveTo>
                    <a:pt x="1262648" y="1843481"/>
                  </a:moveTo>
                  <a:lnTo>
                    <a:pt x="1262734" y="1843481"/>
                  </a:lnTo>
                  <a:lnTo>
                    <a:pt x="1263496" y="1843820"/>
                  </a:lnTo>
                  <a:lnTo>
                    <a:pt x="1263473" y="1843879"/>
                  </a:lnTo>
                  <a:close/>
                  <a:moveTo>
                    <a:pt x="6206122" y="1806571"/>
                  </a:moveTo>
                  <a:cubicBezTo>
                    <a:pt x="6217348" y="1828796"/>
                    <a:pt x="6258509" y="1858429"/>
                    <a:pt x="6228574" y="1873246"/>
                  </a:cubicBezTo>
                  <a:cubicBezTo>
                    <a:pt x="6206122" y="1851021"/>
                    <a:pt x="6206122" y="1825092"/>
                    <a:pt x="6206122" y="1806571"/>
                  </a:cubicBezTo>
                  <a:close/>
                  <a:moveTo>
                    <a:pt x="1195275" y="1685178"/>
                  </a:moveTo>
                  <a:lnTo>
                    <a:pt x="1208100" y="1711438"/>
                  </a:lnTo>
                  <a:lnTo>
                    <a:pt x="1208164" y="1715402"/>
                  </a:lnTo>
                  <a:lnTo>
                    <a:pt x="1203594" y="1716084"/>
                  </a:lnTo>
                  <a:cubicBezTo>
                    <a:pt x="1203594" y="1700844"/>
                    <a:pt x="1196101" y="1693224"/>
                    <a:pt x="1184861" y="1689414"/>
                  </a:cubicBezTo>
                  <a:close/>
                  <a:moveTo>
                    <a:pt x="2592983" y="1647830"/>
                  </a:moveTo>
                  <a:cubicBezTo>
                    <a:pt x="2592983" y="1647830"/>
                    <a:pt x="2592983" y="1647830"/>
                    <a:pt x="2502491" y="1738206"/>
                  </a:cubicBezTo>
                  <a:lnTo>
                    <a:pt x="2528885" y="1738206"/>
                  </a:lnTo>
                  <a:cubicBezTo>
                    <a:pt x="2506261" y="1772098"/>
                    <a:pt x="2442165" y="1809754"/>
                    <a:pt x="2381838" y="1809754"/>
                  </a:cubicBezTo>
                  <a:cubicBezTo>
                    <a:pt x="2351679" y="1753269"/>
                    <a:pt x="2532654" y="1708081"/>
                    <a:pt x="2592983" y="1647830"/>
                  </a:cubicBezTo>
                  <a:close/>
                  <a:moveTo>
                    <a:pt x="694045" y="1611511"/>
                  </a:moveTo>
                  <a:lnTo>
                    <a:pt x="692504" y="1614161"/>
                  </a:lnTo>
                  <a:lnTo>
                    <a:pt x="692504" y="1614027"/>
                  </a:lnTo>
                  <a:cubicBezTo>
                    <a:pt x="693910" y="1611679"/>
                    <a:pt x="694379" y="1610915"/>
                    <a:pt x="694045" y="1611511"/>
                  </a:cubicBezTo>
                  <a:close/>
                  <a:moveTo>
                    <a:pt x="2867611" y="1606546"/>
                  </a:moveTo>
                  <a:cubicBezTo>
                    <a:pt x="2855970" y="1606546"/>
                    <a:pt x="2848209" y="1611309"/>
                    <a:pt x="2832686" y="1611309"/>
                  </a:cubicBezTo>
                  <a:cubicBezTo>
                    <a:pt x="2832686" y="1611309"/>
                    <a:pt x="2832686" y="1611309"/>
                    <a:pt x="2867611" y="1606546"/>
                  </a:cubicBezTo>
                  <a:close/>
                  <a:moveTo>
                    <a:pt x="688767" y="1606512"/>
                  </a:moveTo>
                  <a:lnTo>
                    <a:pt x="688787" y="1606512"/>
                  </a:lnTo>
                  <a:lnTo>
                    <a:pt x="681779" y="1618372"/>
                  </a:lnTo>
                  <a:cubicBezTo>
                    <a:pt x="678395" y="1624096"/>
                    <a:pt x="677154" y="1626188"/>
                    <a:pt x="681886" y="1618157"/>
                  </a:cubicBezTo>
                  <a:lnTo>
                    <a:pt x="682696" y="1616784"/>
                  </a:lnTo>
                  <a:close/>
                  <a:moveTo>
                    <a:pt x="1818272" y="1587495"/>
                  </a:moveTo>
                  <a:cubicBezTo>
                    <a:pt x="1810864" y="1595433"/>
                    <a:pt x="1807159" y="1603371"/>
                    <a:pt x="1796047" y="1611308"/>
                  </a:cubicBezTo>
                  <a:cubicBezTo>
                    <a:pt x="1803455" y="1603371"/>
                    <a:pt x="1810864" y="1595433"/>
                    <a:pt x="1818272" y="1587495"/>
                  </a:cubicBezTo>
                  <a:close/>
                  <a:moveTo>
                    <a:pt x="5601845" y="1581146"/>
                  </a:moveTo>
                  <a:cubicBezTo>
                    <a:pt x="5575534" y="1611135"/>
                    <a:pt x="5541707" y="1644873"/>
                    <a:pt x="5534190" y="1693605"/>
                  </a:cubicBezTo>
                  <a:cubicBezTo>
                    <a:pt x="5631914" y="1768578"/>
                    <a:pt x="5568017" y="1869791"/>
                    <a:pt x="5583052" y="1978502"/>
                  </a:cubicBezTo>
                  <a:cubicBezTo>
                    <a:pt x="5628155" y="2027234"/>
                    <a:pt x="5628155" y="2027234"/>
                    <a:pt x="5628155" y="2027234"/>
                  </a:cubicBezTo>
                  <a:cubicBezTo>
                    <a:pt x="5639431" y="2012239"/>
                    <a:pt x="5650707" y="2000993"/>
                    <a:pt x="5658224" y="1997245"/>
                  </a:cubicBezTo>
                  <a:cubicBezTo>
                    <a:pt x="5526672" y="1806064"/>
                    <a:pt x="5782259" y="1873540"/>
                    <a:pt x="5605604" y="1641124"/>
                  </a:cubicBezTo>
                  <a:cubicBezTo>
                    <a:pt x="5605604" y="1622381"/>
                    <a:pt x="5605604" y="1603638"/>
                    <a:pt x="5601845" y="1581146"/>
                  </a:cubicBezTo>
                  <a:close/>
                  <a:moveTo>
                    <a:pt x="2957378" y="1528767"/>
                  </a:moveTo>
                  <a:cubicBezTo>
                    <a:pt x="2844617" y="1596236"/>
                    <a:pt x="3043825" y="1603733"/>
                    <a:pt x="2983688" y="1663706"/>
                  </a:cubicBezTo>
                  <a:cubicBezTo>
                    <a:pt x="2987446" y="1644964"/>
                    <a:pt x="2938583" y="1603733"/>
                    <a:pt x="2867174" y="1607482"/>
                  </a:cubicBezTo>
                  <a:cubicBezTo>
                    <a:pt x="2983688" y="1581244"/>
                    <a:pt x="2788242" y="1528767"/>
                    <a:pt x="2957378" y="1528767"/>
                  </a:cubicBezTo>
                  <a:close/>
                  <a:moveTo>
                    <a:pt x="1111397" y="1493142"/>
                  </a:moveTo>
                  <a:cubicBezTo>
                    <a:pt x="1088893" y="1494728"/>
                    <a:pt x="1068500" y="1520090"/>
                    <a:pt x="1037558" y="1520090"/>
                  </a:cubicBezTo>
                  <a:lnTo>
                    <a:pt x="1060061" y="1542635"/>
                  </a:lnTo>
                  <a:cubicBezTo>
                    <a:pt x="1060061" y="1542635"/>
                    <a:pt x="1060061" y="1542635"/>
                    <a:pt x="861280" y="1576453"/>
                  </a:cubicBezTo>
                  <a:cubicBezTo>
                    <a:pt x="861280" y="1576453"/>
                    <a:pt x="861280" y="1576453"/>
                    <a:pt x="763765" y="1591482"/>
                  </a:cubicBezTo>
                  <a:cubicBezTo>
                    <a:pt x="763765" y="1591482"/>
                    <a:pt x="763765" y="1591482"/>
                    <a:pt x="718757" y="1602755"/>
                  </a:cubicBezTo>
                  <a:cubicBezTo>
                    <a:pt x="718757" y="1602755"/>
                    <a:pt x="718757" y="1602755"/>
                    <a:pt x="692504" y="1606512"/>
                  </a:cubicBezTo>
                  <a:lnTo>
                    <a:pt x="688787" y="1606512"/>
                  </a:lnTo>
                  <a:lnTo>
                    <a:pt x="690270" y="1604002"/>
                  </a:lnTo>
                  <a:cubicBezTo>
                    <a:pt x="693295" y="1598880"/>
                    <a:pt x="696137" y="1594066"/>
                    <a:pt x="697661" y="1591482"/>
                  </a:cubicBezTo>
                  <a:cubicBezTo>
                    <a:pt x="698803" y="1589545"/>
                    <a:pt x="699205" y="1588862"/>
                    <a:pt x="698385" y="1590246"/>
                  </a:cubicBezTo>
                  <a:cubicBezTo>
                    <a:pt x="697565" y="1591630"/>
                    <a:pt x="695525" y="1595079"/>
                    <a:pt x="691785" y="1601406"/>
                  </a:cubicBezTo>
                  <a:lnTo>
                    <a:pt x="688767" y="1606512"/>
                  </a:lnTo>
                  <a:lnTo>
                    <a:pt x="688753" y="1606512"/>
                  </a:lnTo>
                  <a:lnTo>
                    <a:pt x="682696" y="1616784"/>
                  </a:lnTo>
                  <a:lnTo>
                    <a:pt x="681897" y="1618137"/>
                  </a:lnTo>
                  <a:cubicBezTo>
                    <a:pt x="665312" y="1646200"/>
                    <a:pt x="634370" y="1698570"/>
                    <a:pt x="579986" y="1790628"/>
                  </a:cubicBezTo>
                  <a:cubicBezTo>
                    <a:pt x="579986" y="1790628"/>
                    <a:pt x="579986" y="1790628"/>
                    <a:pt x="579986" y="1794386"/>
                  </a:cubicBezTo>
                  <a:cubicBezTo>
                    <a:pt x="579986" y="1794386"/>
                    <a:pt x="579986" y="1794386"/>
                    <a:pt x="583737" y="1798143"/>
                  </a:cubicBezTo>
                  <a:lnTo>
                    <a:pt x="583737" y="1799981"/>
                  </a:lnTo>
                  <a:lnTo>
                    <a:pt x="570667" y="1822743"/>
                  </a:lnTo>
                  <a:cubicBezTo>
                    <a:pt x="565526" y="1831946"/>
                    <a:pt x="566482" y="1830944"/>
                    <a:pt x="577171" y="1813620"/>
                  </a:cubicBezTo>
                  <a:lnTo>
                    <a:pt x="583737" y="1802888"/>
                  </a:lnTo>
                  <a:lnTo>
                    <a:pt x="583737" y="1813173"/>
                  </a:lnTo>
                  <a:cubicBezTo>
                    <a:pt x="583737" y="1813173"/>
                    <a:pt x="583737" y="1813173"/>
                    <a:pt x="587487" y="1798143"/>
                  </a:cubicBezTo>
                  <a:lnTo>
                    <a:pt x="587487" y="1796758"/>
                  </a:lnTo>
                  <a:lnTo>
                    <a:pt x="591237" y="1790628"/>
                  </a:lnTo>
                  <a:cubicBezTo>
                    <a:pt x="587487" y="1794386"/>
                    <a:pt x="587487" y="1794386"/>
                    <a:pt x="587487" y="1794386"/>
                  </a:cubicBezTo>
                  <a:lnTo>
                    <a:pt x="587487" y="1796758"/>
                  </a:lnTo>
                  <a:lnTo>
                    <a:pt x="583737" y="1802888"/>
                  </a:lnTo>
                  <a:lnTo>
                    <a:pt x="583737" y="1800022"/>
                  </a:lnTo>
                  <a:lnTo>
                    <a:pt x="583737" y="1799981"/>
                  </a:lnTo>
                  <a:lnTo>
                    <a:pt x="588007" y="1792543"/>
                  </a:lnTo>
                  <a:cubicBezTo>
                    <a:pt x="619096" y="1738970"/>
                    <a:pt x="676322" y="1641834"/>
                    <a:pt x="690768" y="1617146"/>
                  </a:cubicBezTo>
                  <a:lnTo>
                    <a:pt x="692504" y="1614161"/>
                  </a:lnTo>
                  <a:lnTo>
                    <a:pt x="692504" y="1617785"/>
                  </a:lnTo>
                  <a:cubicBezTo>
                    <a:pt x="692504" y="1617785"/>
                    <a:pt x="692504" y="1617785"/>
                    <a:pt x="715007" y="1621542"/>
                  </a:cubicBezTo>
                  <a:cubicBezTo>
                    <a:pt x="715007" y="1621542"/>
                    <a:pt x="715007" y="1621542"/>
                    <a:pt x="760014" y="1632815"/>
                  </a:cubicBezTo>
                  <a:cubicBezTo>
                    <a:pt x="790019" y="1640329"/>
                    <a:pt x="816273" y="1647844"/>
                    <a:pt x="838777" y="1651602"/>
                  </a:cubicBezTo>
                  <a:cubicBezTo>
                    <a:pt x="883784" y="1666632"/>
                    <a:pt x="921289" y="1681662"/>
                    <a:pt x="936292" y="1696691"/>
                  </a:cubicBezTo>
                  <a:cubicBezTo>
                    <a:pt x="951294" y="1711721"/>
                    <a:pt x="943793" y="1730509"/>
                    <a:pt x="913788" y="1749296"/>
                  </a:cubicBezTo>
                  <a:cubicBezTo>
                    <a:pt x="898786" y="1756811"/>
                    <a:pt x="876282" y="1768083"/>
                    <a:pt x="846278" y="1779356"/>
                  </a:cubicBezTo>
                  <a:cubicBezTo>
                    <a:pt x="831276" y="1783113"/>
                    <a:pt x="812523" y="1790628"/>
                    <a:pt x="793769" y="1794386"/>
                  </a:cubicBezTo>
                  <a:cubicBezTo>
                    <a:pt x="793769" y="1794386"/>
                    <a:pt x="793769" y="1794386"/>
                    <a:pt x="763765" y="1801900"/>
                  </a:cubicBezTo>
                  <a:cubicBezTo>
                    <a:pt x="763765" y="1801900"/>
                    <a:pt x="763765" y="1801900"/>
                    <a:pt x="761889" y="1802370"/>
                  </a:cubicBezTo>
                  <a:lnTo>
                    <a:pt x="757729" y="1803412"/>
                  </a:lnTo>
                  <a:lnTo>
                    <a:pt x="758608" y="1801900"/>
                  </a:lnTo>
                  <a:cubicBezTo>
                    <a:pt x="768687" y="1784522"/>
                    <a:pt x="779822" y="1765265"/>
                    <a:pt x="787733" y="1751527"/>
                  </a:cubicBezTo>
                  <a:lnTo>
                    <a:pt x="787743" y="1751511"/>
                  </a:lnTo>
                  <a:lnTo>
                    <a:pt x="788144" y="1752114"/>
                  </a:lnTo>
                  <a:cubicBezTo>
                    <a:pt x="790019" y="1754932"/>
                    <a:pt x="793769" y="1760568"/>
                    <a:pt x="801270" y="1771841"/>
                  </a:cubicBezTo>
                  <a:cubicBezTo>
                    <a:pt x="801270" y="1771841"/>
                    <a:pt x="801270" y="1771841"/>
                    <a:pt x="801270" y="1753053"/>
                  </a:cubicBezTo>
                  <a:cubicBezTo>
                    <a:pt x="801270" y="1753053"/>
                    <a:pt x="801270" y="1753053"/>
                    <a:pt x="797520" y="1741781"/>
                  </a:cubicBezTo>
                  <a:cubicBezTo>
                    <a:pt x="797520" y="1741781"/>
                    <a:pt x="797520" y="1741781"/>
                    <a:pt x="797520" y="1738023"/>
                  </a:cubicBezTo>
                  <a:cubicBezTo>
                    <a:pt x="797520" y="1738023"/>
                    <a:pt x="797520" y="1738023"/>
                    <a:pt x="797520" y="1734266"/>
                  </a:cubicBezTo>
                  <a:cubicBezTo>
                    <a:pt x="798927" y="1731917"/>
                    <a:pt x="798458" y="1732798"/>
                    <a:pt x="796648" y="1735983"/>
                  </a:cubicBezTo>
                  <a:lnTo>
                    <a:pt x="787743" y="1751511"/>
                  </a:lnTo>
                  <a:lnTo>
                    <a:pt x="786269" y="1749296"/>
                  </a:lnTo>
                  <a:cubicBezTo>
                    <a:pt x="782518" y="1741781"/>
                    <a:pt x="782518" y="1741781"/>
                    <a:pt x="782518" y="1741781"/>
                  </a:cubicBezTo>
                  <a:lnTo>
                    <a:pt x="782518" y="1739908"/>
                  </a:lnTo>
                  <a:lnTo>
                    <a:pt x="785631" y="1734648"/>
                  </a:lnTo>
                  <a:cubicBezTo>
                    <a:pt x="786474" y="1733209"/>
                    <a:pt x="786385" y="1733327"/>
                    <a:pt x="785799" y="1734266"/>
                  </a:cubicBezTo>
                  <a:lnTo>
                    <a:pt x="782518" y="1739501"/>
                  </a:lnTo>
                  <a:lnTo>
                    <a:pt x="782518" y="1738023"/>
                  </a:lnTo>
                  <a:cubicBezTo>
                    <a:pt x="777830" y="1746478"/>
                    <a:pt x="778064" y="1746478"/>
                    <a:pt x="779763" y="1743895"/>
                  </a:cubicBezTo>
                  <a:lnTo>
                    <a:pt x="782518" y="1739501"/>
                  </a:lnTo>
                  <a:lnTo>
                    <a:pt x="782518" y="1739908"/>
                  </a:lnTo>
                  <a:lnTo>
                    <a:pt x="779881" y="1744364"/>
                  </a:lnTo>
                  <a:cubicBezTo>
                    <a:pt x="773610" y="1754932"/>
                    <a:pt x="761889" y="1774659"/>
                    <a:pt x="741261" y="1809415"/>
                  </a:cubicBezTo>
                  <a:cubicBezTo>
                    <a:pt x="745012" y="1809415"/>
                    <a:pt x="745012" y="1809415"/>
                    <a:pt x="745012" y="1809415"/>
                  </a:cubicBezTo>
                  <a:cubicBezTo>
                    <a:pt x="748763" y="1805658"/>
                    <a:pt x="748763" y="1805658"/>
                    <a:pt x="748763" y="1805658"/>
                  </a:cubicBezTo>
                  <a:lnTo>
                    <a:pt x="757729" y="1803412"/>
                  </a:lnTo>
                  <a:lnTo>
                    <a:pt x="745505" y="1824445"/>
                  </a:lnTo>
                  <a:lnTo>
                    <a:pt x="745012" y="1824445"/>
                  </a:lnTo>
                  <a:cubicBezTo>
                    <a:pt x="728134" y="1854035"/>
                    <a:pt x="732881" y="1846109"/>
                    <a:pt x="744814" y="1825634"/>
                  </a:cubicBezTo>
                  <a:lnTo>
                    <a:pt x="745505" y="1824445"/>
                  </a:lnTo>
                  <a:lnTo>
                    <a:pt x="748763" y="1824445"/>
                  </a:lnTo>
                  <a:cubicBezTo>
                    <a:pt x="748763" y="1824445"/>
                    <a:pt x="748763" y="1824445"/>
                    <a:pt x="752513" y="1824445"/>
                  </a:cubicBezTo>
                  <a:cubicBezTo>
                    <a:pt x="752513" y="1824445"/>
                    <a:pt x="752513" y="1824445"/>
                    <a:pt x="805021" y="1813173"/>
                  </a:cubicBezTo>
                  <a:cubicBezTo>
                    <a:pt x="842527" y="1805658"/>
                    <a:pt x="883784" y="1794386"/>
                    <a:pt x="921289" y="1779356"/>
                  </a:cubicBezTo>
                  <a:cubicBezTo>
                    <a:pt x="973797" y="1719236"/>
                    <a:pt x="1138824" y="1516333"/>
                    <a:pt x="1135073" y="1501303"/>
                  </a:cubicBezTo>
                  <a:cubicBezTo>
                    <a:pt x="1126634" y="1494728"/>
                    <a:pt x="1118899" y="1492614"/>
                    <a:pt x="1111397" y="1493142"/>
                  </a:cubicBezTo>
                  <a:close/>
                  <a:moveTo>
                    <a:pt x="2059345" y="1492877"/>
                  </a:moveTo>
                  <a:cubicBezTo>
                    <a:pt x="2069636" y="1492408"/>
                    <a:pt x="2078055" y="1493112"/>
                    <a:pt x="2081797" y="1494988"/>
                  </a:cubicBezTo>
                  <a:cubicBezTo>
                    <a:pt x="2055603" y="1513749"/>
                    <a:pt x="2029409" y="1525006"/>
                    <a:pt x="1991990" y="1528758"/>
                  </a:cubicBezTo>
                  <a:cubicBezTo>
                    <a:pt x="1980764" y="1506245"/>
                    <a:pt x="2028474" y="1494284"/>
                    <a:pt x="2059345" y="1492877"/>
                  </a:cubicBezTo>
                  <a:close/>
                  <a:moveTo>
                    <a:pt x="2126917" y="1303334"/>
                  </a:moveTo>
                  <a:cubicBezTo>
                    <a:pt x="2126917" y="1303334"/>
                    <a:pt x="2126917" y="1303334"/>
                    <a:pt x="2021825" y="1348400"/>
                  </a:cubicBezTo>
                  <a:cubicBezTo>
                    <a:pt x="2021825" y="1348400"/>
                    <a:pt x="2021825" y="1348400"/>
                    <a:pt x="2033084" y="1348400"/>
                  </a:cubicBezTo>
                  <a:cubicBezTo>
                    <a:pt x="2033084" y="1348400"/>
                    <a:pt x="2033084" y="1348400"/>
                    <a:pt x="1939251" y="1412244"/>
                  </a:cubicBezTo>
                  <a:cubicBezTo>
                    <a:pt x="2006811" y="1412244"/>
                    <a:pt x="2063111" y="1449799"/>
                    <a:pt x="1976784" y="1498620"/>
                  </a:cubicBezTo>
                  <a:cubicBezTo>
                    <a:pt x="1980539" y="1476088"/>
                    <a:pt x="1946758" y="1461066"/>
                    <a:pt x="1976784" y="1442288"/>
                  </a:cubicBezTo>
                  <a:cubicBezTo>
                    <a:pt x="1909225" y="1431021"/>
                    <a:pt x="1770353" y="1438532"/>
                    <a:pt x="1822900" y="1498620"/>
                  </a:cubicBezTo>
                  <a:cubicBezTo>
                    <a:pt x="1920486" y="1404733"/>
                    <a:pt x="1871693" y="1581242"/>
                    <a:pt x="1950512" y="1506131"/>
                  </a:cubicBezTo>
                  <a:cubicBezTo>
                    <a:pt x="1912978" y="1566220"/>
                    <a:pt x="1860433" y="1558709"/>
                    <a:pt x="1819145" y="1588753"/>
                  </a:cubicBezTo>
                  <a:cubicBezTo>
                    <a:pt x="1856680" y="1539931"/>
                    <a:pt x="1785366" y="1506131"/>
                    <a:pt x="1706547" y="1509887"/>
                  </a:cubicBezTo>
                  <a:cubicBezTo>
                    <a:pt x="1680274" y="1528665"/>
                    <a:pt x="1590194" y="1539931"/>
                    <a:pt x="1541402" y="1573731"/>
                  </a:cubicBezTo>
                  <a:cubicBezTo>
                    <a:pt x="1571428" y="1611286"/>
                    <a:pt x="1533896" y="1645085"/>
                    <a:pt x="1620221" y="1633819"/>
                  </a:cubicBezTo>
                  <a:cubicBezTo>
                    <a:pt x="1593947" y="1652596"/>
                    <a:pt x="1545156" y="1675129"/>
                    <a:pt x="1485103" y="1667618"/>
                  </a:cubicBezTo>
                  <a:cubicBezTo>
                    <a:pt x="1507623" y="1656352"/>
                    <a:pt x="1541402" y="1637574"/>
                    <a:pt x="1537649" y="1626308"/>
                  </a:cubicBezTo>
                  <a:cubicBezTo>
                    <a:pt x="1488856" y="1596264"/>
                    <a:pt x="1451323" y="1607530"/>
                    <a:pt x="1421297" y="1596264"/>
                  </a:cubicBezTo>
                  <a:cubicBezTo>
                    <a:pt x="1421297" y="1596264"/>
                    <a:pt x="1421297" y="1596264"/>
                    <a:pt x="1368751" y="1618797"/>
                  </a:cubicBezTo>
                  <a:cubicBezTo>
                    <a:pt x="1376257" y="1618797"/>
                    <a:pt x="1383764" y="1622552"/>
                    <a:pt x="1387517" y="1630063"/>
                  </a:cubicBezTo>
                  <a:cubicBezTo>
                    <a:pt x="1387517" y="1630063"/>
                    <a:pt x="1387517" y="1630063"/>
                    <a:pt x="1338724" y="1682640"/>
                  </a:cubicBezTo>
                  <a:cubicBezTo>
                    <a:pt x="1413790" y="1641330"/>
                    <a:pt x="1380010" y="1690151"/>
                    <a:pt x="1383764" y="1716440"/>
                  </a:cubicBezTo>
                  <a:cubicBezTo>
                    <a:pt x="1372504" y="1667618"/>
                    <a:pt x="1331217" y="1723951"/>
                    <a:pt x="1304944" y="1731462"/>
                  </a:cubicBezTo>
                  <a:cubicBezTo>
                    <a:pt x="1304944" y="1731462"/>
                    <a:pt x="1304944" y="1731462"/>
                    <a:pt x="1376257" y="1769017"/>
                  </a:cubicBezTo>
                  <a:cubicBezTo>
                    <a:pt x="1357491" y="1802817"/>
                    <a:pt x="1267411" y="1757751"/>
                    <a:pt x="1293685" y="1806572"/>
                  </a:cubicBezTo>
                  <a:cubicBezTo>
                    <a:pt x="1425050" y="1795306"/>
                    <a:pt x="1473843" y="1772773"/>
                    <a:pt x="1582688" y="1727707"/>
                  </a:cubicBezTo>
                  <a:cubicBezTo>
                    <a:pt x="1582688" y="1727707"/>
                    <a:pt x="1582688" y="1727707"/>
                    <a:pt x="1526389" y="1697662"/>
                  </a:cubicBezTo>
                  <a:cubicBezTo>
                    <a:pt x="1646495" y="1633819"/>
                    <a:pt x="1623974" y="1746484"/>
                    <a:pt x="1766600" y="1708929"/>
                  </a:cubicBezTo>
                  <a:cubicBezTo>
                    <a:pt x="1819145" y="1652596"/>
                    <a:pt x="1984291" y="1648841"/>
                    <a:pt x="1969278" y="1573731"/>
                  </a:cubicBezTo>
                  <a:cubicBezTo>
                    <a:pt x="1958019" y="1600019"/>
                    <a:pt x="2078125" y="1615041"/>
                    <a:pt x="2115657" y="1566220"/>
                  </a:cubicBezTo>
                  <a:cubicBezTo>
                    <a:pt x="2153190" y="1487354"/>
                    <a:pt x="2318336" y="1434777"/>
                    <a:pt x="2258283" y="1416000"/>
                  </a:cubicBezTo>
                  <a:cubicBezTo>
                    <a:pt x="2213243" y="1427266"/>
                    <a:pt x="2164451" y="1479843"/>
                    <a:pt x="2115657" y="1446043"/>
                  </a:cubicBezTo>
                  <a:cubicBezTo>
                    <a:pt x="2115657" y="1446043"/>
                    <a:pt x="2115657" y="1446043"/>
                    <a:pt x="2198230" y="1408489"/>
                  </a:cubicBezTo>
                  <a:cubicBezTo>
                    <a:pt x="2198230" y="1408489"/>
                    <a:pt x="2198230" y="1408489"/>
                    <a:pt x="2130670" y="1385955"/>
                  </a:cubicBezTo>
                  <a:cubicBezTo>
                    <a:pt x="2164451" y="1389711"/>
                    <a:pt x="2153190" y="1355911"/>
                    <a:pt x="2126917" y="1303334"/>
                  </a:cubicBezTo>
                  <a:close/>
                  <a:moveTo>
                    <a:pt x="4242384" y="1295401"/>
                  </a:moveTo>
                  <a:lnTo>
                    <a:pt x="4215397" y="1350963"/>
                  </a:lnTo>
                  <a:lnTo>
                    <a:pt x="4196347" y="1363664"/>
                  </a:lnTo>
                  <a:close/>
                  <a:moveTo>
                    <a:pt x="5451816" y="1212846"/>
                  </a:moveTo>
                  <a:cubicBezTo>
                    <a:pt x="5444245" y="1261444"/>
                    <a:pt x="5448030" y="1298827"/>
                    <a:pt x="5463172" y="1328734"/>
                  </a:cubicBezTo>
                  <a:cubicBezTo>
                    <a:pt x="5448030" y="1302566"/>
                    <a:pt x="5421531" y="1287612"/>
                    <a:pt x="5413960" y="1261444"/>
                  </a:cubicBezTo>
                  <a:cubicBezTo>
                    <a:pt x="5429102" y="1253967"/>
                    <a:pt x="5440459" y="1227799"/>
                    <a:pt x="5451816" y="1212846"/>
                  </a:cubicBezTo>
                  <a:close/>
                  <a:moveTo>
                    <a:pt x="2697747" y="1185858"/>
                  </a:moveTo>
                  <a:lnTo>
                    <a:pt x="2642185" y="1223958"/>
                  </a:lnTo>
                  <a:lnTo>
                    <a:pt x="2623135" y="1216021"/>
                  </a:lnTo>
                  <a:close/>
                  <a:moveTo>
                    <a:pt x="2829716" y="1152021"/>
                  </a:moveTo>
                  <a:cubicBezTo>
                    <a:pt x="2848752" y="1156457"/>
                    <a:pt x="2872059" y="1173126"/>
                    <a:pt x="2893010" y="1171042"/>
                  </a:cubicBezTo>
                  <a:cubicBezTo>
                    <a:pt x="2866938" y="1167338"/>
                    <a:pt x="2811070" y="1196971"/>
                    <a:pt x="2796172" y="1178450"/>
                  </a:cubicBezTo>
                  <a:cubicBezTo>
                    <a:pt x="2799897" y="1163634"/>
                    <a:pt x="2805484" y="1155994"/>
                    <a:pt x="2812351" y="1152811"/>
                  </a:cubicBezTo>
                  <a:cubicBezTo>
                    <a:pt x="2817501" y="1150423"/>
                    <a:pt x="2823371" y="1150542"/>
                    <a:pt x="2829716" y="1152021"/>
                  </a:cubicBezTo>
                  <a:close/>
                  <a:moveTo>
                    <a:pt x="4932947" y="1125538"/>
                  </a:moveTo>
                  <a:lnTo>
                    <a:pt x="4971047" y="1209676"/>
                  </a:lnTo>
                  <a:lnTo>
                    <a:pt x="4936122" y="1190626"/>
                  </a:lnTo>
                  <a:close/>
                  <a:moveTo>
                    <a:pt x="5031372" y="1114425"/>
                  </a:moveTo>
                  <a:lnTo>
                    <a:pt x="5067884" y="1144588"/>
                  </a:lnTo>
                  <a:lnTo>
                    <a:pt x="5048835" y="1141413"/>
                  </a:lnTo>
                  <a:close/>
                  <a:moveTo>
                    <a:pt x="3310522" y="1111246"/>
                  </a:moveTo>
                  <a:lnTo>
                    <a:pt x="3307347" y="1119184"/>
                  </a:lnTo>
                  <a:lnTo>
                    <a:pt x="3299411" y="1119184"/>
                  </a:lnTo>
                  <a:close/>
                  <a:moveTo>
                    <a:pt x="764173" y="1092196"/>
                  </a:moveTo>
                  <a:lnTo>
                    <a:pt x="687973" y="1122359"/>
                  </a:lnTo>
                  <a:lnTo>
                    <a:pt x="681623" y="1119184"/>
                  </a:lnTo>
                  <a:close/>
                  <a:moveTo>
                    <a:pt x="827144" y="1058859"/>
                  </a:moveTo>
                  <a:cubicBezTo>
                    <a:pt x="827144" y="1058859"/>
                    <a:pt x="827144" y="1058859"/>
                    <a:pt x="830848" y="1066797"/>
                  </a:cubicBezTo>
                  <a:cubicBezTo>
                    <a:pt x="823440" y="1066797"/>
                    <a:pt x="819736" y="1062828"/>
                    <a:pt x="827144" y="1058859"/>
                  </a:cubicBezTo>
                  <a:close/>
                  <a:moveTo>
                    <a:pt x="4928899" y="1025525"/>
                  </a:moveTo>
                  <a:cubicBezTo>
                    <a:pt x="4943822" y="1044046"/>
                    <a:pt x="4977397" y="1058863"/>
                    <a:pt x="4913977" y="1081088"/>
                  </a:cubicBezTo>
                  <a:cubicBezTo>
                    <a:pt x="4828172" y="1062567"/>
                    <a:pt x="4977397" y="1058863"/>
                    <a:pt x="4928899" y="1025525"/>
                  </a:cubicBezTo>
                  <a:close/>
                  <a:moveTo>
                    <a:pt x="2000983" y="1000572"/>
                  </a:moveTo>
                  <a:lnTo>
                    <a:pt x="1994956" y="1001883"/>
                  </a:lnTo>
                  <a:cubicBezTo>
                    <a:pt x="1989822" y="1002999"/>
                    <a:pt x="1982975" y="1004487"/>
                    <a:pt x="1973847" y="1006472"/>
                  </a:cubicBezTo>
                  <a:close/>
                  <a:moveTo>
                    <a:pt x="2010359" y="998534"/>
                  </a:moveTo>
                  <a:cubicBezTo>
                    <a:pt x="2010359" y="998534"/>
                    <a:pt x="2010359" y="998534"/>
                    <a:pt x="2005795" y="999526"/>
                  </a:cubicBezTo>
                  <a:lnTo>
                    <a:pt x="2000983" y="1000572"/>
                  </a:lnTo>
                  <a:close/>
                  <a:moveTo>
                    <a:pt x="3558782" y="979484"/>
                  </a:moveTo>
                  <a:cubicBezTo>
                    <a:pt x="3543745" y="1017034"/>
                    <a:pt x="3671558" y="1017034"/>
                    <a:pt x="3697872" y="1013279"/>
                  </a:cubicBezTo>
                  <a:cubicBezTo>
                    <a:pt x="3694113" y="1069605"/>
                    <a:pt x="3562541" y="1080870"/>
                    <a:pt x="3502394" y="1118421"/>
                  </a:cubicBezTo>
                  <a:cubicBezTo>
                    <a:pt x="3502394" y="1110911"/>
                    <a:pt x="3506153" y="1107156"/>
                    <a:pt x="3509912" y="1099646"/>
                  </a:cubicBezTo>
                  <a:cubicBezTo>
                    <a:pt x="3352026" y="1174747"/>
                    <a:pt x="3476079" y="1035810"/>
                    <a:pt x="3318194" y="1103401"/>
                  </a:cubicBezTo>
                  <a:cubicBezTo>
                    <a:pt x="3318194" y="1103401"/>
                    <a:pt x="3318194" y="1103401"/>
                    <a:pt x="3310675" y="1110911"/>
                  </a:cubicBezTo>
                  <a:cubicBezTo>
                    <a:pt x="3310675" y="1110911"/>
                    <a:pt x="3310675" y="1110911"/>
                    <a:pt x="3325711" y="1050830"/>
                  </a:cubicBezTo>
                  <a:cubicBezTo>
                    <a:pt x="3325711" y="1050830"/>
                    <a:pt x="3325711" y="1050830"/>
                    <a:pt x="3227973" y="1069605"/>
                  </a:cubicBezTo>
                  <a:cubicBezTo>
                    <a:pt x="3227973" y="1069605"/>
                    <a:pt x="3227973" y="1069605"/>
                    <a:pt x="3336989" y="1032055"/>
                  </a:cubicBezTo>
                  <a:cubicBezTo>
                    <a:pt x="3378340" y="1032055"/>
                    <a:pt x="3329471" y="1077116"/>
                    <a:pt x="3382099" y="1077116"/>
                  </a:cubicBezTo>
                  <a:cubicBezTo>
                    <a:pt x="3430969" y="1047075"/>
                    <a:pt x="3494875" y="1013279"/>
                    <a:pt x="3408414" y="1002014"/>
                  </a:cubicBezTo>
                  <a:cubicBezTo>
                    <a:pt x="3434728" y="986994"/>
                    <a:pt x="3513671" y="1005769"/>
                    <a:pt x="3558782" y="979484"/>
                  </a:cubicBezTo>
                  <a:close/>
                  <a:moveTo>
                    <a:pt x="4990097" y="965200"/>
                  </a:moveTo>
                  <a:cubicBezTo>
                    <a:pt x="4997082" y="965200"/>
                    <a:pt x="5004067" y="965200"/>
                    <a:pt x="5007559" y="972609"/>
                  </a:cubicBezTo>
                  <a:cubicBezTo>
                    <a:pt x="5000574" y="976313"/>
                    <a:pt x="4993590" y="972609"/>
                    <a:pt x="4990097" y="965200"/>
                  </a:cubicBezTo>
                  <a:close/>
                  <a:moveTo>
                    <a:pt x="3580397" y="954084"/>
                  </a:moveTo>
                  <a:cubicBezTo>
                    <a:pt x="3576693" y="968598"/>
                    <a:pt x="3565580" y="975855"/>
                    <a:pt x="3558172" y="979484"/>
                  </a:cubicBezTo>
                  <a:cubicBezTo>
                    <a:pt x="3558172" y="972227"/>
                    <a:pt x="3565580" y="964969"/>
                    <a:pt x="3580397" y="954084"/>
                  </a:cubicBezTo>
                  <a:close/>
                  <a:moveTo>
                    <a:pt x="1030873" y="912809"/>
                  </a:moveTo>
                  <a:cubicBezTo>
                    <a:pt x="1030873" y="912809"/>
                    <a:pt x="1030873" y="912809"/>
                    <a:pt x="989400" y="949851"/>
                  </a:cubicBezTo>
                  <a:cubicBezTo>
                    <a:pt x="970548" y="979484"/>
                    <a:pt x="989400" y="927626"/>
                    <a:pt x="970548" y="920217"/>
                  </a:cubicBezTo>
                  <a:cubicBezTo>
                    <a:pt x="970548" y="920217"/>
                    <a:pt x="970548" y="920217"/>
                    <a:pt x="1030873" y="912809"/>
                  </a:cubicBezTo>
                  <a:close/>
                  <a:moveTo>
                    <a:pt x="5079150" y="908228"/>
                  </a:moveTo>
                  <a:lnTo>
                    <a:pt x="5079736" y="910097"/>
                  </a:lnTo>
                  <a:cubicBezTo>
                    <a:pt x="5092646" y="951643"/>
                    <a:pt x="5105204" y="994010"/>
                    <a:pt x="5115708" y="1036553"/>
                  </a:cubicBezTo>
                  <a:lnTo>
                    <a:pt x="5117204" y="1044618"/>
                  </a:lnTo>
                  <a:lnTo>
                    <a:pt x="5058375" y="1073700"/>
                  </a:lnTo>
                  <a:cubicBezTo>
                    <a:pt x="5039831" y="1084966"/>
                    <a:pt x="5023870" y="1097407"/>
                    <a:pt x="5011664" y="1111488"/>
                  </a:cubicBezTo>
                  <a:cubicBezTo>
                    <a:pt x="5034198" y="1062667"/>
                    <a:pt x="5034198" y="995066"/>
                    <a:pt x="5007908" y="972533"/>
                  </a:cubicBezTo>
                  <a:cubicBezTo>
                    <a:pt x="5019175" y="965022"/>
                    <a:pt x="5034198" y="945305"/>
                    <a:pt x="5053915" y="926997"/>
                  </a:cubicBezTo>
                  <a:close/>
                  <a:moveTo>
                    <a:pt x="4137187" y="903708"/>
                  </a:moveTo>
                  <a:cubicBezTo>
                    <a:pt x="4144356" y="904003"/>
                    <a:pt x="4152750" y="905417"/>
                    <a:pt x="4163009" y="908245"/>
                  </a:cubicBezTo>
                  <a:cubicBezTo>
                    <a:pt x="4144356" y="927097"/>
                    <a:pt x="4114511" y="915785"/>
                    <a:pt x="4088397" y="923326"/>
                  </a:cubicBezTo>
                  <a:cubicBezTo>
                    <a:pt x="4105185" y="912015"/>
                    <a:pt x="4115677" y="902825"/>
                    <a:pt x="4137187" y="903708"/>
                  </a:cubicBezTo>
                  <a:close/>
                  <a:moveTo>
                    <a:pt x="5380334" y="902218"/>
                  </a:moveTo>
                  <a:lnTo>
                    <a:pt x="5380688" y="902436"/>
                  </a:lnTo>
                  <a:cubicBezTo>
                    <a:pt x="5387365" y="906489"/>
                    <a:pt x="5396857" y="912210"/>
                    <a:pt x="5409767" y="919956"/>
                  </a:cubicBezTo>
                  <a:cubicBezTo>
                    <a:pt x="5409767" y="919956"/>
                    <a:pt x="5409767" y="919956"/>
                    <a:pt x="5406011" y="919956"/>
                  </a:cubicBezTo>
                  <a:cubicBezTo>
                    <a:pt x="5406011" y="919956"/>
                    <a:pt x="5406011" y="919956"/>
                    <a:pt x="5406011" y="923711"/>
                  </a:cubicBezTo>
                  <a:cubicBezTo>
                    <a:pt x="5406011" y="923711"/>
                    <a:pt x="5406011" y="923711"/>
                    <a:pt x="5398500" y="927467"/>
                  </a:cubicBezTo>
                  <a:cubicBezTo>
                    <a:pt x="5398500" y="927467"/>
                    <a:pt x="5398500" y="927467"/>
                    <a:pt x="5387233" y="934978"/>
                  </a:cubicBezTo>
                  <a:lnTo>
                    <a:pt x="5380259" y="938912"/>
                  </a:lnTo>
                  <a:lnTo>
                    <a:pt x="5380573" y="904894"/>
                  </a:lnTo>
                  <a:close/>
                  <a:moveTo>
                    <a:pt x="5380261" y="901397"/>
                  </a:moveTo>
                  <a:lnTo>
                    <a:pt x="5382147" y="902474"/>
                  </a:lnTo>
                  <a:cubicBezTo>
                    <a:pt x="5416063" y="922068"/>
                    <a:pt x="5492329" y="967041"/>
                    <a:pt x="5425394" y="927982"/>
                  </a:cubicBezTo>
                  <a:lnTo>
                    <a:pt x="5380280" y="901613"/>
                  </a:lnTo>
                  <a:close/>
                  <a:moveTo>
                    <a:pt x="5368498" y="894929"/>
                  </a:moveTo>
                  <a:lnTo>
                    <a:pt x="5369377" y="895230"/>
                  </a:lnTo>
                  <a:lnTo>
                    <a:pt x="5379134" y="900943"/>
                  </a:lnTo>
                  <a:lnTo>
                    <a:pt x="5380280" y="901613"/>
                  </a:lnTo>
                  <a:lnTo>
                    <a:pt x="5380334" y="902218"/>
                  </a:lnTo>
                  <a:close/>
                  <a:moveTo>
                    <a:pt x="1548404" y="866778"/>
                  </a:moveTo>
                  <a:cubicBezTo>
                    <a:pt x="1544594" y="874715"/>
                    <a:pt x="1540784" y="878684"/>
                    <a:pt x="1529354" y="882653"/>
                  </a:cubicBezTo>
                  <a:cubicBezTo>
                    <a:pt x="1529354" y="882653"/>
                    <a:pt x="1529354" y="882653"/>
                    <a:pt x="1548404" y="866778"/>
                  </a:cubicBezTo>
                  <a:close/>
                  <a:moveTo>
                    <a:pt x="5180670" y="833578"/>
                  </a:moveTo>
                  <a:cubicBezTo>
                    <a:pt x="5146869" y="897422"/>
                    <a:pt x="5338409" y="889911"/>
                    <a:pt x="5180670" y="950000"/>
                  </a:cubicBezTo>
                  <a:cubicBezTo>
                    <a:pt x="5221982" y="912445"/>
                    <a:pt x="5143113" y="908689"/>
                    <a:pt x="5128090" y="889911"/>
                  </a:cubicBezTo>
                  <a:cubicBezTo>
                    <a:pt x="5113067" y="890850"/>
                    <a:pt x="5099453" y="895545"/>
                    <a:pt x="5087130" y="902293"/>
                  </a:cubicBezTo>
                  <a:lnTo>
                    <a:pt x="5079150" y="908228"/>
                  </a:lnTo>
                  <a:lnTo>
                    <a:pt x="5071205" y="882876"/>
                  </a:lnTo>
                  <a:lnTo>
                    <a:pt x="5119735" y="858048"/>
                  </a:lnTo>
                  <a:cubicBezTo>
                    <a:pt x="5138829" y="849305"/>
                    <a:pt x="5159075" y="841089"/>
                    <a:pt x="5180670" y="833578"/>
                  </a:cubicBezTo>
                  <a:close/>
                  <a:moveTo>
                    <a:pt x="2079803" y="794023"/>
                  </a:moveTo>
                  <a:cubicBezTo>
                    <a:pt x="2110412" y="794550"/>
                    <a:pt x="2096174" y="838806"/>
                    <a:pt x="2081940" y="855665"/>
                  </a:cubicBezTo>
                  <a:cubicBezTo>
                    <a:pt x="2085735" y="821947"/>
                    <a:pt x="2051568" y="806961"/>
                    <a:pt x="2032588" y="810707"/>
                  </a:cubicBezTo>
                  <a:cubicBezTo>
                    <a:pt x="2054415" y="798531"/>
                    <a:pt x="2069600" y="793848"/>
                    <a:pt x="2079803" y="794023"/>
                  </a:cubicBezTo>
                  <a:close/>
                  <a:moveTo>
                    <a:pt x="5165612" y="775809"/>
                  </a:moveTo>
                  <a:lnTo>
                    <a:pt x="5194398" y="792694"/>
                  </a:lnTo>
                  <a:cubicBezTo>
                    <a:pt x="5218150" y="806624"/>
                    <a:pt x="5239879" y="819365"/>
                    <a:pt x="5259732" y="831003"/>
                  </a:cubicBezTo>
                  <a:lnTo>
                    <a:pt x="5263104" y="832978"/>
                  </a:lnTo>
                  <a:lnTo>
                    <a:pt x="5228380" y="828514"/>
                  </a:lnTo>
                  <a:cubicBezTo>
                    <a:pt x="5188187" y="828338"/>
                    <a:pt x="5145878" y="838193"/>
                    <a:pt x="5120493" y="818482"/>
                  </a:cubicBezTo>
                  <a:cubicBezTo>
                    <a:pt x="5138357" y="801587"/>
                    <a:pt x="5151754" y="788916"/>
                    <a:pt x="5161803" y="779412"/>
                  </a:cubicBezTo>
                  <a:close/>
                  <a:moveTo>
                    <a:pt x="5356594" y="754827"/>
                  </a:moveTo>
                  <a:lnTo>
                    <a:pt x="5373404" y="824583"/>
                  </a:lnTo>
                  <a:lnTo>
                    <a:pt x="5380261" y="901397"/>
                  </a:lnTo>
                  <a:lnTo>
                    <a:pt x="5369578" y="895299"/>
                  </a:lnTo>
                  <a:lnTo>
                    <a:pt x="5369377" y="895230"/>
                  </a:lnTo>
                  <a:lnTo>
                    <a:pt x="5313812" y="862695"/>
                  </a:lnTo>
                  <a:lnTo>
                    <a:pt x="5263104" y="832978"/>
                  </a:lnTo>
                  <a:lnTo>
                    <a:pt x="5267162" y="833500"/>
                  </a:lnTo>
                  <a:cubicBezTo>
                    <a:pt x="5267162" y="829745"/>
                    <a:pt x="5301009" y="803464"/>
                    <a:pt x="5334856" y="773428"/>
                  </a:cubicBezTo>
                  <a:cubicBezTo>
                    <a:pt x="5334856" y="773428"/>
                    <a:pt x="5334856" y="773428"/>
                    <a:pt x="5345962" y="763925"/>
                  </a:cubicBezTo>
                  <a:close/>
                  <a:moveTo>
                    <a:pt x="5352092" y="739448"/>
                  </a:moveTo>
                  <a:lnTo>
                    <a:pt x="5360293" y="744251"/>
                  </a:lnTo>
                  <a:cubicBezTo>
                    <a:pt x="5369114" y="749435"/>
                    <a:pt x="5371524" y="750901"/>
                    <a:pt x="5364942" y="747147"/>
                  </a:cubicBezTo>
                  <a:cubicBezTo>
                    <a:pt x="5361181" y="750902"/>
                    <a:pt x="5361181" y="750902"/>
                    <a:pt x="5361181" y="750902"/>
                  </a:cubicBezTo>
                  <a:lnTo>
                    <a:pt x="5356594" y="754827"/>
                  </a:lnTo>
                  <a:lnTo>
                    <a:pt x="5353542" y="742161"/>
                  </a:lnTo>
                  <a:close/>
                  <a:moveTo>
                    <a:pt x="5304770" y="683321"/>
                  </a:moveTo>
                  <a:lnTo>
                    <a:pt x="5312432" y="683321"/>
                  </a:lnTo>
                  <a:lnTo>
                    <a:pt x="5312137" y="684240"/>
                  </a:lnTo>
                  <a:close/>
                  <a:moveTo>
                    <a:pt x="5340370" y="680569"/>
                  </a:moveTo>
                  <a:lnTo>
                    <a:pt x="5347093" y="684568"/>
                  </a:lnTo>
                  <a:cubicBezTo>
                    <a:pt x="5353072" y="688249"/>
                    <a:pt x="5354600" y="689422"/>
                    <a:pt x="5349899" y="687076"/>
                  </a:cubicBezTo>
                  <a:cubicBezTo>
                    <a:pt x="5349899" y="687076"/>
                    <a:pt x="5349899" y="687076"/>
                    <a:pt x="5346138" y="687076"/>
                  </a:cubicBezTo>
                  <a:cubicBezTo>
                    <a:pt x="5346138" y="687076"/>
                    <a:pt x="5346138" y="687076"/>
                    <a:pt x="5342378" y="687076"/>
                  </a:cubicBezTo>
                  <a:cubicBezTo>
                    <a:pt x="5342378" y="687076"/>
                    <a:pt x="5342378" y="687076"/>
                    <a:pt x="5334856" y="687076"/>
                  </a:cubicBezTo>
                  <a:cubicBezTo>
                    <a:pt x="5334856" y="687076"/>
                    <a:pt x="5334856" y="687076"/>
                    <a:pt x="5331095" y="686606"/>
                  </a:cubicBezTo>
                  <a:lnTo>
                    <a:pt x="5323313" y="685635"/>
                  </a:lnTo>
                  <a:lnTo>
                    <a:pt x="5322076" y="683321"/>
                  </a:lnTo>
                  <a:lnTo>
                    <a:pt x="5323574" y="683321"/>
                  </a:lnTo>
                  <a:cubicBezTo>
                    <a:pt x="5323574" y="683321"/>
                    <a:pt x="5323574" y="683321"/>
                    <a:pt x="5334856" y="683321"/>
                  </a:cubicBezTo>
                  <a:cubicBezTo>
                    <a:pt x="5334856" y="683321"/>
                    <a:pt x="5334856" y="683321"/>
                    <a:pt x="5335796" y="682852"/>
                  </a:cubicBezTo>
                  <a:close/>
                  <a:moveTo>
                    <a:pt x="5316052" y="672058"/>
                  </a:moveTo>
                  <a:lnTo>
                    <a:pt x="5322076" y="683321"/>
                  </a:lnTo>
                  <a:lnTo>
                    <a:pt x="5312432" y="683321"/>
                  </a:lnTo>
                  <a:close/>
                  <a:moveTo>
                    <a:pt x="5244277" y="659043"/>
                  </a:moveTo>
                  <a:cubicBezTo>
                    <a:pt x="5269492" y="664213"/>
                    <a:pt x="5292021" y="726947"/>
                    <a:pt x="5308487" y="695596"/>
                  </a:cubicBezTo>
                  <a:lnTo>
                    <a:pt x="5312137" y="684240"/>
                  </a:lnTo>
                  <a:lnTo>
                    <a:pt x="5322164" y="685492"/>
                  </a:lnTo>
                  <a:lnTo>
                    <a:pt x="5323313" y="685635"/>
                  </a:lnTo>
                  <a:lnTo>
                    <a:pt x="5352092" y="739448"/>
                  </a:lnTo>
                  <a:lnTo>
                    <a:pt x="5342573" y="733874"/>
                  </a:lnTo>
                  <a:lnTo>
                    <a:pt x="5334896" y="729393"/>
                  </a:lnTo>
                  <a:lnTo>
                    <a:pt x="5322081" y="738630"/>
                  </a:lnTo>
                  <a:cubicBezTo>
                    <a:pt x="5315267" y="743541"/>
                    <a:pt x="5306182" y="750090"/>
                    <a:pt x="5294069" y="758821"/>
                  </a:cubicBezTo>
                  <a:cubicBezTo>
                    <a:pt x="5266115" y="735537"/>
                    <a:pt x="5301057" y="731899"/>
                    <a:pt x="5324993" y="728261"/>
                  </a:cubicBezTo>
                  <a:lnTo>
                    <a:pt x="5330575" y="726871"/>
                  </a:lnTo>
                  <a:lnTo>
                    <a:pt x="5317169" y="719047"/>
                  </a:lnTo>
                  <a:lnTo>
                    <a:pt x="5266604" y="689616"/>
                  </a:lnTo>
                  <a:lnTo>
                    <a:pt x="5263754" y="678452"/>
                  </a:lnTo>
                  <a:cubicBezTo>
                    <a:pt x="5257290" y="667834"/>
                    <a:pt x="5247418" y="660794"/>
                    <a:pt x="5233316" y="660794"/>
                  </a:cubicBezTo>
                  <a:cubicBezTo>
                    <a:pt x="5237018" y="658741"/>
                    <a:pt x="5240675" y="658305"/>
                    <a:pt x="5244277" y="659043"/>
                  </a:cubicBezTo>
                  <a:close/>
                  <a:moveTo>
                    <a:pt x="5203071" y="652713"/>
                  </a:moveTo>
                  <a:lnTo>
                    <a:pt x="5251040" y="680557"/>
                  </a:lnTo>
                  <a:lnTo>
                    <a:pt x="5266604" y="689616"/>
                  </a:lnTo>
                  <a:lnTo>
                    <a:pt x="5273744" y="717581"/>
                  </a:lnTo>
                  <a:cubicBezTo>
                    <a:pt x="5274684" y="746208"/>
                    <a:pt x="5265282" y="775306"/>
                    <a:pt x="5252119" y="777183"/>
                  </a:cubicBezTo>
                  <a:lnTo>
                    <a:pt x="5242584" y="757814"/>
                  </a:lnTo>
                  <a:lnTo>
                    <a:pt x="5249123" y="746208"/>
                  </a:lnTo>
                  <a:cubicBezTo>
                    <a:pt x="5263402" y="720866"/>
                    <a:pt x="5263402" y="720866"/>
                    <a:pt x="5263402" y="720866"/>
                  </a:cubicBezTo>
                  <a:lnTo>
                    <a:pt x="5226330" y="718479"/>
                  </a:lnTo>
                  <a:lnTo>
                    <a:pt x="5203230" y="653285"/>
                  </a:lnTo>
                  <a:close/>
                  <a:moveTo>
                    <a:pt x="5173955" y="635821"/>
                  </a:moveTo>
                  <a:lnTo>
                    <a:pt x="5176904" y="637526"/>
                  </a:lnTo>
                  <a:lnTo>
                    <a:pt x="5176904" y="639206"/>
                  </a:lnTo>
                  <a:cubicBezTo>
                    <a:pt x="5176904" y="664549"/>
                    <a:pt x="5176904" y="664549"/>
                    <a:pt x="5176904" y="664549"/>
                  </a:cubicBezTo>
                  <a:cubicBezTo>
                    <a:pt x="5171263" y="660794"/>
                    <a:pt x="5164682" y="655163"/>
                    <a:pt x="5157630" y="648592"/>
                  </a:cubicBezTo>
                  <a:lnTo>
                    <a:pt x="5153531" y="644587"/>
                  </a:lnTo>
                  <a:lnTo>
                    <a:pt x="5155750" y="643899"/>
                  </a:lnTo>
                  <a:close/>
                  <a:moveTo>
                    <a:pt x="5195687" y="626179"/>
                  </a:moveTo>
                  <a:lnTo>
                    <a:pt x="5203071" y="652713"/>
                  </a:lnTo>
                  <a:lnTo>
                    <a:pt x="5177374" y="637798"/>
                  </a:lnTo>
                  <a:lnTo>
                    <a:pt x="5176904" y="637526"/>
                  </a:lnTo>
                  <a:lnTo>
                    <a:pt x="5176904" y="634513"/>
                  </a:lnTo>
                  <a:close/>
                  <a:moveTo>
                    <a:pt x="5229814" y="611037"/>
                  </a:moveTo>
                  <a:lnTo>
                    <a:pt x="5259391" y="628273"/>
                  </a:lnTo>
                  <a:cubicBezTo>
                    <a:pt x="5338499" y="674580"/>
                    <a:pt x="5437807" y="733537"/>
                    <a:pt x="5346138" y="679567"/>
                  </a:cubicBezTo>
                  <a:cubicBezTo>
                    <a:pt x="5342378" y="679567"/>
                    <a:pt x="5342378" y="679567"/>
                    <a:pt x="5342378" y="679567"/>
                  </a:cubicBezTo>
                  <a:lnTo>
                    <a:pt x="5340370" y="680569"/>
                  </a:lnTo>
                  <a:lnTo>
                    <a:pt x="5317580" y="667013"/>
                  </a:lnTo>
                  <a:cubicBezTo>
                    <a:pt x="5304476" y="659328"/>
                    <a:pt x="5288699" y="650147"/>
                    <a:pt x="5272025" y="640482"/>
                  </a:cubicBezTo>
                  <a:lnTo>
                    <a:pt x="5224870" y="613230"/>
                  </a:lnTo>
                  <a:close/>
                  <a:moveTo>
                    <a:pt x="5185831" y="590755"/>
                  </a:moveTo>
                  <a:lnTo>
                    <a:pt x="5221093" y="611048"/>
                  </a:lnTo>
                  <a:lnTo>
                    <a:pt x="5224870" y="613230"/>
                  </a:lnTo>
                  <a:lnTo>
                    <a:pt x="5195687" y="626179"/>
                  </a:lnTo>
                  <a:close/>
                  <a:moveTo>
                    <a:pt x="4925009" y="585784"/>
                  </a:moveTo>
                  <a:cubicBezTo>
                    <a:pt x="4819840" y="600800"/>
                    <a:pt x="4647063" y="589538"/>
                    <a:pt x="4594479" y="653356"/>
                  </a:cubicBezTo>
                  <a:cubicBezTo>
                    <a:pt x="4594479" y="653356"/>
                    <a:pt x="4594479" y="653356"/>
                    <a:pt x="4605747" y="627078"/>
                  </a:cubicBezTo>
                  <a:cubicBezTo>
                    <a:pt x="4478042" y="619570"/>
                    <a:pt x="4369117" y="777237"/>
                    <a:pt x="4290240" y="705911"/>
                  </a:cubicBezTo>
                  <a:cubicBezTo>
                    <a:pt x="4286484" y="668371"/>
                    <a:pt x="4267704" y="702157"/>
                    <a:pt x="4256436" y="653356"/>
                  </a:cubicBezTo>
                  <a:cubicBezTo>
                    <a:pt x="4256436" y="653356"/>
                    <a:pt x="4256436" y="653356"/>
                    <a:pt x="4177559" y="717173"/>
                  </a:cubicBezTo>
                  <a:cubicBezTo>
                    <a:pt x="4177559" y="717173"/>
                    <a:pt x="4177559" y="717173"/>
                    <a:pt x="4188827" y="687141"/>
                  </a:cubicBezTo>
                  <a:cubicBezTo>
                    <a:pt x="4188827" y="687141"/>
                    <a:pt x="4188827" y="687141"/>
                    <a:pt x="4042342" y="739697"/>
                  </a:cubicBezTo>
                  <a:cubicBezTo>
                    <a:pt x="4042342" y="739697"/>
                    <a:pt x="4042342" y="739697"/>
                    <a:pt x="4046098" y="728435"/>
                  </a:cubicBezTo>
                  <a:cubicBezTo>
                    <a:pt x="3986002" y="792253"/>
                    <a:pt x="3940930" y="841054"/>
                    <a:pt x="3903369" y="886102"/>
                  </a:cubicBezTo>
                  <a:cubicBezTo>
                    <a:pt x="3910881" y="904872"/>
                    <a:pt x="3914637" y="912380"/>
                    <a:pt x="3895857" y="934904"/>
                  </a:cubicBezTo>
                  <a:cubicBezTo>
                    <a:pt x="3886467" y="942411"/>
                    <a:pt x="3877077" y="948042"/>
                    <a:pt x="3868157" y="951796"/>
                  </a:cubicBezTo>
                  <a:lnTo>
                    <a:pt x="3843905" y="957284"/>
                  </a:lnTo>
                  <a:lnTo>
                    <a:pt x="3842024" y="960054"/>
                  </a:lnTo>
                  <a:cubicBezTo>
                    <a:pt x="3840126" y="962849"/>
                    <a:pt x="3836330" y="968440"/>
                    <a:pt x="3828738" y="979622"/>
                  </a:cubicBezTo>
                  <a:cubicBezTo>
                    <a:pt x="3828738" y="990803"/>
                    <a:pt x="3836330" y="1001985"/>
                    <a:pt x="3809757" y="1013166"/>
                  </a:cubicBezTo>
                  <a:cubicBezTo>
                    <a:pt x="3790776" y="1035529"/>
                    <a:pt x="3779387" y="1042983"/>
                    <a:pt x="3798368" y="1013166"/>
                  </a:cubicBezTo>
                  <a:cubicBezTo>
                    <a:pt x="3798368" y="1013166"/>
                    <a:pt x="3798368" y="1013166"/>
                    <a:pt x="3771795" y="1016893"/>
                  </a:cubicBezTo>
                  <a:cubicBezTo>
                    <a:pt x="3756610" y="998257"/>
                    <a:pt x="3783183" y="990803"/>
                    <a:pt x="3824941" y="979622"/>
                  </a:cubicBezTo>
                  <a:cubicBezTo>
                    <a:pt x="3824941" y="979622"/>
                    <a:pt x="3824941" y="979622"/>
                    <a:pt x="3832949" y="970187"/>
                  </a:cubicBezTo>
                  <a:lnTo>
                    <a:pt x="3843900" y="957285"/>
                  </a:lnTo>
                  <a:lnTo>
                    <a:pt x="3843273" y="957427"/>
                  </a:lnTo>
                  <a:cubicBezTo>
                    <a:pt x="3801956" y="961181"/>
                    <a:pt x="3771908" y="938657"/>
                    <a:pt x="3723080" y="934904"/>
                  </a:cubicBezTo>
                  <a:cubicBezTo>
                    <a:pt x="3723080" y="934904"/>
                    <a:pt x="3723080" y="934904"/>
                    <a:pt x="3858297" y="893610"/>
                  </a:cubicBezTo>
                  <a:cubicBezTo>
                    <a:pt x="3862053" y="856070"/>
                    <a:pt x="3839517" y="818530"/>
                    <a:pt x="3764396" y="811022"/>
                  </a:cubicBezTo>
                  <a:cubicBezTo>
                    <a:pt x="3790688" y="803514"/>
                    <a:pt x="3798200" y="769729"/>
                    <a:pt x="3760640" y="777237"/>
                  </a:cubicBezTo>
                  <a:cubicBezTo>
                    <a:pt x="3760640" y="788499"/>
                    <a:pt x="3678008" y="822284"/>
                    <a:pt x="3715568" y="844808"/>
                  </a:cubicBezTo>
                  <a:cubicBezTo>
                    <a:pt x="3587863" y="893610"/>
                    <a:pt x="3351233" y="852316"/>
                    <a:pt x="3170945" y="972443"/>
                  </a:cubicBezTo>
                  <a:cubicBezTo>
                    <a:pt x="3302406" y="893610"/>
                    <a:pt x="3043239" y="953673"/>
                    <a:pt x="3197237" y="897364"/>
                  </a:cubicBezTo>
                  <a:cubicBezTo>
                    <a:pt x="3069531" y="867332"/>
                    <a:pt x="3114604" y="979951"/>
                    <a:pt x="3001922" y="1002475"/>
                  </a:cubicBezTo>
                  <a:cubicBezTo>
                    <a:pt x="2986898" y="983705"/>
                    <a:pt x="3062020" y="987459"/>
                    <a:pt x="3077044" y="938657"/>
                  </a:cubicBezTo>
                  <a:cubicBezTo>
                    <a:pt x="2881730" y="964935"/>
                    <a:pt x="2784073" y="1118848"/>
                    <a:pt x="2596271" y="1148880"/>
                  </a:cubicBezTo>
                  <a:cubicBezTo>
                    <a:pt x="2596271" y="1148880"/>
                    <a:pt x="2596271" y="1148880"/>
                    <a:pt x="2577492" y="1103832"/>
                  </a:cubicBezTo>
                  <a:cubicBezTo>
                    <a:pt x="2543687" y="1118848"/>
                    <a:pt x="2509882" y="1133864"/>
                    <a:pt x="2472322" y="1152634"/>
                  </a:cubicBezTo>
                  <a:cubicBezTo>
                    <a:pt x="2554955" y="1242729"/>
                    <a:pt x="2641344" y="1317809"/>
                    <a:pt x="2900511" y="1231467"/>
                  </a:cubicBezTo>
                  <a:cubicBezTo>
                    <a:pt x="2900511" y="1231467"/>
                    <a:pt x="2900511" y="1231467"/>
                    <a:pt x="2881730" y="1242729"/>
                  </a:cubicBezTo>
                  <a:cubicBezTo>
                    <a:pt x="3031971" y="1276515"/>
                    <a:pt x="3118359" y="1088816"/>
                    <a:pt x="3298649" y="1118848"/>
                  </a:cubicBezTo>
                  <a:cubicBezTo>
                    <a:pt x="3231040" y="1178912"/>
                    <a:pt x="3234797" y="1175158"/>
                    <a:pt x="3170945" y="1287777"/>
                  </a:cubicBezTo>
                  <a:cubicBezTo>
                    <a:pt x="3170945" y="1287777"/>
                    <a:pt x="3170945" y="1287777"/>
                    <a:pt x="3249821" y="1235221"/>
                  </a:cubicBezTo>
                  <a:cubicBezTo>
                    <a:pt x="3238553" y="1299039"/>
                    <a:pt x="3317430" y="1246483"/>
                    <a:pt x="3377525" y="1235221"/>
                  </a:cubicBezTo>
                  <a:cubicBezTo>
                    <a:pt x="3377525" y="1235221"/>
                    <a:pt x="3377525" y="1235221"/>
                    <a:pt x="3343721" y="1317809"/>
                  </a:cubicBezTo>
                  <a:cubicBezTo>
                    <a:pt x="3298649" y="1306547"/>
                    <a:pt x="3200992" y="1325317"/>
                    <a:pt x="3208505" y="1340333"/>
                  </a:cubicBezTo>
                  <a:cubicBezTo>
                    <a:pt x="3227284" y="1325317"/>
                    <a:pt x="3058263" y="1287777"/>
                    <a:pt x="2983143" y="1329071"/>
                  </a:cubicBezTo>
                  <a:cubicBezTo>
                    <a:pt x="3005679" y="1370364"/>
                    <a:pt x="3167189" y="1310301"/>
                    <a:pt x="3114604" y="1404150"/>
                  </a:cubicBezTo>
                  <a:cubicBezTo>
                    <a:pt x="3170945" y="1355348"/>
                    <a:pt x="3193481" y="1400396"/>
                    <a:pt x="3257332" y="1362856"/>
                  </a:cubicBezTo>
                  <a:cubicBezTo>
                    <a:pt x="3197237" y="1411658"/>
                    <a:pt x="3257332" y="1430428"/>
                    <a:pt x="3216016" y="1479230"/>
                  </a:cubicBezTo>
                  <a:cubicBezTo>
                    <a:pt x="3216016" y="1479230"/>
                    <a:pt x="3216016" y="1479230"/>
                    <a:pt x="3324941" y="1430428"/>
                  </a:cubicBezTo>
                  <a:cubicBezTo>
                    <a:pt x="3332453" y="1445444"/>
                    <a:pt x="3167189" y="1509261"/>
                    <a:pt x="3276113" y="1543047"/>
                  </a:cubicBezTo>
                  <a:cubicBezTo>
                    <a:pt x="3317430" y="1505507"/>
                    <a:pt x="3448890" y="1505507"/>
                    <a:pt x="3437622" y="1452952"/>
                  </a:cubicBezTo>
                  <a:cubicBezTo>
                    <a:pt x="3437622" y="1452952"/>
                    <a:pt x="3437622" y="1452952"/>
                    <a:pt x="3445134" y="1467968"/>
                  </a:cubicBezTo>
                  <a:cubicBezTo>
                    <a:pt x="3531522" y="1456706"/>
                    <a:pt x="3463914" y="1389134"/>
                    <a:pt x="3576595" y="1389134"/>
                  </a:cubicBezTo>
                  <a:cubicBezTo>
                    <a:pt x="3569083" y="1362856"/>
                    <a:pt x="3546547" y="1351594"/>
                    <a:pt x="3508986" y="1366610"/>
                  </a:cubicBezTo>
                  <a:cubicBezTo>
                    <a:pt x="3478938" y="1385380"/>
                    <a:pt x="3482694" y="1422920"/>
                    <a:pt x="3418841" y="1445444"/>
                  </a:cubicBezTo>
                  <a:cubicBezTo>
                    <a:pt x="3381281" y="1415412"/>
                    <a:pt x="3501474" y="1430428"/>
                    <a:pt x="3437622" y="1374118"/>
                  </a:cubicBezTo>
                  <a:cubicBezTo>
                    <a:pt x="3407573" y="1347841"/>
                    <a:pt x="3272357" y="1449198"/>
                    <a:pt x="3302406" y="1362856"/>
                  </a:cubicBezTo>
                  <a:cubicBezTo>
                    <a:pt x="3302406" y="1362856"/>
                    <a:pt x="3302406" y="1362856"/>
                    <a:pt x="3388793" y="1351594"/>
                  </a:cubicBezTo>
                  <a:cubicBezTo>
                    <a:pt x="3377525" y="1302793"/>
                    <a:pt x="3441378" y="1287777"/>
                    <a:pt x="3430110" y="1250237"/>
                  </a:cubicBezTo>
                  <a:cubicBezTo>
                    <a:pt x="3475182" y="1216452"/>
                    <a:pt x="3539034" y="1257745"/>
                    <a:pt x="3584107" y="1201436"/>
                  </a:cubicBezTo>
                  <a:cubicBezTo>
                    <a:pt x="3595375" y="1163896"/>
                    <a:pt x="3542790" y="1115094"/>
                    <a:pt x="3636691" y="1118848"/>
                  </a:cubicBezTo>
                  <a:cubicBezTo>
                    <a:pt x="3726836" y="1171404"/>
                    <a:pt x="3925905" y="1103832"/>
                    <a:pt x="4001026" y="1073801"/>
                  </a:cubicBezTo>
                  <a:cubicBezTo>
                    <a:pt x="4001026" y="1073801"/>
                    <a:pt x="4001026" y="1073801"/>
                    <a:pt x="4057366" y="1024999"/>
                  </a:cubicBezTo>
                  <a:cubicBezTo>
                    <a:pt x="4046098" y="994967"/>
                    <a:pt x="3933418" y="1062539"/>
                    <a:pt x="3963466" y="1013737"/>
                  </a:cubicBezTo>
                  <a:cubicBezTo>
                    <a:pt x="3963466" y="1013737"/>
                    <a:pt x="3963466" y="1013737"/>
                    <a:pt x="4064879" y="972443"/>
                  </a:cubicBezTo>
                  <a:cubicBezTo>
                    <a:pt x="4064879" y="972443"/>
                    <a:pt x="4064879" y="972443"/>
                    <a:pt x="4061122" y="994967"/>
                  </a:cubicBezTo>
                  <a:cubicBezTo>
                    <a:pt x="4098683" y="987459"/>
                    <a:pt x="4128731" y="961181"/>
                    <a:pt x="4155023" y="938657"/>
                  </a:cubicBezTo>
                  <a:cubicBezTo>
                    <a:pt x="4132487" y="983705"/>
                    <a:pt x="4053610" y="991213"/>
                    <a:pt x="4083659" y="1036261"/>
                  </a:cubicBezTo>
                  <a:cubicBezTo>
                    <a:pt x="4136243" y="1036261"/>
                    <a:pt x="4147511" y="1051277"/>
                    <a:pt x="4188827" y="1028753"/>
                  </a:cubicBezTo>
                  <a:cubicBezTo>
                    <a:pt x="4181315" y="1036261"/>
                    <a:pt x="4173803" y="1043769"/>
                    <a:pt x="4177559" y="1051277"/>
                  </a:cubicBezTo>
                  <a:cubicBezTo>
                    <a:pt x="4282728" y="1047523"/>
                    <a:pt x="4256436" y="968689"/>
                    <a:pt x="4278972" y="946165"/>
                  </a:cubicBezTo>
                  <a:cubicBezTo>
                    <a:pt x="4361605" y="852316"/>
                    <a:pt x="4162535" y="908626"/>
                    <a:pt x="4158779" y="852316"/>
                  </a:cubicBezTo>
                  <a:cubicBezTo>
                    <a:pt x="4158779" y="852316"/>
                    <a:pt x="4158779" y="852316"/>
                    <a:pt x="4444237" y="747205"/>
                  </a:cubicBezTo>
                  <a:cubicBezTo>
                    <a:pt x="4421701" y="769729"/>
                    <a:pt x="4402921" y="792253"/>
                    <a:pt x="4417945" y="811022"/>
                  </a:cubicBezTo>
                  <a:cubicBezTo>
                    <a:pt x="4493066" y="818530"/>
                    <a:pt x="4429213" y="852316"/>
                    <a:pt x="4526870" y="822284"/>
                  </a:cubicBezTo>
                  <a:cubicBezTo>
                    <a:pt x="4504334" y="754713"/>
                    <a:pt x="4643307" y="747205"/>
                    <a:pt x="4703403" y="687141"/>
                  </a:cubicBezTo>
                  <a:cubicBezTo>
                    <a:pt x="4744720" y="705911"/>
                    <a:pt x="4752232" y="709665"/>
                    <a:pt x="4680867" y="732189"/>
                  </a:cubicBezTo>
                  <a:cubicBezTo>
                    <a:pt x="4699647" y="773483"/>
                    <a:pt x="4793548" y="732189"/>
                    <a:pt x="4827352" y="728435"/>
                  </a:cubicBezTo>
                  <a:cubicBezTo>
                    <a:pt x="4846133" y="709665"/>
                    <a:pt x="4876181" y="694649"/>
                    <a:pt x="4894961" y="679633"/>
                  </a:cubicBezTo>
                  <a:cubicBezTo>
                    <a:pt x="4861157" y="664617"/>
                    <a:pt x="4864913" y="630832"/>
                    <a:pt x="4925009" y="597046"/>
                  </a:cubicBezTo>
                  <a:cubicBezTo>
                    <a:pt x="4925009" y="597046"/>
                    <a:pt x="4925009" y="597046"/>
                    <a:pt x="4925009" y="585784"/>
                  </a:cubicBezTo>
                  <a:close/>
                  <a:moveTo>
                    <a:pt x="2309402" y="581082"/>
                  </a:moveTo>
                  <a:cubicBezTo>
                    <a:pt x="2316726" y="582489"/>
                    <a:pt x="2322157" y="586945"/>
                    <a:pt x="2323103" y="596325"/>
                  </a:cubicBezTo>
                  <a:cubicBezTo>
                    <a:pt x="2307984" y="588821"/>
                    <a:pt x="2281526" y="596325"/>
                    <a:pt x="2262625" y="600078"/>
                  </a:cubicBezTo>
                  <a:cubicBezTo>
                    <a:pt x="2248453" y="600078"/>
                    <a:pt x="2287432" y="576860"/>
                    <a:pt x="2309402" y="581082"/>
                  </a:cubicBezTo>
                  <a:close/>
                  <a:moveTo>
                    <a:pt x="2642192" y="514353"/>
                  </a:moveTo>
                  <a:cubicBezTo>
                    <a:pt x="2593382" y="540578"/>
                    <a:pt x="2619667" y="596776"/>
                    <a:pt x="2529554" y="608016"/>
                  </a:cubicBezTo>
                  <a:cubicBezTo>
                    <a:pt x="2525799" y="574297"/>
                    <a:pt x="2499516" y="574297"/>
                    <a:pt x="2405653" y="581790"/>
                  </a:cubicBezTo>
                  <a:cubicBezTo>
                    <a:pt x="2518288" y="536832"/>
                    <a:pt x="2544574" y="548071"/>
                    <a:pt x="2642192" y="514353"/>
                  </a:cubicBezTo>
                  <a:close/>
                  <a:moveTo>
                    <a:pt x="2664627" y="506875"/>
                  </a:moveTo>
                  <a:lnTo>
                    <a:pt x="2642192" y="514354"/>
                  </a:lnTo>
                  <a:cubicBezTo>
                    <a:pt x="2650525" y="511576"/>
                    <a:pt x="2656777" y="509492"/>
                    <a:pt x="2661464" y="507929"/>
                  </a:cubicBezTo>
                  <a:close/>
                  <a:moveTo>
                    <a:pt x="2675527" y="503241"/>
                  </a:moveTo>
                  <a:lnTo>
                    <a:pt x="2664627" y="506875"/>
                  </a:lnTo>
                  <a:lnTo>
                    <a:pt x="2671359" y="504630"/>
                  </a:lnTo>
                  <a:cubicBezTo>
                    <a:pt x="2675527" y="503241"/>
                    <a:pt x="2675527" y="503241"/>
                    <a:pt x="2675527" y="503241"/>
                  </a:cubicBezTo>
                  <a:close/>
                  <a:moveTo>
                    <a:pt x="2773947" y="495296"/>
                  </a:moveTo>
                  <a:cubicBezTo>
                    <a:pt x="2773947" y="495296"/>
                    <a:pt x="2773947" y="495296"/>
                    <a:pt x="2724737" y="528634"/>
                  </a:cubicBezTo>
                  <a:cubicBezTo>
                    <a:pt x="2736092" y="513817"/>
                    <a:pt x="2751235" y="502705"/>
                    <a:pt x="2773947" y="495296"/>
                  </a:cubicBezTo>
                  <a:close/>
                  <a:moveTo>
                    <a:pt x="5627596" y="469291"/>
                  </a:moveTo>
                  <a:cubicBezTo>
                    <a:pt x="5759984" y="546749"/>
                    <a:pt x="5724951" y="526505"/>
                    <a:pt x="5634000" y="473516"/>
                  </a:cubicBezTo>
                  <a:lnTo>
                    <a:pt x="5627596" y="469784"/>
                  </a:lnTo>
                  <a:close/>
                  <a:moveTo>
                    <a:pt x="4418597" y="280988"/>
                  </a:moveTo>
                  <a:cubicBezTo>
                    <a:pt x="4433414" y="280988"/>
                    <a:pt x="4448230" y="284693"/>
                    <a:pt x="4451934" y="292101"/>
                  </a:cubicBezTo>
                  <a:cubicBezTo>
                    <a:pt x="4437118" y="292101"/>
                    <a:pt x="4426005" y="288397"/>
                    <a:pt x="4418597" y="280988"/>
                  </a:cubicBezTo>
                  <a:close/>
                  <a:moveTo>
                    <a:pt x="4094748" y="280988"/>
                  </a:moveTo>
                  <a:lnTo>
                    <a:pt x="4102685" y="284163"/>
                  </a:lnTo>
                  <a:lnTo>
                    <a:pt x="4047123" y="327026"/>
                  </a:lnTo>
                  <a:lnTo>
                    <a:pt x="4039185" y="322264"/>
                  </a:lnTo>
                  <a:close/>
                  <a:moveTo>
                    <a:pt x="5223608" y="233287"/>
                  </a:moveTo>
                  <a:cubicBezTo>
                    <a:pt x="5222305" y="232443"/>
                    <a:pt x="5224095" y="233397"/>
                    <a:pt x="5229494" y="236448"/>
                  </a:cubicBezTo>
                  <a:lnTo>
                    <a:pt x="5229494" y="236827"/>
                  </a:lnTo>
                  <a:close/>
                  <a:moveTo>
                    <a:pt x="4440822" y="187325"/>
                  </a:moveTo>
                  <a:lnTo>
                    <a:pt x="4509084" y="187325"/>
                  </a:lnTo>
                  <a:lnTo>
                    <a:pt x="4497972" y="201613"/>
                  </a:lnTo>
                  <a:close/>
                  <a:moveTo>
                    <a:pt x="5213659" y="175860"/>
                  </a:moveTo>
                  <a:lnTo>
                    <a:pt x="5214264" y="175860"/>
                  </a:lnTo>
                  <a:lnTo>
                    <a:pt x="5240777" y="191233"/>
                  </a:lnTo>
                  <a:lnTo>
                    <a:pt x="5244250" y="193280"/>
                  </a:lnTo>
                  <a:cubicBezTo>
                    <a:pt x="5264517" y="205269"/>
                    <a:pt x="5258793" y="202048"/>
                    <a:pt x="5243821" y="193387"/>
                  </a:cubicBezTo>
                  <a:close/>
                  <a:moveTo>
                    <a:pt x="5176879" y="154386"/>
                  </a:moveTo>
                  <a:lnTo>
                    <a:pt x="5206509" y="171706"/>
                  </a:lnTo>
                  <a:lnTo>
                    <a:pt x="5213659" y="175860"/>
                  </a:lnTo>
                  <a:lnTo>
                    <a:pt x="5210942" y="175860"/>
                  </a:lnTo>
                  <a:cubicBezTo>
                    <a:pt x="5210942" y="175860"/>
                    <a:pt x="5210942" y="175860"/>
                    <a:pt x="5203426" y="183364"/>
                  </a:cubicBezTo>
                  <a:cubicBezTo>
                    <a:pt x="5203426" y="183364"/>
                    <a:pt x="5203426" y="183364"/>
                    <a:pt x="5169608" y="205873"/>
                  </a:cubicBezTo>
                  <a:cubicBezTo>
                    <a:pt x="5147062" y="220880"/>
                    <a:pt x="5120759" y="235886"/>
                    <a:pt x="5090698" y="254644"/>
                  </a:cubicBezTo>
                  <a:lnTo>
                    <a:pt x="5019303" y="205873"/>
                  </a:lnTo>
                  <a:cubicBezTo>
                    <a:pt x="5081304" y="214314"/>
                    <a:pt x="5120054" y="197432"/>
                    <a:pt x="5156163" y="171054"/>
                  </a:cubicBezTo>
                  <a:close/>
                  <a:moveTo>
                    <a:pt x="5169421" y="149968"/>
                  </a:moveTo>
                  <a:cubicBezTo>
                    <a:pt x="5169659" y="150081"/>
                    <a:pt x="5171971" y="151398"/>
                    <a:pt x="5176976" y="154281"/>
                  </a:cubicBezTo>
                  <a:lnTo>
                    <a:pt x="5176995" y="154292"/>
                  </a:lnTo>
                  <a:lnTo>
                    <a:pt x="5176879" y="154386"/>
                  </a:lnTo>
                  <a:lnTo>
                    <a:pt x="5174305" y="152882"/>
                  </a:lnTo>
                  <a:cubicBezTo>
                    <a:pt x="5171017" y="150947"/>
                    <a:pt x="5169182" y="149856"/>
                    <a:pt x="5169421" y="149968"/>
                  </a:cubicBezTo>
                  <a:close/>
                  <a:moveTo>
                    <a:pt x="5203426" y="134593"/>
                  </a:moveTo>
                  <a:lnTo>
                    <a:pt x="5232888" y="151330"/>
                  </a:lnTo>
                  <a:lnTo>
                    <a:pt x="5236717" y="153585"/>
                  </a:lnTo>
                  <a:cubicBezTo>
                    <a:pt x="5316860" y="200715"/>
                    <a:pt x="5466460" y="288408"/>
                    <a:pt x="5729493" y="442224"/>
                  </a:cubicBezTo>
                  <a:cubicBezTo>
                    <a:pt x="5729493" y="442224"/>
                    <a:pt x="5729493" y="442224"/>
                    <a:pt x="5733250" y="445975"/>
                  </a:cubicBezTo>
                  <a:cubicBezTo>
                    <a:pt x="5733250" y="445975"/>
                    <a:pt x="5733250" y="445975"/>
                    <a:pt x="5748281" y="464733"/>
                  </a:cubicBezTo>
                  <a:cubicBezTo>
                    <a:pt x="5755796" y="479740"/>
                    <a:pt x="5767069" y="490994"/>
                    <a:pt x="5770826" y="506001"/>
                  </a:cubicBezTo>
                  <a:cubicBezTo>
                    <a:pt x="5785857" y="539765"/>
                    <a:pt x="5793372" y="573529"/>
                    <a:pt x="5789615" y="622300"/>
                  </a:cubicBezTo>
                  <a:cubicBezTo>
                    <a:pt x="5767069" y="558523"/>
                    <a:pt x="5737008" y="513504"/>
                    <a:pt x="5706947" y="472236"/>
                  </a:cubicBezTo>
                  <a:cubicBezTo>
                    <a:pt x="5706947" y="472236"/>
                    <a:pt x="5706947" y="472236"/>
                    <a:pt x="5695674" y="457230"/>
                  </a:cubicBezTo>
                  <a:cubicBezTo>
                    <a:pt x="5695674" y="457230"/>
                    <a:pt x="5695674" y="457230"/>
                    <a:pt x="5691917" y="453478"/>
                  </a:cubicBezTo>
                  <a:cubicBezTo>
                    <a:pt x="5453308" y="314669"/>
                    <a:pt x="5317329" y="235651"/>
                    <a:pt x="5244291" y="193270"/>
                  </a:cubicBezTo>
                  <a:lnTo>
                    <a:pt x="5240777" y="191233"/>
                  </a:lnTo>
                  <a:lnTo>
                    <a:pt x="5214699" y="175860"/>
                  </a:lnTo>
                  <a:lnTo>
                    <a:pt x="5214264" y="175860"/>
                  </a:lnTo>
                  <a:lnTo>
                    <a:pt x="5200693" y="167992"/>
                  </a:lnTo>
                  <a:lnTo>
                    <a:pt x="5176995" y="154292"/>
                  </a:lnTo>
                  <a:lnTo>
                    <a:pt x="5192154" y="142096"/>
                  </a:lnTo>
                  <a:cubicBezTo>
                    <a:pt x="5192154" y="142096"/>
                    <a:pt x="5192154" y="142096"/>
                    <a:pt x="5199669" y="138344"/>
                  </a:cubicBezTo>
                  <a:cubicBezTo>
                    <a:pt x="5199669" y="138344"/>
                    <a:pt x="5199669" y="138344"/>
                    <a:pt x="5203426" y="134593"/>
                  </a:cubicBezTo>
                  <a:close/>
                  <a:moveTo>
                    <a:pt x="5155052" y="105214"/>
                  </a:moveTo>
                  <a:cubicBezTo>
                    <a:pt x="5153665" y="103895"/>
                    <a:pt x="5298179" y="188159"/>
                    <a:pt x="5236787" y="153545"/>
                  </a:cubicBezTo>
                  <a:lnTo>
                    <a:pt x="5232888" y="151330"/>
                  </a:lnTo>
                  <a:lnTo>
                    <a:pt x="5188946" y="125445"/>
                  </a:lnTo>
                  <a:cubicBezTo>
                    <a:pt x="5164864" y="111222"/>
                    <a:pt x="5155399" y="105544"/>
                    <a:pt x="5155052" y="105214"/>
                  </a:cubicBezTo>
                  <a:close/>
                  <a:moveTo>
                    <a:pt x="4893360" y="28016"/>
                  </a:moveTo>
                  <a:cubicBezTo>
                    <a:pt x="4919650" y="28955"/>
                    <a:pt x="4945939" y="33649"/>
                    <a:pt x="4974107" y="29894"/>
                  </a:cubicBezTo>
                  <a:cubicBezTo>
                    <a:pt x="4872704" y="78716"/>
                    <a:pt x="5052976" y="168849"/>
                    <a:pt x="4831391" y="191382"/>
                  </a:cubicBezTo>
                  <a:cubicBezTo>
                    <a:pt x="4831391" y="180115"/>
                    <a:pt x="4850169" y="176360"/>
                    <a:pt x="4857681" y="180115"/>
                  </a:cubicBezTo>
                  <a:cubicBezTo>
                    <a:pt x="4812613" y="127538"/>
                    <a:pt x="4729988" y="217670"/>
                    <a:pt x="4692431" y="255226"/>
                  </a:cubicBezTo>
                  <a:cubicBezTo>
                    <a:pt x="4711209" y="289026"/>
                    <a:pt x="4666141" y="311559"/>
                    <a:pt x="4752522" y="307803"/>
                  </a:cubicBezTo>
                  <a:cubicBezTo>
                    <a:pt x="4718720" y="292781"/>
                    <a:pt x="4801346" y="210159"/>
                    <a:pt x="4887726" y="217670"/>
                  </a:cubicBezTo>
                  <a:cubicBezTo>
                    <a:pt x="4887726" y="217670"/>
                    <a:pt x="4887726" y="217670"/>
                    <a:pt x="4895238" y="300292"/>
                  </a:cubicBezTo>
                  <a:cubicBezTo>
                    <a:pt x="4895238" y="300292"/>
                    <a:pt x="4895238" y="300292"/>
                    <a:pt x="5007908" y="281515"/>
                  </a:cubicBezTo>
                  <a:cubicBezTo>
                    <a:pt x="5007908" y="281515"/>
                    <a:pt x="5007908" y="281515"/>
                    <a:pt x="5000397" y="285270"/>
                  </a:cubicBezTo>
                  <a:cubicBezTo>
                    <a:pt x="5056732" y="326581"/>
                    <a:pt x="5116823" y="243959"/>
                    <a:pt x="5203204" y="255226"/>
                  </a:cubicBezTo>
                  <a:lnTo>
                    <a:pt x="5204086" y="254722"/>
                  </a:lnTo>
                  <a:lnTo>
                    <a:pt x="5205015" y="243743"/>
                  </a:lnTo>
                  <a:cubicBezTo>
                    <a:pt x="5199536" y="234052"/>
                    <a:pt x="5177621" y="229744"/>
                    <a:pt x="5166310" y="221130"/>
                  </a:cubicBezTo>
                  <a:cubicBezTo>
                    <a:pt x="5178564" y="213472"/>
                    <a:pt x="5188461" y="210362"/>
                    <a:pt x="5196060" y="210362"/>
                  </a:cubicBezTo>
                  <a:cubicBezTo>
                    <a:pt x="5207459" y="210362"/>
                    <a:pt x="5213689" y="217361"/>
                    <a:pt x="5214949" y="226514"/>
                  </a:cubicBezTo>
                  <a:lnTo>
                    <a:pt x="5204408" y="254538"/>
                  </a:lnTo>
                  <a:lnTo>
                    <a:pt x="5229494" y="240204"/>
                  </a:lnTo>
                  <a:lnTo>
                    <a:pt x="5229494" y="236827"/>
                  </a:lnTo>
                  <a:lnTo>
                    <a:pt x="5236279" y="240908"/>
                  </a:lnTo>
                  <a:cubicBezTo>
                    <a:pt x="5285084" y="269867"/>
                    <a:pt x="5460140" y="372146"/>
                    <a:pt x="5584381" y="444594"/>
                  </a:cubicBezTo>
                  <a:lnTo>
                    <a:pt x="5627596" y="469784"/>
                  </a:lnTo>
                  <a:lnTo>
                    <a:pt x="5627596" y="473047"/>
                  </a:lnTo>
                  <a:cubicBezTo>
                    <a:pt x="5627596" y="473047"/>
                    <a:pt x="5627596" y="473047"/>
                    <a:pt x="5631352" y="476802"/>
                  </a:cubicBezTo>
                  <a:cubicBezTo>
                    <a:pt x="5631352" y="476802"/>
                    <a:pt x="5631352" y="476802"/>
                    <a:pt x="5635108" y="484314"/>
                  </a:cubicBezTo>
                  <a:cubicBezTo>
                    <a:pt x="5635108" y="484314"/>
                    <a:pt x="5635108" y="484314"/>
                    <a:pt x="5642619" y="503091"/>
                  </a:cubicBezTo>
                  <a:cubicBezTo>
                    <a:pt x="5650131" y="529380"/>
                    <a:pt x="5661398" y="559424"/>
                    <a:pt x="5672665" y="581957"/>
                  </a:cubicBezTo>
                  <a:cubicBezTo>
                    <a:pt x="5691443" y="630779"/>
                    <a:pt x="5717733" y="657068"/>
                    <a:pt x="5744023" y="600735"/>
                  </a:cubicBezTo>
                  <a:cubicBezTo>
                    <a:pt x="5713977" y="683357"/>
                    <a:pt x="5792847" y="728423"/>
                    <a:pt x="5822892" y="799778"/>
                  </a:cubicBezTo>
                  <a:cubicBezTo>
                    <a:pt x="5822892" y="799778"/>
                    <a:pt x="5822892" y="799778"/>
                    <a:pt x="5830403" y="698379"/>
                  </a:cubicBezTo>
                  <a:cubicBezTo>
                    <a:pt x="5916784" y="796023"/>
                    <a:pt x="5871716" y="773490"/>
                    <a:pt x="5984387" y="841089"/>
                  </a:cubicBezTo>
                  <a:cubicBezTo>
                    <a:pt x="5965608" y="852356"/>
                    <a:pt x="5950585" y="878645"/>
                    <a:pt x="5924296" y="867378"/>
                  </a:cubicBezTo>
                  <a:cubicBezTo>
                    <a:pt x="5961852" y="1017600"/>
                    <a:pt x="5995654" y="1239179"/>
                    <a:pt x="6082034" y="1314287"/>
                  </a:cubicBezTo>
                  <a:cubicBezTo>
                    <a:pt x="6108324" y="1419445"/>
                    <a:pt x="6018188" y="1460755"/>
                    <a:pt x="6093301" y="1603466"/>
                  </a:cubicBezTo>
                  <a:cubicBezTo>
                    <a:pt x="6112080" y="1629754"/>
                    <a:pt x="6160904" y="1558399"/>
                    <a:pt x="6164660" y="1663555"/>
                  </a:cubicBezTo>
                  <a:cubicBezTo>
                    <a:pt x="6160904" y="1671066"/>
                    <a:pt x="6082034" y="1584687"/>
                    <a:pt x="6115836" y="1693599"/>
                  </a:cubicBezTo>
                  <a:cubicBezTo>
                    <a:pt x="6198461" y="1753687"/>
                    <a:pt x="6130858" y="1885131"/>
                    <a:pt x="6209728" y="1975264"/>
                  </a:cubicBezTo>
                  <a:cubicBezTo>
                    <a:pt x="6202216" y="2035352"/>
                    <a:pt x="6236018" y="2125486"/>
                    <a:pt x="6183438" y="2117972"/>
                  </a:cubicBezTo>
                  <a:cubicBezTo>
                    <a:pt x="6172171" y="2027840"/>
                    <a:pt x="6130858" y="1911419"/>
                    <a:pt x="6104569" y="1900153"/>
                  </a:cubicBezTo>
                  <a:cubicBezTo>
                    <a:pt x="6134614" y="1903909"/>
                    <a:pt x="6115836" y="1828798"/>
                    <a:pt x="6153392" y="1888887"/>
                  </a:cubicBezTo>
                  <a:cubicBezTo>
                    <a:pt x="6153392" y="1749931"/>
                    <a:pt x="6100813" y="1810020"/>
                    <a:pt x="6097057" y="1689842"/>
                  </a:cubicBezTo>
                  <a:cubicBezTo>
                    <a:pt x="6074523" y="1686088"/>
                    <a:pt x="6059500" y="1761199"/>
                    <a:pt x="6082034" y="1783732"/>
                  </a:cubicBezTo>
                  <a:cubicBezTo>
                    <a:pt x="6018188" y="1798754"/>
                    <a:pt x="5991898" y="1562155"/>
                    <a:pt x="5939318" y="1686088"/>
                  </a:cubicBezTo>
                  <a:cubicBezTo>
                    <a:pt x="5969364" y="1810020"/>
                    <a:pt x="6112080" y="1813776"/>
                    <a:pt x="6070767" y="1937709"/>
                  </a:cubicBezTo>
                  <a:cubicBezTo>
                    <a:pt x="6021943" y="1903909"/>
                    <a:pt x="6036966" y="1828798"/>
                    <a:pt x="5954341" y="1791242"/>
                  </a:cubicBezTo>
                  <a:cubicBezTo>
                    <a:pt x="5954341" y="1791242"/>
                    <a:pt x="5954341" y="1791242"/>
                    <a:pt x="5950585" y="1888887"/>
                  </a:cubicBezTo>
                  <a:cubicBezTo>
                    <a:pt x="5950585" y="1888887"/>
                    <a:pt x="5950585" y="1888887"/>
                    <a:pt x="6014432" y="1937709"/>
                  </a:cubicBezTo>
                  <a:cubicBezTo>
                    <a:pt x="6014432" y="1937709"/>
                    <a:pt x="6014432" y="1937709"/>
                    <a:pt x="6003165" y="1937709"/>
                  </a:cubicBezTo>
                  <a:cubicBezTo>
                    <a:pt x="5988142" y="2110462"/>
                    <a:pt x="6108324" y="2065397"/>
                    <a:pt x="6179682" y="2196838"/>
                  </a:cubicBezTo>
                  <a:cubicBezTo>
                    <a:pt x="6202216" y="2102949"/>
                    <a:pt x="6296109" y="2185573"/>
                    <a:pt x="6307376" y="2117972"/>
                  </a:cubicBezTo>
                  <a:cubicBezTo>
                    <a:pt x="6341177" y="2208105"/>
                    <a:pt x="6348688" y="2279462"/>
                    <a:pt x="6284841" y="2298239"/>
                  </a:cubicBezTo>
                  <a:cubicBezTo>
                    <a:pt x="6187194" y="2136750"/>
                    <a:pt x="6213483" y="2305748"/>
                    <a:pt x="6108324" y="2159284"/>
                  </a:cubicBezTo>
                  <a:cubicBezTo>
                    <a:pt x="6089546" y="2193082"/>
                    <a:pt x="6003165" y="2148016"/>
                    <a:pt x="6018188" y="2245657"/>
                  </a:cubicBezTo>
                  <a:cubicBezTo>
                    <a:pt x="6093301" y="2339548"/>
                    <a:pt x="6067012" y="2196838"/>
                    <a:pt x="6115836" y="2301994"/>
                  </a:cubicBezTo>
                  <a:cubicBezTo>
                    <a:pt x="6112080" y="2309503"/>
                    <a:pt x="6108324" y="2317016"/>
                    <a:pt x="6097057" y="2317016"/>
                  </a:cubicBezTo>
                  <a:cubicBezTo>
                    <a:pt x="6142125" y="2354570"/>
                    <a:pt x="6100813" y="2377105"/>
                    <a:pt x="6153392" y="2425928"/>
                  </a:cubicBezTo>
                  <a:cubicBezTo>
                    <a:pt x="6153392" y="2425928"/>
                    <a:pt x="6153392" y="2425928"/>
                    <a:pt x="6134614" y="2414658"/>
                  </a:cubicBezTo>
                  <a:cubicBezTo>
                    <a:pt x="6115836" y="2501035"/>
                    <a:pt x="6202216" y="2486017"/>
                    <a:pt x="6175927" y="2561124"/>
                  </a:cubicBezTo>
                  <a:cubicBezTo>
                    <a:pt x="6217239" y="2523571"/>
                    <a:pt x="6224750" y="2594925"/>
                    <a:pt x="6266063" y="2624969"/>
                  </a:cubicBezTo>
                  <a:cubicBezTo>
                    <a:pt x="6266063" y="2557370"/>
                    <a:pt x="6326154" y="2501035"/>
                    <a:pt x="6292353" y="2377105"/>
                  </a:cubicBezTo>
                  <a:cubicBezTo>
                    <a:pt x="6247285" y="2369591"/>
                    <a:pt x="6228506" y="2384614"/>
                    <a:pt x="6198461" y="2335792"/>
                  </a:cubicBezTo>
                  <a:cubicBezTo>
                    <a:pt x="6198461" y="2335792"/>
                    <a:pt x="6198461" y="2335792"/>
                    <a:pt x="6224750" y="2418414"/>
                  </a:cubicBezTo>
                  <a:cubicBezTo>
                    <a:pt x="6213483" y="2403390"/>
                    <a:pt x="6198461" y="2392127"/>
                    <a:pt x="6187194" y="2377105"/>
                  </a:cubicBezTo>
                  <a:cubicBezTo>
                    <a:pt x="6187194" y="2377105"/>
                    <a:pt x="6187194" y="2377105"/>
                    <a:pt x="6187194" y="2290724"/>
                  </a:cubicBezTo>
                  <a:cubicBezTo>
                    <a:pt x="6239773" y="2388373"/>
                    <a:pt x="6269819" y="2328284"/>
                    <a:pt x="6318643" y="2362084"/>
                  </a:cubicBezTo>
                  <a:cubicBezTo>
                    <a:pt x="6326154" y="2459726"/>
                    <a:pt x="6348688" y="2437191"/>
                    <a:pt x="6352444" y="2497280"/>
                  </a:cubicBezTo>
                  <a:cubicBezTo>
                    <a:pt x="6296109" y="2504791"/>
                    <a:pt x="6303620" y="2700082"/>
                    <a:pt x="6296109" y="2816502"/>
                  </a:cubicBezTo>
                  <a:cubicBezTo>
                    <a:pt x="6292353" y="2797726"/>
                    <a:pt x="6288597" y="2778947"/>
                    <a:pt x="6284841" y="2767680"/>
                  </a:cubicBezTo>
                  <a:cubicBezTo>
                    <a:pt x="6228506" y="2700082"/>
                    <a:pt x="6254796" y="2831525"/>
                    <a:pt x="6239773" y="2839036"/>
                  </a:cubicBezTo>
                  <a:cubicBezTo>
                    <a:pt x="6239773" y="2839036"/>
                    <a:pt x="6239773" y="2839036"/>
                    <a:pt x="6281086" y="2887859"/>
                  </a:cubicBezTo>
                  <a:cubicBezTo>
                    <a:pt x="6273574" y="2876593"/>
                    <a:pt x="6258552" y="2865326"/>
                    <a:pt x="6254796" y="2891615"/>
                  </a:cubicBezTo>
                  <a:cubicBezTo>
                    <a:pt x="6284841" y="2966724"/>
                    <a:pt x="6341177" y="2947948"/>
                    <a:pt x="6371222" y="3023059"/>
                  </a:cubicBezTo>
                  <a:cubicBezTo>
                    <a:pt x="6341177" y="3034322"/>
                    <a:pt x="6277330" y="2981748"/>
                    <a:pt x="6273574" y="3034322"/>
                  </a:cubicBezTo>
                  <a:cubicBezTo>
                    <a:pt x="6251040" y="3056859"/>
                    <a:pt x="6194705" y="3128214"/>
                    <a:pt x="6247285" y="3222098"/>
                  </a:cubicBezTo>
                  <a:cubicBezTo>
                    <a:pt x="6262307" y="3225855"/>
                    <a:pt x="6273574" y="3252149"/>
                    <a:pt x="6288597" y="3282185"/>
                  </a:cubicBezTo>
                  <a:cubicBezTo>
                    <a:pt x="6284841" y="3278435"/>
                    <a:pt x="6281086" y="3270923"/>
                    <a:pt x="6281086" y="3270923"/>
                  </a:cubicBezTo>
                  <a:cubicBezTo>
                    <a:pt x="6281086" y="3270923"/>
                    <a:pt x="6281086" y="3270923"/>
                    <a:pt x="6266063" y="3346030"/>
                  </a:cubicBezTo>
                  <a:cubicBezTo>
                    <a:pt x="6198461" y="3300965"/>
                    <a:pt x="6258552" y="3222098"/>
                    <a:pt x="6190949" y="3180787"/>
                  </a:cubicBezTo>
                  <a:cubicBezTo>
                    <a:pt x="6190949" y="3180787"/>
                    <a:pt x="6190949" y="3180787"/>
                    <a:pt x="6168767" y="3183956"/>
                  </a:cubicBezTo>
                  <a:lnTo>
                    <a:pt x="6139718" y="3188108"/>
                  </a:lnTo>
                  <a:lnTo>
                    <a:pt x="6142622" y="3192464"/>
                  </a:lnTo>
                  <a:lnTo>
                    <a:pt x="6131510" y="3187700"/>
                  </a:lnTo>
                  <a:lnTo>
                    <a:pt x="6138150" y="3187700"/>
                  </a:lnTo>
                  <a:lnTo>
                    <a:pt x="6125460" y="3153151"/>
                  </a:lnTo>
                  <a:cubicBezTo>
                    <a:pt x="6108559" y="3117416"/>
                    <a:pt x="6081095" y="3082207"/>
                    <a:pt x="6055745" y="3068125"/>
                  </a:cubicBezTo>
                  <a:cubicBezTo>
                    <a:pt x="6067012" y="3139478"/>
                    <a:pt x="6082034" y="3146990"/>
                    <a:pt x="6115836" y="3222098"/>
                  </a:cubicBezTo>
                  <a:cubicBezTo>
                    <a:pt x="6085790" y="3240876"/>
                    <a:pt x="6048233" y="3192056"/>
                    <a:pt x="6040722" y="3188303"/>
                  </a:cubicBezTo>
                  <a:cubicBezTo>
                    <a:pt x="6040722" y="3188303"/>
                    <a:pt x="6040722" y="3188303"/>
                    <a:pt x="6074523" y="3192056"/>
                  </a:cubicBezTo>
                  <a:cubicBezTo>
                    <a:pt x="6089546" y="3086902"/>
                    <a:pt x="5991898" y="3068125"/>
                    <a:pt x="5969364" y="2951702"/>
                  </a:cubicBezTo>
                  <a:cubicBezTo>
                    <a:pt x="5965608" y="2932924"/>
                    <a:pt x="5973120" y="2944191"/>
                    <a:pt x="5984387" y="2944191"/>
                  </a:cubicBezTo>
                  <a:cubicBezTo>
                    <a:pt x="5913029" y="2865326"/>
                    <a:pt x="5954341" y="2756413"/>
                    <a:pt x="5867960" y="2685060"/>
                  </a:cubicBezTo>
                  <a:cubicBezTo>
                    <a:pt x="5867960" y="2685060"/>
                    <a:pt x="5867960" y="2685060"/>
                    <a:pt x="5901762" y="2707593"/>
                  </a:cubicBezTo>
                  <a:cubicBezTo>
                    <a:pt x="5864205" y="2651257"/>
                    <a:pt x="5785335" y="2546105"/>
                    <a:pt x="5706466" y="2440947"/>
                  </a:cubicBezTo>
                  <a:cubicBezTo>
                    <a:pt x="5706466" y="2440947"/>
                    <a:pt x="5706466" y="2440947"/>
                    <a:pt x="5683932" y="2444703"/>
                  </a:cubicBezTo>
                  <a:cubicBezTo>
                    <a:pt x="5676420" y="2459726"/>
                    <a:pt x="5665153" y="2414658"/>
                    <a:pt x="5668909" y="2388373"/>
                  </a:cubicBezTo>
                  <a:cubicBezTo>
                    <a:pt x="5627596" y="2335792"/>
                    <a:pt x="5593795" y="2283217"/>
                    <a:pt x="5563750" y="2241903"/>
                  </a:cubicBezTo>
                  <a:cubicBezTo>
                    <a:pt x="5556238" y="2260680"/>
                    <a:pt x="5548727" y="2283217"/>
                    <a:pt x="5552483" y="2305748"/>
                  </a:cubicBezTo>
                  <a:cubicBezTo>
                    <a:pt x="5582528" y="2317016"/>
                    <a:pt x="5590040" y="2429680"/>
                    <a:pt x="5638863" y="2403390"/>
                  </a:cubicBezTo>
                  <a:cubicBezTo>
                    <a:pt x="5620085" y="2459726"/>
                    <a:pt x="5687687" y="2531079"/>
                    <a:pt x="5676420" y="2572391"/>
                  </a:cubicBezTo>
                  <a:cubicBezTo>
                    <a:pt x="5691443" y="2497280"/>
                    <a:pt x="5736511" y="2606194"/>
                    <a:pt x="5770313" y="2609950"/>
                  </a:cubicBezTo>
                  <a:cubicBezTo>
                    <a:pt x="5744023" y="2643749"/>
                    <a:pt x="5800358" y="2711347"/>
                    <a:pt x="5751534" y="2715105"/>
                  </a:cubicBezTo>
                  <a:cubicBezTo>
                    <a:pt x="5744023" y="2730127"/>
                    <a:pt x="5774068" y="2673794"/>
                    <a:pt x="5740267" y="2651257"/>
                  </a:cubicBezTo>
                  <a:cubicBezTo>
                    <a:pt x="5680176" y="2591169"/>
                    <a:pt x="5736511" y="2790214"/>
                    <a:pt x="5676420" y="2711347"/>
                  </a:cubicBezTo>
                  <a:cubicBezTo>
                    <a:pt x="5736511" y="2816502"/>
                    <a:pt x="5759045" y="2966724"/>
                    <a:pt x="5830403" y="3071879"/>
                  </a:cubicBezTo>
                  <a:cubicBezTo>
                    <a:pt x="5830403" y="3071879"/>
                    <a:pt x="5830403" y="3071879"/>
                    <a:pt x="5830403" y="3004279"/>
                  </a:cubicBezTo>
                  <a:cubicBezTo>
                    <a:pt x="5837915" y="3056859"/>
                    <a:pt x="5879227" y="3173280"/>
                    <a:pt x="5860449" y="3188303"/>
                  </a:cubicBezTo>
                  <a:cubicBezTo>
                    <a:pt x="5845426" y="3150744"/>
                    <a:pt x="5834159" y="3105679"/>
                    <a:pt x="5815381" y="3060612"/>
                  </a:cubicBezTo>
                  <a:cubicBezTo>
                    <a:pt x="5762801" y="3071879"/>
                    <a:pt x="5845426" y="3177034"/>
                    <a:pt x="5815381" y="3192056"/>
                  </a:cubicBezTo>
                  <a:cubicBezTo>
                    <a:pt x="5815381" y="3192056"/>
                    <a:pt x="5815381" y="3192056"/>
                    <a:pt x="5935563" y="3312231"/>
                  </a:cubicBezTo>
                  <a:cubicBezTo>
                    <a:pt x="5935563" y="3312231"/>
                    <a:pt x="5935563" y="3312231"/>
                    <a:pt x="5920540" y="3248390"/>
                  </a:cubicBezTo>
                  <a:cubicBezTo>
                    <a:pt x="5961852" y="3282185"/>
                    <a:pt x="5958097" y="3421137"/>
                    <a:pt x="5976875" y="3518782"/>
                  </a:cubicBezTo>
                  <a:cubicBezTo>
                    <a:pt x="5894250" y="3481226"/>
                    <a:pt x="5939318" y="3372318"/>
                    <a:pt x="5882983" y="3278435"/>
                  </a:cubicBezTo>
                  <a:cubicBezTo>
                    <a:pt x="5837915" y="3210831"/>
                    <a:pt x="5830403" y="3342277"/>
                    <a:pt x="5796602" y="3274676"/>
                  </a:cubicBezTo>
                  <a:cubicBezTo>
                    <a:pt x="5785335" y="3297212"/>
                    <a:pt x="5800358" y="3342277"/>
                    <a:pt x="5822892" y="3361055"/>
                  </a:cubicBezTo>
                  <a:cubicBezTo>
                    <a:pt x="5822892" y="3361055"/>
                    <a:pt x="5822892" y="3361055"/>
                    <a:pt x="5815381" y="3391094"/>
                  </a:cubicBezTo>
                  <a:cubicBezTo>
                    <a:pt x="5740267" y="3346030"/>
                    <a:pt x="5717733" y="3203323"/>
                    <a:pt x="5638863" y="3124454"/>
                  </a:cubicBezTo>
                  <a:cubicBezTo>
                    <a:pt x="5646375" y="3131969"/>
                    <a:pt x="5657642" y="3135721"/>
                    <a:pt x="5665153" y="3135721"/>
                  </a:cubicBezTo>
                  <a:cubicBezTo>
                    <a:pt x="5668909" y="3060612"/>
                    <a:pt x="5650131" y="2985501"/>
                    <a:pt x="5616329" y="2921660"/>
                  </a:cubicBezTo>
                  <a:cubicBezTo>
                    <a:pt x="5605062" y="2962969"/>
                    <a:pt x="5623841" y="2974236"/>
                    <a:pt x="5635108" y="2993014"/>
                  </a:cubicBezTo>
                  <a:cubicBezTo>
                    <a:pt x="5620085" y="3000525"/>
                    <a:pt x="5597551" y="2936682"/>
                    <a:pt x="5571261" y="2917903"/>
                  </a:cubicBezTo>
                  <a:cubicBezTo>
                    <a:pt x="5571261" y="2985501"/>
                    <a:pt x="5541216" y="2936682"/>
                    <a:pt x="5541216" y="2981748"/>
                  </a:cubicBezTo>
                  <a:cubicBezTo>
                    <a:pt x="5514926" y="2944191"/>
                    <a:pt x="5511170" y="2906636"/>
                    <a:pt x="5503659" y="2854057"/>
                  </a:cubicBezTo>
                  <a:cubicBezTo>
                    <a:pt x="5518682" y="2824013"/>
                    <a:pt x="5541216" y="2869081"/>
                    <a:pt x="5571261" y="2854057"/>
                  </a:cubicBezTo>
                  <a:cubicBezTo>
                    <a:pt x="5537460" y="2805235"/>
                    <a:pt x="5605062" y="2763924"/>
                    <a:pt x="5548727" y="2696327"/>
                  </a:cubicBezTo>
                  <a:cubicBezTo>
                    <a:pt x="5563750" y="2801482"/>
                    <a:pt x="5477369" y="2685060"/>
                    <a:pt x="5447324" y="2655014"/>
                  </a:cubicBezTo>
                  <a:cubicBezTo>
                    <a:pt x="5447324" y="2655014"/>
                    <a:pt x="5447324" y="2655014"/>
                    <a:pt x="5447324" y="2673794"/>
                  </a:cubicBezTo>
                  <a:cubicBezTo>
                    <a:pt x="5402255" y="2651257"/>
                    <a:pt x="5394744" y="2621213"/>
                    <a:pt x="5421034" y="2591169"/>
                  </a:cubicBezTo>
                  <a:cubicBezTo>
                    <a:pt x="5447324" y="2628726"/>
                    <a:pt x="5447324" y="2673794"/>
                    <a:pt x="5481125" y="2651257"/>
                  </a:cubicBezTo>
                  <a:cubicBezTo>
                    <a:pt x="5473613" y="2624969"/>
                    <a:pt x="5462346" y="2598679"/>
                    <a:pt x="5443568" y="2568634"/>
                  </a:cubicBezTo>
                  <a:cubicBezTo>
                    <a:pt x="5443568" y="2568634"/>
                    <a:pt x="5443568" y="2568634"/>
                    <a:pt x="5477369" y="2591169"/>
                  </a:cubicBezTo>
                  <a:cubicBezTo>
                    <a:pt x="5477369" y="2591169"/>
                    <a:pt x="5477369" y="2591169"/>
                    <a:pt x="5432301" y="2455972"/>
                  </a:cubicBezTo>
                  <a:cubicBezTo>
                    <a:pt x="5394744" y="2440947"/>
                    <a:pt x="5342164" y="2414658"/>
                    <a:pt x="5289585" y="2410904"/>
                  </a:cubicBezTo>
                  <a:cubicBezTo>
                    <a:pt x="5308363" y="2369591"/>
                    <a:pt x="5274562" y="2328284"/>
                    <a:pt x="5252028" y="2301994"/>
                  </a:cubicBezTo>
                  <a:cubicBezTo>
                    <a:pt x="5252028" y="2301994"/>
                    <a:pt x="5252028" y="2301994"/>
                    <a:pt x="5270806" y="2309503"/>
                  </a:cubicBezTo>
                  <a:cubicBezTo>
                    <a:pt x="5282073" y="2241903"/>
                    <a:pt x="5221982" y="2114217"/>
                    <a:pt x="5191937" y="2110462"/>
                  </a:cubicBezTo>
                  <a:cubicBezTo>
                    <a:pt x="5206960" y="2057885"/>
                    <a:pt x="5454835" y="2369591"/>
                    <a:pt x="5345920" y="2069152"/>
                  </a:cubicBezTo>
                  <a:cubicBezTo>
                    <a:pt x="5315875" y="1952730"/>
                    <a:pt x="5237005" y="2020330"/>
                    <a:pt x="5188181" y="1960242"/>
                  </a:cubicBezTo>
                  <a:cubicBezTo>
                    <a:pt x="5188181" y="1960242"/>
                    <a:pt x="5199448" y="1963997"/>
                    <a:pt x="5203204" y="1952730"/>
                  </a:cubicBezTo>
                  <a:cubicBezTo>
                    <a:pt x="5195693" y="1900153"/>
                    <a:pt x="5158136" y="1903909"/>
                    <a:pt x="5135602" y="1866352"/>
                  </a:cubicBezTo>
                  <a:cubicBezTo>
                    <a:pt x="5128090" y="1900153"/>
                    <a:pt x="5139357" y="1945220"/>
                    <a:pt x="5158136" y="1956485"/>
                  </a:cubicBezTo>
                  <a:cubicBezTo>
                    <a:pt x="5113067" y="1952730"/>
                    <a:pt x="5131846" y="1847576"/>
                    <a:pt x="5090533" y="1817531"/>
                  </a:cubicBezTo>
                  <a:cubicBezTo>
                    <a:pt x="5161891" y="1855087"/>
                    <a:pt x="5086778" y="1712377"/>
                    <a:pt x="5128090" y="1746175"/>
                  </a:cubicBezTo>
                  <a:cubicBezTo>
                    <a:pt x="5139357" y="1633510"/>
                    <a:pt x="5064244" y="1535866"/>
                    <a:pt x="5007908" y="1494554"/>
                  </a:cubicBezTo>
                  <a:cubicBezTo>
                    <a:pt x="5064244" y="1404421"/>
                    <a:pt x="4966596" y="1374376"/>
                    <a:pt x="4970351" y="1254201"/>
                  </a:cubicBezTo>
                  <a:cubicBezTo>
                    <a:pt x="4974107" y="1272977"/>
                    <a:pt x="4992886" y="1299267"/>
                    <a:pt x="4989130" y="1325556"/>
                  </a:cubicBezTo>
                  <a:cubicBezTo>
                    <a:pt x="5052976" y="1378132"/>
                    <a:pt x="4985374" y="1205377"/>
                    <a:pt x="5052976" y="1291755"/>
                  </a:cubicBezTo>
                  <a:cubicBezTo>
                    <a:pt x="5037954" y="1272977"/>
                    <a:pt x="5026687" y="1295512"/>
                    <a:pt x="5041709" y="1314287"/>
                  </a:cubicBezTo>
                  <a:cubicBezTo>
                    <a:pt x="5056732" y="1351845"/>
                    <a:pt x="5086778" y="1381889"/>
                    <a:pt x="5105556" y="1366866"/>
                  </a:cubicBezTo>
                  <a:cubicBezTo>
                    <a:pt x="5105556" y="1366866"/>
                    <a:pt x="5105556" y="1366866"/>
                    <a:pt x="5120579" y="1265467"/>
                  </a:cubicBezTo>
                  <a:cubicBezTo>
                    <a:pt x="5120579" y="1265467"/>
                    <a:pt x="5120579" y="1265467"/>
                    <a:pt x="5139357" y="1295512"/>
                  </a:cubicBezTo>
                  <a:cubicBezTo>
                    <a:pt x="5139357" y="1295512"/>
                    <a:pt x="5139357" y="1295512"/>
                    <a:pt x="5161891" y="1141532"/>
                  </a:cubicBezTo>
                  <a:cubicBezTo>
                    <a:pt x="5150624" y="1137777"/>
                    <a:pt x="5143113" y="1156556"/>
                    <a:pt x="5139357" y="1164068"/>
                  </a:cubicBezTo>
                  <a:lnTo>
                    <a:pt x="5117204" y="1044618"/>
                  </a:lnTo>
                  <a:lnTo>
                    <a:pt x="5120579" y="1042949"/>
                  </a:lnTo>
                  <a:cubicBezTo>
                    <a:pt x="5165647" y="1024172"/>
                    <a:pt x="5216349" y="1008211"/>
                    <a:pt x="5263295" y="991311"/>
                  </a:cubicBezTo>
                  <a:cubicBezTo>
                    <a:pt x="5287707" y="983800"/>
                    <a:pt x="5311180" y="975350"/>
                    <a:pt x="5332306" y="965961"/>
                  </a:cubicBezTo>
                  <a:lnTo>
                    <a:pt x="5380259" y="938912"/>
                  </a:lnTo>
                  <a:lnTo>
                    <a:pt x="5379985" y="968661"/>
                  </a:lnTo>
                  <a:cubicBezTo>
                    <a:pt x="5379985" y="968661"/>
                    <a:pt x="5379985" y="968661"/>
                    <a:pt x="5323574" y="994942"/>
                  </a:cubicBezTo>
                  <a:cubicBezTo>
                    <a:pt x="5316052" y="1073786"/>
                    <a:pt x="5410071" y="1024978"/>
                    <a:pt x="5395028" y="1118839"/>
                  </a:cubicBezTo>
                  <a:cubicBezTo>
                    <a:pt x="5357421" y="1017469"/>
                    <a:pt x="5334856" y="1152630"/>
                    <a:pt x="5308531" y="1073786"/>
                  </a:cubicBezTo>
                  <a:cubicBezTo>
                    <a:pt x="5289727" y="1103821"/>
                    <a:pt x="5240837" y="1088804"/>
                    <a:pt x="5267162" y="1171402"/>
                  </a:cubicBezTo>
                  <a:cubicBezTo>
                    <a:pt x="5368703" y="1220210"/>
                    <a:pt x="5240837" y="1272773"/>
                    <a:pt x="5331095" y="1317826"/>
                  </a:cubicBezTo>
                  <a:cubicBezTo>
                    <a:pt x="5316052" y="1370389"/>
                    <a:pt x="5267162" y="1284036"/>
                    <a:pt x="5278445" y="1374143"/>
                  </a:cubicBezTo>
                  <a:cubicBezTo>
                    <a:pt x="5349899" y="1460496"/>
                    <a:pt x="5376224" y="1445478"/>
                    <a:pt x="5440157" y="1437969"/>
                  </a:cubicBezTo>
                  <a:cubicBezTo>
                    <a:pt x="5432636" y="1340353"/>
                    <a:pt x="5334856" y="1355371"/>
                    <a:pt x="5327335" y="1276527"/>
                  </a:cubicBezTo>
                  <a:cubicBezTo>
                    <a:pt x="5327335" y="1276527"/>
                    <a:pt x="5327335" y="1276527"/>
                    <a:pt x="5470243" y="1396670"/>
                  </a:cubicBezTo>
                  <a:cubicBezTo>
                    <a:pt x="5477765" y="1366634"/>
                    <a:pt x="5474004" y="1344108"/>
                    <a:pt x="5462722" y="1329090"/>
                  </a:cubicBezTo>
                  <a:cubicBezTo>
                    <a:pt x="5477765" y="1359125"/>
                    <a:pt x="5500329" y="1381652"/>
                    <a:pt x="5526655" y="1396670"/>
                  </a:cubicBezTo>
                  <a:cubicBezTo>
                    <a:pt x="5541698" y="1404179"/>
                    <a:pt x="5552980" y="1415442"/>
                    <a:pt x="5564262" y="1422951"/>
                  </a:cubicBezTo>
                  <a:cubicBezTo>
                    <a:pt x="5545459" y="1336599"/>
                    <a:pt x="5526655" y="1261509"/>
                    <a:pt x="5545459" y="1242737"/>
                  </a:cubicBezTo>
                  <a:cubicBezTo>
                    <a:pt x="5545459" y="1242737"/>
                    <a:pt x="5545459" y="1242737"/>
                    <a:pt x="5579305" y="1246491"/>
                  </a:cubicBezTo>
                  <a:cubicBezTo>
                    <a:pt x="5593408" y="1218333"/>
                    <a:pt x="5577895" y="1188063"/>
                    <a:pt x="5558151" y="1166768"/>
                  </a:cubicBezTo>
                  <a:lnTo>
                    <a:pt x="5538531" y="1149401"/>
                  </a:lnTo>
                  <a:lnTo>
                    <a:pt x="5539240" y="1152680"/>
                  </a:lnTo>
                  <a:cubicBezTo>
                    <a:pt x="5540166" y="1156966"/>
                    <a:pt x="5542018" y="1165539"/>
                    <a:pt x="5545722" y="1182684"/>
                  </a:cubicBezTo>
                  <a:cubicBezTo>
                    <a:pt x="5538314" y="1171254"/>
                    <a:pt x="5523497" y="1152204"/>
                    <a:pt x="5530906" y="1144584"/>
                  </a:cubicBezTo>
                  <a:cubicBezTo>
                    <a:pt x="5530906" y="1144584"/>
                    <a:pt x="5530906" y="1144584"/>
                    <a:pt x="5531832" y="1145060"/>
                  </a:cubicBezTo>
                  <a:lnTo>
                    <a:pt x="5537588" y="1148021"/>
                  </a:lnTo>
                  <a:lnTo>
                    <a:pt x="5515961" y="1095081"/>
                  </a:lnTo>
                  <a:cubicBezTo>
                    <a:pt x="5490928" y="1044219"/>
                    <a:pt x="5462722" y="1003390"/>
                    <a:pt x="5485286" y="983679"/>
                  </a:cubicBezTo>
                  <a:cubicBezTo>
                    <a:pt x="5485286" y="983679"/>
                    <a:pt x="5485286" y="983679"/>
                    <a:pt x="5519133" y="1006205"/>
                  </a:cubicBezTo>
                  <a:cubicBezTo>
                    <a:pt x="5489047" y="912344"/>
                    <a:pt x="5481526" y="904835"/>
                    <a:pt x="5451440" y="784692"/>
                  </a:cubicBezTo>
                  <a:cubicBezTo>
                    <a:pt x="5455200" y="795955"/>
                    <a:pt x="5466483" y="795955"/>
                    <a:pt x="5466483" y="795955"/>
                  </a:cubicBezTo>
                  <a:cubicBezTo>
                    <a:pt x="5425114" y="747147"/>
                    <a:pt x="5387507" y="698339"/>
                    <a:pt x="5357421" y="649531"/>
                  </a:cubicBezTo>
                  <a:cubicBezTo>
                    <a:pt x="5357421" y="649531"/>
                    <a:pt x="5357421" y="649531"/>
                    <a:pt x="5312292" y="581951"/>
                  </a:cubicBezTo>
                  <a:cubicBezTo>
                    <a:pt x="5312292" y="581951"/>
                    <a:pt x="5310411" y="578900"/>
                    <a:pt x="5308002" y="574911"/>
                  </a:cubicBezTo>
                  <a:lnTo>
                    <a:pt x="5306325" y="572063"/>
                  </a:lnTo>
                  <a:lnTo>
                    <a:pt x="5308531" y="570687"/>
                  </a:lnTo>
                  <a:cubicBezTo>
                    <a:pt x="5301949" y="561301"/>
                    <a:pt x="5298894" y="557312"/>
                    <a:pt x="5298012" y="556608"/>
                  </a:cubicBezTo>
                  <a:cubicBezTo>
                    <a:pt x="5297131" y="555904"/>
                    <a:pt x="5298424" y="558485"/>
                    <a:pt x="5300539" y="562240"/>
                  </a:cubicBezTo>
                  <a:lnTo>
                    <a:pt x="5306325" y="572063"/>
                  </a:lnTo>
                  <a:lnTo>
                    <a:pt x="5304770" y="573034"/>
                  </a:lnTo>
                  <a:cubicBezTo>
                    <a:pt x="5301009" y="575380"/>
                    <a:pt x="5293488" y="580073"/>
                    <a:pt x="5278445" y="589459"/>
                  </a:cubicBezTo>
                  <a:lnTo>
                    <a:pt x="5229814" y="611037"/>
                  </a:lnTo>
                  <a:lnTo>
                    <a:pt x="5216040" y="603011"/>
                  </a:lnTo>
                  <a:cubicBezTo>
                    <a:pt x="5197265" y="592143"/>
                    <a:pt x="5184110" y="584675"/>
                    <a:pt x="5182275" y="583995"/>
                  </a:cubicBezTo>
                  <a:cubicBezTo>
                    <a:pt x="5181664" y="583769"/>
                    <a:pt x="5182310" y="584297"/>
                    <a:pt x="5184426" y="585705"/>
                  </a:cubicBezTo>
                  <a:lnTo>
                    <a:pt x="5185831" y="590755"/>
                  </a:lnTo>
                  <a:lnTo>
                    <a:pt x="5175450" y="584781"/>
                  </a:lnTo>
                  <a:cubicBezTo>
                    <a:pt x="5155728" y="573452"/>
                    <a:pt x="5141989" y="565587"/>
                    <a:pt x="5140231" y="564603"/>
                  </a:cubicBezTo>
                  <a:cubicBezTo>
                    <a:pt x="5138474" y="563618"/>
                    <a:pt x="5148699" y="569514"/>
                    <a:pt x="5176904" y="585705"/>
                  </a:cubicBezTo>
                  <a:cubicBezTo>
                    <a:pt x="5176904" y="589459"/>
                    <a:pt x="5176904" y="589459"/>
                    <a:pt x="5176904" y="589459"/>
                  </a:cubicBezTo>
                  <a:cubicBezTo>
                    <a:pt x="5176904" y="604477"/>
                    <a:pt x="5176904" y="604477"/>
                    <a:pt x="5176904" y="604477"/>
                  </a:cubicBezTo>
                  <a:lnTo>
                    <a:pt x="5176904" y="634513"/>
                  </a:lnTo>
                  <a:lnTo>
                    <a:pt x="5173955" y="635821"/>
                  </a:lnTo>
                  <a:lnTo>
                    <a:pt x="5111642" y="599792"/>
                  </a:lnTo>
                  <a:cubicBezTo>
                    <a:pt x="5083337" y="583479"/>
                    <a:pt x="5063808" y="572332"/>
                    <a:pt x="5061756" y="571421"/>
                  </a:cubicBezTo>
                  <a:cubicBezTo>
                    <a:pt x="5059704" y="570511"/>
                    <a:pt x="5075129" y="579839"/>
                    <a:pt x="5116732" y="604477"/>
                  </a:cubicBezTo>
                  <a:cubicBezTo>
                    <a:pt x="5116732" y="604477"/>
                    <a:pt x="5116732" y="604477"/>
                    <a:pt x="5120493" y="608232"/>
                  </a:cubicBezTo>
                  <a:cubicBezTo>
                    <a:pt x="5120493" y="608232"/>
                    <a:pt x="5120493" y="608232"/>
                    <a:pt x="5124254" y="611986"/>
                  </a:cubicBezTo>
                  <a:cubicBezTo>
                    <a:pt x="5124254" y="611986"/>
                    <a:pt x="5124254" y="611986"/>
                    <a:pt x="5135536" y="627004"/>
                  </a:cubicBezTo>
                  <a:lnTo>
                    <a:pt x="5153531" y="644587"/>
                  </a:lnTo>
                  <a:lnTo>
                    <a:pt x="5052799" y="675812"/>
                  </a:lnTo>
                  <a:cubicBezTo>
                    <a:pt x="5078184" y="703971"/>
                    <a:pt x="5152224" y="713122"/>
                    <a:pt x="5211456" y="717522"/>
                  </a:cubicBezTo>
                  <a:lnTo>
                    <a:pt x="5226330" y="718479"/>
                  </a:lnTo>
                  <a:lnTo>
                    <a:pt x="5227675" y="722274"/>
                  </a:lnTo>
                  <a:cubicBezTo>
                    <a:pt x="5231905" y="733302"/>
                    <a:pt x="5236136" y="743745"/>
                    <a:pt x="5240249" y="753072"/>
                  </a:cubicBezTo>
                  <a:lnTo>
                    <a:pt x="5242584" y="757814"/>
                  </a:lnTo>
                  <a:lnTo>
                    <a:pt x="5229555" y="780937"/>
                  </a:lnTo>
                  <a:cubicBezTo>
                    <a:pt x="5229555" y="780937"/>
                    <a:pt x="5229555" y="780937"/>
                    <a:pt x="5191947" y="750902"/>
                  </a:cubicBezTo>
                  <a:cubicBezTo>
                    <a:pt x="5191947" y="750902"/>
                    <a:pt x="5191947" y="750902"/>
                    <a:pt x="5183016" y="759350"/>
                  </a:cubicBezTo>
                  <a:lnTo>
                    <a:pt x="5165612" y="775809"/>
                  </a:lnTo>
                  <a:lnTo>
                    <a:pt x="5116925" y="747250"/>
                  </a:lnTo>
                  <a:cubicBezTo>
                    <a:pt x="5088979" y="730854"/>
                    <a:pt x="5058863" y="713182"/>
                    <a:pt x="5026429" y="694147"/>
                  </a:cubicBezTo>
                  <a:lnTo>
                    <a:pt x="5014701" y="687264"/>
                  </a:lnTo>
                  <a:lnTo>
                    <a:pt x="5011664" y="675846"/>
                  </a:lnTo>
                  <a:lnTo>
                    <a:pt x="4983070" y="668698"/>
                  </a:lnTo>
                  <a:lnTo>
                    <a:pt x="4944062" y="645802"/>
                  </a:lnTo>
                  <a:cubicBezTo>
                    <a:pt x="4944062" y="649557"/>
                    <a:pt x="4944062" y="649557"/>
                    <a:pt x="4944062" y="649557"/>
                  </a:cubicBezTo>
                  <a:cubicBezTo>
                    <a:pt x="4947817" y="649557"/>
                    <a:pt x="4947817" y="649557"/>
                    <a:pt x="4947817" y="649557"/>
                  </a:cubicBezTo>
                  <a:cubicBezTo>
                    <a:pt x="4966596" y="664579"/>
                    <a:pt x="4966596" y="664579"/>
                    <a:pt x="4966596" y="664579"/>
                  </a:cubicBezTo>
                  <a:lnTo>
                    <a:pt x="4983070" y="668698"/>
                  </a:lnTo>
                  <a:lnTo>
                    <a:pt x="5014701" y="687264"/>
                  </a:lnTo>
                  <a:lnTo>
                    <a:pt x="5041651" y="788571"/>
                  </a:lnTo>
                  <a:lnTo>
                    <a:pt x="5071205" y="882876"/>
                  </a:lnTo>
                  <a:lnTo>
                    <a:pt x="5065711" y="885686"/>
                  </a:lnTo>
                  <a:cubicBezTo>
                    <a:pt x="4963779" y="943428"/>
                    <a:pt x="4896176" y="1013844"/>
                    <a:pt x="4820124" y="1058912"/>
                  </a:cubicBezTo>
                  <a:cubicBezTo>
                    <a:pt x="4820124" y="1058912"/>
                    <a:pt x="4820124" y="1058912"/>
                    <a:pt x="4812613" y="1043888"/>
                  </a:cubicBezTo>
                  <a:cubicBezTo>
                    <a:pt x="4812613" y="1043888"/>
                    <a:pt x="4812613" y="1043888"/>
                    <a:pt x="4737499" y="1096466"/>
                  </a:cubicBezTo>
                  <a:cubicBezTo>
                    <a:pt x="4808857" y="1085200"/>
                    <a:pt x="4823880" y="1160312"/>
                    <a:pt x="4729988" y="1156556"/>
                  </a:cubicBezTo>
                  <a:cubicBezTo>
                    <a:pt x="4729988" y="1156556"/>
                    <a:pt x="4729988" y="1156556"/>
                    <a:pt x="4737499" y="1152799"/>
                  </a:cubicBezTo>
                  <a:cubicBezTo>
                    <a:pt x="4681164" y="1134023"/>
                    <a:pt x="4583516" y="1197866"/>
                    <a:pt x="4504646" y="1212888"/>
                  </a:cubicBezTo>
                  <a:cubicBezTo>
                    <a:pt x="4504646" y="1212888"/>
                    <a:pt x="4504646" y="1212888"/>
                    <a:pt x="4463334" y="1269223"/>
                  </a:cubicBezTo>
                  <a:cubicBezTo>
                    <a:pt x="4380709" y="1287999"/>
                    <a:pt x="4358175" y="1209135"/>
                    <a:pt x="4316862" y="1167821"/>
                  </a:cubicBezTo>
                  <a:cubicBezTo>
                    <a:pt x="4192924" y="1194112"/>
                    <a:pt x="4140345" y="1276732"/>
                    <a:pt x="4061475" y="1340578"/>
                  </a:cubicBezTo>
                  <a:cubicBezTo>
                    <a:pt x="4012651" y="1314287"/>
                    <a:pt x="3824867" y="1355600"/>
                    <a:pt x="3911248" y="1287999"/>
                  </a:cubicBezTo>
                  <a:cubicBezTo>
                    <a:pt x="3806089" y="1348088"/>
                    <a:pt x="3881202" y="1528354"/>
                    <a:pt x="3659617" y="1475778"/>
                  </a:cubicBezTo>
                  <a:cubicBezTo>
                    <a:pt x="3659617" y="1475778"/>
                    <a:pt x="3659617" y="1475778"/>
                    <a:pt x="3700929" y="1430711"/>
                  </a:cubicBezTo>
                  <a:cubicBezTo>
                    <a:pt x="3520657" y="1483288"/>
                    <a:pt x="3276541" y="1618488"/>
                    <a:pt x="3182650" y="1607221"/>
                  </a:cubicBezTo>
                  <a:cubicBezTo>
                    <a:pt x="3216449" y="1468265"/>
                    <a:pt x="2919753" y="1543377"/>
                    <a:pt x="2855904" y="1434466"/>
                  </a:cubicBezTo>
                  <a:cubicBezTo>
                    <a:pt x="2869990" y="1451367"/>
                    <a:pt x="2835483" y="1470379"/>
                    <a:pt x="2814182" y="1486750"/>
                  </a:cubicBezTo>
                  <a:lnTo>
                    <a:pt x="2799647" y="1501985"/>
                  </a:lnTo>
                  <a:lnTo>
                    <a:pt x="2814628" y="1512685"/>
                  </a:lnTo>
                  <a:cubicBezTo>
                    <a:pt x="2818795" y="1515662"/>
                    <a:pt x="2821573" y="1517646"/>
                    <a:pt x="2821573" y="1517646"/>
                  </a:cubicBezTo>
                  <a:cubicBezTo>
                    <a:pt x="2812312" y="1515662"/>
                    <a:pt x="2806756" y="1512685"/>
                    <a:pt x="2803514" y="1509709"/>
                  </a:cubicBezTo>
                  <a:lnTo>
                    <a:pt x="2799481" y="1502024"/>
                  </a:lnTo>
                  <a:lnTo>
                    <a:pt x="2784254" y="1494907"/>
                  </a:lnTo>
                  <a:cubicBezTo>
                    <a:pt x="2767882" y="1489626"/>
                    <a:pt x="2748868" y="1491738"/>
                    <a:pt x="2731967" y="1517089"/>
                  </a:cubicBezTo>
                  <a:cubicBezTo>
                    <a:pt x="2810837" y="1520844"/>
                    <a:pt x="2716945" y="1652288"/>
                    <a:pt x="2840884" y="1569665"/>
                  </a:cubicBezTo>
                  <a:cubicBezTo>
                    <a:pt x="2792060" y="1667310"/>
                    <a:pt x="2720702" y="1757443"/>
                    <a:pt x="2566718" y="1791242"/>
                  </a:cubicBezTo>
                  <a:cubicBezTo>
                    <a:pt x="2566718" y="1791242"/>
                    <a:pt x="2566718" y="1791242"/>
                    <a:pt x="2555453" y="1742421"/>
                  </a:cubicBezTo>
                  <a:cubicBezTo>
                    <a:pt x="2555453" y="1742421"/>
                    <a:pt x="2555453" y="1742421"/>
                    <a:pt x="2679390" y="1723643"/>
                  </a:cubicBezTo>
                  <a:cubicBezTo>
                    <a:pt x="2656854" y="1689842"/>
                    <a:pt x="2720702" y="1678577"/>
                    <a:pt x="2739484" y="1656044"/>
                  </a:cubicBezTo>
                  <a:cubicBezTo>
                    <a:pt x="2510382" y="1686088"/>
                    <a:pt x="2739484" y="1532111"/>
                    <a:pt x="2514141" y="1595955"/>
                  </a:cubicBezTo>
                  <a:cubicBezTo>
                    <a:pt x="2499116" y="1633510"/>
                    <a:pt x="2510382" y="1618488"/>
                    <a:pt x="2454048" y="1644776"/>
                  </a:cubicBezTo>
                  <a:cubicBezTo>
                    <a:pt x="2484096" y="1637266"/>
                    <a:pt x="2476583" y="1603466"/>
                    <a:pt x="2431515" y="1614732"/>
                  </a:cubicBezTo>
                  <a:cubicBezTo>
                    <a:pt x="2431515" y="1614732"/>
                    <a:pt x="2431515" y="1614732"/>
                    <a:pt x="2401470" y="1663555"/>
                  </a:cubicBezTo>
                  <a:cubicBezTo>
                    <a:pt x="2300065" y="1603466"/>
                    <a:pt x="2517893" y="1577177"/>
                    <a:pt x="2435269" y="1535866"/>
                  </a:cubicBezTo>
                  <a:cubicBezTo>
                    <a:pt x="2514141" y="1472022"/>
                    <a:pt x="2660611" y="1411933"/>
                    <a:pt x="2615545" y="1355600"/>
                  </a:cubicBezTo>
                  <a:cubicBezTo>
                    <a:pt x="2465316" y="1370622"/>
                    <a:pt x="2517893" y="1509576"/>
                    <a:pt x="2360158" y="1520844"/>
                  </a:cubicBezTo>
                  <a:cubicBezTo>
                    <a:pt x="2360158" y="1520844"/>
                    <a:pt x="2360158" y="1520844"/>
                    <a:pt x="2333866" y="1498310"/>
                  </a:cubicBezTo>
                  <a:cubicBezTo>
                    <a:pt x="2288797" y="1528354"/>
                    <a:pt x="2288797" y="1577177"/>
                    <a:pt x="2270020" y="1610977"/>
                  </a:cubicBezTo>
                  <a:cubicBezTo>
                    <a:pt x="2262508" y="1595955"/>
                    <a:pt x="2243729" y="1588444"/>
                    <a:pt x="2209928" y="1592199"/>
                  </a:cubicBezTo>
                  <a:cubicBezTo>
                    <a:pt x="2138570" y="1678577"/>
                    <a:pt x="2082237" y="1704865"/>
                    <a:pt x="2018386" y="1798754"/>
                  </a:cubicBezTo>
                  <a:cubicBezTo>
                    <a:pt x="2224951" y="1686088"/>
                    <a:pt x="2217439" y="1794998"/>
                    <a:pt x="2431515" y="1689842"/>
                  </a:cubicBezTo>
                  <a:cubicBezTo>
                    <a:pt x="2401470" y="1719887"/>
                    <a:pt x="2247483" y="1776221"/>
                    <a:pt x="2254997" y="1847576"/>
                  </a:cubicBezTo>
                  <a:cubicBezTo>
                    <a:pt x="2254997" y="1847576"/>
                    <a:pt x="2254997" y="1847576"/>
                    <a:pt x="2243729" y="1798754"/>
                  </a:cubicBezTo>
                  <a:cubicBezTo>
                    <a:pt x="2176125" y="1843820"/>
                    <a:pt x="2108525" y="1888887"/>
                    <a:pt x="2014632" y="1896397"/>
                  </a:cubicBezTo>
                  <a:cubicBezTo>
                    <a:pt x="2014632" y="1896397"/>
                    <a:pt x="2014632" y="1896397"/>
                    <a:pt x="2063455" y="1855087"/>
                  </a:cubicBezTo>
                  <a:cubicBezTo>
                    <a:pt x="1950785" y="1918931"/>
                    <a:pt x="1838115" y="1832554"/>
                    <a:pt x="1762998" y="1937709"/>
                  </a:cubicBezTo>
                  <a:cubicBezTo>
                    <a:pt x="1800557" y="1933953"/>
                    <a:pt x="1826849" y="1926441"/>
                    <a:pt x="1845626" y="1911419"/>
                  </a:cubicBezTo>
                  <a:cubicBezTo>
                    <a:pt x="1789292" y="1952730"/>
                    <a:pt x="1706665" y="1967753"/>
                    <a:pt x="1639065" y="1975264"/>
                  </a:cubicBezTo>
                  <a:cubicBezTo>
                    <a:pt x="1639065" y="1975264"/>
                    <a:pt x="1639065" y="1975264"/>
                    <a:pt x="1518883" y="2095441"/>
                  </a:cubicBezTo>
                  <a:cubicBezTo>
                    <a:pt x="1511371" y="2072907"/>
                    <a:pt x="1421235" y="2091685"/>
                    <a:pt x="1455036" y="2042862"/>
                  </a:cubicBezTo>
                  <a:cubicBezTo>
                    <a:pt x="1440952" y="2041454"/>
                    <a:pt x="1428218" y="2041572"/>
                    <a:pt x="1416606" y="2042907"/>
                  </a:cubicBezTo>
                  <a:lnTo>
                    <a:pt x="1387642" y="2049624"/>
                  </a:lnTo>
                  <a:lnTo>
                    <a:pt x="1387845" y="2036115"/>
                  </a:lnTo>
                  <a:cubicBezTo>
                    <a:pt x="1385322" y="2020563"/>
                    <a:pt x="1376167" y="2004368"/>
                    <a:pt x="1353633" y="1986529"/>
                  </a:cubicBezTo>
                  <a:cubicBezTo>
                    <a:pt x="1308565" y="2011880"/>
                    <a:pt x="1295185" y="2007655"/>
                    <a:pt x="1280221" y="2035645"/>
                  </a:cubicBezTo>
                  <a:lnTo>
                    <a:pt x="1279414" y="2037408"/>
                  </a:lnTo>
                  <a:lnTo>
                    <a:pt x="1250982" y="2042315"/>
                  </a:lnTo>
                  <a:lnTo>
                    <a:pt x="1246244" y="2029308"/>
                  </a:lnTo>
                  <a:cubicBezTo>
                    <a:pt x="1239554" y="1978785"/>
                    <a:pt x="1263496" y="1924564"/>
                    <a:pt x="1308565" y="1918931"/>
                  </a:cubicBezTo>
                  <a:cubicBezTo>
                    <a:pt x="1252229" y="1918931"/>
                    <a:pt x="1252229" y="1918931"/>
                    <a:pt x="1252229" y="1918931"/>
                  </a:cubicBezTo>
                  <a:cubicBezTo>
                    <a:pt x="1260679" y="1904848"/>
                    <a:pt x="1256454" y="1873864"/>
                    <a:pt x="1258567" y="1856084"/>
                  </a:cubicBezTo>
                  <a:lnTo>
                    <a:pt x="1263473" y="1843879"/>
                  </a:lnTo>
                  <a:lnTo>
                    <a:pt x="1275497" y="1849676"/>
                  </a:lnTo>
                  <a:cubicBezTo>
                    <a:pt x="1284873" y="1854197"/>
                    <a:pt x="1284873" y="1854197"/>
                    <a:pt x="1284873" y="1854197"/>
                  </a:cubicBezTo>
                  <a:cubicBezTo>
                    <a:pt x="1279317" y="1848839"/>
                    <a:pt x="1274687" y="1845267"/>
                    <a:pt x="1270983" y="1843481"/>
                  </a:cubicBezTo>
                  <a:lnTo>
                    <a:pt x="1262734" y="1843481"/>
                  </a:lnTo>
                  <a:lnTo>
                    <a:pt x="1243955" y="1835136"/>
                  </a:lnTo>
                  <a:cubicBezTo>
                    <a:pt x="1229695" y="1828798"/>
                    <a:pt x="1229695" y="1828798"/>
                    <a:pt x="1229695" y="1828798"/>
                  </a:cubicBezTo>
                  <a:cubicBezTo>
                    <a:pt x="1203405" y="1885131"/>
                    <a:pt x="1192138" y="1930197"/>
                    <a:pt x="1233451" y="2005308"/>
                  </a:cubicBezTo>
                  <a:cubicBezTo>
                    <a:pt x="1188383" y="1982774"/>
                    <a:pt x="1154582" y="2072907"/>
                    <a:pt x="1117025" y="1971507"/>
                  </a:cubicBezTo>
                  <a:cubicBezTo>
                    <a:pt x="1105758" y="1926441"/>
                    <a:pt x="1143315" y="1956485"/>
                    <a:pt x="1158337" y="1952730"/>
                  </a:cubicBezTo>
                  <a:cubicBezTo>
                    <a:pt x="1109514" y="1840065"/>
                    <a:pt x="1117025" y="1776221"/>
                    <a:pt x="1124536" y="1716132"/>
                  </a:cubicBezTo>
                  <a:lnTo>
                    <a:pt x="1125825" y="1709041"/>
                  </a:lnTo>
                  <a:lnTo>
                    <a:pt x="1126744" y="1707469"/>
                  </a:lnTo>
                  <a:cubicBezTo>
                    <a:pt x="1134342" y="1694481"/>
                    <a:pt x="1141217" y="1682728"/>
                    <a:pt x="1147422" y="1672122"/>
                  </a:cubicBezTo>
                  <a:lnTo>
                    <a:pt x="1155345" y="1658587"/>
                  </a:lnTo>
                  <a:lnTo>
                    <a:pt x="1155593" y="1659414"/>
                  </a:lnTo>
                  <a:lnTo>
                    <a:pt x="1148127" y="1672357"/>
                  </a:lnTo>
                  <a:cubicBezTo>
                    <a:pt x="1138180" y="1689697"/>
                    <a:pt x="1134637" y="1696144"/>
                    <a:pt x="1148935" y="1672142"/>
                  </a:cubicBezTo>
                  <a:lnTo>
                    <a:pt x="1155890" y="1660405"/>
                  </a:lnTo>
                  <a:lnTo>
                    <a:pt x="1161096" y="1677755"/>
                  </a:lnTo>
                  <a:cubicBezTo>
                    <a:pt x="1165849" y="1693599"/>
                    <a:pt x="1165849" y="1693599"/>
                    <a:pt x="1165849" y="1693599"/>
                  </a:cubicBezTo>
                  <a:cubicBezTo>
                    <a:pt x="1173360" y="1716132"/>
                    <a:pt x="1184627" y="1738665"/>
                    <a:pt x="1199650" y="1757443"/>
                  </a:cubicBezTo>
                  <a:cubicBezTo>
                    <a:pt x="1204345" y="1748993"/>
                    <a:pt x="1207161" y="1741013"/>
                    <a:pt x="1208452" y="1733384"/>
                  </a:cubicBezTo>
                  <a:lnTo>
                    <a:pt x="1208164" y="1715402"/>
                  </a:lnTo>
                  <a:lnTo>
                    <a:pt x="1227368" y="1712535"/>
                  </a:lnTo>
                  <a:cubicBezTo>
                    <a:pt x="1273313" y="1702690"/>
                    <a:pt x="1256513" y="1682270"/>
                    <a:pt x="1259791" y="1658934"/>
                  </a:cubicBezTo>
                  <a:cubicBezTo>
                    <a:pt x="1259791" y="1658934"/>
                    <a:pt x="1259791" y="1658934"/>
                    <a:pt x="1228180" y="1671793"/>
                  </a:cubicBezTo>
                  <a:lnTo>
                    <a:pt x="1195275" y="1685178"/>
                  </a:lnTo>
                  <a:lnTo>
                    <a:pt x="1188383" y="1671066"/>
                  </a:lnTo>
                  <a:cubicBezTo>
                    <a:pt x="1177116" y="1652288"/>
                    <a:pt x="1177116" y="1652288"/>
                    <a:pt x="1177116" y="1652288"/>
                  </a:cubicBezTo>
                  <a:cubicBezTo>
                    <a:pt x="1169604" y="1641021"/>
                    <a:pt x="1169604" y="1641021"/>
                    <a:pt x="1169604" y="1641021"/>
                  </a:cubicBezTo>
                  <a:cubicBezTo>
                    <a:pt x="1169604" y="1637266"/>
                    <a:pt x="1169604" y="1637266"/>
                    <a:pt x="1169604" y="1637266"/>
                  </a:cubicBezTo>
                  <a:lnTo>
                    <a:pt x="1155890" y="1660405"/>
                  </a:lnTo>
                  <a:lnTo>
                    <a:pt x="1155593" y="1659414"/>
                  </a:lnTo>
                  <a:lnTo>
                    <a:pt x="1173169" y="1628948"/>
                  </a:lnTo>
                  <a:cubicBezTo>
                    <a:pt x="1195505" y="1590329"/>
                    <a:pt x="1214449" y="1557669"/>
                    <a:pt x="1177048" y="1621512"/>
                  </a:cubicBezTo>
                  <a:lnTo>
                    <a:pt x="1155345" y="1658587"/>
                  </a:lnTo>
                  <a:lnTo>
                    <a:pt x="1154582" y="1656044"/>
                  </a:lnTo>
                  <a:cubicBezTo>
                    <a:pt x="1154582" y="1656044"/>
                    <a:pt x="1154582" y="1656044"/>
                    <a:pt x="1150826" y="1648533"/>
                  </a:cubicBezTo>
                  <a:cubicBezTo>
                    <a:pt x="1150826" y="1648533"/>
                    <a:pt x="1150826" y="1648533"/>
                    <a:pt x="1150826" y="1644776"/>
                  </a:cubicBezTo>
                  <a:cubicBezTo>
                    <a:pt x="1255046" y="1465919"/>
                    <a:pt x="1227759" y="1512042"/>
                    <a:pt x="1156503" y="1633619"/>
                  </a:cubicBezTo>
                  <a:lnTo>
                    <a:pt x="1131902" y="1675617"/>
                  </a:lnTo>
                  <a:lnTo>
                    <a:pt x="1132047" y="1674820"/>
                  </a:lnTo>
                  <a:cubicBezTo>
                    <a:pt x="1135803" y="1652288"/>
                    <a:pt x="1135803" y="1652288"/>
                    <a:pt x="1135803" y="1652288"/>
                  </a:cubicBezTo>
                  <a:cubicBezTo>
                    <a:pt x="1135803" y="1648533"/>
                    <a:pt x="1135803" y="1648533"/>
                    <a:pt x="1135803" y="1648533"/>
                  </a:cubicBezTo>
                  <a:cubicBezTo>
                    <a:pt x="1013274" y="1856143"/>
                    <a:pt x="1356505" y="1264899"/>
                    <a:pt x="977480" y="1915310"/>
                  </a:cubicBezTo>
                  <a:lnTo>
                    <a:pt x="952667" y="1957894"/>
                  </a:lnTo>
                  <a:lnTo>
                    <a:pt x="963219" y="1964065"/>
                  </a:lnTo>
                  <a:lnTo>
                    <a:pt x="981307" y="1933080"/>
                  </a:lnTo>
                  <a:cubicBezTo>
                    <a:pt x="1026793" y="1855214"/>
                    <a:pt x="1075877" y="1771293"/>
                    <a:pt x="1117617" y="1700005"/>
                  </a:cubicBezTo>
                  <a:lnTo>
                    <a:pt x="1131902" y="1675617"/>
                  </a:lnTo>
                  <a:lnTo>
                    <a:pt x="1131109" y="1679985"/>
                  </a:lnTo>
                  <a:cubicBezTo>
                    <a:pt x="1130639" y="1682567"/>
                    <a:pt x="1129935" y="1686439"/>
                    <a:pt x="1128879" y="1692248"/>
                  </a:cubicBezTo>
                  <a:lnTo>
                    <a:pt x="1125825" y="1709041"/>
                  </a:lnTo>
                  <a:lnTo>
                    <a:pt x="1101732" y="1750237"/>
                  </a:lnTo>
                  <a:cubicBezTo>
                    <a:pt x="1078995" y="1789120"/>
                    <a:pt x="1051413" y="1836297"/>
                    <a:pt x="1018157" y="1893185"/>
                  </a:cubicBezTo>
                  <a:lnTo>
                    <a:pt x="973283" y="1969951"/>
                  </a:lnTo>
                  <a:lnTo>
                    <a:pt x="989106" y="1979206"/>
                  </a:lnTo>
                  <a:cubicBezTo>
                    <a:pt x="1011769" y="2001668"/>
                    <a:pt x="1041986" y="2117721"/>
                    <a:pt x="992883" y="2102747"/>
                  </a:cubicBezTo>
                  <a:cubicBezTo>
                    <a:pt x="992883" y="2081221"/>
                    <a:pt x="984385" y="2067650"/>
                    <a:pt x="972581" y="2057940"/>
                  </a:cubicBezTo>
                  <a:lnTo>
                    <a:pt x="934010" y="2037139"/>
                  </a:lnTo>
                  <a:lnTo>
                    <a:pt x="900546" y="2094389"/>
                  </a:lnTo>
                  <a:lnTo>
                    <a:pt x="861064" y="2161937"/>
                  </a:lnTo>
                  <a:lnTo>
                    <a:pt x="854127" y="2163037"/>
                  </a:lnTo>
                  <a:cubicBezTo>
                    <a:pt x="854127" y="2163037"/>
                    <a:pt x="854127" y="2163037"/>
                    <a:pt x="852718" y="2163037"/>
                  </a:cubicBezTo>
                  <a:lnTo>
                    <a:pt x="847324" y="2163037"/>
                  </a:lnTo>
                  <a:lnTo>
                    <a:pt x="866584" y="2129814"/>
                  </a:lnTo>
                  <a:cubicBezTo>
                    <a:pt x="880258" y="2106284"/>
                    <a:pt x="897567" y="2076566"/>
                    <a:pt x="917144" y="2042998"/>
                  </a:cubicBezTo>
                  <a:lnTo>
                    <a:pt x="923833" y="2031538"/>
                  </a:lnTo>
                  <a:lnTo>
                    <a:pt x="914684" y="2026484"/>
                  </a:lnTo>
                  <a:lnTo>
                    <a:pt x="913519" y="2025087"/>
                  </a:lnTo>
                  <a:lnTo>
                    <a:pt x="888365" y="2068265"/>
                  </a:lnTo>
                  <a:cubicBezTo>
                    <a:pt x="871665" y="2096933"/>
                    <a:pt x="854009" y="2127245"/>
                    <a:pt x="835348" y="2159284"/>
                  </a:cubicBezTo>
                  <a:cubicBezTo>
                    <a:pt x="842860" y="2163037"/>
                    <a:pt x="842860" y="2163037"/>
                    <a:pt x="842860" y="2163037"/>
                  </a:cubicBezTo>
                  <a:lnTo>
                    <a:pt x="847324" y="2163037"/>
                  </a:lnTo>
                  <a:lnTo>
                    <a:pt x="844488" y="2167933"/>
                  </a:lnTo>
                  <a:lnTo>
                    <a:pt x="840850" y="2174306"/>
                  </a:lnTo>
                  <a:lnTo>
                    <a:pt x="839104" y="2174306"/>
                  </a:lnTo>
                  <a:lnTo>
                    <a:pt x="839104" y="2177363"/>
                  </a:lnTo>
                  <a:lnTo>
                    <a:pt x="834518" y="2185397"/>
                  </a:lnTo>
                  <a:cubicBezTo>
                    <a:pt x="833485" y="2187317"/>
                    <a:pt x="834879" y="2185103"/>
                    <a:pt x="839104" y="2178059"/>
                  </a:cubicBezTo>
                  <a:lnTo>
                    <a:pt x="839104" y="2177363"/>
                  </a:lnTo>
                  <a:lnTo>
                    <a:pt x="840850" y="2174306"/>
                  </a:lnTo>
                  <a:lnTo>
                    <a:pt x="842860" y="2174306"/>
                  </a:lnTo>
                  <a:cubicBezTo>
                    <a:pt x="842860" y="2174306"/>
                    <a:pt x="842860" y="2174306"/>
                    <a:pt x="844737" y="2173836"/>
                  </a:cubicBezTo>
                  <a:lnTo>
                    <a:pt x="855713" y="2171092"/>
                  </a:lnTo>
                  <a:lnTo>
                    <a:pt x="842860" y="2193082"/>
                  </a:lnTo>
                  <a:cubicBezTo>
                    <a:pt x="846615" y="2193082"/>
                    <a:pt x="846615" y="2193082"/>
                    <a:pt x="846615" y="2193082"/>
                  </a:cubicBezTo>
                  <a:cubicBezTo>
                    <a:pt x="850371" y="2189328"/>
                    <a:pt x="850371" y="2189328"/>
                    <a:pt x="850371" y="2189328"/>
                  </a:cubicBezTo>
                  <a:cubicBezTo>
                    <a:pt x="861638" y="2181816"/>
                    <a:pt x="876661" y="2178059"/>
                    <a:pt x="887928" y="2174306"/>
                  </a:cubicBezTo>
                  <a:cubicBezTo>
                    <a:pt x="850371" y="2211858"/>
                    <a:pt x="846615" y="2230636"/>
                    <a:pt x="906706" y="2238149"/>
                  </a:cubicBezTo>
                  <a:cubicBezTo>
                    <a:pt x="921729" y="2200593"/>
                    <a:pt x="921729" y="2200593"/>
                    <a:pt x="921729" y="2200593"/>
                  </a:cubicBezTo>
                  <a:cubicBezTo>
                    <a:pt x="951775" y="2193082"/>
                    <a:pt x="1011866" y="2174306"/>
                    <a:pt x="1019377" y="2189328"/>
                  </a:cubicBezTo>
                  <a:cubicBezTo>
                    <a:pt x="1015621" y="2178059"/>
                    <a:pt x="1000598" y="2170551"/>
                    <a:pt x="966797" y="2170551"/>
                  </a:cubicBezTo>
                  <a:cubicBezTo>
                    <a:pt x="1020316" y="2119850"/>
                    <a:pt x="1116086" y="2073377"/>
                    <a:pt x="1224003" y="2046971"/>
                  </a:cubicBezTo>
                  <a:lnTo>
                    <a:pt x="1250982" y="2042315"/>
                  </a:lnTo>
                  <a:lnTo>
                    <a:pt x="1263496" y="2076661"/>
                  </a:lnTo>
                  <a:cubicBezTo>
                    <a:pt x="1266783" y="2067273"/>
                    <a:pt x="1269717" y="2059353"/>
                    <a:pt x="1272453" y="2052611"/>
                  </a:cubicBezTo>
                  <a:lnTo>
                    <a:pt x="1279414" y="2037408"/>
                  </a:lnTo>
                  <a:lnTo>
                    <a:pt x="1334854" y="2027840"/>
                  </a:lnTo>
                  <a:cubicBezTo>
                    <a:pt x="1338610" y="2063519"/>
                    <a:pt x="1289786" y="2086991"/>
                    <a:pt x="1255046" y="2104360"/>
                  </a:cubicBezTo>
                  <a:lnTo>
                    <a:pt x="1240727" y="2112026"/>
                  </a:lnTo>
                  <a:lnTo>
                    <a:pt x="1230972" y="2093658"/>
                  </a:lnTo>
                  <a:cubicBezTo>
                    <a:pt x="1226585" y="2085230"/>
                    <a:pt x="1221245" y="2074785"/>
                    <a:pt x="1214672" y="2061640"/>
                  </a:cubicBezTo>
                  <a:cubicBezTo>
                    <a:pt x="1214672" y="2061640"/>
                    <a:pt x="1214672" y="2061640"/>
                    <a:pt x="1199650" y="2163037"/>
                  </a:cubicBezTo>
                  <a:cubicBezTo>
                    <a:pt x="1165849" y="2072907"/>
                    <a:pt x="1124536" y="2110462"/>
                    <a:pt x="1102002" y="2110462"/>
                  </a:cubicBezTo>
                  <a:lnTo>
                    <a:pt x="1102847" y="2128392"/>
                  </a:lnTo>
                  <a:lnTo>
                    <a:pt x="1116881" y="2124328"/>
                  </a:lnTo>
                  <a:cubicBezTo>
                    <a:pt x="1126673" y="2121492"/>
                    <a:pt x="1137864" y="2118250"/>
                    <a:pt x="1150653" y="2114546"/>
                  </a:cubicBezTo>
                  <a:cubicBezTo>
                    <a:pt x="1162022" y="2120103"/>
                    <a:pt x="1149943" y="2158996"/>
                    <a:pt x="1120811" y="2179659"/>
                  </a:cubicBezTo>
                  <a:lnTo>
                    <a:pt x="1110611" y="2183398"/>
                  </a:lnTo>
                  <a:lnTo>
                    <a:pt x="1116027" y="2200302"/>
                  </a:lnTo>
                  <a:cubicBezTo>
                    <a:pt x="1146131" y="2257163"/>
                    <a:pt x="1213734" y="2235333"/>
                    <a:pt x="1222184" y="2317016"/>
                  </a:cubicBezTo>
                  <a:cubicBezTo>
                    <a:pt x="1271008" y="2358327"/>
                    <a:pt x="1207161" y="2219373"/>
                    <a:pt x="1259741" y="2286971"/>
                  </a:cubicBezTo>
                  <a:cubicBezTo>
                    <a:pt x="1278519" y="2384614"/>
                    <a:pt x="1301053" y="2298239"/>
                    <a:pt x="1349877" y="2403390"/>
                  </a:cubicBezTo>
                  <a:cubicBezTo>
                    <a:pt x="1349877" y="2403390"/>
                    <a:pt x="1349877" y="2403390"/>
                    <a:pt x="1319832" y="2388373"/>
                  </a:cubicBezTo>
                  <a:cubicBezTo>
                    <a:pt x="1301053" y="2429680"/>
                    <a:pt x="1346121" y="2452214"/>
                    <a:pt x="1361144" y="2489770"/>
                  </a:cubicBezTo>
                  <a:cubicBezTo>
                    <a:pt x="1387434" y="2527326"/>
                    <a:pt x="1518883" y="2399636"/>
                    <a:pt x="1567705" y="2568634"/>
                  </a:cubicBezTo>
                  <a:cubicBezTo>
                    <a:pt x="1552684" y="2564880"/>
                    <a:pt x="1541417" y="2564880"/>
                    <a:pt x="1537661" y="2564880"/>
                  </a:cubicBezTo>
                  <a:cubicBezTo>
                    <a:pt x="1537661" y="2564880"/>
                    <a:pt x="1537661" y="2564880"/>
                    <a:pt x="1079468" y="2504791"/>
                  </a:cubicBezTo>
                  <a:cubicBezTo>
                    <a:pt x="1113269" y="2637175"/>
                    <a:pt x="1147070" y="2784346"/>
                    <a:pt x="1171364" y="2938381"/>
                  </a:cubicBezTo>
                  <a:lnTo>
                    <a:pt x="1192123" y="3094300"/>
                  </a:lnTo>
                  <a:lnTo>
                    <a:pt x="1204484" y="3094912"/>
                  </a:lnTo>
                  <a:cubicBezTo>
                    <a:pt x="1230494" y="3106944"/>
                    <a:pt x="1223107" y="3185852"/>
                    <a:pt x="1209974" y="3192462"/>
                  </a:cubicBezTo>
                  <a:lnTo>
                    <a:pt x="1203568" y="3186014"/>
                  </a:lnTo>
                  <a:lnTo>
                    <a:pt x="1210917" y="3252149"/>
                  </a:lnTo>
                  <a:cubicBezTo>
                    <a:pt x="1210917" y="3252149"/>
                    <a:pt x="1210917" y="3252149"/>
                    <a:pt x="1225940" y="3278435"/>
                  </a:cubicBezTo>
                  <a:cubicBezTo>
                    <a:pt x="1225940" y="3278435"/>
                    <a:pt x="1225940" y="3278435"/>
                    <a:pt x="1210917" y="3267165"/>
                  </a:cubicBezTo>
                  <a:cubicBezTo>
                    <a:pt x="1210917" y="3267165"/>
                    <a:pt x="1210917" y="3267165"/>
                    <a:pt x="1214672" y="3334769"/>
                  </a:cubicBezTo>
                  <a:cubicBezTo>
                    <a:pt x="1218428" y="3342277"/>
                    <a:pt x="1225940" y="3349787"/>
                    <a:pt x="1229695" y="3361055"/>
                  </a:cubicBezTo>
                  <a:cubicBezTo>
                    <a:pt x="1225940" y="3357295"/>
                    <a:pt x="1222184" y="3353549"/>
                    <a:pt x="1214672" y="3353549"/>
                  </a:cubicBezTo>
                  <a:cubicBezTo>
                    <a:pt x="1214672" y="3353549"/>
                    <a:pt x="1214672" y="3353549"/>
                    <a:pt x="1218428" y="3376073"/>
                  </a:cubicBezTo>
                  <a:cubicBezTo>
                    <a:pt x="1264435" y="3412220"/>
                    <a:pt x="1319069" y="3508747"/>
                    <a:pt x="1357168" y="3552441"/>
                  </a:cubicBezTo>
                  <a:lnTo>
                    <a:pt x="1370682" y="3565882"/>
                  </a:lnTo>
                  <a:lnTo>
                    <a:pt x="1349962" y="3541709"/>
                  </a:lnTo>
                  <a:cubicBezTo>
                    <a:pt x="1368724" y="3552966"/>
                    <a:pt x="1376228" y="3564223"/>
                    <a:pt x="1391237" y="3571727"/>
                  </a:cubicBezTo>
                  <a:cubicBezTo>
                    <a:pt x="1389361" y="3577356"/>
                    <a:pt x="1386547" y="3579232"/>
                    <a:pt x="1383264" y="3578294"/>
                  </a:cubicBezTo>
                  <a:lnTo>
                    <a:pt x="1372756" y="3568243"/>
                  </a:lnTo>
                  <a:lnTo>
                    <a:pt x="1412315" y="3641774"/>
                  </a:lnTo>
                  <a:cubicBezTo>
                    <a:pt x="1423113" y="3667124"/>
                    <a:pt x="1430624" y="3691535"/>
                    <a:pt x="1432502" y="3710313"/>
                  </a:cubicBezTo>
                  <a:cubicBezTo>
                    <a:pt x="1424991" y="3676513"/>
                    <a:pt x="1406213" y="3631446"/>
                    <a:pt x="1387434" y="3650224"/>
                  </a:cubicBezTo>
                  <a:cubicBezTo>
                    <a:pt x="1379922" y="3729090"/>
                    <a:pt x="1319832" y="3781668"/>
                    <a:pt x="1413724" y="3886823"/>
                  </a:cubicBezTo>
                  <a:cubicBezTo>
                    <a:pt x="1413724" y="3886823"/>
                    <a:pt x="1413724" y="3886823"/>
                    <a:pt x="1391190" y="3815468"/>
                  </a:cubicBezTo>
                  <a:cubicBezTo>
                    <a:pt x="1391190" y="3815468"/>
                    <a:pt x="1391190" y="3815468"/>
                    <a:pt x="1526394" y="3954423"/>
                  </a:cubicBezTo>
                  <a:cubicBezTo>
                    <a:pt x="1503860" y="4022022"/>
                    <a:pt x="1458792" y="3886823"/>
                    <a:pt x="1421235" y="3871801"/>
                  </a:cubicBezTo>
                  <a:cubicBezTo>
                    <a:pt x="1496349" y="3988222"/>
                    <a:pt x="1406213" y="4123422"/>
                    <a:pt x="1500104" y="4160977"/>
                  </a:cubicBezTo>
                  <a:cubicBezTo>
                    <a:pt x="1455036" y="4179755"/>
                    <a:pt x="1383679" y="4217310"/>
                    <a:pt x="1409968" y="4296177"/>
                  </a:cubicBezTo>
                  <a:cubicBezTo>
                    <a:pt x="1447525" y="4224821"/>
                    <a:pt x="1455036" y="4337488"/>
                    <a:pt x="1500104" y="4273643"/>
                  </a:cubicBezTo>
                  <a:cubicBezTo>
                    <a:pt x="1533906" y="4296177"/>
                    <a:pt x="1507616" y="4371287"/>
                    <a:pt x="1541417" y="4367532"/>
                  </a:cubicBezTo>
                  <a:cubicBezTo>
                    <a:pt x="1541417" y="4367532"/>
                    <a:pt x="1541417" y="4367532"/>
                    <a:pt x="1522639" y="4363776"/>
                  </a:cubicBezTo>
                  <a:cubicBezTo>
                    <a:pt x="1485082" y="4525264"/>
                    <a:pt x="1612774" y="4540286"/>
                    <a:pt x="1665351" y="4592864"/>
                  </a:cubicBezTo>
                  <a:cubicBezTo>
                    <a:pt x="1729198" y="4758108"/>
                    <a:pt x="1717933" y="4840729"/>
                    <a:pt x="1762998" y="4979684"/>
                  </a:cubicBezTo>
                  <a:cubicBezTo>
                    <a:pt x="1732955" y="4990951"/>
                    <a:pt x="1661601" y="5051039"/>
                    <a:pt x="1676621" y="5107373"/>
                  </a:cubicBezTo>
                  <a:cubicBezTo>
                    <a:pt x="1725443" y="5122395"/>
                    <a:pt x="1778024" y="5242572"/>
                    <a:pt x="1834357" y="5238816"/>
                  </a:cubicBezTo>
                  <a:cubicBezTo>
                    <a:pt x="1830603" y="5133661"/>
                    <a:pt x="1770511" y="5171217"/>
                    <a:pt x="1740465" y="5114884"/>
                  </a:cubicBezTo>
                  <a:cubicBezTo>
                    <a:pt x="1785536" y="5051039"/>
                    <a:pt x="1793048" y="5096106"/>
                    <a:pt x="1811825" y="5020995"/>
                  </a:cubicBezTo>
                  <a:cubicBezTo>
                    <a:pt x="1804314" y="5081084"/>
                    <a:pt x="1905714" y="5257594"/>
                    <a:pt x="1868158" y="5332705"/>
                  </a:cubicBezTo>
                  <a:cubicBezTo>
                    <a:pt x="1868158" y="5332705"/>
                    <a:pt x="1868158" y="5332705"/>
                    <a:pt x="1853135" y="5313927"/>
                  </a:cubicBezTo>
                  <a:cubicBezTo>
                    <a:pt x="1849380" y="5415327"/>
                    <a:pt x="1721687" y="5467904"/>
                    <a:pt x="1841871" y="5606859"/>
                  </a:cubicBezTo>
                  <a:cubicBezTo>
                    <a:pt x="1841871" y="5606859"/>
                    <a:pt x="1841871" y="5606859"/>
                    <a:pt x="1894450" y="5674459"/>
                  </a:cubicBezTo>
                  <a:cubicBezTo>
                    <a:pt x="1886940" y="5670703"/>
                    <a:pt x="1883183" y="5674459"/>
                    <a:pt x="1875671" y="5670703"/>
                  </a:cubicBezTo>
                  <a:cubicBezTo>
                    <a:pt x="1901958" y="5798391"/>
                    <a:pt x="1834357" y="5779614"/>
                    <a:pt x="1916983" y="5903546"/>
                  </a:cubicBezTo>
                  <a:cubicBezTo>
                    <a:pt x="1913226" y="5892280"/>
                    <a:pt x="1905714" y="5903546"/>
                    <a:pt x="1901958" y="5892280"/>
                  </a:cubicBezTo>
                  <a:cubicBezTo>
                    <a:pt x="1890693" y="5978657"/>
                    <a:pt x="1973318" y="6042501"/>
                    <a:pt x="1999609" y="6095079"/>
                  </a:cubicBezTo>
                  <a:cubicBezTo>
                    <a:pt x="1965807" y="6143901"/>
                    <a:pt x="1954538" y="6098834"/>
                    <a:pt x="1916983" y="6087568"/>
                  </a:cubicBezTo>
                  <a:cubicBezTo>
                    <a:pt x="1920741" y="6121367"/>
                    <a:pt x="1931067" y="6155167"/>
                    <a:pt x="1945621" y="6188028"/>
                  </a:cubicBezTo>
                  <a:lnTo>
                    <a:pt x="1954653" y="6203892"/>
                  </a:lnTo>
                  <a:lnTo>
                    <a:pt x="1954538" y="6203989"/>
                  </a:lnTo>
                  <a:cubicBezTo>
                    <a:pt x="1916983" y="6237789"/>
                    <a:pt x="1916983" y="6237789"/>
                    <a:pt x="1916983" y="6237789"/>
                  </a:cubicBezTo>
                  <a:cubicBezTo>
                    <a:pt x="1905714" y="6245300"/>
                    <a:pt x="1905714" y="6245300"/>
                    <a:pt x="1905714" y="6245300"/>
                  </a:cubicBezTo>
                  <a:cubicBezTo>
                    <a:pt x="1800557" y="6185212"/>
                    <a:pt x="2048432" y="6327922"/>
                    <a:pt x="2022140" y="6312900"/>
                  </a:cubicBezTo>
                  <a:cubicBezTo>
                    <a:pt x="2018386" y="6309144"/>
                    <a:pt x="2018386" y="6309144"/>
                    <a:pt x="2018386" y="6309144"/>
                  </a:cubicBezTo>
                  <a:cubicBezTo>
                    <a:pt x="2014632" y="6305389"/>
                    <a:pt x="2014632" y="6305389"/>
                    <a:pt x="2014632" y="6305389"/>
                  </a:cubicBezTo>
                  <a:cubicBezTo>
                    <a:pt x="1999609" y="6282856"/>
                    <a:pt x="1999609" y="6282856"/>
                    <a:pt x="1999609" y="6282856"/>
                  </a:cubicBezTo>
                  <a:lnTo>
                    <a:pt x="1954653" y="6203892"/>
                  </a:lnTo>
                  <a:lnTo>
                    <a:pt x="1989282" y="6173945"/>
                  </a:lnTo>
                  <a:lnTo>
                    <a:pt x="2013391" y="6149058"/>
                  </a:lnTo>
                  <a:lnTo>
                    <a:pt x="2015445" y="6154535"/>
                  </a:lnTo>
                  <a:cubicBezTo>
                    <a:pt x="2021472" y="6170608"/>
                    <a:pt x="2021472" y="6170608"/>
                    <a:pt x="2021472" y="6170608"/>
                  </a:cubicBezTo>
                  <a:cubicBezTo>
                    <a:pt x="2021472" y="6166798"/>
                    <a:pt x="2019687" y="6161083"/>
                    <a:pt x="2017008" y="6154416"/>
                  </a:cubicBezTo>
                  <a:lnTo>
                    <a:pt x="2014221" y="6148201"/>
                  </a:lnTo>
                  <a:lnTo>
                    <a:pt x="2018386" y="6143901"/>
                  </a:lnTo>
                  <a:cubicBezTo>
                    <a:pt x="2018386" y="6143901"/>
                    <a:pt x="2018386" y="6143901"/>
                    <a:pt x="2112281" y="6147656"/>
                  </a:cubicBezTo>
                  <a:cubicBezTo>
                    <a:pt x="2089746" y="6162678"/>
                    <a:pt x="2065334" y="6186150"/>
                    <a:pt x="2049372" y="6208684"/>
                  </a:cubicBezTo>
                  <a:lnTo>
                    <a:pt x="2043895" y="6219403"/>
                  </a:lnTo>
                  <a:lnTo>
                    <a:pt x="2038993" y="6208648"/>
                  </a:lnTo>
                  <a:cubicBezTo>
                    <a:pt x="2021660" y="6170607"/>
                    <a:pt x="2021660" y="6170607"/>
                    <a:pt x="2021660" y="6170607"/>
                  </a:cubicBezTo>
                  <a:cubicBezTo>
                    <a:pt x="2025395" y="6196907"/>
                    <a:pt x="2014188" y="6208178"/>
                    <a:pt x="1999248" y="6219450"/>
                  </a:cubicBezTo>
                  <a:cubicBezTo>
                    <a:pt x="2006719" y="6221329"/>
                    <a:pt x="2017925" y="6237296"/>
                    <a:pt x="2029598" y="6249976"/>
                  </a:cubicBezTo>
                  <a:lnTo>
                    <a:pt x="2035558" y="6254890"/>
                  </a:lnTo>
                  <a:lnTo>
                    <a:pt x="2037166" y="6264078"/>
                  </a:lnTo>
                  <a:lnTo>
                    <a:pt x="2042508" y="6260618"/>
                  </a:lnTo>
                  <a:lnTo>
                    <a:pt x="2047048" y="6264359"/>
                  </a:lnTo>
                  <a:cubicBezTo>
                    <a:pt x="2052710" y="6266883"/>
                    <a:pt x="2058079" y="6266414"/>
                    <a:pt x="2062747" y="6260778"/>
                  </a:cubicBezTo>
                  <a:lnTo>
                    <a:pt x="2058079" y="6250533"/>
                  </a:lnTo>
                  <a:lnTo>
                    <a:pt x="2061989" y="6248000"/>
                  </a:lnTo>
                  <a:cubicBezTo>
                    <a:pt x="2080122" y="6232860"/>
                    <a:pt x="2085050" y="6220889"/>
                    <a:pt x="2138570" y="6215256"/>
                  </a:cubicBezTo>
                  <a:cubicBezTo>
                    <a:pt x="2134812" y="6245300"/>
                    <a:pt x="2112281" y="6279100"/>
                    <a:pt x="2089743" y="6324166"/>
                  </a:cubicBezTo>
                  <a:cubicBezTo>
                    <a:pt x="2243729" y="6335433"/>
                    <a:pt x="2097257" y="6215256"/>
                    <a:pt x="2217439" y="6275344"/>
                  </a:cubicBezTo>
                  <a:cubicBezTo>
                    <a:pt x="2262508" y="6264078"/>
                    <a:pt x="2277529" y="6215256"/>
                    <a:pt x="2273775" y="6181456"/>
                  </a:cubicBezTo>
                  <a:cubicBezTo>
                    <a:pt x="2273775" y="6181456"/>
                    <a:pt x="2273775" y="6181456"/>
                    <a:pt x="2367664" y="6203989"/>
                  </a:cubicBezTo>
                  <a:cubicBezTo>
                    <a:pt x="2363913" y="6158923"/>
                    <a:pt x="2465316" y="6128879"/>
                    <a:pt x="2529163" y="6106345"/>
                  </a:cubicBezTo>
                  <a:cubicBezTo>
                    <a:pt x="2529163" y="6083812"/>
                    <a:pt x="2461559" y="6072545"/>
                    <a:pt x="2442781" y="6098834"/>
                  </a:cubicBezTo>
                  <a:cubicBezTo>
                    <a:pt x="2439024" y="6061279"/>
                    <a:pt x="2502873" y="6027479"/>
                    <a:pt x="2547940" y="6016212"/>
                  </a:cubicBezTo>
                  <a:cubicBezTo>
                    <a:pt x="2589253" y="6102590"/>
                    <a:pt x="2837129" y="5926080"/>
                    <a:pt x="2814594" y="6046257"/>
                  </a:cubicBezTo>
                  <a:cubicBezTo>
                    <a:pt x="3006132" y="5963635"/>
                    <a:pt x="3287809" y="5881013"/>
                    <a:pt x="3411742" y="5809658"/>
                  </a:cubicBezTo>
                  <a:cubicBezTo>
                    <a:pt x="3460566" y="5820924"/>
                    <a:pt x="3550702" y="5798391"/>
                    <a:pt x="3509389" y="5858480"/>
                  </a:cubicBezTo>
                  <a:cubicBezTo>
                    <a:pt x="3670884" y="5813413"/>
                    <a:pt x="3730975" y="5696992"/>
                    <a:pt x="3896225" y="5681970"/>
                  </a:cubicBezTo>
                  <a:cubicBezTo>
                    <a:pt x="3915004" y="5689481"/>
                    <a:pt x="3824867" y="5700747"/>
                    <a:pt x="3839890" y="5730792"/>
                  </a:cubicBezTo>
                  <a:cubicBezTo>
                    <a:pt x="3933782" y="5666947"/>
                    <a:pt x="4038941" y="5719525"/>
                    <a:pt x="4196680" y="5651925"/>
                  </a:cubicBezTo>
                  <a:cubicBezTo>
                    <a:pt x="4170390" y="5659436"/>
                    <a:pt x="4166635" y="5681970"/>
                    <a:pt x="4166635" y="5693236"/>
                  </a:cubicBezTo>
                  <a:cubicBezTo>
                    <a:pt x="4159123" y="5678214"/>
                    <a:pt x="4222970" y="5644414"/>
                    <a:pt x="4264282" y="5618126"/>
                  </a:cubicBezTo>
                  <a:cubicBezTo>
                    <a:pt x="4286817" y="5618126"/>
                    <a:pt x="4234237" y="5636903"/>
                    <a:pt x="4249260" y="5644414"/>
                  </a:cubicBezTo>
                  <a:cubicBezTo>
                    <a:pt x="4576004" y="5606859"/>
                    <a:pt x="4782567" y="5419082"/>
                    <a:pt x="5098045" y="5340216"/>
                  </a:cubicBezTo>
                  <a:cubicBezTo>
                    <a:pt x="5007908" y="5362749"/>
                    <a:pt x="4992886" y="5434104"/>
                    <a:pt x="4996641" y="5456637"/>
                  </a:cubicBezTo>
                  <a:cubicBezTo>
                    <a:pt x="4996641" y="5456637"/>
                    <a:pt x="4996641" y="5456637"/>
                    <a:pt x="5083022" y="5437860"/>
                  </a:cubicBezTo>
                  <a:cubicBezTo>
                    <a:pt x="5109312" y="5396549"/>
                    <a:pt x="5176914" y="5377771"/>
                    <a:pt x="5225738" y="5343971"/>
                  </a:cubicBezTo>
                  <a:cubicBezTo>
                    <a:pt x="5237005" y="5351482"/>
                    <a:pt x="5267051" y="5358993"/>
                    <a:pt x="5240761" y="5377771"/>
                  </a:cubicBezTo>
                  <a:cubicBezTo>
                    <a:pt x="5432301" y="5396549"/>
                    <a:pt x="5484880" y="5197505"/>
                    <a:pt x="5702710" y="5171217"/>
                  </a:cubicBezTo>
                  <a:cubicBezTo>
                    <a:pt x="5702710" y="5171217"/>
                    <a:pt x="5702710" y="5171217"/>
                    <a:pt x="5477369" y="5362749"/>
                  </a:cubicBezTo>
                  <a:cubicBezTo>
                    <a:pt x="5477369" y="5362749"/>
                    <a:pt x="5477369" y="5362749"/>
                    <a:pt x="5552483" y="5389038"/>
                  </a:cubicBezTo>
                  <a:cubicBezTo>
                    <a:pt x="5552483" y="5389038"/>
                    <a:pt x="5552483" y="5389038"/>
                    <a:pt x="5454835" y="5475415"/>
                  </a:cubicBezTo>
                  <a:cubicBezTo>
                    <a:pt x="5529949" y="5490437"/>
                    <a:pt x="5571261" y="5396549"/>
                    <a:pt x="5590040" y="5441615"/>
                  </a:cubicBezTo>
                  <a:cubicBezTo>
                    <a:pt x="5578773" y="5456637"/>
                    <a:pt x="5544971" y="5464149"/>
                    <a:pt x="5548727" y="5486682"/>
                  </a:cubicBezTo>
                  <a:cubicBezTo>
                    <a:pt x="5620085" y="5490437"/>
                    <a:pt x="5616329" y="5452882"/>
                    <a:pt x="5661398" y="5430349"/>
                  </a:cubicBezTo>
                  <a:cubicBezTo>
                    <a:pt x="5556238" y="5558037"/>
                    <a:pt x="5304607" y="5621881"/>
                    <a:pt x="5176914" y="5681970"/>
                  </a:cubicBezTo>
                  <a:cubicBezTo>
                    <a:pt x="5158136" y="5693236"/>
                    <a:pt x="5188181" y="5655681"/>
                    <a:pt x="5188181" y="5644414"/>
                  </a:cubicBezTo>
                  <a:cubicBezTo>
                    <a:pt x="5135602" y="5659436"/>
                    <a:pt x="5094289" y="5640659"/>
                    <a:pt x="5030442" y="5674459"/>
                  </a:cubicBezTo>
                  <a:cubicBezTo>
                    <a:pt x="4996641" y="5727036"/>
                    <a:pt x="5067999" y="5696992"/>
                    <a:pt x="5105556" y="5689481"/>
                  </a:cubicBezTo>
                  <a:cubicBezTo>
                    <a:pt x="5109312" y="5727036"/>
                    <a:pt x="5090533" y="5730792"/>
                    <a:pt x="5052976" y="5745814"/>
                  </a:cubicBezTo>
                  <a:cubicBezTo>
                    <a:pt x="5034198" y="5700747"/>
                    <a:pt x="4838902" y="5783369"/>
                    <a:pt x="4775056" y="5738303"/>
                  </a:cubicBezTo>
                  <a:cubicBezTo>
                    <a:pt x="4576004" y="5809658"/>
                    <a:pt x="4838902" y="5850969"/>
                    <a:pt x="4636095" y="5881013"/>
                  </a:cubicBezTo>
                  <a:cubicBezTo>
                    <a:pt x="4636095" y="5881013"/>
                    <a:pt x="4636095" y="5881013"/>
                    <a:pt x="4560982" y="5847213"/>
                  </a:cubicBezTo>
                  <a:cubicBezTo>
                    <a:pt x="4459578" y="5914813"/>
                    <a:pt x="4316862" y="5989924"/>
                    <a:pt x="4185413" y="6016212"/>
                  </a:cubicBezTo>
                  <a:cubicBezTo>
                    <a:pt x="4185413" y="6016212"/>
                    <a:pt x="4185413" y="6016212"/>
                    <a:pt x="4211703" y="6004946"/>
                  </a:cubicBezTo>
                  <a:cubicBezTo>
                    <a:pt x="4222970" y="5978657"/>
                    <a:pt x="4189169" y="5971146"/>
                    <a:pt x="4174146" y="5963635"/>
                  </a:cubicBezTo>
                  <a:cubicBezTo>
                    <a:pt x="4068987" y="5967390"/>
                    <a:pt x="3997629" y="6053768"/>
                    <a:pt x="3922515" y="6019968"/>
                  </a:cubicBezTo>
                  <a:cubicBezTo>
                    <a:pt x="3824867" y="6102590"/>
                    <a:pt x="3648350" y="6192723"/>
                    <a:pt x="3524412" y="6256567"/>
                  </a:cubicBezTo>
                  <a:cubicBezTo>
                    <a:pt x="3471833" y="6196478"/>
                    <a:pt x="3678395" y="6155167"/>
                    <a:pt x="3719708" y="6095079"/>
                  </a:cubicBezTo>
                  <a:cubicBezTo>
                    <a:pt x="3719708" y="6095079"/>
                    <a:pt x="3719708" y="6095079"/>
                    <a:pt x="3603282" y="6128879"/>
                  </a:cubicBezTo>
                  <a:cubicBezTo>
                    <a:pt x="3674640" y="6106345"/>
                    <a:pt x="3697174" y="6072545"/>
                    <a:pt x="3730975" y="6023723"/>
                  </a:cubicBezTo>
                  <a:cubicBezTo>
                    <a:pt x="3625816" y="6038746"/>
                    <a:pt x="3607037" y="6106345"/>
                    <a:pt x="3513145" y="6151412"/>
                  </a:cubicBezTo>
                  <a:cubicBezTo>
                    <a:pt x="3516901" y="6128879"/>
                    <a:pt x="3501878" y="6121367"/>
                    <a:pt x="3456810" y="6132634"/>
                  </a:cubicBezTo>
                  <a:cubicBezTo>
                    <a:pt x="3456810" y="6132634"/>
                    <a:pt x="3456810" y="6132634"/>
                    <a:pt x="3453054" y="6181456"/>
                  </a:cubicBezTo>
                  <a:cubicBezTo>
                    <a:pt x="3453054" y="6177700"/>
                    <a:pt x="3445543" y="6177700"/>
                    <a:pt x="3430520" y="6177700"/>
                  </a:cubicBezTo>
                  <a:cubicBezTo>
                    <a:pt x="3430520" y="6177700"/>
                    <a:pt x="3430520" y="6177700"/>
                    <a:pt x="3265273" y="6249056"/>
                  </a:cubicBezTo>
                  <a:cubicBezTo>
                    <a:pt x="3306587" y="6260322"/>
                    <a:pt x="3321605" y="6301633"/>
                    <a:pt x="3366673" y="6290367"/>
                  </a:cubicBezTo>
                  <a:cubicBezTo>
                    <a:pt x="3340384" y="6267833"/>
                    <a:pt x="3377940" y="6249056"/>
                    <a:pt x="3423009" y="6241545"/>
                  </a:cubicBezTo>
                  <a:cubicBezTo>
                    <a:pt x="3392963" y="6279100"/>
                    <a:pt x="3475588" y="6252811"/>
                    <a:pt x="3479344" y="6279100"/>
                  </a:cubicBezTo>
                  <a:cubicBezTo>
                    <a:pt x="3389208" y="6301633"/>
                    <a:pt x="3280298" y="6335433"/>
                    <a:pt x="3223962" y="6365477"/>
                  </a:cubicBezTo>
                  <a:cubicBezTo>
                    <a:pt x="3223962" y="6365477"/>
                    <a:pt x="3223962" y="6365477"/>
                    <a:pt x="3193917" y="6327922"/>
                  </a:cubicBezTo>
                  <a:cubicBezTo>
                    <a:pt x="3107532" y="6339189"/>
                    <a:pt x="3021154" y="6384255"/>
                    <a:pt x="2961065" y="6388011"/>
                  </a:cubicBezTo>
                  <a:cubicBezTo>
                    <a:pt x="2961065" y="6388011"/>
                    <a:pt x="2961065" y="6388011"/>
                    <a:pt x="2972329" y="6361722"/>
                  </a:cubicBezTo>
                  <a:cubicBezTo>
                    <a:pt x="2867174" y="6376744"/>
                    <a:pt x="2773282" y="6429321"/>
                    <a:pt x="2671879" y="6410544"/>
                  </a:cubicBezTo>
                  <a:cubicBezTo>
                    <a:pt x="2593009" y="6485654"/>
                    <a:pt x="2487849" y="6557010"/>
                    <a:pt x="2424003" y="6624609"/>
                  </a:cubicBezTo>
                  <a:cubicBezTo>
                    <a:pt x="2397712" y="6692209"/>
                    <a:pt x="2138570" y="6628365"/>
                    <a:pt x="2055942" y="6729764"/>
                  </a:cubicBezTo>
                  <a:cubicBezTo>
                    <a:pt x="2044675" y="6726009"/>
                    <a:pt x="2116035" y="6673431"/>
                    <a:pt x="2146081" y="6643387"/>
                  </a:cubicBezTo>
                  <a:cubicBezTo>
                    <a:pt x="2108525" y="6647143"/>
                    <a:pt x="2082237" y="6669676"/>
                    <a:pt x="2059702" y="6684698"/>
                  </a:cubicBezTo>
                  <a:cubicBezTo>
                    <a:pt x="2048432" y="6692209"/>
                    <a:pt x="2037166" y="6699720"/>
                    <a:pt x="2029654" y="6699720"/>
                  </a:cubicBezTo>
                  <a:lnTo>
                    <a:pt x="2026198" y="6699720"/>
                  </a:lnTo>
                  <a:lnTo>
                    <a:pt x="2017768" y="6694732"/>
                  </a:lnTo>
                  <a:cubicBezTo>
                    <a:pt x="1905422" y="6628600"/>
                    <a:pt x="1216551" y="6226053"/>
                    <a:pt x="1571462" y="6433077"/>
                  </a:cubicBezTo>
                  <a:cubicBezTo>
                    <a:pt x="1571462" y="6433077"/>
                    <a:pt x="1571462" y="6433077"/>
                    <a:pt x="1571462" y="6429321"/>
                  </a:cubicBezTo>
                  <a:cubicBezTo>
                    <a:pt x="1571462" y="6429321"/>
                    <a:pt x="1571462" y="6429321"/>
                    <a:pt x="1575216" y="6421810"/>
                  </a:cubicBezTo>
                  <a:lnTo>
                    <a:pt x="1575908" y="6420888"/>
                  </a:lnTo>
                  <a:lnTo>
                    <a:pt x="1590238" y="6429321"/>
                  </a:lnTo>
                  <a:lnTo>
                    <a:pt x="1590238" y="6428184"/>
                  </a:lnTo>
                  <a:lnTo>
                    <a:pt x="1635937" y="6454756"/>
                  </a:lnTo>
                  <a:cubicBezTo>
                    <a:pt x="1808641" y="6555191"/>
                    <a:pt x="2072844" y="6708874"/>
                    <a:pt x="2022140" y="6677187"/>
                  </a:cubicBezTo>
                  <a:cubicBezTo>
                    <a:pt x="2022140" y="6677187"/>
                    <a:pt x="2022140" y="6677187"/>
                    <a:pt x="2025897" y="6677187"/>
                  </a:cubicBezTo>
                  <a:cubicBezTo>
                    <a:pt x="2025897" y="6677187"/>
                    <a:pt x="2025897" y="6677187"/>
                    <a:pt x="2044675" y="6673431"/>
                  </a:cubicBezTo>
                  <a:cubicBezTo>
                    <a:pt x="2055942" y="6669676"/>
                    <a:pt x="2063455" y="6669676"/>
                    <a:pt x="2063455" y="6665920"/>
                  </a:cubicBezTo>
                  <a:cubicBezTo>
                    <a:pt x="2070965" y="6658409"/>
                    <a:pt x="2067211" y="6654654"/>
                    <a:pt x="2059702" y="6647143"/>
                  </a:cubicBezTo>
                  <a:cubicBezTo>
                    <a:pt x="2040919" y="6635876"/>
                    <a:pt x="2010872" y="6620854"/>
                    <a:pt x="2044675" y="6602076"/>
                  </a:cubicBezTo>
                  <a:cubicBezTo>
                    <a:pt x="2044675" y="6602076"/>
                    <a:pt x="2044675" y="6602076"/>
                    <a:pt x="2018386" y="6613343"/>
                  </a:cubicBezTo>
                  <a:cubicBezTo>
                    <a:pt x="2018386" y="6613343"/>
                    <a:pt x="2018386" y="6613343"/>
                    <a:pt x="2016509" y="6613812"/>
                  </a:cubicBezTo>
                  <a:lnTo>
                    <a:pt x="2005950" y="6616453"/>
                  </a:lnTo>
                  <a:lnTo>
                    <a:pt x="1981709" y="6602311"/>
                  </a:lnTo>
                  <a:cubicBezTo>
                    <a:pt x="1928250" y="6571093"/>
                    <a:pt x="1828725" y="6512882"/>
                    <a:pt x="1654086" y="6410544"/>
                  </a:cubicBezTo>
                  <a:cubicBezTo>
                    <a:pt x="1654086" y="6410544"/>
                    <a:pt x="1654086" y="6410544"/>
                    <a:pt x="1650329" y="6406788"/>
                  </a:cubicBezTo>
                  <a:cubicBezTo>
                    <a:pt x="1650329" y="6406788"/>
                    <a:pt x="1650329" y="6406788"/>
                    <a:pt x="1650329" y="6399277"/>
                  </a:cubicBezTo>
                  <a:cubicBezTo>
                    <a:pt x="1650329" y="6399277"/>
                    <a:pt x="1650329" y="6399277"/>
                    <a:pt x="1631552" y="6350455"/>
                  </a:cubicBezTo>
                  <a:cubicBezTo>
                    <a:pt x="1616531" y="6316655"/>
                    <a:pt x="1601507" y="6294122"/>
                    <a:pt x="1586483" y="6279100"/>
                  </a:cubicBezTo>
                  <a:cubicBezTo>
                    <a:pt x="1616531" y="6395522"/>
                    <a:pt x="1496349" y="6256567"/>
                    <a:pt x="1552684" y="6369233"/>
                  </a:cubicBezTo>
                  <a:cubicBezTo>
                    <a:pt x="1477570" y="6290367"/>
                    <a:pt x="1428746" y="6170189"/>
                    <a:pt x="1417479" y="6053768"/>
                  </a:cubicBezTo>
                  <a:cubicBezTo>
                    <a:pt x="1443769" y="6050012"/>
                    <a:pt x="1451281" y="6031235"/>
                    <a:pt x="1451281" y="5989924"/>
                  </a:cubicBezTo>
                  <a:cubicBezTo>
                    <a:pt x="1451281" y="5989924"/>
                    <a:pt x="1451281" y="5989924"/>
                    <a:pt x="1406213" y="5967390"/>
                  </a:cubicBezTo>
                  <a:cubicBezTo>
                    <a:pt x="1398701" y="5914813"/>
                    <a:pt x="1473815" y="6053768"/>
                    <a:pt x="1458792" y="5948613"/>
                  </a:cubicBezTo>
                  <a:cubicBezTo>
                    <a:pt x="1368656" y="5858480"/>
                    <a:pt x="1409968" y="5618126"/>
                    <a:pt x="1286031" y="5603103"/>
                  </a:cubicBezTo>
                  <a:cubicBezTo>
                    <a:pt x="1308565" y="5509215"/>
                    <a:pt x="1372411" y="5745814"/>
                    <a:pt x="1394945" y="5606859"/>
                  </a:cubicBezTo>
                  <a:cubicBezTo>
                    <a:pt x="1455036" y="5666947"/>
                    <a:pt x="1432502" y="5779614"/>
                    <a:pt x="1496349" y="5787125"/>
                  </a:cubicBezTo>
                  <a:cubicBezTo>
                    <a:pt x="1458792" y="5723281"/>
                    <a:pt x="1537661" y="5749569"/>
                    <a:pt x="1526394" y="5704503"/>
                  </a:cubicBezTo>
                  <a:cubicBezTo>
                    <a:pt x="1526394" y="5704503"/>
                    <a:pt x="1526394" y="5704503"/>
                    <a:pt x="1470059" y="5636903"/>
                  </a:cubicBezTo>
                  <a:cubicBezTo>
                    <a:pt x="1470059" y="5636903"/>
                    <a:pt x="1470059" y="5636903"/>
                    <a:pt x="1473815" y="5651925"/>
                  </a:cubicBezTo>
                  <a:cubicBezTo>
                    <a:pt x="1383679" y="5539259"/>
                    <a:pt x="1357388" y="5325194"/>
                    <a:pt x="1304809" y="5159950"/>
                  </a:cubicBezTo>
                  <a:cubicBezTo>
                    <a:pt x="1210917" y="5036017"/>
                    <a:pt x="1102002" y="4960907"/>
                    <a:pt x="1064445" y="4791907"/>
                  </a:cubicBezTo>
                  <a:cubicBezTo>
                    <a:pt x="1109514" y="4833218"/>
                    <a:pt x="1060689" y="4641686"/>
                    <a:pt x="1147070" y="4731819"/>
                  </a:cubicBezTo>
                  <a:cubicBezTo>
                    <a:pt x="1158337" y="4645442"/>
                    <a:pt x="1102002" y="4577842"/>
                    <a:pt x="1075712" y="4585353"/>
                  </a:cubicBezTo>
                  <a:cubicBezTo>
                    <a:pt x="1086979" y="4652953"/>
                    <a:pt x="1075712" y="4611642"/>
                    <a:pt x="1079468" y="4671730"/>
                  </a:cubicBezTo>
                  <a:cubicBezTo>
                    <a:pt x="1038155" y="4641686"/>
                    <a:pt x="1015621" y="4547798"/>
                    <a:pt x="1026888" y="4506487"/>
                  </a:cubicBezTo>
                  <a:cubicBezTo>
                    <a:pt x="1026888" y="4525264"/>
                    <a:pt x="1030644" y="4517753"/>
                    <a:pt x="1041911" y="4517753"/>
                  </a:cubicBezTo>
                  <a:cubicBezTo>
                    <a:pt x="1041911" y="4431376"/>
                    <a:pt x="1000598" y="4487709"/>
                    <a:pt x="974309" y="4431376"/>
                  </a:cubicBezTo>
                  <a:cubicBezTo>
                    <a:pt x="1011866" y="4401332"/>
                    <a:pt x="951775" y="4296177"/>
                    <a:pt x="959286" y="4236088"/>
                  </a:cubicBezTo>
                  <a:cubicBezTo>
                    <a:pt x="959286" y="4236088"/>
                    <a:pt x="959286" y="4236088"/>
                    <a:pt x="876661" y="4175999"/>
                  </a:cubicBezTo>
                  <a:cubicBezTo>
                    <a:pt x="929240" y="4206044"/>
                    <a:pt x="872905" y="4097133"/>
                    <a:pt x="906706" y="4074600"/>
                  </a:cubicBezTo>
                  <a:cubicBezTo>
                    <a:pt x="861638" y="4025778"/>
                    <a:pt x="801547" y="3991978"/>
                    <a:pt x="790280" y="3901845"/>
                  </a:cubicBezTo>
                  <a:cubicBezTo>
                    <a:pt x="820326" y="3931889"/>
                    <a:pt x="797791" y="3815468"/>
                    <a:pt x="839104" y="3804201"/>
                  </a:cubicBezTo>
                  <a:cubicBezTo>
                    <a:pt x="839104" y="3646469"/>
                    <a:pt x="666342" y="3590136"/>
                    <a:pt x="688876" y="3436162"/>
                  </a:cubicBezTo>
                  <a:cubicBezTo>
                    <a:pt x="696388" y="3439916"/>
                    <a:pt x="730189" y="3458694"/>
                    <a:pt x="730189" y="3417383"/>
                  </a:cubicBezTo>
                  <a:cubicBezTo>
                    <a:pt x="711411" y="3387339"/>
                    <a:pt x="700144" y="3331009"/>
                    <a:pt x="688876" y="3297212"/>
                  </a:cubicBezTo>
                  <a:cubicBezTo>
                    <a:pt x="681365" y="3278435"/>
                    <a:pt x="673854" y="3270923"/>
                    <a:pt x="662587" y="3274676"/>
                  </a:cubicBezTo>
                  <a:cubicBezTo>
                    <a:pt x="610007" y="3225855"/>
                    <a:pt x="561182" y="3203323"/>
                    <a:pt x="497335" y="3098169"/>
                  </a:cubicBezTo>
                  <a:cubicBezTo>
                    <a:pt x="452268" y="3120701"/>
                    <a:pt x="497335" y="3210831"/>
                    <a:pt x="523626" y="3248390"/>
                  </a:cubicBezTo>
                  <a:cubicBezTo>
                    <a:pt x="523626" y="3248390"/>
                    <a:pt x="523626" y="3248390"/>
                    <a:pt x="576206" y="3274676"/>
                  </a:cubicBezTo>
                  <a:cubicBezTo>
                    <a:pt x="516114" y="3327251"/>
                    <a:pt x="617518" y="3376073"/>
                    <a:pt x="602496" y="3406116"/>
                  </a:cubicBezTo>
                  <a:cubicBezTo>
                    <a:pt x="501092" y="3361055"/>
                    <a:pt x="467291" y="3154500"/>
                    <a:pt x="388421" y="3049346"/>
                  </a:cubicBezTo>
                  <a:cubicBezTo>
                    <a:pt x="343353" y="3139478"/>
                    <a:pt x="373398" y="3300965"/>
                    <a:pt x="418467" y="3436162"/>
                  </a:cubicBezTo>
                  <a:cubicBezTo>
                    <a:pt x="418467" y="3436162"/>
                    <a:pt x="418467" y="3436162"/>
                    <a:pt x="429734" y="3368568"/>
                  </a:cubicBezTo>
                  <a:cubicBezTo>
                    <a:pt x="429734" y="3368568"/>
                    <a:pt x="429734" y="3368568"/>
                    <a:pt x="448512" y="3439916"/>
                  </a:cubicBezTo>
                  <a:cubicBezTo>
                    <a:pt x="448512" y="3439916"/>
                    <a:pt x="448512" y="3439916"/>
                    <a:pt x="482313" y="3357295"/>
                  </a:cubicBezTo>
                  <a:cubicBezTo>
                    <a:pt x="489825" y="3428650"/>
                    <a:pt x="519870" y="3484984"/>
                    <a:pt x="531137" y="3545069"/>
                  </a:cubicBezTo>
                  <a:cubicBezTo>
                    <a:pt x="512359" y="3473717"/>
                    <a:pt x="568695" y="3428650"/>
                    <a:pt x="568695" y="3473717"/>
                  </a:cubicBezTo>
                  <a:cubicBezTo>
                    <a:pt x="546160" y="3563847"/>
                    <a:pt x="621274" y="3548825"/>
                    <a:pt x="632541" y="3612669"/>
                  </a:cubicBezTo>
                  <a:cubicBezTo>
                    <a:pt x="628786" y="3575113"/>
                    <a:pt x="617518" y="3530047"/>
                    <a:pt x="651320" y="3552580"/>
                  </a:cubicBezTo>
                  <a:cubicBezTo>
                    <a:pt x="628786" y="3691535"/>
                    <a:pt x="673854" y="3714068"/>
                    <a:pt x="643808" y="3838001"/>
                  </a:cubicBezTo>
                  <a:cubicBezTo>
                    <a:pt x="715166" y="3804201"/>
                    <a:pt x="685121" y="3976956"/>
                    <a:pt x="752723" y="3976956"/>
                  </a:cubicBezTo>
                  <a:cubicBezTo>
                    <a:pt x="752723" y="3976956"/>
                    <a:pt x="752723" y="3976956"/>
                    <a:pt x="745212" y="3924378"/>
                  </a:cubicBezTo>
                  <a:cubicBezTo>
                    <a:pt x="745212" y="3924378"/>
                    <a:pt x="745212" y="3924378"/>
                    <a:pt x="820326" y="4018267"/>
                  </a:cubicBezTo>
                  <a:cubicBezTo>
                    <a:pt x="786524" y="4134688"/>
                    <a:pt x="733945" y="3946912"/>
                    <a:pt x="730189" y="4112155"/>
                  </a:cubicBezTo>
                  <a:cubicBezTo>
                    <a:pt x="760234" y="4254866"/>
                    <a:pt x="839104" y="4228577"/>
                    <a:pt x="872905" y="4341243"/>
                  </a:cubicBezTo>
                  <a:cubicBezTo>
                    <a:pt x="820326" y="4314954"/>
                    <a:pt x="756478" y="4236088"/>
                    <a:pt x="733945" y="4145955"/>
                  </a:cubicBezTo>
                  <a:cubicBezTo>
                    <a:pt x="733945" y="4145955"/>
                    <a:pt x="733945" y="4145955"/>
                    <a:pt x="726433" y="4206044"/>
                  </a:cubicBezTo>
                  <a:cubicBezTo>
                    <a:pt x="692632" y="4187266"/>
                    <a:pt x="666342" y="4059578"/>
                    <a:pt x="655075" y="3995734"/>
                  </a:cubicBezTo>
                  <a:cubicBezTo>
                    <a:pt x="733945" y="4085866"/>
                    <a:pt x="655075" y="3946912"/>
                    <a:pt x="685121" y="3886823"/>
                  </a:cubicBezTo>
                  <a:cubicBezTo>
                    <a:pt x="640052" y="3890579"/>
                    <a:pt x="662587" y="3954423"/>
                    <a:pt x="606251" y="3886823"/>
                  </a:cubicBezTo>
                  <a:cubicBezTo>
                    <a:pt x="628786" y="3958178"/>
                    <a:pt x="632541" y="3969445"/>
                    <a:pt x="640052" y="4067089"/>
                  </a:cubicBezTo>
                  <a:cubicBezTo>
                    <a:pt x="610007" y="3860534"/>
                    <a:pt x="441001" y="3924378"/>
                    <a:pt x="433488" y="3744113"/>
                  </a:cubicBezTo>
                  <a:cubicBezTo>
                    <a:pt x="474802" y="3819223"/>
                    <a:pt x="489825" y="3699046"/>
                    <a:pt x="508603" y="3684024"/>
                  </a:cubicBezTo>
                  <a:cubicBezTo>
                    <a:pt x="493580" y="3646469"/>
                    <a:pt x="463535" y="3571358"/>
                    <a:pt x="444756" y="3545069"/>
                  </a:cubicBezTo>
                  <a:cubicBezTo>
                    <a:pt x="444756" y="3545069"/>
                    <a:pt x="444756" y="3545069"/>
                    <a:pt x="388421" y="3590136"/>
                  </a:cubicBezTo>
                  <a:cubicBezTo>
                    <a:pt x="332086" y="3496250"/>
                    <a:pt x="459779" y="3424895"/>
                    <a:pt x="362131" y="3323504"/>
                  </a:cubicBezTo>
                  <a:cubicBezTo>
                    <a:pt x="320819" y="3319744"/>
                    <a:pt x="377154" y="3428650"/>
                    <a:pt x="362131" y="3409870"/>
                  </a:cubicBezTo>
                  <a:cubicBezTo>
                    <a:pt x="283262" y="3259656"/>
                    <a:pt x="369643" y="3177034"/>
                    <a:pt x="380910" y="3023059"/>
                  </a:cubicBezTo>
                  <a:cubicBezTo>
                    <a:pt x="358376" y="3019301"/>
                    <a:pt x="317063" y="3030568"/>
                    <a:pt x="271995" y="2989257"/>
                  </a:cubicBezTo>
                  <a:cubicBezTo>
                    <a:pt x="313307" y="2996768"/>
                    <a:pt x="324574" y="2955457"/>
                    <a:pt x="365887" y="3004279"/>
                  </a:cubicBezTo>
                  <a:cubicBezTo>
                    <a:pt x="369643" y="2951702"/>
                    <a:pt x="328330" y="2902880"/>
                    <a:pt x="302040" y="2865326"/>
                  </a:cubicBezTo>
                  <a:cubicBezTo>
                    <a:pt x="305796" y="2970480"/>
                    <a:pt x="234438" y="2839036"/>
                    <a:pt x="208148" y="2824013"/>
                  </a:cubicBezTo>
                  <a:cubicBezTo>
                    <a:pt x="200637" y="2771436"/>
                    <a:pt x="249461" y="2831525"/>
                    <a:pt x="268239" y="2861570"/>
                  </a:cubicBezTo>
                  <a:cubicBezTo>
                    <a:pt x="268239" y="2816502"/>
                    <a:pt x="313307" y="2752658"/>
                    <a:pt x="249461" y="2745149"/>
                  </a:cubicBezTo>
                  <a:cubicBezTo>
                    <a:pt x="287018" y="2730127"/>
                    <a:pt x="384665" y="2831525"/>
                    <a:pt x="414711" y="2906636"/>
                  </a:cubicBezTo>
                  <a:cubicBezTo>
                    <a:pt x="414711" y="2906636"/>
                    <a:pt x="414711" y="2906636"/>
                    <a:pt x="407199" y="2850303"/>
                  </a:cubicBezTo>
                  <a:cubicBezTo>
                    <a:pt x="437245" y="2880346"/>
                    <a:pt x="433488" y="2891615"/>
                    <a:pt x="441001" y="2944191"/>
                  </a:cubicBezTo>
                  <a:cubicBezTo>
                    <a:pt x="459779" y="2884101"/>
                    <a:pt x="493580" y="2880346"/>
                    <a:pt x="527381" y="2884101"/>
                  </a:cubicBezTo>
                  <a:cubicBezTo>
                    <a:pt x="523626" y="2891615"/>
                    <a:pt x="516114" y="2884101"/>
                    <a:pt x="512359" y="2891615"/>
                  </a:cubicBezTo>
                  <a:cubicBezTo>
                    <a:pt x="512359" y="2936682"/>
                    <a:pt x="531137" y="2962969"/>
                    <a:pt x="549916" y="2947948"/>
                  </a:cubicBezTo>
                  <a:cubicBezTo>
                    <a:pt x="613762" y="2970480"/>
                    <a:pt x="568695" y="2884101"/>
                    <a:pt x="587473" y="2846546"/>
                  </a:cubicBezTo>
                  <a:cubicBezTo>
                    <a:pt x="587473" y="2846546"/>
                    <a:pt x="587473" y="2846546"/>
                    <a:pt x="561182" y="2786458"/>
                  </a:cubicBezTo>
                  <a:cubicBezTo>
                    <a:pt x="561182" y="2786458"/>
                    <a:pt x="561182" y="2786458"/>
                    <a:pt x="332086" y="2621213"/>
                  </a:cubicBezTo>
                  <a:cubicBezTo>
                    <a:pt x="287018" y="2534835"/>
                    <a:pt x="317063" y="2482259"/>
                    <a:pt x="328330" y="2407150"/>
                  </a:cubicBezTo>
                  <a:cubicBezTo>
                    <a:pt x="328330" y="2407150"/>
                    <a:pt x="328330" y="2407150"/>
                    <a:pt x="275750" y="2399636"/>
                  </a:cubicBezTo>
                  <a:cubicBezTo>
                    <a:pt x="260728" y="2320771"/>
                    <a:pt x="253216" y="2241903"/>
                    <a:pt x="324574" y="2275703"/>
                  </a:cubicBezTo>
                  <a:cubicBezTo>
                    <a:pt x="313307" y="2283217"/>
                    <a:pt x="317063" y="2290724"/>
                    <a:pt x="320819" y="2309503"/>
                  </a:cubicBezTo>
                  <a:cubicBezTo>
                    <a:pt x="328330" y="2309503"/>
                    <a:pt x="332086" y="2313258"/>
                    <a:pt x="339597" y="2317016"/>
                  </a:cubicBezTo>
                  <a:cubicBezTo>
                    <a:pt x="339597" y="2317016"/>
                    <a:pt x="339597" y="2317016"/>
                    <a:pt x="347109" y="2320771"/>
                  </a:cubicBezTo>
                  <a:cubicBezTo>
                    <a:pt x="309552" y="2238149"/>
                    <a:pt x="287018" y="2189328"/>
                    <a:pt x="283262" y="2181816"/>
                  </a:cubicBezTo>
                  <a:cubicBezTo>
                    <a:pt x="388421" y="2309503"/>
                    <a:pt x="369643" y="2166794"/>
                    <a:pt x="456023" y="2170551"/>
                  </a:cubicBezTo>
                  <a:cubicBezTo>
                    <a:pt x="456023" y="2170551"/>
                    <a:pt x="456023" y="2170551"/>
                    <a:pt x="392177" y="2031596"/>
                  </a:cubicBezTo>
                  <a:cubicBezTo>
                    <a:pt x="388421" y="2129240"/>
                    <a:pt x="350864" y="2042862"/>
                    <a:pt x="332086" y="2016574"/>
                  </a:cubicBezTo>
                  <a:cubicBezTo>
                    <a:pt x="354620" y="2005308"/>
                    <a:pt x="347109" y="1975264"/>
                    <a:pt x="332086" y="1941463"/>
                  </a:cubicBezTo>
                  <a:cubicBezTo>
                    <a:pt x="332086" y="1941463"/>
                    <a:pt x="332086" y="1941463"/>
                    <a:pt x="309552" y="1892642"/>
                  </a:cubicBezTo>
                  <a:cubicBezTo>
                    <a:pt x="309552" y="1892642"/>
                    <a:pt x="309552" y="1892642"/>
                    <a:pt x="302040" y="1866352"/>
                  </a:cubicBezTo>
                  <a:cubicBezTo>
                    <a:pt x="302040" y="1866352"/>
                    <a:pt x="302040" y="1866352"/>
                    <a:pt x="298285" y="1866352"/>
                  </a:cubicBezTo>
                  <a:cubicBezTo>
                    <a:pt x="932996" y="784756"/>
                    <a:pt x="474802" y="1565911"/>
                    <a:pt x="617518" y="1325556"/>
                  </a:cubicBezTo>
                  <a:cubicBezTo>
                    <a:pt x="617518" y="1325556"/>
                    <a:pt x="617518" y="1325556"/>
                    <a:pt x="621274" y="1325556"/>
                  </a:cubicBezTo>
                  <a:cubicBezTo>
                    <a:pt x="621274" y="1325556"/>
                    <a:pt x="621274" y="1325556"/>
                    <a:pt x="625030" y="1321800"/>
                  </a:cubicBezTo>
                  <a:cubicBezTo>
                    <a:pt x="625030" y="1321800"/>
                    <a:pt x="625030" y="1321800"/>
                    <a:pt x="636297" y="1321800"/>
                  </a:cubicBezTo>
                  <a:cubicBezTo>
                    <a:pt x="636297" y="1321800"/>
                    <a:pt x="636297" y="1321800"/>
                    <a:pt x="636297" y="1329311"/>
                  </a:cubicBezTo>
                  <a:cubicBezTo>
                    <a:pt x="685121" y="1333066"/>
                    <a:pt x="767746" y="1306777"/>
                    <a:pt x="824081" y="1280488"/>
                  </a:cubicBezTo>
                  <a:cubicBezTo>
                    <a:pt x="816570" y="1265467"/>
                    <a:pt x="872905" y="1171577"/>
                    <a:pt x="899195" y="1115244"/>
                  </a:cubicBezTo>
                  <a:cubicBezTo>
                    <a:pt x="794035" y="1126511"/>
                    <a:pt x="846615" y="1092711"/>
                    <a:pt x="831592" y="1062667"/>
                  </a:cubicBezTo>
                  <a:cubicBezTo>
                    <a:pt x="842860" y="1062667"/>
                    <a:pt x="861638" y="1058912"/>
                    <a:pt x="861638" y="1055155"/>
                  </a:cubicBezTo>
                  <a:cubicBezTo>
                    <a:pt x="872905" y="1036377"/>
                    <a:pt x="839104" y="1040133"/>
                    <a:pt x="831592" y="1025111"/>
                  </a:cubicBezTo>
                  <a:cubicBezTo>
                    <a:pt x="730189" y="1077690"/>
                    <a:pt x="621274" y="1111488"/>
                    <a:pt x="594984" y="1186600"/>
                  </a:cubicBezTo>
                  <a:cubicBezTo>
                    <a:pt x="632541" y="1209135"/>
                    <a:pt x="643808" y="1145288"/>
                    <a:pt x="685121" y="1152799"/>
                  </a:cubicBezTo>
                  <a:cubicBezTo>
                    <a:pt x="662587" y="1182844"/>
                    <a:pt x="636297" y="1201621"/>
                    <a:pt x="602496" y="1212888"/>
                  </a:cubicBezTo>
                  <a:cubicBezTo>
                    <a:pt x="602496" y="1212888"/>
                    <a:pt x="602496" y="1212888"/>
                    <a:pt x="600618" y="1213359"/>
                  </a:cubicBezTo>
                  <a:lnTo>
                    <a:pt x="587677" y="1216592"/>
                  </a:lnTo>
                  <a:lnTo>
                    <a:pt x="589150" y="1214064"/>
                  </a:lnTo>
                  <a:cubicBezTo>
                    <a:pt x="595549" y="1203046"/>
                    <a:pt x="595571" y="1202912"/>
                    <a:pt x="587473" y="1216643"/>
                  </a:cubicBezTo>
                  <a:lnTo>
                    <a:pt x="587677" y="1216592"/>
                  </a:lnTo>
                  <a:lnTo>
                    <a:pt x="580687" y="1228600"/>
                  </a:lnTo>
                  <a:cubicBezTo>
                    <a:pt x="531882" y="1312345"/>
                    <a:pt x="356826" y="1611559"/>
                    <a:pt x="232585" y="1823706"/>
                  </a:cubicBezTo>
                  <a:lnTo>
                    <a:pt x="190004" y="1896397"/>
                  </a:lnTo>
                  <a:lnTo>
                    <a:pt x="189370" y="1896397"/>
                  </a:lnTo>
                  <a:cubicBezTo>
                    <a:pt x="56982" y="2123138"/>
                    <a:pt x="92015" y="2063636"/>
                    <a:pt x="182966" y="1908412"/>
                  </a:cubicBezTo>
                  <a:lnTo>
                    <a:pt x="190004" y="1896397"/>
                  </a:lnTo>
                  <a:lnTo>
                    <a:pt x="193126" y="1896397"/>
                  </a:lnTo>
                  <a:cubicBezTo>
                    <a:pt x="193126" y="1896397"/>
                    <a:pt x="193126" y="1896397"/>
                    <a:pt x="193126" y="1900153"/>
                  </a:cubicBezTo>
                  <a:cubicBezTo>
                    <a:pt x="193126" y="1900153"/>
                    <a:pt x="193126" y="1900153"/>
                    <a:pt x="193126" y="1907664"/>
                  </a:cubicBezTo>
                  <a:cubicBezTo>
                    <a:pt x="193126" y="1907664"/>
                    <a:pt x="193126" y="1907664"/>
                    <a:pt x="200637" y="1937709"/>
                  </a:cubicBezTo>
                  <a:cubicBezTo>
                    <a:pt x="208148" y="1956485"/>
                    <a:pt x="211904" y="1979019"/>
                    <a:pt x="215660" y="2001552"/>
                  </a:cubicBezTo>
                  <a:cubicBezTo>
                    <a:pt x="215660" y="2001552"/>
                    <a:pt x="215660" y="2001552"/>
                    <a:pt x="185614" y="2039108"/>
                  </a:cubicBezTo>
                  <a:cubicBezTo>
                    <a:pt x="185614" y="2039108"/>
                    <a:pt x="185614" y="2039108"/>
                    <a:pt x="230682" y="2125486"/>
                  </a:cubicBezTo>
                  <a:cubicBezTo>
                    <a:pt x="200637" y="2091685"/>
                    <a:pt x="166836" y="2125486"/>
                    <a:pt x="133035" y="2031596"/>
                  </a:cubicBezTo>
                  <a:cubicBezTo>
                    <a:pt x="99233" y="2054130"/>
                    <a:pt x="166836" y="2125486"/>
                    <a:pt x="170591" y="2185573"/>
                  </a:cubicBezTo>
                  <a:cubicBezTo>
                    <a:pt x="170591" y="2185573"/>
                    <a:pt x="170591" y="2185573"/>
                    <a:pt x="226927" y="2200593"/>
                  </a:cubicBezTo>
                  <a:cubicBezTo>
                    <a:pt x="196881" y="2196838"/>
                    <a:pt x="223171" y="2324525"/>
                    <a:pt x="163080" y="2245657"/>
                  </a:cubicBezTo>
                  <a:cubicBezTo>
                    <a:pt x="163080" y="2245657"/>
                    <a:pt x="163080" y="2245657"/>
                    <a:pt x="84211" y="2114217"/>
                  </a:cubicBezTo>
                  <a:cubicBezTo>
                    <a:pt x="84211" y="2114217"/>
                    <a:pt x="84211" y="2114217"/>
                    <a:pt x="57921" y="2163037"/>
                  </a:cubicBezTo>
                  <a:cubicBezTo>
                    <a:pt x="57921" y="2163037"/>
                    <a:pt x="57921" y="2163037"/>
                    <a:pt x="16608" y="2042862"/>
                  </a:cubicBezTo>
                  <a:cubicBezTo>
                    <a:pt x="16608" y="2042862"/>
                    <a:pt x="16608" y="2042862"/>
                    <a:pt x="50409" y="2065397"/>
                  </a:cubicBezTo>
                  <a:cubicBezTo>
                    <a:pt x="39142" y="2042862"/>
                    <a:pt x="32570" y="2024086"/>
                    <a:pt x="28814" y="2008593"/>
                  </a:cubicBezTo>
                  <a:lnTo>
                    <a:pt x="24307" y="1972989"/>
                  </a:lnTo>
                  <a:lnTo>
                    <a:pt x="39524" y="1947023"/>
                  </a:lnTo>
                  <a:cubicBezTo>
                    <a:pt x="74513" y="1887280"/>
                    <a:pt x="114821" y="1818275"/>
                    <a:pt x="78383" y="1880064"/>
                  </a:cubicBezTo>
                  <a:lnTo>
                    <a:pt x="74889" y="1885994"/>
                  </a:lnTo>
                  <a:lnTo>
                    <a:pt x="78342" y="1880085"/>
                  </a:lnTo>
                  <a:cubicBezTo>
                    <a:pt x="155099" y="1748757"/>
                    <a:pt x="298285" y="1503943"/>
                    <a:pt x="549916" y="1073935"/>
                  </a:cubicBezTo>
                  <a:cubicBezTo>
                    <a:pt x="572450" y="1092711"/>
                    <a:pt x="591228" y="1107735"/>
                    <a:pt x="681365" y="1051399"/>
                  </a:cubicBezTo>
                  <a:cubicBezTo>
                    <a:pt x="726433" y="972533"/>
                    <a:pt x="790280" y="950000"/>
                    <a:pt x="914218" y="934978"/>
                  </a:cubicBezTo>
                  <a:cubicBezTo>
                    <a:pt x="831592" y="968778"/>
                    <a:pt x="917973" y="980044"/>
                    <a:pt x="891683" y="1025111"/>
                  </a:cubicBezTo>
                  <a:cubicBezTo>
                    <a:pt x="989332" y="1025111"/>
                    <a:pt x="1004354" y="968778"/>
                    <a:pt x="1045667" y="931222"/>
                  </a:cubicBezTo>
                  <a:cubicBezTo>
                    <a:pt x="1075712" y="957511"/>
                    <a:pt x="1098246" y="980044"/>
                    <a:pt x="1019377" y="995066"/>
                  </a:cubicBezTo>
                  <a:cubicBezTo>
                    <a:pt x="1026888" y="1066422"/>
                    <a:pt x="1120780" y="957511"/>
                    <a:pt x="1143315" y="1025111"/>
                  </a:cubicBezTo>
                  <a:cubicBezTo>
                    <a:pt x="1406213" y="953755"/>
                    <a:pt x="1293542" y="743445"/>
                    <a:pt x="1624039" y="750957"/>
                  </a:cubicBezTo>
                  <a:cubicBezTo>
                    <a:pt x="1624039" y="750957"/>
                    <a:pt x="1624039" y="750957"/>
                    <a:pt x="1620286" y="781001"/>
                  </a:cubicBezTo>
                  <a:cubicBezTo>
                    <a:pt x="1804314" y="694623"/>
                    <a:pt x="1928250" y="702135"/>
                    <a:pt x="2101014" y="630779"/>
                  </a:cubicBezTo>
                  <a:cubicBezTo>
                    <a:pt x="2101014" y="630779"/>
                    <a:pt x="2101014" y="630779"/>
                    <a:pt x="2262508" y="664579"/>
                  </a:cubicBezTo>
                  <a:cubicBezTo>
                    <a:pt x="2232460" y="687112"/>
                    <a:pt x="2161104" y="762223"/>
                    <a:pt x="2209928" y="784756"/>
                  </a:cubicBezTo>
                  <a:cubicBezTo>
                    <a:pt x="2123546" y="732179"/>
                    <a:pt x="2055942" y="777245"/>
                    <a:pt x="1973318" y="754712"/>
                  </a:cubicBezTo>
                  <a:cubicBezTo>
                    <a:pt x="1969562" y="777245"/>
                    <a:pt x="2003366" y="784756"/>
                    <a:pt x="2018386" y="792267"/>
                  </a:cubicBezTo>
                  <a:cubicBezTo>
                    <a:pt x="1973318" y="803534"/>
                    <a:pt x="1943272" y="777245"/>
                    <a:pt x="1886940" y="803534"/>
                  </a:cubicBezTo>
                  <a:cubicBezTo>
                    <a:pt x="1894450" y="818556"/>
                    <a:pt x="1962051" y="818556"/>
                    <a:pt x="1916983" y="841089"/>
                  </a:cubicBezTo>
                  <a:cubicBezTo>
                    <a:pt x="1916983" y="841089"/>
                    <a:pt x="1916983" y="841089"/>
                    <a:pt x="1823092" y="818556"/>
                  </a:cubicBezTo>
                  <a:cubicBezTo>
                    <a:pt x="1721687" y="867378"/>
                    <a:pt x="1800557" y="938733"/>
                    <a:pt x="1669107" y="950000"/>
                  </a:cubicBezTo>
                  <a:cubicBezTo>
                    <a:pt x="1680377" y="904934"/>
                    <a:pt x="1714178" y="833578"/>
                    <a:pt x="1759245" y="811045"/>
                  </a:cubicBezTo>
                  <a:cubicBezTo>
                    <a:pt x="1699152" y="818556"/>
                    <a:pt x="1830603" y="765979"/>
                    <a:pt x="1770511" y="758468"/>
                  </a:cubicBezTo>
                  <a:cubicBezTo>
                    <a:pt x="1702909" y="837334"/>
                    <a:pt x="1650329" y="803534"/>
                    <a:pt x="1548928" y="867378"/>
                  </a:cubicBezTo>
                  <a:cubicBezTo>
                    <a:pt x="1560194" y="856112"/>
                    <a:pt x="1560194" y="844845"/>
                    <a:pt x="1586483" y="833578"/>
                  </a:cubicBezTo>
                  <a:cubicBezTo>
                    <a:pt x="1586483" y="833578"/>
                    <a:pt x="1586483" y="833578"/>
                    <a:pt x="1421235" y="848600"/>
                  </a:cubicBezTo>
                  <a:cubicBezTo>
                    <a:pt x="1470059" y="874889"/>
                    <a:pt x="1297298" y="923711"/>
                    <a:pt x="1327343" y="972533"/>
                  </a:cubicBezTo>
                  <a:cubicBezTo>
                    <a:pt x="1503860" y="946244"/>
                    <a:pt x="1443769" y="931222"/>
                    <a:pt x="1646574" y="908689"/>
                  </a:cubicBezTo>
                  <a:cubicBezTo>
                    <a:pt x="1593994" y="934978"/>
                    <a:pt x="1537661" y="1006333"/>
                    <a:pt x="1518883" y="1062667"/>
                  </a:cubicBezTo>
                  <a:lnTo>
                    <a:pt x="1518824" y="1062652"/>
                  </a:lnTo>
                  <a:lnTo>
                    <a:pt x="1519294" y="1067591"/>
                  </a:lnTo>
                  <a:cubicBezTo>
                    <a:pt x="1517706" y="1069443"/>
                    <a:pt x="1514531" y="1071295"/>
                    <a:pt x="1510298" y="1073147"/>
                  </a:cubicBezTo>
                  <a:cubicBezTo>
                    <a:pt x="1510298" y="1073147"/>
                    <a:pt x="1510298" y="1073147"/>
                    <a:pt x="1511357" y="1071758"/>
                  </a:cubicBezTo>
                  <a:lnTo>
                    <a:pt x="1518379" y="1062541"/>
                  </a:lnTo>
                  <a:lnTo>
                    <a:pt x="1503860" y="1058912"/>
                  </a:lnTo>
                  <a:cubicBezTo>
                    <a:pt x="1488837" y="1119000"/>
                    <a:pt x="1522639" y="1126511"/>
                    <a:pt x="1545173" y="1216643"/>
                  </a:cubicBezTo>
                  <a:cubicBezTo>
                    <a:pt x="1620286" y="1126511"/>
                    <a:pt x="1691643" y="1164068"/>
                    <a:pt x="1789292" y="1100223"/>
                  </a:cubicBezTo>
                  <a:cubicBezTo>
                    <a:pt x="1793048" y="1047644"/>
                    <a:pt x="1710420" y="1055155"/>
                    <a:pt x="1661601" y="1081444"/>
                  </a:cubicBezTo>
                  <a:cubicBezTo>
                    <a:pt x="1661601" y="1081444"/>
                    <a:pt x="1661601" y="1081444"/>
                    <a:pt x="1744225" y="1025111"/>
                  </a:cubicBezTo>
                  <a:cubicBezTo>
                    <a:pt x="1744225" y="1025111"/>
                    <a:pt x="1744225" y="1025111"/>
                    <a:pt x="1732955" y="1051399"/>
                  </a:cubicBezTo>
                  <a:cubicBezTo>
                    <a:pt x="1732955" y="1051399"/>
                    <a:pt x="1732955" y="1051399"/>
                    <a:pt x="1973318" y="1006333"/>
                  </a:cubicBezTo>
                  <a:cubicBezTo>
                    <a:pt x="1928250" y="1021355"/>
                    <a:pt x="1920741" y="1051399"/>
                    <a:pt x="1901958" y="1081444"/>
                  </a:cubicBezTo>
                  <a:cubicBezTo>
                    <a:pt x="1935761" y="1073935"/>
                    <a:pt x="1965807" y="1077690"/>
                    <a:pt x="2003366" y="1085200"/>
                  </a:cubicBezTo>
                  <a:cubicBezTo>
                    <a:pt x="1984589" y="1040133"/>
                    <a:pt x="1980830" y="1006333"/>
                    <a:pt x="2010872" y="998822"/>
                  </a:cubicBezTo>
                  <a:cubicBezTo>
                    <a:pt x="2164861" y="968778"/>
                    <a:pt x="2258753" y="991311"/>
                    <a:pt x="2330110" y="1028866"/>
                  </a:cubicBezTo>
                  <a:cubicBezTo>
                    <a:pt x="2330110" y="1028866"/>
                    <a:pt x="2330110" y="1028866"/>
                    <a:pt x="2345133" y="1021355"/>
                  </a:cubicBezTo>
                  <a:cubicBezTo>
                    <a:pt x="2307576" y="980044"/>
                    <a:pt x="2431515" y="904934"/>
                    <a:pt x="2465316" y="844845"/>
                  </a:cubicBezTo>
                  <a:cubicBezTo>
                    <a:pt x="2476583" y="893667"/>
                    <a:pt x="2551698" y="856112"/>
                    <a:pt x="2600525" y="867378"/>
                  </a:cubicBezTo>
                  <a:cubicBezTo>
                    <a:pt x="2608030" y="807290"/>
                    <a:pt x="2559210" y="735934"/>
                    <a:pt x="2491603" y="702135"/>
                  </a:cubicBezTo>
                  <a:cubicBezTo>
                    <a:pt x="2405223" y="781001"/>
                    <a:pt x="2450295" y="769734"/>
                    <a:pt x="2420246" y="856112"/>
                  </a:cubicBezTo>
                  <a:cubicBezTo>
                    <a:pt x="2420246" y="856112"/>
                    <a:pt x="2420246" y="856112"/>
                    <a:pt x="2270020" y="950000"/>
                  </a:cubicBezTo>
                  <a:cubicBezTo>
                    <a:pt x="2270020" y="950000"/>
                    <a:pt x="2270020" y="950000"/>
                    <a:pt x="2292553" y="893667"/>
                  </a:cubicBezTo>
                  <a:cubicBezTo>
                    <a:pt x="2206174" y="893667"/>
                    <a:pt x="2142324" y="976289"/>
                    <a:pt x="2134812" y="916200"/>
                  </a:cubicBezTo>
                  <a:cubicBezTo>
                    <a:pt x="2164861" y="863623"/>
                    <a:pt x="2243729" y="871134"/>
                    <a:pt x="2277529" y="818556"/>
                  </a:cubicBezTo>
                  <a:cubicBezTo>
                    <a:pt x="2277529" y="818556"/>
                    <a:pt x="2277529" y="818556"/>
                    <a:pt x="2217439" y="811045"/>
                  </a:cubicBezTo>
                  <a:cubicBezTo>
                    <a:pt x="2296310" y="728423"/>
                    <a:pt x="2281286" y="856112"/>
                    <a:pt x="2386446" y="784756"/>
                  </a:cubicBezTo>
                  <a:cubicBezTo>
                    <a:pt x="2330110" y="743445"/>
                    <a:pt x="2393959" y="777245"/>
                    <a:pt x="2435269" y="732179"/>
                  </a:cubicBezTo>
                  <a:cubicBezTo>
                    <a:pt x="2386446" y="705890"/>
                    <a:pt x="2236218" y="799778"/>
                    <a:pt x="2247483" y="702135"/>
                  </a:cubicBezTo>
                  <a:cubicBezTo>
                    <a:pt x="2300065" y="649557"/>
                    <a:pt x="2476583" y="750957"/>
                    <a:pt x="2532917" y="645802"/>
                  </a:cubicBezTo>
                  <a:cubicBezTo>
                    <a:pt x="2532917" y="645802"/>
                    <a:pt x="2532917" y="645802"/>
                    <a:pt x="2532917" y="657068"/>
                  </a:cubicBezTo>
                  <a:cubicBezTo>
                    <a:pt x="2623054" y="640168"/>
                    <a:pt x="2662488" y="604256"/>
                    <a:pt x="2690831" y="568343"/>
                  </a:cubicBezTo>
                  <a:lnTo>
                    <a:pt x="2716751" y="533397"/>
                  </a:lnTo>
                  <a:lnTo>
                    <a:pt x="2713624" y="533397"/>
                  </a:lnTo>
                  <a:lnTo>
                    <a:pt x="2724735" y="528634"/>
                  </a:lnTo>
                  <a:lnTo>
                    <a:pt x="2717238" y="533132"/>
                  </a:lnTo>
                  <a:lnTo>
                    <a:pt x="2761308" y="532725"/>
                  </a:lnTo>
                  <a:cubicBezTo>
                    <a:pt x="2804969" y="522338"/>
                    <a:pt x="2846517" y="487130"/>
                    <a:pt x="2885951" y="473047"/>
                  </a:cubicBezTo>
                  <a:cubicBezTo>
                    <a:pt x="2885951" y="473047"/>
                    <a:pt x="2885951" y="473047"/>
                    <a:pt x="2893462" y="499336"/>
                  </a:cubicBezTo>
                  <a:cubicBezTo>
                    <a:pt x="2893462" y="499336"/>
                    <a:pt x="2893462" y="499336"/>
                    <a:pt x="2964820" y="469291"/>
                  </a:cubicBezTo>
                  <a:cubicBezTo>
                    <a:pt x="2942286" y="525624"/>
                    <a:pt x="2874684" y="491825"/>
                    <a:pt x="2810837" y="514358"/>
                  </a:cubicBezTo>
                  <a:cubicBezTo>
                    <a:pt x="2810837" y="514358"/>
                    <a:pt x="2810837" y="514358"/>
                    <a:pt x="2833372" y="559424"/>
                  </a:cubicBezTo>
                  <a:cubicBezTo>
                    <a:pt x="2743233" y="525624"/>
                    <a:pt x="2713188" y="619513"/>
                    <a:pt x="2664363" y="675846"/>
                  </a:cubicBezTo>
                  <a:cubicBezTo>
                    <a:pt x="2739484" y="612002"/>
                    <a:pt x="2908486" y="623268"/>
                    <a:pt x="2904730" y="529380"/>
                  </a:cubicBezTo>
                  <a:cubicBezTo>
                    <a:pt x="2904730" y="529380"/>
                    <a:pt x="2904730" y="529380"/>
                    <a:pt x="2972329" y="559424"/>
                  </a:cubicBezTo>
                  <a:cubicBezTo>
                    <a:pt x="2972329" y="559424"/>
                    <a:pt x="2972329" y="559424"/>
                    <a:pt x="2991107" y="536891"/>
                  </a:cubicBezTo>
                  <a:cubicBezTo>
                    <a:pt x="3039932" y="563180"/>
                    <a:pt x="3013642" y="627024"/>
                    <a:pt x="2942286" y="657068"/>
                  </a:cubicBezTo>
                  <a:cubicBezTo>
                    <a:pt x="2923508" y="649557"/>
                    <a:pt x="2916001" y="645802"/>
                    <a:pt x="2919753" y="634535"/>
                  </a:cubicBezTo>
                  <a:cubicBezTo>
                    <a:pt x="2889708" y="664579"/>
                    <a:pt x="2867174" y="709646"/>
                    <a:pt x="2777034" y="720912"/>
                  </a:cubicBezTo>
                  <a:cubicBezTo>
                    <a:pt x="2777034" y="720912"/>
                    <a:pt x="2777034" y="720912"/>
                    <a:pt x="2814594" y="683357"/>
                  </a:cubicBezTo>
                  <a:cubicBezTo>
                    <a:pt x="2709434" y="709646"/>
                    <a:pt x="2615545" y="754712"/>
                    <a:pt x="2593009" y="807290"/>
                  </a:cubicBezTo>
                  <a:cubicBezTo>
                    <a:pt x="2750747" y="784756"/>
                    <a:pt x="2904730" y="750957"/>
                    <a:pt x="3047446" y="709646"/>
                  </a:cubicBezTo>
                  <a:cubicBezTo>
                    <a:pt x="3062467" y="596980"/>
                    <a:pt x="3100022" y="521869"/>
                    <a:pt x="3096267" y="420469"/>
                  </a:cubicBezTo>
                  <a:cubicBezTo>
                    <a:pt x="3186403" y="379158"/>
                    <a:pt x="3314096" y="330337"/>
                    <a:pt x="3407986" y="341603"/>
                  </a:cubicBezTo>
                  <a:cubicBezTo>
                    <a:pt x="3407986" y="341603"/>
                    <a:pt x="3407986" y="341603"/>
                    <a:pt x="3407986" y="364136"/>
                  </a:cubicBezTo>
                  <a:cubicBezTo>
                    <a:pt x="3449298" y="364136"/>
                    <a:pt x="3486855" y="349114"/>
                    <a:pt x="3516901" y="330337"/>
                  </a:cubicBezTo>
                  <a:cubicBezTo>
                    <a:pt x="3565725" y="341603"/>
                    <a:pt x="3498122" y="386670"/>
                    <a:pt x="3531924" y="394181"/>
                  </a:cubicBezTo>
                  <a:cubicBezTo>
                    <a:pt x="3531924" y="394181"/>
                    <a:pt x="3531924" y="394181"/>
                    <a:pt x="3663373" y="326581"/>
                  </a:cubicBezTo>
                  <a:cubicBezTo>
                    <a:pt x="3667128" y="371647"/>
                    <a:pt x="3550702" y="401692"/>
                    <a:pt x="3494367" y="420469"/>
                  </a:cubicBezTo>
                  <a:cubicBezTo>
                    <a:pt x="3505634" y="412958"/>
                    <a:pt x="3524412" y="401692"/>
                    <a:pt x="3516901" y="394181"/>
                  </a:cubicBezTo>
                  <a:cubicBezTo>
                    <a:pt x="3445543" y="394181"/>
                    <a:pt x="3344139" y="503091"/>
                    <a:pt x="3299076" y="446758"/>
                  </a:cubicBezTo>
                  <a:cubicBezTo>
                    <a:pt x="3272783" y="465536"/>
                    <a:pt x="3351651" y="382914"/>
                    <a:pt x="3242741" y="405447"/>
                  </a:cubicBezTo>
                  <a:cubicBezTo>
                    <a:pt x="3167625" y="401692"/>
                    <a:pt x="3160115" y="465536"/>
                    <a:pt x="3156359" y="484314"/>
                  </a:cubicBezTo>
                  <a:cubicBezTo>
                    <a:pt x="3160115" y="510602"/>
                    <a:pt x="3276541" y="488069"/>
                    <a:pt x="3246495" y="529380"/>
                  </a:cubicBezTo>
                  <a:cubicBezTo>
                    <a:pt x="3299076" y="510602"/>
                    <a:pt x="3314096" y="473047"/>
                    <a:pt x="3392963" y="480558"/>
                  </a:cubicBezTo>
                  <a:cubicBezTo>
                    <a:pt x="3336628" y="495580"/>
                    <a:pt x="3276541" y="566935"/>
                    <a:pt x="3235226" y="536891"/>
                  </a:cubicBezTo>
                  <a:cubicBezTo>
                    <a:pt x="3137581" y="612002"/>
                    <a:pt x="3186403" y="724668"/>
                    <a:pt x="3238984" y="717157"/>
                  </a:cubicBezTo>
                  <a:cubicBezTo>
                    <a:pt x="3216449" y="683357"/>
                    <a:pt x="3426764" y="619513"/>
                    <a:pt x="3269030" y="608246"/>
                  </a:cubicBezTo>
                  <a:cubicBezTo>
                    <a:pt x="3321605" y="544402"/>
                    <a:pt x="3438031" y="514358"/>
                    <a:pt x="3516901" y="461780"/>
                  </a:cubicBezTo>
                  <a:cubicBezTo>
                    <a:pt x="3516901" y="461780"/>
                    <a:pt x="3516901" y="461780"/>
                    <a:pt x="3513145" y="473047"/>
                  </a:cubicBezTo>
                  <a:cubicBezTo>
                    <a:pt x="3513145" y="473047"/>
                    <a:pt x="3513145" y="473047"/>
                    <a:pt x="3614549" y="435492"/>
                  </a:cubicBezTo>
                  <a:cubicBezTo>
                    <a:pt x="3603282" y="450514"/>
                    <a:pt x="3576992" y="469291"/>
                    <a:pt x="3580747" y="495580"/>
                  </a:cubicBezTo>
                  <a:cubicBezTo>
                    <a:pt x="3580747" y="495580"/>
                    <a:pt x="3580747" y="495580"/>
                    <a:pt x="3708441" y="390425"/>
                  </a:cubicBezTo>
                  <a:cubicBezTo>
                    <a:pt x="3637083" y="458025"/>
                    <a:pt x="3764776" y="409203"/>
                    <a:pt x="3809844" y="420469"/>
                  </a:cubicBezTo>
                  <a:cubicBezTo>
                    <a:pt x="3813600" y="375403"/>
                    <a:pt x="3862424" y="334092"/>
                    <a:pt x="3802333" y="326581"/>
                  </a:cubicBezTo>
                  <a:cubicBezTo>
                    <a:pt x="3734731" y="315314"/>
                    <a:pt x="3772288" y="356625"/>
                    <a:pt x="3719708" y="375403"/>
                  </a:cubicBezTo>
                  <a:cubicBezTo>
                    <a:pt x="3719708" y="375403"/>
                    <a:pt x="3719708" y="375403"/>
                    <a:pt x="3779799" y="292781"/>
                  </a:cubicBezTo>
                  <a:cubicBezTo>
                    <a:pt x="3779799" y="292781"/>
                    <a:pt x="3779799" y="292781"/>
                    <a:pt x="3791066" y="296537"/>
                  </a:cubicBezTo>
                  <a:cubicBezTo>
                    <a:pt x="3791066" y="296537"/>
                    <a:pt x="3791066" y="296537"/>
                    <a:pt x="3824867" y="236448"/>
                  </a:cubicBezTo>
                  <a:cubicBezTo>
                    <a:pt x="3930026" y="210159"/>
                    <a:pt x="3806089" y="364136"/>
                    <a:pt x="3930026" y="277759"/>
                  </a:cubicBezTo>
                  <a:cubicBezTo>
                    <a:pt x="3930026" y="277759"/>
                    <a:pt x="3930026" y="277759"/>
                    <a:pt x="3896225" y="217670"/>
                  </a:cubicBezTo>
                  <a:cubicBezTo>
                    <a:pt x="4057720" y="183871"/>
                    <a:pt x="4279305" y="206404"/>
                    <a:pt x="4384464" y="146315"/>
                  </a:cubicBezTo>
                  <a:cubicBezTo>
                    <a:pt x="4361930" y="191382"/>
                    <a:pt x="4365686" y="258981"/>
                    <a:pt x="4418266" y="281515"/>
                  </a:cubicBezTo>
                  <a:cubicBezTo>
                    <a:pt x="4365686" y="285270"/>
                    <a:pt x="4268038" y="311559"/>
                    <a:pt x="4200436" y="334092"/>
                  </a:cubicBezTo>
                  <a:cubicBezTo>
                    <a:pt x="4185413" y="326581"/>
                    <a:pt x="4268038" y="232693"/>
                    <a:pt x="4346908" y="228937"/>
                  </a:cubicBezTo>
                  <a:cubicBezTo>
                    <a:pt x="4279305" y="127538"/>
                    <a:pt x="4174146" y="345359"/>
                    <a:pt x="4136589" y="236448"/>
                  </a:cubicBezTo>
                  <a:cubicBezTo>
                    <a:pt x="3933782" y="247715"/>
                    <a:pt x="4020163" y="379158"/>
                    <a:pt x="3843646" y="356625"/>
                  </a:cubicBezTo>
                  <a:cubicBezTo>
                    <a:pt x="3854913" y="409203"/>
                    <a:pt x="3802333" y="394181"/>
                    <a:pt x="3806089" y="439247"/>
                  </a:cubicBezTo>
                  <a:cubicBezTo>
                    <a:pt x="3873691" y="506847"/>
                    <a:pt x="4020163" y="379158"/>
                    <a:pt x="4136589" y="379158"/>
                  </a:cubicBezTo>
                  <a:cubicBezTo>
                    <a:pt x="4125322" y="386670"/>
                    <a:pt x="4106544" y="401692"/>
                    <a:pt x="4106544" y="409203"/>
                  </a:cubicBezTo>
                  <a:cubicBezTo>
                    <a:pt x="4185413" y="405447"/>
                    <a:pt x="4211703" y="386670"/>
                    <a:pt x="4260527" y="352870"/>
                  </a:cubicBezTo>
                  <a:cubicBezTo>
                    <a:pt x="4260527" y="352870"/>
                    <a:pt x="4260527" y="352870"/>
                    <a:pt x="4253015" y="349114"/>
                  </a:cubicBezTo>
                  <a:cubicBezTo>
                    <a:pt x="4331885" y="277759"/>
                    <a:pt x="4316862" y="371647"/>
                    <a:pt x="4376953" y="379158"/>
                  </a:cubicBezTo>
                  <a:cubicBezTo>
                    <a:pt x="4399487" y="367892"/>
                    <a:pt x="4478357" y="360381"/>
                    <a:pt x="4455822" y="326581"/>
                  </a:cubicBezTo>
                  <a:cubicBezTo>
                    <a:pt x="4455822" y="326581"/>
                    <a:pt x="4455822" y="326581"/>
                    <a:pt x="4564737" y="349114"/>
                  </a:cubicBezTo>
                  <a:cubicBezTo>
                    <a:pt x="4564737" y="349114"/>
                    <a:pt x="4564737" y="349114"/>
                    <a:pt x="4545959" y="296537"/>
                  </a:cubicBezTo>
                  <a:cubicBezTo>
                    <a:pt x="4602294" y="277759"/>
                    <a:pt x="4621073" y="311559"/>
                    <a:pt x="4662385" y="262737"/>
                  </a:cubicBezTo>
                  <a:cubicBezTo>
                    <a:pt x="4662385" y="262737"/>
                    <a:pt x="4662385" y="262737"/>
                    <a:pt x="4651118" y="213915"/>
                  </a:cubicBezTo>
                  <a:cubicBezTo>
                    <a:pt x="4651118" y="213915"/>
                    <a:pt x="4651118" y="213915"/>
                    <a:pt x="4512158" y="232693"/>
                  </a:cubicBezTo>
                  <a:cubicBezTo>
                    <a:pt x="4576004" y="198893"/>
                    <a:pt x="4519669" y="180115"/>
                    <a:pt x="4591027" y="150071"/>
                  </a:cubicBezTo>
                  <a:cubicBezTo>
                    <a:pt x="4519669" y="225182"/>
                    <a:pt x="4658629" y="161337"/>
                    <a:pt x="4681164" y="206404"/>
                  </a:cubicBezTo>
                  <a:cubicBezTo>
                    <a:pt x="4681164" y="206404"/>
                    <a:pt x="4681164" y="206404"/>
                    <a:pt x="4729988" y="161337"/>
                  </a:cubicBezTo>
                  <a:cubicBezTo>
                    <a:pt x="4729988" y="161337"/>
                    <a:pt x="4729988" y="161337"/>
                    <a:pt x="4718720" y="180115"/>
                  </a:cubicBezTo>
                  <a:cubicBezTo>
                    <a:pt x="4767544" y="195137"/>
                    <a:pt x="4767544" y="146315"/>
                    <a:pt x="4820124" y="138804"/>
                  </a:cubicBezTo>
                  <a:cubicBezTo>
                    <a:pt x="4752522" y="127538"/>
                    <a:pt x="4703698" y="105004"/>
                    <a:pt x="4632340" y="161337"/>
                  </a:cubicBezTo>
                  <a:cubicBezTo>
                    <a:pt x="4681164" y="116271"/>
                    <a:pt x="4786323" y="56182"/>
                    <a:pt x="4812613" y="48671"/>
                  </a:cubicBezTo>
                  <a:cubicBezTo>
                    <a:pt x="4840780" y="29894"/>
                    <a:pt x="4867070" y="27077"/>
                    <a:pt x="4893360" y="28016"/>
                  </a:cubicBezTo>
                  <a:close/>
                  <a:moveTo>
                    <a:pt x="5072218" y="0"/>
                  </a:moveTo>
                  <a:lnTo>
                    <a:pt x="5128209" y="48559"/>
                  </a:lnTo>
                  <a:cubicBezTo>
                    <a:pt x="5046089" y="63500"/>
                    <a:pt x="5105813" y="93383"/>
                    <a:pt x="5019959" y="127000"/>
                  </a:cubicBezTo>
                  <a:cubicBezTo>
                    <a:pt x="4990097" y="89647"/>
                    <a:pt x="5109545" y="48559"/>
                    <a:pt x="507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1689431" y="2373540"/>
              <a:ext cx="1027352" cy="63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accent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134" name="TextBox 64"/>
          <p:cNvSpPr txBox="1"/>
          <p:nvPr/>
        </p:nvSpPr>
        <p:spPr>
          <a:xfrm flipH="1">
            <a:off x="8505979" y="2714933"/>
            <a:ext cx="277424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dirty="0" smtClean="0">
                <a:solidFill>
                  <a:schemeClr val="bg2">
                    <a:lumMod val="25000"/>
                  </a:schemeClr>
                </a:solidFill>
              </a:rPr>
              <a:t>理论讲解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36" name="组合 135"/>
          <p:cNvGrpSpPr/>
          <p:nvPr/>
        </p:nvGrpSpPr>
        <p:grpSpPr>
          <a:xfrm>
            <a:off x="7151458" y="3608875"/>
            <a:ext cx="1041968" cy="1077003"/>
            <a:chOff x="1591111" y="2096074"/>
            <a:chExt cx="1125672" cy="1163522"/>
          </a:xfrm>
        </p:grpSpPr>
        <p:sp>
          <p:nvSpPr>
            <p:cNvPr id="137" name="任意多边形 136"/>
            <p:cNvSpPr/>
            <p:nvPr/>
          </p:nvSpPr>
          <p:spPr bwMode="auto">
            <a:xfrm>
              <a:off x="1591111" y="2096074"/>
              <a:ext cx="1096183" cy="1163522"/>
            </a:xfrm>
            <a:custGeom>
              <a:avLst/>
              <a:gdLst>
                <a:gd name="connsiteX0" fmla="*/ 2170259 w 6637922"/>
                <a:gd name="connsiteY0" fmla="*/ 6905110 h 7045690"/>
                <a:gd name="connsiteX1" fmla="*/ 2176246 w 6637922"/>
                <a:gd name="connsiteY1" fmla="*/ 6908624 h 7045690"/>
                <a:gd name="connsiteX2" fmla="*/ 2185022 w 6637922"/>
                <a:gd name="connsiteY2" fmla="*/ 6914316 h 7045690"/>
                <a:gd name="connsiteX3" fmla="*/ 2169773 w 6637922"/>
                <a:gd name="connsiteY3" fmla="*/ 6905500 h 7045690"/>
                <a:gd name="connsiteX4" fmla="*/ 2330238 w 6637922"/>
                <a:gd name="connsiteY4" fmla="*/ 6763680 h 7045690"/>
                <a:gd name="connsiteX5" fmla="*/ 2329786 w 6637922"/>
                <a:gd name="connsiteY5" fmla="*/ 6764226 h 7045690"/>
                <a:gd name="connsiteX6" fmla="*/ 2316791 w 6637922"/>
                <a:gd name="connsiteY6" fmla="*/ 6779870 h 7045690"/>
                <a:gd name="connsiteX7" fmla="*/ 2349030 w 6637922"/>
                <a:gd name="connsiteY7" fmla="*/ 6819992 h 7045690"/>
                <a:gd name="connsiteX8" fmla="*/ 2183615 w 6637922"/>
                <a:gd name="connsiteY8" fmla="*/ 6894430 h 7045690"/>
                <a:gd name="connsiteX9" fmla="*/ 2170259 w 6637922"/>
                <a:gd name="connsiteY9" fmla="*/ 6905110 h 7045690"/>
                <a:gd name="connsiteX10" fmla="*/ 2148847 w 6637922"/>
                <a:gd name="connsiteY10" fmla="*/ 6892539 h 7045690"/>
                <a:gd name="connsiteX11" fmla="*/ 2063414 w 6637922"/>
                <a:gd name="connsiteY11" fmla="*/ 6842517 h 7045690"/>
                <a:gd name="connsiteX12" fmla="*/ 2074690 w 6637922"/>
                <a:gd name="connsiteY12" fmla="*/ 6842517 h 7045690"/>
                <a:gd name="connsiteX13" fmla="*/ 2108511 w 6637922"/>
                <a:gd name="connsiteY13" fmla="*/ 6831255 h 7045690"/>
                <a:gd name="connsiteX14" fmla="*/ 2183675 w 6637922"/>
                <a:gd name="connsiteY14" fmla="*/ 6812484 h 7045690"/>
                <a:gd name="connsiteX15" fmla="*/ 2330238 w 6637922"/>
                <a:gd name="connsiteY15" fmla="*/ 6763680 h 7045690"/>
                <a:gd name="connsiteX16" fmla="*/ 2354577 w 6637922"/>
                <a:gd name="connsiteY16" fmla="*/ 6756337 h 7045690"/>
                <a:gd name="connsiteX17" fmla="*/ 2349639 w 6637922"/>
                <a:gd name="connsiteY17" fmla="*/ 6757909 h 7045690"/>
                <a:gd name="connsiteX18" fmla="*/ 2329786 w 6637922"/>
                <a:gd name="connsiteY18" fmla="*/ 6764226 h 7045690"/>
                <a:gd name="connsiteX19" fmla="*/ 2364372 w 6637922"/>
                <a:gd name="connsiteY19" fmla="*/ 6753220 h 7045690"/>
                <a:gd name="connsiteX20" fmla="*/ 2354577 w 6637922"/>
                <a:gd name="connsiteY20" fmla="*/ 6756337 h 7045690"/>
                <a:gd name="connsiteX21" fmla="*/ 2360007 w 6637922"/>
                <a:gd name="connsiteY21" fmla="*/ 6754609 h 7045690"/>
                <a:gd name="connsiteX22" fmla="*/ 2364372 w 6637922"/>
                <a:gd name="connsiteY22" fmla="*/ 6753220 h 7045690"/>
                <a:gd name="connsiteX23" fmla="*/ 2025897 w 6637922"/>
                <a:gd name="connsiteY23" fmla="*/ 6699720 h 7045690"/>
                <a:gd name="connsiteX24" fmla="*/ 2026198 w 6637922"/>
                <a:gd name="connsiteY24" fmla="*/ 6699720 h 7045690"/>
                <a:gd name="connsiteX25" fmla="*/ 2032429 w 6637922"/>
                <a:gd name="connsiteY25" fmla="*/ 6703410 h 7045690"/>
                <a:gd name="connsiteX26" fmla="*/ 2025897 w 6637922"/>
                <a:gd name="connsiteY26" fmla="*/ 6699720 h 7045690"/>
                <a:gd name="connsiteX27" fmla="*/ 2945400 w 6637922"/>
                <a:gd name="connsiteY27" fmla="*/ 6670671 h 7045690"/>
                <a:gd name="connsiteX28" fmla="*/ 2927938 w 6637922"/>
                <a:gd name="connsiteY28" fmla="*/ 6699246 h 7045690"/>
                <a:gd name="connsiteX29" fmla="*/ 2889840 w 6637922"/>
                <a:gd name="connsiteY29" fmla="*/ 6677021 h 7045690"/>
                <a:gd name="connsiteX30" fmla="*/ 3088531 w 6637922"/>
                <a:gd name="connsiteY30" fmla="*/ 6646859 h 7045690"/>
                <a:gd name="connsiteX31" fmla="*/ 3118435 w 6637922"/>
                <a:gd name="connsiteY31" fmla="*/ 6703803 h 7045690"/>
                <a:gd name="connsiteX32" fmla="*/ 3002548 w 6637922"/>
                <a:gd name="connsiteY32" fmla="*/ 6662044 h 7045690"/>
                <a:gd name="connsiteX33" fmla="*/ 3085097 w 6637922"/>
                <a:gd name="connsiteY33" fmla="*/ 6640509 h 7045690"/>
                <a:gd name="connsiteX34" fmla="*/ 3151773 w 6637922"/>
                <a:gd name="connsiteY34" fmla="*/ 6640509 h 7045690"/>
                <a:gd name="connsiteX35" fmla="*/ 3088804 w 6637922"/>
                <a:gd name="connsiteY35" fmla="*/ 6646859 h 7045690"/>
                <a:gd name="connsiteX36" fmla="*/ 3085097 w 6637922"/>
                <a:gd name="connsiteY36" fmla="*/ 6640509 h 7045690"/>
                <a:gd name="connsiteX37" fmla="*/ 3235911 w 6637922"/>
                <a:gd name="connsiteY37" fmla="*/ 6624634 h 7045690"/>
                <a:gd name="connsiteX38" fmla="*/ 3151773 w 6637922"/>
                <a:gd name="connsiteY38" fmla="*/ 6640509 h 7045690"/>
                <a:gd name="connsiteX39" fmla="*/ 2972071 w 6637922"/>
                <a:gd name="connsiteY39" fmla="*/ 6621459 h 7045690"/>
                <a:gd name="connsiteX40" fmla="*/ 3002548 w 6637922"/>
                <a:gd name="connsiteY40" fmla="*/ 6663101 h 7045690"/>
                <a:gd name="connsiteX41" fmla="*/ 2945400 w 6637922"/>
                <a:gd name="connsiteY41" fmla="*/ 6670672 h 7045690"/>
                <a:gd name="connsiteX42" fmla="*/ 2006377 w 6637922"/>
                <a:gd name="connsiteY42" fmla="*/ 6616704 h 7045690"/>
                <a:gd name="connsiteX43" fmla="*/ 2009371 w 6637922"/>
                <a:gd name="connsiteY43" fmla="*/ 6618419 h 7045690"/>
                <a:gd name="connsiteX44" fmla="*/ 2013622 w 6637922"/>
                <a:gd name="connsiteY44" fmla="*/ 6620931 h 7045690"/>
                <a:gd name="connsiteX45" fmla="*/ 2005950 w 6637922"/>
                <a:gd name="connsiteY45" fmla="*/ 6616453 h 7045690"/>
                <a:gd name="connsiteX46" fmla="*/ 2006377 w 6637922"/>
                <a:gd name="connsiteY46" fmla="*/ 6616704 h 7045690"/>
                <a:gd name="connsiteX47" fmla="*/ 2005941 w 6637922"/>
                <a:gd name="connsiteY47" fmla="*/ 6616454 h 7045690"/>
                <a:gd name="connsiteX48" fmla="*/ 1972798 w 6637922"/>
                <a:gd name="connsiteY48" fmla="*/ 6598056 h 7045690"/>
                <a:gd name="connsiteX49" fmla="*/ 1982061 w 6637922"/>
                <a:gd name="connsiteY49" fmla="*/ 6602780 h 7045690"/>
                <a:gd name="connsiteX50" fmla="*/ 2005941 w 6637922"/>
                <a:gd name="connsiteY50" fmla="*/ 6616454 h 7045690"/>
                <a:gd name="connsiteX51" fmla="*/ 2003366 w 6637922"/>
                <a:gd name="connsiteY51" fmla="*/ 6617098 h 7045690"/>
                <a:gd name="connsiteX52" fmla="*/ 1972798 w 6637922"/>
                <a:gd name="connsiteY52" fmla="*/ 6598056 h 7045690"/>
                <a:gd name="connsiteX53" fmla="*/ 3448635 w 6637922"/>
                <a:gd name="connsiteY53" fmla="*/ 6586534 h 7045690"/>
                <a:gd name="connsiteX54" fmla="*/ 3385135 w 6637922"/>
                <a:gd name="connsiteY54" fmla="*/ 6601774 h 7045690"/>
                <a:gd name="connsiteX55" fmla="*/ 3448635 w 6637922"/>
                <a:gd name="connsiteY55" fmla="*/ 6586534 h 7045690"/>
                <a:gd name="connsiteX56" fmla="*/ 3601947 w 6637922"/>
                <a:gd name="connsiteY56" fmla="*/ 6424483 h 7045690"/>
                <a:gd name="connsiteX57" fmla="*/ 3621672 w 6637922"/>
                <a:gd name="connsiteY57" fmla="*/ 6440588 h 7045690"/>
                <a:gd name="connsiteX58" fmla="*/ 3535260 w 6637922"/>
                <a:gd name="connsiteY58" fmla="*/ 6463158 h 7045690"/>
                <a:gd name="connsiteX59" fmla="*/ 3527745 w 6637922"/>
                <a:gd name="connsiteY59" fmla="*/ 6572247 h 7045690"/>
                <a:gd name="connsiteX60" fmla="*/ 3508960 w 6637922"/>
                <a:gd name="connsiteY60" fmla="*/ 6459396 h 7045690"/>
                <a:gd name="connsiteX61" fmla="*/ 3601947 w 6637922"/>
                <a:gd name="connsiteY61" fmla="*/ 6424483 h 7045690"/>
                <a:gd name="connsiteX62" fmla="*/ 1586483 w 6637922"/>
                <a:gd name="connsiteY62" fmla="*/ 6406788 h 7045690"/>
                <a:gd name="connsiteX63" fmla="*/ 1590238 w 6637922"/>
                <a:gd name="connsiteY63" fmla="*/ 6421810 h 7045690"/>
                <a:gd name="connsiteX64" fmla="*/ 1590238 w 6637922"/>
                <a:gd name="connsiteY64" fmla="*/ 6425566 h 7045690"/>
                <a:gd name="connsiteX65" fmla="*/ 1590238 w 6637922"/>
                <a:gd name="connsiteY65" fmla="*/ 6428184 h 7045690"/>
                <a:gd name="connsiteX66" fmla="*/ 1582316 w 6637922"/>
                <a:gd name="connsiteY66" fmla="*/ 6423578 h 7045690"/>
                <a:gd name="connsiteX67" fmla="*/ 1576448 w 6637922"/>
                <a:gd name="connsiteY67" fmla="*/ 6420168 h 7045690"/>
                <a:gd name="connsiteX68" fmla="*/ 3786772 w 6637922"/>
                <a:gd name="connsiteY68" fmla="*/ 6399209 h 7045690"/>
                <a:gd name="connsiteX69" fmla="*/ 3786772 w 6637922"/>
                <a:gd name="connsiteY69" fmla="*/ 6403972 h 7045690"/>
                <a:gd name="connsiteX70" fmla="*/ 3786772 w 6637922"/>
                <a:gd name="connsiteY70" fmla="*/ 6404786 h 7045690"/>
                <a:gd name="connsiteX71" fmla="*/ 3786772 w 6637922"/>
                <a:gd name="connsiteY71" fmla="*/ 6456115 h 7045690"/>
                <a:gd name="connsiteX72" fmla="*/ 3632785 w 6637922"/>
                <a:gd name="connsiteY72" fmla="*/ 6500809 h 7045690"/>
                <a:gd name="connsiteX73" fmla="*/ 3715412 w 6637922"/>
                <a:gd name="connsiteY73" fmla="*/ 6407696 h 7045690"/>
                <a:gd name="connsiteX74" fmla="*/ 3700389 w 6637922"/>
                <a:gd name="connsiteY74" fmla="*/ 6444941 h 7045690"/>
                <a:gd name="connsiteX75" fmla="*/ 3786772 w 6637922"/>
                <a:gd name="connsiteY75" fmla="*/ 6403971 h 7045690"/>
                <a:gd name="connsiteX76" fmla="*/ 1495571 w 6637922"/>
                <a:gd name="connsiteY76" fmla="*/ 6373349 h 7045690"/>
                <a:gd name="connsiteX77" fmla="*/ 1538820 w 6637922"/>
                <a:gd name="connsiteY77" fmla="*/ 6398308 h 7045690"/>
                <a:gd name="connsiteX78" fmla="*/ 1576448 w 6637922"/>
                <a:gd name="connsiteY78" fmla="*/ 6420168 h 7045690"/>
                <a:gd name="connsiteX79" fmla="*/ 1575908 w 6637922"/>
                <a:gd name="connsiteY79" fmla="*/ 6420888 h 7045690"/>
                <a:gd name="connsiteX80" fmla="*/ 1558029 w 6637922"/>
                <a:gd name="connsiteY80" fmla="*/ 6410367 h 7045690"/>
                <a:gd name="connsiteX81" fmla="*/ 1495571 w 6637922"/>
                <a:gd name="connsiteY81" fmla="*/ 6373349 h 7045690"/>
                <a:gd name="connsiteX82" fmla="*/ 4305885 w 6637922"/>
                <a:gd name="connsiteY82" fmla="*/ 6286496 h 7045690"/>
                <a:gd name="connsiteX83" fmla="*/ 3832810 w 6637922"/>
                <a:gd name="connsiteY83" fmla="*/ 6445246 h 7045690"/>
                <a:gd name="connsiteX84" fmla="*/ 4305885 w 6637922"/>
                <a:gd name="connsiteY84" fmla="*/ 6286496 h 7045690"/>
                <a:gd name="connsiteX85" fmla="*/ 1999248 w 6637922"/>
                <a:gd name="connsiteY85" fmla="*/ 6219820 h 7045690"/>
                <a:gd name="connsiteX86" fmla="*/ 1991311 w 6637922"/>
                <a:gd name="connsiteY86" fmla="*/ 6226170 h 7045690"/>
                <a:gd name="connsiteX87" fmla="*/ 1999248 w 6637922"/>
                <a:gd name="connsiteY87" fmla="*/ 6219820 h 7045690"/>
                <a:gd name="connsiteX88" fmla="*/ 2043895 w 6637922"/>
                <a:gd name="connsiteY88" fmla="*/ 6219403 h 7045690"/>
                <a:gd name="connsiteX89" fmla="*/ 2049186 w 6637922"/>
                <a:gd name="connsiteY89" fmla="*/ 6231015 h 7045690"/>
                <a:gd name="connsiteX90" fmla="*/ 2058079 w 6637922"/>
                <a:gd name="connsiteY90" fmla="*/ 6250533 h 7045690"/>
                <a:gd name="connsiteX91" fmla="*/ 2042508 w 6637922"/>
                <a:gd name="connsiteY91" fmla="*/ 6260618 h 7045690"/>
                <a:gd name="connsiteX92" fmla="*/ 2035558 w 6637922"/>
                <a:gd name="connsiteY92" fmla="*/ 6254890 h 7045690"/>
                <a:gd name="connsiteX93" fmla="*/ 2033059 w 6637922"/>
                <a:gd name="connsiteY93" fmla="*/ 6240606 h 7045690"/>
                <a:gd name="connsiteX94" fmla="*/ 3453397 w 6637922"/>
                <a:gd name="connsiteY94" fmla="*/ 6189658 h 7045690"/>
                <a:gd name="connsiteX95" fmla="*/ 3453397 w 6637922"/>
                <a:gd name="connsiteY95" fmla="*/ 6212280 h 7045690"/>
                <a:gd name="connsiteX96" fmla="*/ 3453397 w 6637922"/>
                <a:gd name="connsiteY96" fmla="*/ 6189658 h 7045690"/>
                <a:gd name="connsiteX97" fmla="*/ 1149936 w 6637922"/>
                <a:gd name="connsiteY97" fmla="*/ 6184895 h 7045690"/>
                <a:gd name="connsiteX98" fmla="*/ 1168986 w 6637922"/>
                <a:gd name="connsiteY98" fmla="*/ 6256333 h 7045690"/>
                <a:gd name="connsiteX99" fmla="*/ 1149936 w 6637922"/>
                <a:gd name="connsiteY99" fmla="*/ 6184895 h 7045690"/>
                <a:gd name="connsiteX100" fmla="*/ 2007186 w 6637922"/>
                <a:gd name="connsiteY100" fmla="*/ 6132508 h 7045690"/>
                <a:gd name="connsiteX101" fmla="*/ 2014221 w 6637922"/>
                <a:gd name="connsiteY101" fmla="*/ 6148201 h 7045690"/>
                <a:gd name="connsiteX102" fmla="*/ 2013391 w 6637922"/>
                <a:gd name="connsiteY102" fmla="*/ 6149058 h 7045690"/>
                <a:gd name="connsiteX103" fmla="*/ 1190363 w 6637922"/>
                <a:gd name="connsiteY103" fmla="*/ 6114744 h 7045690"/>
                <a:gd name="connsiteX104" fmla="*/ 1300522 w 6637922"/>
                <a:gd name="connsiteY104" fmla="*/ 6151750 h 7045690"/>
                <a:gd name="connsiteX105" fmla="*/ 1417023 w 6637922"/>
                <a:gd name="connsiteY105" fmla="*/ 6444576 h 7045690"/>
                <a:gd name="connsiteX106" fmla="*/ 1424540 w 6637922"/>
                <a:gd name="connsiteY106" fmla="*/ 6463346 h 7045690"/>
                <a:gd name="connsiteX107" fmla="*/ 1424540 w 6637922"/>
                <a:gd name="connsiteY107" fmla="*/ 6467101 h 7045690"/>
                <a:gd name="connsiteX108" fmla="*/ 1424540 w 6637922"/>
                <a:gd name="connsiteY108" fmla="*/ 6470855 h 7045690"/>
                <a:gd name="connsiteX109" fmla="*/ 2140353 w 6637922"/>
                <a:gd name="connsiteY109" fmla="*/ 6888491 h 7045690"/>
                <a:gd name="connsiteX110" fmla="*/ 2169773 w 6637922"/>
                <a:gd name="connsiteY110" fmla="*/ 6905500 h 7045690"/>
                <a:gd name="connsiteX111" fmla="*/ 2160204 w 6637922"/>
                <a:gd name="connsiteY111" fmla="*/ 6913150 h 7045690"/>
                <a:gd name="connsiteX112" fmla="*/ 2123543 w 6637922"/>
                <a:gd name="connsiteY112" fmla="*/ 6932617 h 7045690"/>
                <a:gd name="connsiteX113" fmla="*/ 2450500 w 6637922"/>
                <a:gd name="connsiteY113" fmla="*/ 6838763 h 7045690"/>
                <a:gd name="connsiteX114" fmla="*/ 2379095 w 6637922"/>
                <a:gd name="connsiteY114" fmla="*/ 6838763 h 7045690"/>
                <a:gd name="connsiteX115" fmla="*/ 2431709 w 6637922"/>
                <a:gd name="connsiteY115" fmla="*/ 6763680 h 7045690"/>
                <a:gd name="connsiteX116" fmla="*/ 2454256 w 6637922"/>
                <a:gd name="connsiteY116" fmla="*/ 6797467 h 7045690"/>
                <a:gd name="connsiteX117" fmla="*/ 2747386 w 6637922"/>
                <a:gd name="connsiteY117" fmla="*/ 6684842 h 7045690"/>
                <a:gd name="connsiteX118" fmla="*/ 2758662 w 6637922"/>
                <a:gd name="connsiteY118" fmla="*/ 6804976 h 7045690"/>
                <a:gd name="connsiteX119" fmla="*/ 2209980 w 6637922"/>
                <a:gd name="connsiteY119" fmla="*/ 6970159 h 7045690"/>
                <a:gd name="connsiteX120" fmla="*/ 2187432 w 6637922"/>
                <a:gd name="connsiteY120" fmla="*/ 6988930 h 7045690"/>
                <a:gd name="connsiteX121" fmla="*/ 2198705 w 6637922"/>
                <a:gd name="connsiteY121" fmla="*/ 6973913 h 7045690"/>
                <a:gd name="connsiteX122" fmla="*/ 2116026 w 6637922"/>
                <a:gd name="connsiteY122" fmla="*/ 7000192 h 7045690"/>
                <a:gd name="connsiteX123" fmla="*/ 2108511 w 6637922"/>
                <a:gd name="connsiteY123" fmla="*/ 7000192 h 7045690"/>
                <a:gd name="connsiteX124" fmla="*/ 2104754 w 6637922"/>
                <a:gd name="connsiteY124" fmla="*/ 7000192 h 7045690"/>
                <a:gd name="connsiteX125" fmla="*/ 1266700 w 6637922"/>
                <a:gd name="connsiteY125" fmla="*/ 6512151 h 7045690"/>
                <a:gd name="connsiteX126" fmla="*/ 1266700 w 6637922"/>
                <a:gd name="connsiteY126" fmla="*/ 6504642 h 7045690"/>
                <a:gd name="connsiteX127" fmla="*/ 1259183 w 6637922"/>
                <a:gd name="connsiteY127" fmla="*/ 6482117 h 7045690"/>
                <a:gd name="connsiteX128" fmla="*/ 1247909 w 6637922"/>
                <a:gd name="connsiteY128" fmla="*/ 6440821 h 7045690"/>
                <a:gd name="connsiteX129" fmla="*/ 1289248 w 6637922"/>
                <a:gd name="connsiteY129" fmla="*/ 6264375 h 7045690"/>
                <a:gd name="connsiteX130" fmla="*/ 1229119 w 6637922"/>
                <a:gd name="connsiteY130" fmla="*/ 6316934 h 7045690"/>
                <a:gd name="connsiteX131" fmla="*/ 1195296 w 6637922"/>
                <a:gd name="connsiteY131" fmla="*/ 6208063 h 7045690"/>
                <a:gd name="connsiteX132" fmla="*/ 1214086 w 6637922"/>
                <a:gd name="connsiteY132" fmla="*/ 6211817 h 7045690"/>
                <a:gd name="connsiteX133" fmla="*/ 1168989 w 6637922"/>
                <a:gd name="connsiteY133" fmla="*/ 6125471 h 7045690"/>
                <a:gd name="connsiteX134" fmla="*/ 1190363 w 6637922"/>
                <a:gd name="connsiteY134" fmla="*/ 6114744 h 7045690"/>
                <a:gd name="connsiteX135" fmla="*/ 4962930 w 6637922"/>
                <a:gd name="connsiteY135" fmla="*/ 6091301 h 7045690"/>
                <a:gd name="connsiteX136" fmla="*/ 4982160 w 6637922"/>
                <a:gd name="connsiteY136" fmla="*/ 6099172 h 7045690"/>
                <a:gd name="connsiteX137" fmla="*/ 4940885 w 6637922"/>
                <a:gd name="connsiteY137" fmla="*/ 6091764 h 7045690"/>
                <a:gd name="connsiteX138" fmla="*/ 4962930 w 6637922"/>
                <a:gd name="connsiteY138" fmla="*/ 6091301 h 7045690"/>
                <a:gd name="connsiteX139" fmla="*/ 1894473 w 6637922"/>
                <a:gd name="connsiteY139" fmla="*/ 5675308 h 7045690"/>
                <a:gd name="connsiteX140" fmla="*/ 1908760 w 6637922"/>
                <a:gd name="connsiteY140" fmla="*/ 5692771 h 7045690"/>
                <a:gd name="connsiteX141" fmla="*/ 1894473 w 6637922"/>
                <a:gd name="connsiteY141" fmla="*/ 5675308 h 7045690"/>
                <a:gd name="connsiteX142" fmla="*/ 5083759 w 6637922"/>
                <a:gd name="connsiteY142" fmla="*/ 5438769 h 7045690"/>
                <a:gd name="connsiteX143" fmla="*/ 5076351 w 6637922"/>
                <a:gd name="connsiteY143" fmla="*/ 5464169 h 7045690"/>
                <a:gd name="connsiteX144" fmla="*/ 5083759 w 6637922"/>
                <a:gd name="connsiteY144" fmla="*/ 5438769 h 7045690"/>
                <a:gd name="connsiteX145" fmla="*/ 5259972 w 6637922"/>
                <a:gd name="connsiteY145" fmla="*/ 5310184 h 7045690"/>
                <a:gd name="connsiteX146" fmla="*/ 5226201 w 6637922"/>
                <a:gd name="connsiteY146" fmla="*/ 5343522 h 7045690"/>
                <a:gd name="connsiteX147" fmla="*/ 5259972 w 6637922"/>
                <a:gd name="connsiteY147" fmla="*/ 5310184 h 7045690"/>
                <a:gd name="connsiteX148" fmla="*/ 2100851 w 6637922"/>
                <a:gd name="connsiteY148" fmla="*/ 5227633 h 7045690"/>
                <a:gd name="connsiteX149" fmla="*/ 2239937 w 6637922"/>
                <a:gd name="connsiteY149" fmla="*/ 5329190 h 7045690"/>
                <a:gd name="connsiteX150" fmla="*/ 2315118 w 6637922"/>
                <a:gd name="connsiteY150" fmla="*/ 5355520 h 7045690"/>
                <a:gd name="connsiteX151" fmla="*/ 2251213 w 6637922"/>
                <a:gd name="connsiteY151" fmla="*/ 5347997 h 7045690"/>
                <a:gd name="connsiteX152" fmla="*/ 2348949 w 6637922"/>
                <a:gd name="connsiteY152" fmla="*/ 5449555 h 7045690"/>
                <a:gd name="connsiteX153" fmla="*/ 2409095 w 6637922"/>
                <a:gd name="connsiteY153" fmla="*/ 5393134 h 7045690"/>
                <a:gd name="connsiteX154" fmla="*/ 2480518 w 6637922"/>
                <a:gd name="connsiteY154" fmla="*/ 5562396 h 7045690"/>
                <a:gd name="connsiteX155" fmla="*/ 2239937 w 6637922"/>
                <a:gd name="connsiteY155" fmla="*/ 5600010 h 7045690"/>
                <a:gd name="connsiteX156" fmla="*/ 2100851 w 6637922"/>
                <a:gd name="connsiteY156" fmla="*/ 5227633 h 7045690"/>
                <a:gd name="connsiteX157" fmla="*/ 2441934 w 6637922"/>
                <a:gd name="connsiteY157" fmla="*/ 5189533 h 7045690"/>
                <a:gd name="connsiteX158" fmla="*/ 2464385 w 6637922"/>
                <a:gd name="connsiteY158" fmla="*/ 5254621 h 7045690"/>
                <a:gd name="connsiteX159" fmla="*/ 2441934 w 6637922"/>
                <a:gd name="connsiteY159" fmla="*/ 5189533 h 7045690"/>
                <a:gd name="connsiteX160" fmla="*/ 5510797 w 6637922"/>
                <a:gd name="connsiteY160" fmla="*/ 5178421 h 7045690"/>
                <a:gd name="connsiteX161" fmla="*/ 5466071 w 6637922"/>
                <a:gd name="connsiteY161" fmla="*/ 5208901 h 7045690"/>
                <a:gd name="connsiteX162" fmla="*/ 5466071 w 6637922"/>
                <a:gd name="connsiteY162" fmla="*/ 5201281 h 7045690"/>
                <a:gd name="connsiteX163" fmla="*/ 5339347 w 6637922"/>
                <a:gd name="connsiteY163" fmla="*/ 5254621 h 7045690"/>
                <a:gd name="connsiteX164" fmla="*/ 5510797 w 6637922"/>
                <a:gd name="connsiteY164" fmla="*/ 5178421 h 7045690"/>
                <a:gd name="connsiteX165" fmla="*/ 2431739 w 6637922"/>
                <a:gd name="connsiteY165" fmla="*/ 5118188 h 7045690"/>
                <a:gd name="connsiteX166" fmla="*/ 2423289 w 6637922"/>
                <a:gd name="connsiteY166" fmla="*/ 5133682 h 7045690"/>
                <a:gd name="connsiteX167" fmla="*/ 2421992 w 6637922"/>
                <a:gd name="connsiteY167" fmla="*/ 5134942 h 7045690"/>
                <a:gd name="connsiteX168" fmla="*/ 2015123 w 6637922"/>
                <a:gd name="connsiteY168" fmla="*/ 4810120 h 7045690"/>
                <a:gd name="connsiteX169" fmla="*/ 2051636 w 6637922"/>
                <a:gd name="connsiteY169" fmla="*/ 4870445 h 7045690"/>
                <a:gd name="connsiteX170" fmla="*/ 2048461 w 6637922"/>
                <a:gd name="connsiteY170" fmla="*/ 4878383 h 7045690"/>
                <a:gd name="connsiteX171" fmla="*/ 2010361 w 6637922"/>
                <a:gd name="connsiteY171" fmla="*/ 4821232 h 7045690"/>
                <a:gd name="connsiteX172" fmla="*/ 1924636 w 6637922"/>
                <a:gd name="connsiteY172" fmla="*/ 4468809 h 7045690"/>
                <a:gd name="connsiteX173" fmla="*/ 1927811 w 6637922"/>
                <a:gd name="connsiteY173" fmla="*/ 4468809 h 7045690"/>
                <a:gd name="connsiteX174" fmla="*/ 1930986 w 6637922"/>
                <a:gd name="connsiteY174" fmla="*/ 4491034 h 7045690"/>
                <a:gd name="connsiteX175" fmla="*/ 1924636 w 6637922"/>
                <a:gd name="connsiteY175" fmla="*/ 4468809 h 7045690"/>
                <a:gd name="connsiteX176" fmla="*/ 846723 w 6637922"/>
                <a:gd name="connsiteY176" fmla="*/ 4397370 h 7045690"/>
                <a:gd name="connsiteX177" fmla="*/ 857835 w 6637922"/>
                <a:gd name="connsiteY177" fmla="*/ 4443408 h 7045690"/>
                <a:gd name="connsiteX178" fmla="*/ 846723 w 6637922"/>
                <a:gd name="connsiteY178" fmla="*/ 4397370 h 7045690"/>
                <a:gd name="connsiteX179" fmla="*/ 1619836 w 6637922"/>
                <a:gd name="connsiteY179" fmla="*/ 4352921 h 7045690"/>
                <a:gd name="connsiteX180" fmla="*/ 1650120 w 6637922"/>
                <a:gd name="connsiteY180" fmla="*/ 4468809 h 7045690"/>
                <a:gd name="connsiteX181" fmla="*/ 1619836 w 6637922"/>
                <a:gd name="connsiteY181" fmla="*/ 4352921 h 7045690"/>
                <a:gd name="connsiteX182" fmla="*/ 651168 w 6637922"/>
                <a:gd name="connsiteY182" fmla="*/ 4325933 h 7045690"/>
                <a:gd name="connsiteX183" fmla="*/ 662420 w 6637922"/>
                <a:gd name="connsiteY183" fmla="*/ 4337199 h 7045690"/>
                <a:gd name="connsiteX184" fmla="*/ 677422 w 6637922"/>
                <a:gd name="connsiteY184" fmla="*/ 4348466 h 7045690"/>
                <a:gd name="connsiteX185" fmla="*/ 744935 w 6637922"/>
                <a:gd name="connsiteY185" fmla="*/ 4348466 h 7045690"/>
                <a:gd name="connsiteX186" fmla="*/ 831201 w 6637922"/>
                <a:gd name="connsiteY186" fmla="*/ 4532484 h 7045690"/>
                <a:gd name="connsiteX187" fmla="*/ 857455 w 6637922"/>
                <a:gd name="connsiteY187" fmla="*/ 4442353 h 7045690"/>
                <a:gd name="connsiteX188" fmla="*/ 969976 w 6637922"/>
                <a:gd name="connsiteY188" fmla="*/ 4708992 h 7045690"/>
                <a:gd name="connsiteX189" fmla="*/ 801195 w 6637922"/>
                <a:gd name="connsiteY189" fmla="*/ 4600083 h 7045690"/>
                <a:gd name="connsiteX190" fmla="*/ 902464 w 6637922"/>
                <a:gd name="connsiteY190" fmla="*/ 4663926 h 7045690"/>
                <a:gd name="connsiteX191" fmla="*/ 846203 w 6637922"/>
                <a:gd name="connsiteY191" fmla="*/ 4641393 h 7045690"/>
                <a:gd name="connsiteX192" fmla="*/ 864957 w 6637922"/>
                <a:gd name="connsiteY192" fmla="*/ 4780346 h 7045690"/>
                <a:gd name="connsiteX193" fmla="*/ 917466 w 6637922"/>
                <a:gd name="connsiteY193" fmla="*/ 4746547 h 7045690"/>
                <a:gd name="connsiteX194" fmla="*/ 1071244 w 6637922"/>
                <a:gd name="connsiteY194" fmla="*/ 4975631 h 7045690"/>
                <a:gd name="connsiteX195" fmla="*/ 1007483 w 6637922"/>
                <a:gd name="connsiteY195" fmla="*/ 4949343 h 7045690"/>
                <a:gd name="connsiteX196" fmla="*/ 1074995 w 6637922"/>
                <a:gd name="connsiteY196" fmla="*/ 5080784 h 7045690"/>
                <a:gd name="connsiteX197" fmla="*/ 992480 w 6637922"/>
                <a:gd name="connsiteY197" fmla="*/ 4998164 h 7045690"/>
                <a:gd name="connsiteX198" fmla="*/ 1108751 w 6637922"/>
                <a:gd name="connsiteY198" fmla="*/ 5302358 h 7045690"/>
                <a:gd name="connsiteX199" fmla="*/ 1097499 w 6637922"/>
                <a:gd name="connsiteY199" fmla="*/ 5298603 h 7045690"/>
                <a:gd name="connsiteX200" fmla="*/ 1206269 w 6637922"/>
                <a:gd name="connsiteY200" fmla="*/ 5531443 h 7045690"/>
                <a:gd name="connsiteX201" fmla="*/ 1157510 w 6637922"/>
                <a:gd name="connsiteY201" fmla="*/ 5542709 h 7045690"/>
                <a:gd name="connsiteX202" fmla="*/ 1221272 w 6637922"/>
                <a:gd name="connsiteY202" fmla="*/ 5726728 h 7045690"/>
                <a:gd name="connsiteX203" fmla="*/ 1210020 w 6637922"/>
                <a:gd name="connsiteY203" fmla="*/ 5704195 h 7045690"/>
                <a:gd name="connsiteX204" fmla="*/ 1161261 w 6637922"/>
                <a:gd name="connsiteY204" fmla="*/ 5760527 h 7045690"/>
                <a:gd name="connsiteX205" fmla="*/ 1311288 w 6637922"/>
                <a:gd name="connsiteY205" fmla="*/ 6015900 h 7045690"/>
                <a:gd name="connsiteX206" fmla="*/ 1232524 w 6637922"/>
                <a:gd name="connsiteY206" fmla="*/ 6064721 h 7045690"/>
                <a:gd name="connsiteX207" fmla="*/ 1202519 w 6637922"/>
                <a:gd name="connsiteY207" fmla="*/ 5948301 h 7045690"/>
                <a:gd name="connsiteX208" fmla="*/ 1150009 w 6637922"/>
                <a:gd name="connsiteY208" fmla="*/ 6027166 h 7045690"/>
                <a:gd name="connsiteX209" fmla="*/ 1150009 w 6637922"/>
                <a:gd name="connsiteY209" fmla="*/ 6184896 h 7045690"/>
                <a:gd name="connsiteX210" fmla="*/ 876209 w 6637922"/>
                <a:gd name="connsiteY210" fmla="*/ 5159650 h 7045690"/>
                <a:gd name="connsiteX211" fmla="*/ 857455 w 6637922"/>
                <a:gd name="connsiteY211" fmla="*/ 5155894 h 7045690"/>
                <a:gd name="connsiteX212" fmla="*/ 868707 w 6637922"/>
                <a:gd name="connsiteY212" fmla="*/ 5129606 h 7045690"/>
                <a:gd name="connsiteX213" fmla="*/ 804946 w 6637922"/>
                <a:gd name="connsiteY213" fmla="*/ 4896766 h 7045690"/>
                <a:gd name="connsiteX214" fmla="*/ 729932 w 6637922"/>
                <a:gd name="connsiteY214" fmla="*/ 4780346 h 7045690"/>
                <a:gd name="connsiteX215" fmla="*/ 782442 w 6637922"/>
                <a:gd name="connsiteY215" fmla="*/ 4810390 h 7045690"/>
                <a:gd name="connsiteX216" fmla="*/ 774940 w 6637922"/>
                <a:gd name="connsiteY216" fmla="*/ 4787857 h 7045690"/>
                <a:gd name="connsiteX217" fmla="*/ 748685 w 6637922"/>
                <a:gd name="connsiteY217" fmla="*/ 4724014 h 7045690"/>
                <a:gd name="connsiteX218" fmla="*/ 647417 w 6637922"/>
                <a:gd name="connsiteY218" fmla="*/ 4528729 h 7045690"/>
                <a:gd name="connsiteX219" fmla="*/ 632414 w 6637922"/>
                <a:gd name="connsiteY219" fmla="*/ 4352221 h 7045690"/>
                <a:gd name="connsiteX220" fmla="*/ 654918 w 6637922"/>
                <a:gd name="connsiteY220" fmla="*/ 4337199 h 7045690"/>
                <a:gd name="connsiteX221" fmla="*/ 651168 w 6637922"/>
                <a:gd name="connsiteY221" fmla="*/ 4325933 h 7045690"/>
                <a:gd name="connsiteX222" fmla="*/ 1935748 w 6637922"/>
                <a:gd name="connsiteY222" fmla="*/ 4295771 h 7045690"/>
                <a:gd name="connsiteX223" fmla="*/ 1973847 w 6637922"/>
                <a:gd name="connsiteY223" fmla="*/ 4356097 h 7045690"/>
                <a:gd name="connsiteX224" fmla="*/ 1969086 w 6637922"/>
                <a:gd name="connsiteY224" fmla="*/ 4364034 h 7045690"/>
                <a:gd name="connsiteX225" fmla="*/ 628442 w 6637922"/>
                <a:gd name="connsiteY225" fmla="*/ 4240209 h 7045690"/>
                <a:gd name="connsiteX226" fmla="*/ 651461 w 6637922"/>
                <a:gd name="connsiteY226" fmla="*/ 4325934 h 7045690"/>
                <a:gd name="connsiteX227" fmla="*/ 605423 w 6637922"/>
                <a:gd name="connsiteY227" fmla="*/ 4296117 h 7045690"/>
                <a:gd name="connsiteX228" fmla="*/ 628442 w 6637922"/>
                <a:gd name="connsiteY228" fmla="*/ 4240209 h 7045690"/>
                <a:gd name="connsiteX229" fmla="*/ 1714600 w 6637922"/>
                <a:gd name="connsiteY229" fmla="*/ 4157825 h 7045690"/>
                <a:gd name="connsiteX230" fmla="*/ 1766213 w 6637922"/>
                <a:gd name="connsiteY230" fmla="*/ 4157825 h 7045690"/>
                <a:gd name="connsiteX231" fmla="*/ 1815009 w 6637922"/>
                <a:gd name="connsiteY231" fmla="*/ 4315486 h 7045690"/>
                <a:gd name="connsiteX232" fmla="*/ 1923865 w 6637922"/>
                <a:gd name="connsiteY232" fmla="*/ 4469393 h 7045690"/>
                <a:gd name="connsiteX233" fmla="*/ 1860052 w 6637922"/>
                <a:gd name="connsiteY233" fmla="*/ 4540716 h 7045690"/>
                <a:gd name="connsiteX234" fmla="*/ 1965155 w 6637922"/>
                <a:gd name="connsiteY234" fmla="*/ 4867300 h 7045690"/>
                <a:gd name="connsiteX235" fmla="*/ 1961403 w 6637922"/>
                <a:gd name="connsiteY235" fmla="*/ 4829762 h 7045690"/>
                <a:gd name="connsiteX236" fmla="*/ 2062749 w 6637922"/>
                <a:gd name="connsiteY236" fmla="*/ 4938623 h 7045690"/>
                <a:gd name="connsiteX237" fmla="*/ 1972662 w 6637922"/>
                <a:gd name="connsiteY237" fmla="*/ 4964900 h 7045690"/>
                <a:gd name="connsiteX238" fmla="*/ 2043980 w 6637922"/>
                <a:gd name="connsiteY238" fmla="*/ 5111300 h 7045690"/>
                <a:gd name="connsiteX239" fmla="*/ 1856300 w 6637922"/>
                <a:gd name="connsiteY239" fmla="*/ 4747177 h 7045690"/>
                <a:gd name="connsiteX240" fmla="*/ 1863808 w 6637922"/>
                <a:gd name="connsiteY240" fmla="*/ 4645824 h 7045690"/>
                <a:gd name="connsiteX241" fmla="*/ 1724924 w 6637922"/>
                <a:gd name="connsiteY241" fmla="*/ 4383055 h 7045690"/>
                <a:gd name="connsiteX242" fmla="*/ 1784981 w 6637922"/>
                <a:gd name="connsiteY242" fmla="*/ 4398071 h 7045690"/>
                <a:gd name="connsiteX243" fmla="*/ 1709909 w 6637922"/>
                <a:gd name="connsiteY243" fmla="*/ 4214133 h 7045690"/>
                <a:gd name="connsiteX244" fmla="*/ 1724924 w 6637922"/>
                <a:gd name="connsiteY244" fmla="*/ 4225394 h 7045690"/>
                <a:gd name="connsiteX245" fmla="*/ 1714600 w 6637922"/>
                <a:gd name="connsiteY245" fmla="*/ 4157825 h 7045690"/>
                <a:gd name="connsiteX246" fmla="*/ 586376 w 6637922"/>
                <a:gd name="connsiteY246" fmla="*/ 4086220 h 7045690"/>
                <a:gd name="connsiteX247" fmla="*/ 650346 w 6637922"/>
                <a:gd name="connsiteY247" fmla="*/ 4112414 h 7045690"/>
                <a:gd name="connsiteX248" fmla="*/ 687976 w 6637922"/>
                <a:gd name="connsiteY248" fmla="*/ 4235899 h 7045690"/>
                <a:gd name="connsiteX249" fmla="*/ 627769 w 6637922"/>
                <a:gd name="connsiteY249" fmla="*/ 4239641 h 7045690"/>
                <a:gd name="connsiteX250" fmla="*/ 586376 w 6637922"/>
                <a:gd name="connsiteY250" fmla="*/ 4086220 h 7045690"/>
                <a:gd name="connsiteX251" fmla="*/ 1619836 w 6637922"/>
                <a:gd name="connsiteY251" fmla="*/ 4010021 h 7045690"/>
                <a:gd name="connsiteX252" fmla="*/ 1653172 w 6637922"/>
                <a:gd name="connsiteY252" fmla="*/ 4078284 h 7045690"/>
                <a:gd name="connsiteX253" fmla="*/ 1627773 w 6637922"/>
                <a:gd name="connsiteY253" fmla="*/ 4040184 h 7045690"/>
                <a:gd name="connsiteX254" fmla="*/ 6435434 w 6637922"/>
                <a:gd name="connsiteY254" fmla="*/ 3853585 h 7045690"/>
                <a:gd name="connsiteX255" fmla="*/ 6607924 w 6637922"/>
                <a:gd name="connsiteY255" fmla="*/ 4026246 h 7045690"/>
                <a:gd name="connsiteX256" fmla="*/ 6574176 w 6637922"/>
                <a:gd name="connsiteY256" fmla="*/ 4003725 h 7045690"/>
                <a:gd name="connsiteX257" fmla="*/ 6611674 w 6637922"/>
                <a:gd name="connsiteY257" fmla="*/ 4131344 h 7045690"/>
                <a:gd name="connsiteX258" fmla="*/ 6589175 w 6637922"/>
                <a:gd name="connsiteY258" fmla="*/ 4127591 h 7045690"/>
                <a:gd name="connsiteX259" fmla="*/ 6637922 w 6637922"/>
                <a:gd name="connsiteY259" fmla="*/ 4281484 h 7045690"/>
                <a:gd name="connsiteX260" fmla="*/ 6544178 w 6637922"/>
                <a:gd name="connsiteY260" fmla="*/ 4131344 h 7045690"/>
                <a:gd name="connsiteX261" fmla="*/ 6555427 w 6637922"/>
                <a:gd name="connsiteY261" fmla="*/ 4221428 h 7045690"/>
                <a:gd name="connsiteX262" fmla="*/ 6476682 w 6637922"/>
                <a:gd name="connsiteY262" fmla="*/ 4086302 h 7045690"/>
                <a:gd name="connsiteX263" fmla="*/ 6506680 w 6637922"/>
                <a:gd name="connsiteY263" fmla="*/ 4030000 h 7045690"/>
                <a:gd name="connsiteX264" fmla="*/ 6420435 w 6637922"/>
                <a:gd name="connsiteY264" fmla="*/ 3958683 h 7045690"/>
                <a:gd name="connsiteX265" fmla="*/ 6439184 w 6637922"/>
                <a:gd name="connsiteY265" fmla="*/ 3891120 h 7045690"/>
                <a:gd name="connsiteX266" fmla="*/ 6435434 w 6637922"/>
                <a:gd name="connsiteY266" fmla="*/ 3853585 h 7045690"/>
                <a:gd name="connsiteX267" fmla="*/ 1593957 w 6637922"/>
                <a:gd name="connsiteY267" fmla="*/ 3548058 h 7045690"/>
                <a:gd name="connsiteX268" fmla="*/ 2052296 w 6637922"/>
                <a:gd name="connsiteY268" fmla="*/ 3886124 h 7045690"/>
                <a:gd name="connsiteX269" fmla="*/ 2168758 w 6637922"/>
                <a:gd name="connsiteY269" fmla="*/ 4231703 h 7045690"/>
                <a:gd name="connsiteX270" fmla="*/ 2127434 w 6637922"/>
                <a:gd name="connsiteY270" fmla="*/ 4340635 h 7045690"/>
                <a:gd name="connsiteX271" fmla="*/ 2153732 w 6637922"/>
                <a:gd name="connsiteY271" fmla="*/ 4306829 h 7045690"/>
                <a:gd name="connsiteX272" fmla="*/ 2266437 w 6637922"/>
                <a:gd name="connsiteY272" fmla="*/ 4671189 h 7045690"/>
                <a:gd name="connsiteX273" fmla="*/ 2183788 w 6637922"/>
                <a:gd name="connsiteY273" fmla="*/ 4633626 h 7045690"/>
                <a:gd name="connsiteX274" fmla="*/ 2319035 w 6637922"/>
                <a:gd name="connsiteY274" fmla="*/ 4832709 h 7045690"/>
                <a:gd name="connsiteX275" fmla="*/ 2281465 w 6637922"/>
                <a:gd name="connsiteY275" fmla="*/ 4821441 h 7045690"/>
                <a:gd name="connsiteX276" fmla="*/ 2337818 w 6637922"/>
                <a:gd name="connsiteY276" fmla="*/ 4994230 h 7045690"/>
                <a:gd name="connsiteX277" fmla="*/ 2311518 w 6637922"/>
                <a:gd name="connsiteY277" fmla="*/ 4956667 h 7045690"/>
                <a:gd name="connsiteX278" fmla="*/ 2319035 w 6637922"/>
                <a:gd name="connsiteY278" fmla="*/ 5035549 h 7045690"/>
                <a:gd name="connsiteX279" fmla="*/ 2405444 w 6637922"/>
                <a:gd name="connsiteY279" fmla="*/ 5061843 h 7045690"/>
                <a:gd name="connsiteX280" fmla="*/ 2409199 w 6637922"/>
                <a:gd name="connsiteY280" fmla="*/ 5140725 h 7045690"/>
                <a:gd name="connsiteX281" fmla="*/ 2416949 w 6637922"/>
                <a:gd name="connsiteY281" fmla="*/ 5139845 h 7045690"/>
                <a:gd name="connsiteX282" fmla="*/ 2421992 w 6637922"/>
                <a:gd name="connsiteY282" fmla="*/ 5134942 h 7045690"/>
                <a:gd name="connsiteX283" fmla="*/ 2419785 w 6637922"/>
                <a:gd name="connsiteY283" fmla="*/ 5138730 h 7045690"/>
                <a:gd name="connsiteX284" fmla="*/ 2386657 w 6637922"/>
                <a:gd name="connsiteY284" fmla="*/ 5302246 h 7045690"/>
                <a:gd name="connsiteX285" fmla="*/ 2273953 w 6637922"/>
                <a:gd name="connsiteY285" fmla="*/ 5193313 h 7045690"/>
                <a:gd name="connsiteX286" fmla="*/ 2198813 w 6637922"/>
                <a:gd name="connsiteY286" fmla="*/ 4870272 h 7045690"/>
                <a:gd name="connsiteX287" fmla="*/ 2116162 w 6637922"/>
                <a:gd name="connsiteY287" fmla="*/ 4791390 h 7045690"/>
                <a:gd name="connsiteX288" fmla="*/ 2247653 w 6637922"/>
                <a:gd name="connsiteY288" fmla="*/ 4840222 h 7045690"/>
                <a:gd name="connsiteX289" fmla="*/ 2138703 w 6637922"/>
                <a:gd name="connsiteY289" fmla="*/ 4652407 h 7045690"/>
                <a:gd name="connsiteX290" fmla="*/ 2082351 w 6637922"/>
                <a:gd name="connsiteY290" fmla="*/ 4843978 h 7045690"/>
                <a:gd name="connsiteX291" fmla="*/ 1988428 w 6637922"/>
                <a:gd name="connsiteY291" fmla="*/ 4731290 h 7045690"/>
                <a:gd name="connsiteX292" fmla="*/ 2071079 w 6637922"/>
                <a:gd name="connsiteY292" fmla="*/ 4652407 h 7045690"/>
                <a:gd name="connsiteX293" fmla="*/ 1969646 w 6637922"/>
                <a:gd name="connsiteY293" fmla="*/ 4656164 h 7045690"/>
                <a:gd name="connsiteX294" fmla="*/ 1932077 w 6637922"/>
                <a:gd name="connsiteY294" fmla="*/ 4490887 h 7045690"/>
                <a:gd name="connsiteX295" fmla="*/ 2048538 w 6637922"/>
                <a:gd name="connsiteY295" fmla="*/ 4633626 h 7045690"/>
                <a:gd name="connsiteX296" fmla="*/ 2022240 w 6637922"/>
                <a:gd name="connsiteY296" fmla="*/ 4351904 h 7045690"/>
                <a:gd name="connsiteX297" fmla="*/ 1541362 w 6637922"/>
                <a:gd name="connsiteY297" fmla="*/ 3810998 h 7045690"/>
                <a:gd name="connsiteX298" fmla="*/ 1635282 w 6637922"/>
                <a:gd name="connsiteY298" fmla="*/ 3735872 h 7045690"/>
                <a:gd name="connsiteX299" fmla="*/ 1515064 w 6637922"/>
                <a:gd name="connsiteY299" fmla="*/ 3615671 h 7045690"/>
                <a:gd name="connsiteX300" fmla="*/ 1627769 w 6637922"/>
                <a:gd name="connsiteY300" fmla="*/ 3593133 h 7045690"/>
                <a:gd name="connsiteX301" fmla="*/ 1593957 w 6637922"/>
                <a:gd name="connsiteY301" fmla="*/ 3548058 h 7045690"/>
                <a:gd name="connsiteX302" fmla="*/ 1529350 w 6637922"/>
                <a:gd name="connsiteY302" fmla="*/ 3500435 h 7045690"/>
                <a:gd name="connsiteX303" fmla="*/ 1594437 w 6637922"/>
                <a:gd name="connsiteY303" fmla="*/ 3548059 h 7045690"/>
                <a:gd name="connsiteX304" fmla="*/ 1529350 w 6637922"/>
                <a:gd name="connsiteY304" fmla="*/ 3500435 h 7045690"/>
                <a:gd name="connsiteX305" fmla="*/ 1481725 w 6637922"/>
                <a:gd name="connsiteY305" fmla="*/ 3489323 h 7045690"/>
                <a:gd name="connsiteX306" fmla="*/ 1481725 w 6637922"/>
                <a:gd name="connsiteY306" fmla="*/ 3506785 h 7045690"/>
                <a:gd name="connsiteX307" fmla="*/ 1457912 w 6637922"/>
                <a:gd name="connsiteY307" fmla="*/ 3503293 h 7045690"/>
                <a:gd name="connsiteX308" fmla="*/ 1481725 w 6637922"/>
                <a:gd name="connsiteY308" fmla="*/ 3489323 h 7045690"/>
                <a:gd name="connsiteX309" fmla="*/ 5876294 w 6637922"/>
                <a:gd name="connsiteY309" fmla="*/ 3477406 h 7045690"/>
                <a:gd name="connsiteX310" fmla="*/ 5947529 w 6637922"/>
                <a:gd name="connsiteY310" fmla="*/ 3714747 h 7045690"/>
                <a:gd name="connsiteX311" fmla="*/ 5801310 w 6637922"/>
                <a:gd name="connsiteY311" fmla="*/ 3492475 h 7045690"/>
                <a:gd name="connsiteX312" fmla="*/ 5951278 w 6637922"/>
                <a:gd name="connsiteY312" fmla="*/ 3594192 h 7045690"/>
                <a:gd name="connsiteX313" fmla="*/ 5876294 w 6637922"/>
                <a:gd name="connsiteY313" fmla="*/ 3477406 h 7045690"/>
                <a:gd name="connsiteX314" fmla="*/ 6292866 w 6637922"/>
                <a:gd name="connsiteY314" fmla="*/ 3468392 h 7045690"/>
                <a:gd name="connsiteX315" fmla="*/ 6386457 w 6637922"/>
                <a:gd name="connsiteY315" fmla="*/ 3571342 h 7045690"/>
                <a:gd name="connsiteX316" fmla="*/ 6367681 w 6637922"/>
                <a:gd name="connsiteY316" fmla="*/ 3526206 h 7045690"/>
                <a:gd name="connsiteX317" fmla="*/ 6439027 w 6637922"/>
                <a:gd name="connsiteY317" fmla="*/ 3533728 h 7045690"/>
                <a:gd name="connsiteX318" fmla="*/ 6450292 w 6637922"/>
                <a:gd name="connsiteY318" fmla="*/ 3650331 h 7045690"/>
                <a:gd name="connsiteX319" fmla="*/ 6540414 w 6637922"/>
                <a:gd name="connsiteY319" fmla="*/ 3695468 h 7045690"/>
                <a:gd name="connsiteX320" fmla="*/ 6608004 w 6637922"/>
                <a:gd name="connsiteY320" fmla="*/ 3601433 h 7045690"/>
                <a:gd name="connsiteX321" fmla="*/ 6604249 w 6637922"/>
                <a:gd name="connsiteY321" fmla="*/ 3834639 h 7045690"/>
                <a:gd name="connsiteX322" fmla="*/ 6476578 w 6637922"/>
                <a:gd name="connsiteY322" fmla="*/ 3733081 h 7045690"/>
                <a:gd name="connsiteX323" fmla="*/ 6506618 w 6637922"/>
                <a:gd name="connsiteY323" fmla="*/ 3804548 h 7045690"/>
                <a:gd name="connsiteX324" fmla="*/ 6427762 w 6637922"/>
                <a:gd name="connsiteY324" fmla="*/ 3830877 h 7045690"/>
                <a:gd name="connsiteX325" fmla="*/ 6435272 w 6637922"/>
                <a:gd name="connsiteY325" fmla="*/ 3849684 h 7045690"/>
                <a:gd name="connsiteX326" fmla="*/ 6371436 w 6637922"/>
                <a:gd name="connsiteY326" fmla="*/ 3804548 h 7045690"/>
                <a:gd name="connsiteX327" fmla="*/ 6363926 w 6637922"/>
                <a:gd name="connsiteY327" fmla="*/ 3620240 h 7045690"/>
                <a:gd name="connsiteX328" fmla="*/ 6277560 w 6637922"/>
                <a:gd name="connsiteY328" fmla="*/ 3477311 h 7045690"/>
                <a:gd name="connsiteX329" fmla="*/ 6292866 w 6637922"/>
                <a:gd name="connsiteY329" fmla="*/ 3468392 h 7045690"/>
                <a:gd name="connsiteX330" fmla="*/ 1481725 w 6637922"/>
                <a:gd name="connsiteY330" fmla="*/ 3465511 h 7045690"/>
                <a:gd name="connsiteX331" fmla="*/ 1482469 w 6637922"/>
                <a:gd name="connsiteY331" fmla="*/ 3466056 h 7045690"/>
                <a:gd name="connsiteX332" fmla="*/ 1529350 w 6637922"/>
                <a:gd name="connsiteY332" fmla="*/ 3500435 h 7045690"/>
                <a:gd name="connsiteX333" fmla="*/ 1481725 w 6637922"/>
                <a:gd name="connsiteY333" fmla="*/ 3488794 h 7045690"/>
                <a:gd name="connsiteX334" fmla="*/ 1481725 w 6637922"/>
                <a:gd name="connsiteY334" fmla="*/ 3475696 h 7045690"/>
                <a:gd name="connsiteX335" fmla="*/ 5744160 w 6637922"/>
                <a:gd name="connsiteY335" fmla="*/ 3451223 h 7045690"/>
                <a:gd name="connsiteX336" fmla="*/ 5782259 w 6637922"/>
                <a:gd name="connsiteY336" fmla="*/ 3506787 h 7045690"/>
                <a:gd name="connsiteX337" fmla="*/ 5777497 w 6637922"/>
                <a:gd name="connsiteY337" fmla="*/ 3519486 h 7045690"/>
                <a:gd name="connsiteX338" fmla="*/ 5736222 w 6637922"/>
                <a:gd name="connsiteY338" fmla="*/ 3459162 h 7045690"/>
                <a:gd name="connsiteX339" fmla="*/ 5823535 w 6637922"/>
                <a:gd name="connsiteY339" fmla="*/ 3357562 h 7045690"/>
                <a:gd name="connsiteX340" fmla="*/ 5831472 w 6637922"/>
                <a:gd name="connsiteY340" fmla="*/ 3368676 h 7045690"/>
                <a:gd name="connsiteX341" fmla="*/ 5823535 w 6637922"/>
                <a:gd name="connsiteY341" fmla="*/ 3360736 h 7045690"/>
                <a:gd name="connsiteX342" fmla="*/ 6288672 w 6637922"/>
                <a:gd name="connsiteY342" fmla="*/ 3281362 h 7045690"/>
                <a:gd name="connsiteX343" fmla="*/ 6307722 w 6637922"/>
                <a:gd name="connsiteY343" fmla="*/ 3324226 h 7045690"/>
                <a:gd name="connsiteX344" fmla="*/ 6288672 w 6637922"/>
                <a:gd name="connsiteY344" fmla="*/ 3281362 h 7045690"/>
                <a:gd name="connsiteX345" fmla="*/ 6132039 w 6637922"/>
                <a:gd name="connsiteY345" fmla="*/ 3278190 h 7045690"/>
                <a:gd name="connsiteX346" fmla="*/ 6161672 w 6637922"/>
                <a:gd name="connsiteY346" fmla="*/ 3349628 h 7045690"/>
                <a:gd name="connsiteX347" fmla="*/ 6128335 w 6637922"/>
                <a:gd name="connsiteY347" fmla="*/ 3327069 h 7045690"/>
                <a:gd name="connsiteX348" fmla="*/ 1226138 w 6637922"/>
                <a:gd name="connsiteY348" fmla="*/ 3278186 h 7045690"/>
                <a:gd name="connsiteX349" fmla="*/ 1271165 w 6637922"/>
                <a:gd name="connsiteY349" fmla="*/ 3308265 h 7045690"/>
                <a:gd name="connsiteX350" fmla="*/ 1308688 w 6637922"/>
                <a:gd name="connsiteY350" fmla="*/ 3421059 h 7045690"/>
                <a:gd name="connsiteX351" fmla="*/ 1226138 w 6637922"/>
                <a:gd name="connsiteY351" fmla="*/ 3278186 h 7045690"/>
                <a:gd name="connsiteX352" fmla="*/ 654637 w 6637922"/>
                <a:gd name="connsiteY352" fmla="*/ 3275011 h 7045690"/>
                <a:gd name="connsiteX353" fmla="*/ 662046 w 6637922"/>
                <a:gd name="connsiteY353" fmla="*/ 3275011 h 7045690"/>
                <a:gd name="connsiteX354" fmla="*/ 687974 w 6637922"/>
                <a:gd name="connsiteY354" fmla="*/ 3297236 h 7045690"/>
                <a:gd name="connsiteX355" fmla="*/ 654637 w 6637922"/>
                <a:gd name="connsiteY355" fmla="*/ 3275011 h 7045690"/>
                <a:gd name="connsiteX356" fmla="*/ 6161477 w 6637922"/>
                <a:gd name="connsiteY356" fmla="*/ 3233580 h 7045690"/>
                <a:gd name="connsiteX357" fmla="*/ 6217235 w 6637922"/>
                <a:gd name="connsiteY357" fmla="*/ 3304813 h 7045690"/>
                <a:gd name="connsiteX358" fmla="*/ 6150560 w 6637922"/>
                <a:gd name="connsiteY358" fmla="*/ 3244580 h 7045690"/>
                <a:gd name="connsiteX359" fmla="*/ 6161477 w 6637922"/>
                <a:gd name="connsiteY359" fmla="*/ 3233580 h 7045690"/>
                <a:gd name="connsiteX360" fmla="*/ 6383158 w 6637922"/>
                <a:gd name="connsiteY360" fmla="*/ 3135315 h 7045690"/>
                <a:gd name="connsiteX361" fmla="*/ 6607759 w 6637922"/>
                <a:gd name="connsiteY361" fmla="*/ 3469263 h 7045690"/>
                <a:gd name="connsiteX362" fmla="*/ 6536635 w 6637922"/>
                <a:gd name="connsiteY362" fmla="*/ 3495528 h 7045690"/>
                <a:gd name="connsiteX363" fmla="*/ 6480485 w 6637922"/>
                <a:gd name="connsiteY363" fmla="*/ 3427987 h 7045690"/>
                <a:gd name="connsiteX364" fmla="*/ 6521662 w 6637922"/>
                <a:gd name="connsiteY364" fmla="*/ 3503033 h 7045690"/>
                <a:gd name="connsiteX365" fmla="*/ 6461768 w 6637922"/>
                <a:gd name="connsiteY365" fmla="*/ 3510538 h 7045690"/>
                <a:gd name="connsiteX366" fmla="*/ 6383158 w 6637922"/>
                <a:gd name="connsiteY366" fmla="*/ 3379210 h 7045690"/>
                <a:gd name="connsiteX367" fmla="*/ 6304547 w 6637922"/>
                <a:gd name="connsiteY367" fmla="*/ 3360448 h 7045690"/>
                <a:gd name="connsiteX368" fmla="*/ 6308291 w 6637922"/>
                <a:gd name="connsiteY368" fmla="*/ 3322933 h 7045690"/>
                <a:gd name="connsiteX369" fmla="*/ 6379414 w 6637922"/>
                <a:gd name="connsiteY369" fmla="*/ 3341686 h 7045690"/>
                <a:gd name="connsiteX370" fmla="*/ 6360698 w 6637922"/>
                <a:gd name="connsiteY370" fmla="*/ 3157830 h 7045690"/>
                <a:gd name="connsiteX371" fmla="*/ 6398131 w 6637922"/>
                <a:gd name="connsiteY371" fmla="*/ 3371704 h 7045690"/>
                <a:gd name="connsiteX372" fmla="*/ 6458025 w 6637922"/>
                <a:gd name="connsiteY372" fmla="*/ 3386711 h 7045690"/>
                <a:gd name="connsiteX373" fmla="*/ 6383158 w 6637922"/>
                <a:gd name="connsiteY373" fmla="*/ 3135315 h 7045690"/>
                <a:gd name="connsiteX374" fmla="*/ 5579060 w 6637922"/>
                <a:gd name="connsiteY374" fmla="*/ 3082702 h 7045690"/>
                <a:gd name="connsiteX375" fmla="*/ 5612397 w 6637922"/>
                <a:gd name="connsiteY375" fmla="*/ 3101978 h 7045690"/>
                <a:gd name="connsiteX376" fmla="*/ 5579060 w 6637922"/>
                <a:gd name="connsiteY376" fmla="*/ 3082702 h 7045690"/>
                <a:gd name="connsiteX377" fmla="*/ 1342610 w 6637922"/>
                <a:gd name="connsiteY377" fmla="*/ 3060699 h 7045690"/>
                <a:gd name="connsiteX378" fmla="*/ 1425327 w 6637922"/>
                <a:gd name="connsiteY378" fmla="*/ 3368056 h 7045690"/>
                <a:gd name="connsiteX379" fmla="*/ 1387728 w 6637922"/>
                <a:gd name="connsiteY379" fmla="*/ 3338071 h 7045690"/>
                <a:gd name="connsiteX380" fmla="*/ 1475373 w 6637922"/>
                <a:gd name="connsiteY380" fmla="*/ 3442049 h 7045690"/>
                <a:gd name="connsiteX381" fmla="*/ 1481725 w 6637922"/>
                <a:gd name="connsiteY381" fmla="*/ 3465511 h 7045690"/>
                <a:gd name="connsiteX382" fmla="*/ 1478435 w 6637922"/>
                <a:gd name="connsiteY382" fmla="*/ 3463051 h 7045690"/>
                <a:gd name="connsiteX383" fmla="*/ 1271173 w 6637922"/>
                <a:gd name="connsiteY383" fmla="*/ 3308084 h 7045690"/>
                <a:gd name="connsiteX384" fmla="*/ 1267413 w 6637922"/>
                <a:gd name="connsiteY384" fmla="*/ 3304336 h 7045690"/>
                <a:gd name="connsiteX385" fmla="*/ 1312531 w 6637922"/>
                <a:gd name="connsiteY385" fmla="*/ 3214378 h 7045690"/>
                <a:gd name="connsiteX386" fmla="*/ 1350130 w 6637922"/>
                <a:gd name="connsiteY386" fmla="*/ 3229370 h 7045690"/>
                <a:gd name="connsiteX387" fmla="*/ 1293732 w 6637922"/>
                <a:gd name="connsiteY387" fmla="*/ 3116922 h 7045690"/>
                <a:gd name="connsiteX388" fmla="*/ 1342610 w 6637922"/>
                <a:gd name="connsiteY388" fmla="*/ 3060699 h 7045690"/>
                <a:gd name="connsiteX389" fmla="*/ 1578561 w 6637922"/>
                <a:gd name="connsiteY389" fmla="*/ 2662234 h 7045690"/>
                <a:gd name="connsiteX390" fmla="*/ 1589990 w 6637922"/>
                <a:gd name="connsiteY390" fmla="*/ 2730497 h 7045690"/>
                <a:gd name="connsiteX391" fmla="*/ 1578561 w 6637922"/>
                <a:gd name="connsiteY391" fmla="*/ 2662234 h 7045690"/>
                <a:gd name="connsiteX392" fmla="*/ 951498 w 6637922"/>
                <a:gd name="connsiteY392" fmla="*/ 2647946 h 7045690"/>
                <a:gd name="connsiteX393" fmla="*/ 959435 w 6637922"/>
                <a:gd name="connsiteY393" fmla="*/ 2700334 h 7045690"/>
                <a:gd name="connsiteX394" fmla="*/ 955467 w 6637922"/>
                <a:gd name="connsiteY394" fmla="*/ 2655430 h 7045690"/>
                <a:gd name="connsiteX395" fmla="*/ 951498 w 6637922"/>
                <a:gd name="connsiteY395" fmla="*/ 2647946 h 7045690"/>
                <a:gd name="connsiteX396" fmla="*/ 989332 w 6637922"/>
                <a:gd name="connsiteY396" fmla="*/ 2606194 h 7045690"/>
                <a:gd name="connsiteX397" fmla="*/ 1019377 w 6637922"/>
                <a:gd name="connsiteY397" fmla="*/ 2925415 h 7045690"/>
                <a:gd name="connsiteX398" fmla="*/ 978064 w 6637922"/>
                <a:gd name="connsiteY398" fmla="*/ 2816502 h 7045690"/>
                <a:gd name="connsiteX399" fmla="*/ 1023133 w 6637922"/>
                <a:gd name="connsiteY399" fmla="*/ 3128214 h 7045690"/>
                <a:gd name="connsiteX400" fmla="*/ 1049422 w 6637922"/>
                <a:gd name="connsiteY400" fmla="*/ 3146990 h 7045690"/>
                <a:gd name="connsiteX401" fmla="*/ 1034400 w 6637922"/>
                <a:gd name="connsiteY401" fmla="*/ 3011792 h 7045690"/>
                <a:gd name="connsiteX402" fmla="*/ 1177116 w 6637922"/>
                <a:gd name="connsiteY402" fmla="*/ 3169522 h 7045690"/>
                <a:gd name="connsiteX403" fmla="*/ 1177116 w 6637922"/>
                <a:gd name="connsiteY403" fmla="*/ 3154500 h 7045690"/>
                <a:gd name="connsiteX404" fmla="*/ 1188207 w 6637922"/>
                <a:gd name="connsiteY404" fmla="*/ 3167175 h 7045690"/>
                <a:gd name="connsiteX405" fmla="*/ 1202262 w 6637922"/>
                <a:gd name="connsiteY405" fmla="*/ 3183238 h 7045690"/>
                <a:gd name="connsiteX406" fmla="*/ 1201062 w 6637922"/>
                <a:gd name="connsiteY406" fmla="*/ 3173575 h 7045690"/>
                <a:gd name="connsiteX407" fmla="*/ 1194928 w 6637922"/>
                <a:gd name="connsiteY407" fmla="*/ 3124177 h 7045690"/>
                <a:gd name="connsiteX408" fmla="*/ 1191293 w 6637922"/>
                <a:gd name="connsiteY408" fmla="*/ 3094904 h 7045690"/>
                <a:gd name="connsiteX409" fmla="*/ 1168152 w 6637922"/>
                <a:gd name="connsiteY409" fmla="*/ 3108378 h 7045690"/>
                <a:gd name="connsiteX410" fmla="*/ 1056934 w 6637922"/>
                <a:gd name="connsiteY410" fmla="*/ 2989257 h 7045690"/>
                <a:gd name="connsiteX411" fmla="*/ 1049422 w 6637922"/>
                <a:gd name="connsiteY411" fmla="*/ 2891615 h 7045690"/>
                <a:gd name="connsiteX412" fmla="*/ 1147070 w 6637922"/>
                <a:gd name="connsiteY412" fmla="*/ 2985501 h 7045690"/>
                <a:gd name="connsiteX413" fmla="*/ 989332 w 6637922"/>
                <a:gd name="connsiteY413" fmla="*/ 2606194 h 7045690"/>
                <a:gd name="connsiteX414" fmla="*/ 1538030 w 6637922"/>
                <a:gd name="connsiteY414" fmla="*/ 2565399 h 7045690"/>
                <a:gd name="connsiteX415" fmla="*/ 1631957 w 6637922"/>
                <a:gd name="connsiteY415" fmla="*/ 2580406 h 7045690"/>
                <a:gd name="connsiteX416" fmla="*/ 1744668 w 6637922"/>
                <a:gd name="connsiteY416" fmla="*/ 3019362 h 7045690"/>
                <a:gd name="connsiteX417" fmla="*/ 1718367 w 6637922"/>
                <a:gd name="connsiteY417" fmla="*/ 3008105 h 7045690"/>
                <a:gd name="connsiteX418" fmla="*/ 1853625 w 6637922"/>
                <a:gd name="connsiteY418" fmla="*/ 3390781 h 7045690"/>
                <a:gd name="connsiteX419" fmla="*/ 1827324 w 6637922"/>
                <a:gd name="connsiteY419" fmla="*/ 3507086 h 7045690"/>
                <a:gd name="connsiteX420" fmla="*/ 1853625 w 6637922"/>
                <a:gd name="connsiteY420" fmla="*/ 3563362 h 7045690"/>
                <a:gd name="connsiteX421" fmla="*/ 1808539 w 6637922"/>
                <a:gd name="connsiteY421" fmla="*/ 3522095 h 7045690"/>
                <a:gd name="connsiteX422" fmla="*/ 1816052 w 6637922"/>
                <a:gd name="connsiteY422" fmla="*/ 3552107 h 7045690"/>
                <a:gd name="connsiteX423" fmla="*/ 1688313 w 6637922"/>
                <a:gd name="connsiteY423" fmla="*/ 3473321 h 7045690"/>
                <a:gd name="connsiteX424" fmla="*/ 1789755 w 6637922"/>
                <a:gd name="connsiteY424" fmla="*/ 3510839 h 7045690"/>
                <a:gd name="connsiteX425" fmla="*/ 1740911 w 6637922"/>
                <a:gd name="connsiteY425" fmla="*/ 3480825 h 7045690"/>
                <a:gd name="connsiteX426" fmla="*/ 1767208 w 6637922"/>
                <a:gd name="connsiteY426" fmla="*/ 3417044 h 7045690"/>
                <a:gd name="connsiteX427" fmla="*/ 1707100 w 6637922"/>
                <a:gd name="connsiteY427" fmla="*/ 3300743 h 7045690"/>
                <a:gd name="connsiteX428" fmla="*/ 1748425 w 6637922"/>
                <a:gd name="connsiteY428" fmla="*/ 3218203 h 7045690"/>
                <a:gd name="connsiteX429" fmla="*/ 1658255 w 6637922"/>
                <a:gd name="connsiteY429" fmla="*/ 3199446 h 7045690"/>
                <a:gd name="connsiteX430" fmla="*/ 1639471 w 6637922"/>
                <a:gd name="connsiteY430" fmla="*/ 3075638 h 7045690"/>
                <a:gd name="connsiteX431" fmla="*/ 1410289 w 6637922"/>
                <a:gd name="connsiteY431" fmla="*/ 2948077 h 7045690"/>
                <a:gd name="connsiteX432" fmla="*/ 1500459 w 6637922"/>
                <a:gd name="connsiteY432" fmla="*/ 2771746 h 7045690"/>
                <a:gd name="connsiteX433" fmla="*/ 1594385 w 6637922"/>
                <a:gd name="connsiteY433" fmla="*/ 2989348 h 7045690"/>
                <a:gd name="connsiteX434" fmla="*/ 1695826 w 6637922"/>
                <a:gd name="connsiteY434" fmla="*/ 3056879 h 7045690"/>
                <a:gd name="connsiteX435" fmla="*/ 1620685 w 6637922"/>
                <a:gd name="connsiteY435" fmla="*/ 2865539 h 7045690"/>
                <a:gd name="connsiteX436" fmla="*/ 1635714 w 6637922"/>
                <a:gd name="connsiteY436" fmla="*/ 2884298 h 7045690"/>
                <a:gd name="connsiteX437" fmla="*/ 1534273 w 6637922"/>
                <a:gd name="connsiteY437" fmla="*/ 2677952 h 7045690"/>
                <a:gd name="connsiteX438" fmla="*/ 1568084 w 6637922"/>
                <a:gd name="connsiteY438" fmla="*/ 2640434 h 7045690"/>
                <a:gd name="connsiteX439" fmla="*/ 1538030 w 6637922"/>
                <a:gd name="connsiteY439" fmla="*/ 2565399 h 7045690"/>
                <a:gd name="connsiteX440" fmla="*/ 162515 w 6637922"/>
                <a:gd name="connsiteY440" fmla="*/ 2516186 h 7045690"/>
                <a:gd name="connsiteX441" fmla="*/ 211242 w 6637922"/>
                <a:gd name="connsiteY441" fmla="*/ 2531204 h 7045690"/>
                <a:gd name="connsiteX442" fmla="*/ 331187 w 6637922"/>
                <a:gd name="connsiteY442" fmla="*/ 2621306 h 7045690"/>
                <a:gd name="connsiteX443" fmla="*/ 349928 w 6637922"/>
                <a:gd name="connsiteY443" fmla="*/ 2655094 h 7045690"/>
                <a:gd name="connsiteX444" fmla="*/ 413648 w 6637922"/>
                <a:gd name="connsiteY444" fmla="*/ 2794001 h 7045690"/>
                <a:gd name="connsiteX445" fmla="*/ 233732 w 6637922"/>
                <a:gd name="connsiteY445" fmla="*/ 2681374 h 7045690"/>
                <a:gd name="connsiteX446" fmla="*/ 244976 w 6637922"/>
                <a:gd name="connsiteY446" fmla="*/ 2707654 h 7045690"/>
                <a:gd name="connsiteX447" fmla="*/ 207494 w 6637922"/>
                <a:gd name="connsiteY447" fmla="*/ 2670111 h 7045690"/>
                <a:gd name="connsiteX448" fmla="*/ 244976 w 6637922"/>
                <a:gd name="connsiteY448" fmla="*/ 2640077 h 7045690"/>
                <a:gd name="connsiteX449" fmla="*/ 162515 w 6637922"/>
                <a:gd name="connsiteY449" fmla="*/ 2516186 h 7045690"/>
                <a:gd name="connsiteX450" fmla="*/ 924511 w 6637922"/>
                <a:gd name="connsiteY450" fmla="*/ 2486021 h 7045690"/>
                <a:gd name="connsiteX451" fmla="*/ 932083 w 6637922"/>
                <a:gd name="connsiteY451" fmla="*/ 2535234 h 7045690"/>
                <a:gd name="connsiteX452" fmla="*/ 973723 w 6637922"/>
                <a:gd name="connsiteY452" fmla="*/ 2493592 h 7045690"/>
                <a:gd name="connsiteX453" fmla="*/ 924511 w 6637922"/>
                <a:gd name="connsiteY453" fmla="*/ 2486021 h 7045690"/>
                <a:gd name="connsiteX454" fmla="*/ 6180722 w 6637922"/>
                <a:gd name="connsiteY454" fmla="*/ 2370134 h 7045690"/>
                <a:gd name="connsiteX455" fmla="*/ 6187072 w 6637922"/>
                <a:gd name="connsiteY455" fmla="*/ 2376484 h 7045690"/>
                <a:gd name="connsiteX456" fmla="*/ 6187072 w 6637922"/>
                <a:gd name="connsiteY456" fmla="*/ 2381247 h 7045690"/>
                <a:gd name="connsiteX457" fmla="*/ 83139 w 6637922"/>
                <a:gd name="connsiteY457" fmla="*/ 2174874 h 7045690"/>
                <a:gd name="connsiteX458" fmla="*/ 124414 w 6637922"/>
                <a:gd name="connsiteY458" fmla="*/ 2230437 h 7045690"/>
                <a:gd name="connsiteX459" fmla="*/ 118064 w 6637922"/>
                <a:gd name="connsiteY459" fmla="*/ 2249488 h 7045690"/>
                <a:gd name="connsiteX460" fmla="*/ 76789 w 6637922"/>
                <a:gd name="connsiteY460" fmla="*/ 2192337 h 7045690"/>
                <a:gd name="connsiteX461" fmla="*/ 963041 w 6637922"/>
                <a:gd name="connsiteY461" fmla="*/ 2132993 h 7045690"/>
                <a:gd name="connsiteX462" fmla="*/ 857883 w 6637922"/>
                <a:gd name="connsiteY462" fmla="*/ 2170551 h 7045690"/>
                <a:gd name="connsiteX463" fmla="*/ 855713 w 6637922"/>
                <a:gd name="connsiteY463" fmla="*/ 2171092 h 7045690"/>
                <a:gd name="connsiteX464" fmla="*/ 861064 w 6637922"/>
                <a:gd name="connsiteY464" fmla="*/ 2161937 h 7045690"/>
                <a:gd name="connsiteX465" fmla="*/ 904359 w 6637922"/>
                <a:gd name="connsiteY465" fmla="*/ 2155058 h 7045690"/>
                <a:gd name="connsiteX466" fmla="*/ 963041 w 6637922"/>
                <a:gd name="connsiteY466" fmla="*/ 2132993 h 7045690"/>
                <a:gd name="connsiteX467" fmla="*/ 1139284 w 6637922"/>
                <a:gd name="connsiteY467" fmla="*/ 2129363 h 7045690"/>
                <a:gd name="connsiteX468" fmla="*/ 1104824 w 6637922"/>
                <a:gd name="connsiteY468" fmla="*/ 2138971 h 7045690"/>
                <a:gd name="connsiteX469" fmla="*/ 1103395 w 6637922"/>
                <a:gd name="connsiteY469" fmla="*/ 2140028 h 7045690"/>
                <a:gd name="connsiteX470" fmla="*/ 1104547 w 6637922"/>
                <a:gd name="connsiteY470" fmla="*/ 2164470 h 7045690"/>
                <a:gd name="connsiteX471" fmla="*/ 1105969 w 6637922"/>
                <a:gd name="connsiteY471" fmla="*/ 2168907 h 7045690"/>
                <a:gd name="connsiteX472" fmla="*/ 230777 w 6637922"/>
                <a:gd name="connsiteY472" fmla="*/ 2125662 h 7045690"/>
                <a:gd name="connsiteX473" fmla="*/ 256176 w 6637922"/>
                <a:gd name="connsiteY473" fmla="*/ 2170112 h 7045690"/>
                <a:gd name="connsiteX474" fmla="*/ 230777 w 6637922"/>
                <a:gd name="connsiteY474" fmla="*/ 2125662 h 7045690"/>
                <a:gd name="connsiteX475" fmla="*/ 1240727 w 6637922"/>
                <a:gd name="connsiteY475" fmla="*/ 2112026 h 7045690"/>
                <a:gd name="connsiteX476" fmla="*/ 1241549 w 6637922"/>
                <a:gd name="connsiteY476" fmla="*/ 2113572 h 7045690"/>
                <a:gd name="connsiteX477" fmla="*/ 1255677 w 6637922"/>
                <a:gd name="connsiteY477" fmla="*/ 2141628 h 7045690"/>
                <a:gd name="connsiteX478" fmla="*/ 1256341 w 6637922"/>
                <a:gd name="connsiteY478" fmla="*/ 2143500 h 7045690"/>
                <a:gd name="connsiteX479" fmla="*/ 1240861 w 6637922"/>
                <a:gd name="connsiteY479" fmla="*/ 2140026 h 7045690"/>
                <a:gd name="connsiteX480" fmla="*/ 1232673 w 6637922"/>
                <a:gd name="connsiteY480" fmla="*/ 2116338 h 7045690"/>
                <a:gd name="connsiteX481" fmla="*/ 1387642 w 6637922"/>
                <a:gd name="connsiteY481" fmla="*/ 2049624 h 7045690"/>
                <a:gd name="connsiteX482" fmla="*/ 1387500 w 6637922"/>
                <a:gd name="connsiteY482" fmla="*/ 2059080 h 7045690"/>
                <a:gd name="connsiteX483" fmla="*/ 1413724 w 6637922"/>
                <a:gd name="connsiteY483" fmla="*/ 2185573 h 7045690"/>
                <a:gd name="connsiteX484" fmla="*/ 1361144 w 6637922"/>
                <a:gd name="connsiteY484" fmla="*/ 2178059 h 7045690"/>
                <a:gd name="connsiteX485" fmla="*/ 1443769 w 6637922"/>
                <a:gd name="connsiteY485" fmla="*/ 2256926 h 7045690"/>
                <a:gd name="connsiteX486" fmla="*/ 1278519 w 6637922"/>
                <a:gd name="connsiteY486" fmla="*/ 2208105 h 7045690"/>
                <a:gd name="connsiteX487" fmla="*/ 1260093 w 6637922"/>
                <a:gd name="connsiteY487" fmla="*/ 2154062 h 7045690"/>
                <a:gd name="connsiteX488" fmla="*/ 1256341 w 6637922"/>
                <a:gd name="connsiteY488" fmla="*/ 2143500 h 7045690"/>
                <a:gd name="connsiteX489" fmla="*/ 1259741 w 6637922"/>
                <a:gd name="connsiteY489" fmla="*/ 2144261 h 7045690"/>
                <a:gd name="connsiteX490" fmla="*/ 1384911 w 6637922"/>
                <a:gd name="connsiteY490" fmla="*/ 2050256 h 7045690"/>
                <a:gd name="connsiteX491" fmla="*/ 24265 w 6637922"/>
                <a:gd name="connsiteY491" fmla="*/ 1972655 h 7045690"/>
                <a:gd name="connsiteX492" fmla="*/ 24307 w 6637922"/>
                <a:gd name="connsiteY492" fmla="*/ 1972989 h 7045690"/>
                <a:gd name="connsiteX493" fmla="*/ 19825 w 6637922"/>
                <a:gd name="connsiteY493" fmla="*/ 1980639 h 7045690"/>
                <a:gd name="connsiteX494" fmla="*/ 17800 w 6637922"/>
                <a:gd name="connsiteY494" fmla="*/ 1983730 h 7045690"/>
                <a:gd name="connsiteX495" fmla="*/ 74889 w 6637922"/>
                <a:gd name="connsiteY495" fmla="*/ 1885994 h 7045690"/>
                <a:gd name="connsiteX496" fmla="*/ 52590 w 6637922"/>
                <a:gd name="connsiteY496" fmla="*/ 1924152 h 7045690"/>
                <a:gd name="connsiteX497" fmla="*/ 32573 w 6637922"/>
                <a:gd name="connsiteY497" fmla="*/ 1958421 h 7045690"/>
                <a:gd name="connsiteX498" fmla="*/ 24265 w 6637922"/>
                <a:gd name="connsiteY498" fmla="*/ 1972655 h 7045690"/>
                <a:gd name="connsiteX499" fmla="*/ 24120 w 6637922"/>
                <a:gd name="connsiteY499" fmla="*/ 1971507 h 7045690"/>
                <a:gd name="connsiteX500" fmla="*/ 35387 w 6637922"/>
                <a:gd name="connsiteY500" fmla="*/ 1948975 h 7045690"/>
                <a:gd name="connsiteX501" fmla="*/ 39142 w 6637922"/>
                <a:gd name="connsiteY501" fmla="*/ 1937709 h 7045690"/>
                <a:gd name="connsiteX502" fmla="*/ 42898 w 6637922"/>
                <a:gd name="connsiteY502" fmla="*/ 1933953 h 7045690"/>
                <a:gd name="connsiteX503" fmla="*/ 46654 w 6637922"/>
                <a:gd name="connsiteY503" fmla="*/ 1933953 h 7045690"/>
                <a:gd name="connsiteX504" fmla="*/ 65067 w 6637922"/>
                <a:gd name="connsiteY504" fmla="*/ 1902665 h 7045690"/>
                <a:gd name="connsiteX505" fmla="*/ 1262648 w 6637922"/>
                <a:gd name="connsiteY505" fmla="*/ 1843481 h 7045690"/>
                <a:gd name="connsiteX506" fmla="*/ 1262734 w 6637922"/>
                <a:gd name="connsiteY506" fmla="*/ 1843481 h 7045690"/>
                <a:gd name="connsiteX507" fmla="*/ 1263496 w 6637922"/>
                <a:gd name="connsiteY507" fmla="*/ 1843820 h 7045690"/>
                <a:gd name="connsiteX508" fmla="*/ 1263473 w 6637922"/>
                <a:gd name="connsiteY508" fmla="*/ 1843879 h 7045690"/>
                <a:gd name="connsiteX509" fmla="*/ 6206122 w 6637922"/>
                <a:gd name="connsiteY509" fmla="*/ 1806571 h 7045690"/>
                <a:gd name="connsiteX510" fmla="*/ 6228574 w 6637922"/>
                <a:gd name="connsiteY510" fmla="*/ 1873246 h 7045690"/>
                <a:gd name="connsiteX511" fmla="*/ 6206122 w 6637922"/>
                <a:gd name="connsiteY511" fmla="*/ 1806571 h 7045690"/>
                <a:gd name="connsiteX512" fmla="*/ 1195275 w 6637922"/>
                <a:gd name="connsiteY512" fmla="*/ 1685178 h 7045690"/>
                <a:gd name="connsiteX513" fmla="*/ 1208100 w 6637922"/>
                <a:gd name="connsiteY513" fmla="*/ 1711438 h 7045690"/>
                <a:gd name="connsiteX514" fmla="*/ 1208164 w 6637922"/>
                <a:gd name="connsiteY514" fmla="*/ 1715402 h 7045690"/>
                <a:gd name="connsiteX515" fmla="*/ 1203594 w 6637922"/>
                <a:gd name="connsiteY515" fmla="*/ 1716084 h 7045690"/>
                <a:gd name="connsiteX516" fmla="*/ 1184861 w 6637922"/>
                <a:gd name="connsiteY516" fmla="*/ 1689414 h 7045690"/>
                <a:gd name="connsiteX517" fmla="*/ 2592983 w 6637922"/>
                <a:gd name="connsiteY517" fmla="*/ 1647830 h 7045690"/>
                <a:gd name="connsiteX518" fmla="*/ 2502491 w 6637922"/>
                <a:gd name="connsiteY518" fmla="*/ 1738206 h 7045690"/>
                <a:gd name="connsiteX519" fmla="*/ 2528885 w 6637922"/>
                <a:gd name="connsiteY519" fmla="*/ 1738206 h 7045690"/>
                <a:gd name="connsiteX520" fmla="*/ 2381838 w 6637922"/>
                <a:gd name="connsiteY520" fmla="*/ 1809754 h 7045690"/>
                <a:gd name="connsiteX521" fmla="*/ 2592983 w 6637922"/>
                <a:gd name="connsiteY521" fmla="*/ 1647830 h 7045690"/>
                <a:gd name="connsiteX522" fmla="*/ 694045 w 6637922"/>
                <a:gd name="connsiteY522" fmla="*/ 1611511 h 7045690"/>
                <a:gd name="connsiteX523" fmla="*/ 692504 w 6637922"/>
                <a:gd name="connsiteY523" fmla="*/ 1614161 h 7045690"/>
                <a:gd name="connsiteX524" fmla="*/ 692504 w 6637922"/>
                <a:gd name="connsiteY524" fmla="*/ 1614027 h 7045690"/>
                <a:gd name="connsiteX525" fmla="*/ 694045 w 6637922"/>
                <a:gd name="connsiteY525" fmla="*/ 1611511 h 7045690"/>
                <a:gd name="connsiteX526" fmla="*/ 2867611 w 6637922"/>
                <a:gd name="connsiteY526" fmla="*/ 1606546 h 7045690"/>
                <a:gd name="connsiteX527" fmla="*/ 2832686 w 6637922"/>
                <a:gd name="connsiteY527" fmla="*/ 1611309 h 7045690"/>
                <a:gd name="connsiteX528" fmla="*/ 2867611 w 6637922"/>
                <a:gd name="connsiteY528" fmla="*/ 1606546 h 7045690"/>
                <a:gd name="connsiteX529" fmla="*/ 688767 w 6637922"/>
                <a:gd name="connsiteY529" fmla="*/ 1606512 h 7045690"/>
                <a:gd name="connsiteX530" fmla="*/ 688787 w 6637922"/>
                <a:gd name="connsiteY530" fmla="*/ 1606512 h 7045690"/>
                <a:gd name="connsiteX531" fmla="*/ 681779 w 6637922"/>
                <a:gd name="connsiteY531" fmla="*/ 1618372 h 7045690"/>
                <a:gd name="connsiteX532" fmla="*/ 681886 w 6637922"/>
                <a:gd name="connsiteY532" fmla="*/ 1618157 h 7045690"/>
                <a:gd name="connsiteX533" fmla="*/ 682696 w 6637922"/>
                <a:gd name="connsiteY533" fmla="*/ 1616784 h 7045690"/>
                <a:gd name="connsiteX534" fmla="*/ 1818272 w 6637922"/>
                <a:gd name="connsiteY534" fmla="*/ 1587495 h 7045690"/>
                <a:gd name="connsiteX535" fmla="*/ 1796047 w 6637922"/>
                <a:gd name="connsiteY535" fmla="*/ 1611308 h 7045690"/>
                <a:gd name="connsiteX536" fmla="*/ 1818272 w 6637922"/>
                <a:gd name="connsiteY536" fmla="*/ 1587495 h 7045690"/>
                <a:gd name="connsiteX537" fmla="*/ 5601845 w 6637922"/>
                <a:gd name="connsiteY537" fmla="*/ 1581146 h 7045690"/>
                <a:gd name="connsiteX538" fmla="*/ 5534190 w 6637922"/>
                <a:gd name="connsiteY538" fmla="*/ 1693605 h 7045690"/>
                <a:gd name="connsiteX539" fmla="*/ 5583052 w 6637922"/>
                <a:gd name="connsiteY539" fmla="*/ 1978502 h 7045690"/>
                <a:gd name="connsiteX540" fmla="*/ 5628155 w 6637922"/>
                <a:gd name="connsiteY540" fmla="*/ 2027234 h 7045690"/>
                <a:gd name="connsiteX541" fmla="*/ 5658224 w 6637922"/>
                <a:gd name="connsiteY541" fmla="*/ 1997245 h 7045690"/>
                <a:gd name="connsiteX542" fmla="*/ 5605604 w 6637922"/>
                <a:gd name="connsiteY542" fmla="*/ 1641124 h 7045690"/>
                <a:gd name="connsiteX543" fmla="*/ 5601845 w 6637922"/>
                <a:gd name="connsiteY543" fmla="*/ 1581146 h 7045690"/>
                <a:gd name="connsiteX544" fmla="*/ 2957378 w 6637922"/>
                <a:gd name="connsiteY544" fmla="*/ 1528767 h 7045690"/>
                <a:gd name="connsiteX545" fmla="*/ 2983688 w 6637922"/>
                <a:gd name="connsiteY545" fmla="*/ 1663706 h 7045690"/>
                <a:gd name="connsiteX546" fmla="*/ 2867174 w 6637922"/>
                <a:gd name="connsiteY546" fmla="*/ 1607482 h 7045690"/>
                <a:gd name="connsiteX547" fmla="*/ 2957378 w 6637922"/>
                <a:gd name="connsiteY547" fmla="*/ 1528767 h 7045690"/>
                <a:gd name="connsiteX548" fmla="*/ 1111397 w 6637922"/>
                <a:gd name="connsiteY548" fmla="*/ 1493142 h 7045690"/>
                <a:gd name="connsiteX549" fmla="*/ 1037558 w 6637922"/>
                <a:gd name="connsiteY549" fmla="*/ 1520090 h 7045690"/>
                <a:gd name="connsiteX550" fmla="*/ 1060061 w 6637922"/>
                <a:gd name="connsiteY550" fmla="*/ 1542635 h 7045690"/>
                <a:gd name="connsiteX551" fmla="*/ 861280 w 6637922"/>
                <a:gd name="connsiteY551" fmla="*/ 1576453 h 7045690"/>
                <a:gd name="connsiteX552" fmla="*/ 763765 w 6637922"/>
                <a:gd name="connsiteY552" fmla="*/ 1591482 h 7045690"/>
                <a:gd name="connsiteX553" fmla="*/ 718757 w 6637922"/>
                <a:gd name="connsiteY553" fmla="*/ 1602755 h 7045690"/>
                <a:gd name="connsiteX554" fmla="*/ 692504 w 6637922"/>
                <a:gd name="connsiteY554" fmla="*/ 1606512 h 7045690"/>
                <a:gd name="connsiteX555" fmla="*/ 688787 w 6637922"/>
                <a:gd name="connsiteY555" fmla="*/ 1606512 h 7045690"/>
                <a:gd name="connsiteX556" fmla="*/ 690270 w 6637922"/>
                <a:gd name="connsiteY556" fmla="*/ 1604002 h 7045690"/>
                <a:gd name="connsiteX557" fmla="*/ 697661 w 6637922"/>
                <a:gd name="connsiteY557" fmla="*/ 1591482 h 7045690"/>
                <a:gd name="connsiteX558" fmla="*/ 698385 w 6637922"/>
                <a:gd name="connsiteY558" fmla="*/ 1590246 h 7045690"/>
                <a:gd name="connsiteX559" fmla="*/ 691785 w 6637922"/>
                <a:gd name="connsiteY559" fmla="*/ 1601406 h 7045690"/>
                <a:gd name="connsiteX560" fmla="*/ 688767 w 6637922"/>
                <a:gd name="connsiteY560" fmla="*/ 1606512 h 7045690"/>
                <a:gd name="connsiteX561" fmla="*/ 688753 w 6637922"/>
                <a:gd name="connsiteY561" fmla="*/ 1606512 h 7045690"/>
                <a:gd name="connsiteX562" fmla="*/ 682696 w 6637922"/>
                <a:gd name="connsiteY562" fmla="*/ 1616784 h 7045690"/>
                <a:gd name="connsiteX563" fmla="*/ 681897 w 6637922"/>
                <a:gd name="connsiteY563" fmla="*/ 1618137 h 7045690"/>
                <a:gd name="connsiteX564" fmla="*/ 579986 w 6637922"/>
                <a:gd name="connsiteY564" fmla="*/ 1790628 h 7045690"/>
                <a:gd name="connsiteX565" fmla="*/ 579986 w 6637922"/>
                <a:gd name="connsiteY565" fmla="*/ 1794386 h 7045690"/>
                <a:gd name="connsiteX566" fmla="*/ 583737 w 6637922"/>
                <a:gd name="connsiteY566" fmla="*/ 1798143 h 7045690"/>
                <a:gd name="connsiteX567" fmla="*/ 583737 w 6637922"/>
                <a:gd name="connsiteY567" fmla="*/ 1799981 h 7045690"/>
                <a:gd name="connsiteX568" fmla="*/ 570667 w 6637922"/>
                <a:gd name="connsiteY568" fmla="*/ 1822743 h 7045690"/>
                <a:gd name="connsiteX569" fmla="*/ 577171 w 6637922"/>
                <a:gd name="connsiteY569" fmla="*/ 1813620 h 7045690"/>
                <a:gd name="connsiteX570" fmla="*/ 583737 w 6637922"/>
                <a:gd name="connsiteY570" fmla="*/ 1802888 h 7045690"/>
                <a:gd name="connsiteX571" fmla="*/ 583737 w 6637922"/>
                <a:gd name="connsiteY571" fmla="*/ 1813173 h 7045690"/>
                <a:gd name="connsiteX572" fmla="*/ 587487 w 6637922"/>
                <a:gd name="connsiteY572" fmla="*/ 1798143 h 7045690"/>
                <a:gd name="connsiteX573" fmla="*/ 587487 w 6637922"/>
                <a:gd name="connsiteY573" fmla="*/ 1796758 h 7045690"/>
                <a:gd name="connsiteX574" fmla="*/ 591237 w 6637922"/>
                <a:gd name="connsiteY574" fmla="*/ 1790628 h 7045690"/>
                <a:gd name="connsiteX575" fmla="*/ 587487 w 6637922"/>
                <a:gd name="connsiteY575" fmla="*/ 1794386 h 7045690"/>
                <a:gd name="connsiteX576" fmla="*/ 587487 w 6637922"/>
                <a:gd name="connsiteY576" fmla="*/ 1796758 h 7045690"/>
                <a:gd name="connsiteX577" fmla="*/ 583737 w 6637922"/>
                <a:gd name="connsiteY577" fmla="*/ 1802888 h 7045690"/>
                <a:gd name="connsiteX578" fmla="*/ 583737 w 6637922"/>
                <a:gd name="connsiteY578" fmla="*/ 1800022 h 7045690"/>
                <a:gd name="connsiteX579" fmla="*/ 583737 w 6637922"/>
                <a:gd name="connsiteY579" fmla="*/ 1799981 h 7045690"/>
                <a:gd name="connsiteX580" fmla="*/ 588007 w 6637922"/>
                <a:gd name="connsiteY580" fmla="*/ 1792543 h 7045690"/>
                <a:gd name="connsiteX581" fmla="*/ 690768 w 6637922"/>
                <a:gd name="connsiteY581" fmla="*/ 1617146 h 7045690"/>
                <a:gd name="connsiteX582" fmla="*/ 692504 w 6637922"/>
                <a:gd name="connsiteY582" fmla="*/ 1614161 h 7045690"/>
                <a:gd name="connsiteX583" fmla="*/ 692504 w 6637922"/>
                <a:gd name="connsiteY583" fmla="*/ 1617785 h 7045690"/>
                <a:gd name="connsiteX584" fmla="*/ 715007 w 6637922"/>
                <a:gd name="connsiteY584" fmla="*/ 1621542 h 7045690"/>
                <a:gd name="connsiteX585" fmla="*/ 760014 w 6637922"/>
                <a:gd name="connsiteY585" fmla="*/ 1632815 h 7045690"/>
                <a:gd name="connsiteX586" fmla="*/ 838777 w 6637922"/>
                <a:gd name="connsiteY586" fmla="*/ 1651602 h 7045690"/>
                <a:gd name="connsiteX587" fmla="*/ 936292 w 6637922"/>
                <a:gd name="connsiteY587" fmla="*/ 1696691 h 7045690"/>
                <a:gd name="connsiteX588" fmla="*/ 913788 w 6637922"/>
                <a:gd name="connsiteY588" fmla="*/ 1749296 h 7045690"/>
                <a:gd name="connsiteX589" fmla="*/ 846278 w 6637922"/>
                <a:gd name="connsiteY589" fmla="*/ 1779356 h 7045690"/>
                <a:gd name="connsiteX590" fmla="*/ 793769 w 6637922"/>
                <a:gd name="connsiteY590" fmla="*/ 1794386 h 7045690"/>
                <a:gd name="connsiteX591" fmla="*/ 763765 w 6637922"/>
                <a:gd name="connsiteY591" fmla="*/ 1801900 h 7045690"/>
                <a:gd name="connsiteX592" fmla="*/ 761889 w 6637922"/>
                <a:gd name="connsiteY592" fmla="*/ 1802370 h 7045690"/>
                <a:gd name="connsiteX593" fmla="*/ 757729 w 6637922"/>
                <a:gd name="connsiteY593" fmla="*/ 1803412 h 7045690"/>
                <a:gd name="connsiteX594" fmla="*/ 758608 w 6637922"/>
                <a:gd name="connsiteY594" fmla="*/ 1801900 h 7045690"/>
                <a:gd name="connsiteX595" fmla="*/ 787733 w 6637922"/>
                <a:gd name="connsiteY595" fmla="*/ 1751527 h 7045690"/>
                <a:gd name="connsiteX596" fmla="*/ 787743 w 6637922"/>
                <a:gd name="connsiteY596" fmla="*/ 1751511 h 7045690"/>
                <a:gd name="connsiteX597" fmla="*/ 788144 w 6637922"/>
                <a:gd name="connsiteY597" fmla="*/ 1752114 h 7045690"/>
                <a:gd name="connsiteX598" fmla="*/ 801270 w 6637922"/>
                <a:gd name="connsiteY598" fmla="*/ 1771841 h 7045690"/>
                <a:gd name="connsiteX599" fmla="*/ 801270 w 6637922"/>
                <a:gd name="connsiteY599" fmla="*/ 1753053 h 7045690"/>
                <a:gd name="connsiteX600" fmla="*/ 797520 w 6637922"/>
                <a:gd name="connsiteY600" fmla="*/ 1741781 h 7045690"/>
                <a:gd name="connsiteX601" fmla="*/ 797520 w 6637922"/>
                <a:gd name="connsiteY601" fmla="*/ 1738023 h 7045690"/>
                <a:gd name="connsiteX602" fmla="*/ 797520 w 6637922"/>
                <a:gd name="connsiteY602" fmla="*/ 1734266 h 7045690"/>
                <a:gd name="connsiteX603" fmla="*/ 796648 w 6637922"/>
                <a:gd name="connsiteY603" fmla="*/ 1735983 h 7045690"/>
                <a:gd name="connsiteX604" fmla="*/ 787743 w 6637922"/>
                <a:gd name="connsiteY604" fmla="*/ 1751511 h 7045690"/>
                <a:gd name="connsiteX605" fmla="*/ 786269 w 6637922"/>
                <a:gd name="connsiteY605" fmla="*/ 1749296 h 7045690"/>
                <a:gd name="connsiteX606" fmla="*/ 782518 w 6637922"/>
                <a:gd name="connsiteY606" fmla="*/ 1741781 h 7045690"/>
                <a:gd name="connsiteX607" fmla="*/ 782518 w 6637922"/>
                <a:gd name="connsiteY607" fmla="*/ 1739908 h 7045690"/>
                <a:gd name="connsiteX608" fmla="*/ 785631 w 6637922"/>
                <a:gd name="connsiteY608" fmla="*/ 1734648 h 7045690"/>
                <a:gd name="connsiteX609" fmla="*/ 785799 w 6637922"/>
                <a:gd name="connsiteY609" fmla="*/ 1734266 h 7045690"/>
                <a:gd name="connsiteX610" fmla="*/ 782518 w 6637922"/>
                <a:gd name="connsiteY610" fmla="*/ 1739501 h 7045690"/>
                <a:gd name="connsiteX611" fmla="*/ 782518 w 6637922"/>
                <a:gd name="connsiteY611" fmla="*/ 1738023 h 7045690"/>
                <a:gd name="connsiteX612" fmla="*/ 779763 w 6637922"/>
                <a:gd name="connsiteY612" fmla="*/ 1743895 h 7045690"/>
                <a:gd name="connsiteX613" fmla="*/ 782518 w 6637922"/>
                <a:gd name="connsiteY613" fmla="*/ 1739501 h 7045690"/>
                <a:gd name="connsiteX614" fmla="*/ 782518 w 6637922"/>
                <a:gd name="connsiteY614" fmla="*/ 1739908 h 7045690"/>
                <a:gd name="connsiteX615" fmla="*/ 779881 w 6637922"/>
                <a:gd name="connsiteY615" fmla="*/ 1744364 h 7045690"/>
                <a:gd name="connsiteX616" fmla="*/ 741261 w 6637922"/>
                <a:gd name="connsiteY616" fmla="*/ 1809415 h 7045690"/>
                <a:gd name="connsiteX617" fmla="*/ 745012 w 6637922"/>
                <a:gd name="connsiteY617" fmla="*/ 1809415 h 7045690"/>
                <a:gd name="connsiteX618" fmla="*/ 748763 w 6637922"/>
                <a:gd name="connsiteY618" fmla="*/ 1805658 h 7045690"/>
                <a:gd name="connsiteX619" fmla="*/ 757729 w 6637922"/>
                <a:gd name="connsiteY619" fmla="*/ 1803412 h 7045690"/>
                <a:gd name="connsiteX620" fmla="*/ 745505 w 6637922"/>
                <a:gd name="connsiteY620" fmla="*/ 1824445 h 7045690"/>
                <a:gd name="connsiteX621" fmla="*/ 745012 w 6637922"/>
                <a:gd name="connsiteY621" fmla="*/ 1824445 h 7045690"/>
                <a:gd name="connsiteX622" fmla="*/ 744814 w 6637922"/>
                <a:gd name="connsiteY622" fmla="*/ 1825634 h 7045690"/>
                <a:gd name="connsiteX623" fmla="*/ 745505 w 6637922"/>
                <a:gd name="connsiteY623" fmla="*/ 1824445 h 7045690"/>
                <a:gd name="connsiteX624" fmla="*/ 748763 w 6637922"/>
                <a:gd name="connsiteY624" fmla="*/ 1824445 h 7045690"/>
                <a:gd name="connsiteX625" fmla="*/ 752513 w 6637922"/>
                <a:gd name="connsiteY625" fmla="*/ 1824445 h 7045690"/>
                <a:gd name="connsiteX626" fmla="*/ 805021 w 6637922"/>
                <a:gd name="connsiteY626" fmla="*/ 1813173 h 7045690"/>
                <a:gd name="connsiteX627" fmla="*/ 921289 w 6637922"/>
                <a:gd name="connsiteY627" fmla="*/ 1779356 h 7045690"/>
                <a:gd name="connsiteX628" fmla="*/ 1135073 w 6637922"/>
                <a:gd name="connsiteY628" fmla="*/ 1501303 h 7045690"/>
                <a:gd name="connsiteX629" fmla="*/ 1111397 w 6637922"/>
                <a:gd name="connsiteY629" fmla="*/ 1493142 h 7045690"/>
                <a:gd name="connsiteX630" fmla="*/ 2059345 w 6637922"/>
                <a:gd name="connsiteY630" fmla="*/ 1492877 h 7045690"/>
                <a:gd name="connsiteX631" fmla="*/ 2081797 w 6637922"/>
                <a:gd name="connsiteY631" fmla="*/ 1494988 h 7045690"/>
                <a:gd name="connsiteX632" fmla="*/ 1991990 w 6637922"/>
                <a:gd name="connsiteY632" fmla="*/ 1528758 h 7045690"/>
                <a:gd name="connsiteX633" fmla="*/ 2059345 w 6637922"/>
                <a:gd name="connsiteY633" fmla="*/ 1492877 h 7045690"/>
                <a:gd name="connsiteX634" fmla="*/ 2126917 w 6637922"/>
                <a:gd name="connsiteY634" fmla="*/ 1303334 h 7045690"/>
                <a:gd name="connsiteX635" fmla="*/ 2021825 w 6637922"/>
                <a:gd name="connsiteY635" fmla="*/ 1348400 h 7045690"/>
                <a:gd name="connsiteX636" fmla="*/ 2033084 w 6637922"/>
                <a:gd name="connsiteY636" fmla="*/ 1348400 h 7045690"/>
                <a:gd name="connsiteX637" fmla="*/ 1939251 w 6637922"/>
                <a:gd name="connsiteY637" fmla="*/ 1412244 h 7045690"/>
                <a:gd name="connsiteX638" fmla="*/ 1976784 w 6637922"/>
                <a:gd name="connsiteY638" fmla="*/ 1498620 h 7045690"/>
                <a:gd name="connsiteX639" fmla="*/ 1976784 w 6637922"/>
                <a:gd name="connsiteY639" fmla="*/ 1442288 h 7045690"/>
                <a:gd name="connsiteX640" fmla="*/ 1822900 w 6637922"/>
                <a:gd name="connsiteY640" fmla="*/ 1498620 h 7045690"/>
                <a:gd name="connsiteX641" fmla="*/ 1950512 w 6637922"/>
                <a:gd name="connsiteY641" fmla="*/ 1506131 h 7045690"/>
                <a:gd name="connsiteX642" fmla="*/ 1819145 w 6637922"/>
                <a:gd name="connsiteY642" fmla="*/ 1588753 h 7045690"/>
                <a:gd name="connsiteX643" fmla="*/ 1706547 w 6637922"/>
                <a:gd name="connsiteY643" fmla="*/ 1509887 h 7045690"/>
                <a:gd name="connsiteX644" fmla="*/ 1541402 w 6637922"/>
                <a:gd name="connsiteY644" fmla="*/ 1573731 h 7045690"/>
                <a:gd name="connsiteX645" fmla="*/ 1620221 w 6637922"/>
                <a:gd name="connsiteY645" fmla="*/ 1633819 h 7045690"/>
                <a:gd name="connsiteX646" fmla="*/ 1485103 w 6637922"/>
                <a:gd name="connsiteY646" fmla="*/ 1667618 h 7045690"/>
                <a:gd name="connsiteX647" fmla="*/ 1537649 w 6637922"/>
                <a:gd name="connsiteY647" fmla="*/ 1626308 h 7045690"/>
                <a:gd name="connsiteX648" fmla="*/ 1421297 w 6637922"/>
                <a:gd name="connsiteY648" fmla="*/ 1596264 h 7045690"/>
                <a:gd name="connsiteX649" fmla="*/ 1368751 w 6637922"/>
                <a:gd name="connsiteY649" fmla="*/ 1618797 h 7045690"/>
                <a:gd name="connsiteX650" fmla="*/ 1387517 w 6637922"/>
                <a:gd name="connsiteY650" fmla="*/ 1630063 h 7045690"/>
                <a:gd name="connsiteX651" fmla="*/ 1338724 w 6637922"/>
                <a:gd name="connsiteY651" fmla="*/ 1682640 h 7045690"/>
                <a:gd name="connsiteX652" fmla="*/ 1383764 w 6637922"/>
                <a:gd name="connsiteY652" fmla="*/ 1716440 h 7045690"/>
                <a:gd name="connsiteX653" fmla="*/ 1304944 w 6637922"/>
                <a:gd name="connsiteY653" fmla="*/ 1731462 h 7045690"/>
                <a:gd name="connsiteX654" fmla="*/ 1376257 w 6637922"/>
                <a:gd name="connsiteY654" fmla="*/ 1769017 h 7045690"/>
                <a:gd name="connsiteX655" fmla="*/ 1293685 w 6637922"/>
                <a:gd name="connsiteY655" fmla="*/ 1806572 h 7045690"/>
                <a:gd name="connsiteX656" fmla="*/ 1582688 w 6637922"/>
                <a:gd name="connsiteY656" fmla="*/ 1727707 h 7045690"/>
                <a:gd name="connsiteX657" fmla="*/ 1526389 w 6637922"/>
                <a:gd name="connsiteY657" fmla="*/ 1697662 h 7045690"/>
                <a:gd name="connsiteX658" fmla="*/ 1766600 w 6637922"/>
                <a:gd name="connsiteY658" fmla="*/ 1708929 h 7045690"/>
                <a:gd name="connsiteX659" fmla="*/ 1969278 w 6637922"/>
                <a:gd name="connsiteY659" fmla="*/ 1573731 h 7045690"/>
                <a:gd name="connsiteX660" fmla="*/ 2115657 w 6637922"/>
                <a:gd name="connsiteY660" fmla="*/ 1566220 h 7045690"/>
                <a:gd name="connsiteX661" fmla="*/ 2258283 w 6637922"/>
                <a:gd name="connsiteY661" fmla="*/ 1416000 h 7045690"/>
                <a:gd name="connsiteX662" fmla="*/ 2115657 w 6637922"/>
                <a:gd name="connsiteY662" fmla="*/ 1446043 h 7045690"/>
                <a:gd name="connsiteX663" fmla="*/ 2198230 w 6637922"/>
                <a:gd name="connsiteY663" fmla="*/ 1408489 h 7045690"/>
                <a:gd name="connsiteX664" fmla="*/ 2130670 w 6637922"/>
                <a:gd name="connsiteY664" fmla="*/ 1385955 h 7045690"/>
                <a:gd name="connsiteX665" fmla="*/ 2126917 w 6637922"/>
                <a:gd name="connsiteY665" fmla="*/ 1303334 h 7045690"/>
                <a:gd name="connsiteX666" fmla="*/ 4242384 w 6637922"/>
                <a:gd name="connsiteY666" fmla="*/ 1295401 h 7045690"/>
                <a:gd name="connsiteX667" fmla="*/ 4215397 w 6637922"/>
                <a:gd name="connsiteY667" fmla="*/ 1350963 h 7045690"/>
                <a:gd name="connsiteX668" fmla="*/ 4196347 w 6637922"/>
                <a:gd name="connsiteY668" fmla="*/ 1363664 h 7045690"/>
                <a:gd name="connsiteX669" fmla="*/ 5451816 w 6637922"/>
                <a:gd name="connsiteY669" fmla="*/ 1212846 h 7045690"/>
                <a:gd name="connsiteX670" fmla="*/ 5463172 w 6637922"/>
                <a:gd name="connsiteY670" fmla="*/ 1328734 h 7045690"/>
                <a:gd name="connsiteX671" fmla="*/ 5413960 w 6637922"/>
                <a:gd name="connsiteY671" fmla="*/ 1261444 h 7045690"/>
                <a:gd name="connsiteX672" fmla="*/ 5451816 w 6637922"/>
                <a:gd name="connsiteY672" fmla="*/ 1212846 h 7045690"/>
                <a:gd name="connsiteX673" fmla="*/ 2697747 w 6637922"/>
                <a:gd name="connsiteY673" fmla="*/ 1185858 h 7045690"/>
                <a:gd name="connsiteX674" fmla="*/ 2642185 w 6637922"/>
                <a:gd name="connsiteY674" fmla="*/ 1223958 h 7045690"/>
                <a:gd name="connsiteX675" fmla="*/ 2623135 w 6637922"/>
                <a:gd name="connsiteY675" fmla="*/ 1216021 h 7045690"/>
                <a:gd name="connsiteX676" fmla="*/ 2829716 w 6637922"/>
                <a:gd name="connsiteY676" fmla="*/ 1152021 h 7045690"/>
                <a:gd name="connsiteX677" fmla="*/ 2893010 w 6637922"/>
                <a:gd name="connsiteY677" fmla="*/ 1171042 h 7045690"/>
                <a:gd name="connsiteX678" fmla="*/ 2796172 w 6637922"/>
                <a:gd name="connsiteY678" fmla="*/ 1178450 h 7045690"/>
                <a:gd name="connsiteX679" fmla="*/ 2812351 w 6637922"/>
                <a:gd name="connsiteY679" fmla="*/ 1152811 h 7045690"/>
                <a:gd name="connsiteX680" fmla="*/ 2829716 w 6637922"/>
                <a:gd name="connsiteY680" fmla="*/ 1152021 h 7045690"/>
                <a:gd name="connsiteX681" fmla="*/ 4932947 w 6637922"/>
                <a:gd name="connsiteY681" fmla="*/ 1125538 h 7045690"/>
                <a:gd name="connsiteX682" fmla="*/ 4971047 w 6637922"/>
                <a:gd name="connsiteY682" fmla="*/ 1209676 h 7045690"/>
                <a:gd name="connsiteX683" fmla="*/ 4936122 w 6637922"/>
                <a:gd name="connsiteY683" fmla="*/ 1190626 h 7045690"/>
                <a:gd name="connsiteX684" fmla="*/ 5031372 w 6637922"/>
                <a:gd name="connsiteY684" fmla="*/ 1114425 h 7045690"/>
                <a:gd name="connsiteX685" fmla="*/ 5067884 w 6637922"/>
                <a:gd name="connsiteY685" fmla="*/ 1144588 h 7045690"/>
                <a:gd name="connsiteX686" fmla="*/ 5048835 w 6637922"/>
                <a:gd name="connsiteY686" fmla="*/ 1141413 h 7045690"/>
                <a:gd name="connsiteX687" fmla="*/ 3310522 w 6637922"/>
                <a:gd name="connsiteY687" fmla="*/ 1111246 h 7045690"/>
                <a:gd name="connsiteX688" fmla="*/ 3307347 w 6637922"/>
                <a:gd name="connsiteY688" fmla="*/ 1119184 h 7045690"/>
                <a:gd name="connsiteX689" fmla="*/ 3299411 w 6637922"/>
                <a:gd name="connsiteY689" fmla="*/ 1119184 h 7045690"/>
                <a:gd name="connsiteX690" fmla="*/ 764173 w 6637922"/>
                <a:gd name="connsiteY690" fmla="*/ 1092196 h 7045690"/>
                <a:gd name="connsiteX691" fmla="*/ 687973 w 6637922"/>
                <a:gd name="connsiteY691" fmla="*/ 1122359 h 7045690"/>
                <a:gd name="connsiteX692" fmla="*/ 681623 w 6637922"/>
                <a:gd name="connsiteY692" fmla="*/ 1119184 h 7045690"/>
                <a:gd name="connsiteX693" fmla="*/ 827144 w 6637922"/>
                <a:gd name="connsiteY693" fmla="*/ 1058859 h 7045690"/>
                <a:gd name="connsiteX694" fmla="*/ 830848 w 6637922"/>
                <a:gd name="connsiteY694" fmla="*/ 1066797 h 7045690"/>
                <a:gd name="connsiteX695" fmla="*/ 827144 w 6637922"/>
                <a:gd name="connsiteY695" fmla="*/ 1058859 h 7045690"/>
                <a:gd name="connsiteX696" fmla="*/ 4928899 w 6637922"/>
                <a:gd name="connsiteY696" fmla="*/ 1025525 h 7045690"/>
                <a:gd name="connsiteX697" fmla="*/ 4913977 w 6637922"/>
                <a:gd name="connsiteY697" fmla="*/ 1081088 h 7045690"/>
                <a:gd name="connsiteX698" fmla="*/ 4928899 w 6637922"/>
                <a:gd name="connsiteY698" fmla="*/ 1025525 h 7045690"/>
                <a:gd name="connsiteX699" fmla="*/ 2000983 w 6637922"/>
                <a:gd name="connsiteY699" fmla="*/ 1000572 h 7045690"/>
                <a:gd name="connsiteX700" fmla="*/ 1994956 w 6637922"/>
                <a:gd name="connsiteY700" fmla="*/ 1001883 h 7045690"/>
                <a:gd name="connsiteX701" fmla="*/ 1973847 w 6637922"/>
                <a:gd name="connsiteY701" fmla="*/ 1006472 h 7045690"/>
                <a:gd name="connsiteX702" fmla="*/ 2010359 w 6637922"/>
                <a:gd name="connsiteY702" fmla="*/ 998534 h 7045690"/>
                <a:gd name="connsiteX703" fmla="*/ 2005795 w 6637922"/>
                <a:gd name="connsiteY703" fmla="*/ 999526 h 7045690"/>
                <a:gd name="connsiteX704" fmla="*/ 2000983 w 6637922"/>
                <a:gd name="connsiteY704" fmla="*/ 1000572 h 7045690"/>
                <a:gd name="connsiteX705" fmla="*/ 3558782 w 6637922"/>
                <a:gd name="connsiteY705" fmla="*/ 979484 h 7045690"/>
                <a:gd name="connsiteX706" fmla="*/ 3697872 w 6637922"/>
                <a:gd name="connsiteY706" fmla="*/ 1013279 h 7045690"/>
                <a:gd name="connsiteX707" fmla="*/ 3502394 w 6637922"/>
                <a:gd name="connsiteY707" fmla="*/ 1118421 h 7045690"/>
                <a:gd name="connsiteX708" fmla="*/ 3509912 w 6637922"/>
                <a:gd name="connsiteY708" fmla="*/ 1099646 h 7045690"/>
                <a:gd name="connsiteX709" fmla="*/ 3318194 w 6637922"/>
                <a:gd name="connsiteY709" fmla="*/ 1103401 h 7045690"/>
                <a:gd name="connsiteX710" fmla="*/ 3310675 w 6637922"/>
                <a:gd name="connsiteY710" fmla="*/ 1110911 h 7045690"/>
                <a:gd name="connsiteX711" fmla="*/ 3325711 w 6637922"/>
                <a:gd name="connsiteY711" fmla="*/ 1050830 h 7045690"/>
                <a:gd name="connsiteX712" fmla="*/ 3227973 w 6637922"/>
                <a:gd name="connsiteY712" fmla="*/ 1069605 h 7045690"/>
                <a:gd name="connsiteX713" fmla="*/ 3336989 w 6637922"/>
                <a:gd name="connsiteY713" fmla="*/ 1032055 h 7045690"/>
                <a:gd name="connsiteX714" fmla="*/ 3382099 w 6637922"/>
                <a:gd name="connsiteY714" fmla="*/ 1077116 h 7045690"/>
                <a:gd name="connsiteX715" fmla="*/ 3408414 w 6637922"/>
                <a:gd name="connsiteY715" fmla="*/ 1002014 h 7045690"/>
                <a:gd name="connsiteX716" fmla="*/ 3558782 w 6637922"/>
                <a:gd name="connsiteY716" fmla="*/ 979484 h 7045690"/>
                <a:gd name="connsiteX717" fmla="*/ 4990097 w 6637922"/>
                <a:gd name="connsiteY717" fmla="*/ 965200 h 7045690"/>
                <a:gd name="connsiteX718" fmla="*/ 5007559 w 6637922"/>
                <a:gd name="connsiteY718" fmla="*/ 972609 h 7045690"/>
                <a:gd name="connsiteX719" fmla="*/ 4990097 w 6637922"/>
                <a:gd name="connsiteY719" fmla="*/ 965200 h 7045690"/>
                <a:gd name="connsiteX720" fmla="*/ 3580397 w 6637922"/>
                <a:gd name="connsiteY720" fmla="*/ 954084 h 7045690"/>
                <a:gd name="connsiteX721" fmla="*/ 3558172 w 6637922"/>
                <a:gd name="connsiteY721" fmla="*/ 979484 h 7045690"/>
                <a:gd name="connsiteX722" fmla="*/ 3580397 w 6637922"/>
                <a:gd name="connsiteY722" fmla="*/ 954084 h 7045690"/>
                <a:gd name="connsiteX723" fmla="*/ 1030873 w 6637922"/>
                <a:gd name="connsiteY723" fmla="*/ 912809 h 7045690"/>
                <a:gd name="connsiteX724" fmla="*/ 989400 w 6637922"/>
                <a:gd name="connsiteY724" fmla="*/ 949851 h 7045690"/>
                <a:gd name="connsiteX725" fmla="*/ 970548 w 6637922"/>
                <a:gd name="connsiteY725" fmla="*/ 920217 h 7045690"/>
                <a:gd name="connsiteX726" fmla="*/ 1030873 w 6637922"/>
                <a:gd name="connsiteY726" fmla="*/ 912809 h 7045690"/>
                <a:gd name="connsiteX727" fmla="*/ 5079150 w 6637922"/>
                <a:gd name="connsiteY727" fmla="*/ 908228 h 7045690"/>
                <a:gd name="connsiteX728" fmla="*/ 5079736 w 6637922"/>
                <a:gd name="connsiteY728" fmla="*/ 910097 h 7045690"/>
                <a:gd name="connsiteX729" fmla="*/ 5115708 w 6637922"/>
                <a:gd name="connsiteY729" fmla="*/ 1036553 h 7045690"/>
                <a:gd name="connsiteX730" fmla="*/ 5117204 w 6637922"/>
                <a:gd name="connsiteY730" fmla="*/ 1044618 h 7045690"/>
                <a:gd name="connsiteX731" fmla="*/ 5058375 w 6637922"/>
                <a:gd name="connsiteY731" fmla="*/ 1073700 h 7045690"/>
                <a:gd name="connsiteX732" fmla="*/ 5011664 w 6637922"/>
                <a:gd name="connsiteY732" fmla="*/ 1111488 h 7045690"/>
                <a:gd name="connsiteX733" fmla="*/ 5007908 w 6637922"/>
                <a:gd name="connsiteY733" fmla="*/ 972533 h 7045690"/>
                <a:gd name="connsiteX734" fmla="*/ 5053915 w 6637922"/>
                <a:gd name="connsiteY734" fmla="*/ 926997 h 7045690"/>
                <a:gd name="connsiteX735" fmla="*/ 4137187 w 6637922"/>
                <a:gd name="connsiteY735" fmla="*/ 903708 h 7045690"/>
                <a:gd name="connsiteX736" fmla="*/ 4163009 w 6637922"/>
                <a:gd name="connsiteY736" fmla="*/ 908245 h 7045690"/>
                <a:gd name="connsiteX737" fmla="*/ 4088397 w 6637922"/>
                <a:gd name="connsiteY737" fmla="*/ 923326 h 7045690"/>
                <a:gd name="connsiteX738" fmla="*/ 4137187 w 6637922"/>
                <a:gd name="connsiteY738" fmla="*/ 903708 h 7045690"/>
                <a:gd name="connsiteX739" fmla="*/ 5380334 w 6637922"/>
                <a:gd name="connsiteY739" fmla="*/ 902218 h 7045690"/>
                <a:gd name="connsiteX740" fmla="*/ 5380688 w 6637922"/>
                <a:gd name="connsiteY740" fmla="*/ 902436 h 7045690"/>
                <a:gd name="connsiteX741" fmla="*/ 5409767 w 6637922"/>
                <a:gd name="connsiteY741" fmla="*/ 919956 h 7045690"/>
                <a:gd name="connsiteX742" fmla="*/ 5406011 w 6637922"/>
                <a:gd name="connsiteY742" fmla="*/ 919956 h 7045690"/>
                <a:gd name="connsiteX743" fmla="*/ 5406011 w 6637922"/>
                <a:gd name="connsiteY743" fmla="*/ 923711 h 7045690"/>
                <a:gd name="connsiteX744" fmla="*/ 5398500 w 6637922"/>
                <a:gd name="connsiteY744" fmla="*/ 927467 h 7045690"/>
                <a:gd name="connsiteX745" fmla="*/ 5387233 w 6637922"/>
                <a:gd name="connsiteY745" fmla="*/ 934978 h 7045690"/>
                <a:gd name="connsiteX746" fmla="*/ 5380259 w 6637922"/>
                <a:gd name="connsiteY746" fmla="*/ 938912 h 7045690"/>
                <a:gd name="connsiteX747" fmla="*/ 5380573 w 6637922"/>
                <a:gd name="connsiteY747" fmla="*/ 904894 h 7045690"/>
                <a:gd name="connsiteX748" fmla="*/ 5380261 w 6637922"/>
                <a:gd name="connsiteY748" fmla="*/ 901397 h 7045690"/>
                <a:gd name="connsiteX749" fmla="*/ 5382147 w 6637922"/>
                <a:gd name="connsiteY749" fmla="*/ 902474 h 7045690"/>
                <a:gd name="connsiteX750" fmla="*/ 5425394 w 6637922"/>
                <a:gd name="connsiteY750" fmla="*/ 927982 h 7045690"/>
                <a:gd name="connsiteX751" fmla="*/ 5380280 w 6637922"/>
                <a:gd name="connsiteY751" fmla="*/ 901613 h 7045690"/>
                <a:gd name="connsiteX752" fmla="*/ 5368498 w 6637922"/>
                <a:gd name="connsiteY752" fmla="*/ 894929 h 7045690"/>
                <a:gd name="connsiteX753" fmla="*/ 5369377 w 6637922"/>
                <a:gd name="connsiteY753" fmla="*/ 895230 h 7045690"/>
                <a:gd name="connsiteX754" fmla="*/ 5379134 w 6637922"/>
                <a:gd name="connsiteY754" fmla="*/ 900943 h 7045690"/>
                <a:gd name="connsiteX755" fmla="*/ 5380280 w 6637922"/>
                <a:gd name="connsiteY755" fmla="*/ 901613 h 7045690"/>
                <a:gd name="connsiteX756" fmla="*/ 5380334 w 6637922"/>
                <a:gd name="connsiteY756" fmla="*/ 902218 h 7045690"/>
                <a:gd name="connsiteX757" fmla="*/ 1548404 w 6637922"/>
                <a:gd name="connsiteY757" fmla="*/ 866778 h 7045690"/>
                <a:gd name="connsiteX758" fmla="*/ 1529354 w 6637922"/>
                <a:gd name="connsiteY758" fmla="*/ 882653 h 7045690"/>
                <a:gd name="connsiteX759" fmla="*/ 1548404 w 6637922"/>
                <a:gd name="connsiteY759" fmla="*/ 866778 h 7045690"/>
                <a:gd name="connsiteX760" fmla="*/ 5180670 w 6637922"/>
                <a:gd name="connsiteY760" fmla="*/ 833578 h 7045690"/>
                <a:gd name="connsiteX761" fmla="*/ 5180670 w 6637922"/>
                <a:gd name="connsiteY761" fmla="*/ 950000 h 7045690"/>
                <a:gd name="connsiteX762" fmla="*/ 5128090 w 6637922"/>
                <a:gd name="connsiteY762" fmla="*/ 889911 h 7045690"/>
                <a:gd name="connsiteX763" fmla="*/ 5087130 w 6637922"/>
                <a:gd name="connsiteY763" fmla="*/ 902293 h 7045690"/>
                <a:gd name="connsiteX764" fmla="*/ 5079150 w 6637922"/>
                <a:gd name="connsiteY764" fmla="*/ 908228 h 7045690"/>
                <a:gd name="connsiteX765" fmla="*/ 5071205 w 6637922"/>
                <a:gd name="connsiteY765" fmla="*/ 882876 h 7045690"/>
                <a:gd name="connsiteX766" fmla="*/ 5119735 w 6637922"/>
                <a:gd name="connsiteY766" fmla="*/ 858048 h 7045690"/>
                <a:gd name="connsiteX767" fmla="*/ 5180670 w 6637922"/>
                <a:gd name="connsiteY767" fmla="*/ 833578 h 7045690"/>
                <a:gd name="connsiteX768" fmla="*/ 2079803 w 6637922"/>
                <a:gd name="connsiteY768" fmla="*/ 794023 h 7045690"/>
                <a:gd name="connsiteX769" fmla="*/ 2081940 w 6637922"/>
                <a:gd name="connsiteY769" fmla="*/ 855665 h 7045690"/>
                <a:gd name="connsiteX770" fmla="*/ 2032588 w 6637922"/>
                <a:gd name="connsiteY770" fmla="*/ 810707 h 7045690"/>
                <a:gd name="connsiteX771" fmla="*/ 2079803 w 6637922"/>
                <a:gd name="connsiteY771" fmla="*/ 794023 h 7045690"/>
                <a:gd name="connsiteX772" fmla="*/ 5165612 w 6637922"/>
                <a:gd name="connsiteY772" fmla="*/ 775809 h 7045690"/>
                <a:gd name="connsiteX773" fmla="*/ 5194398 w 6637922"/>
                <a:gd name="connsiteY773" fmla="*/ 792694 h 7045690"/>
                <a:gd name="connsiteX774" fmla="*/ 5259732 w 6637922"/>
                <a:gd name="connsiteY774" fmla="*/ 831003 h 7045690"/>
                <a:gd name="connsiteX775" fmla="*/ 5263104 w 6637922"/>
                <a:gd name="connsiteY775" fmla="*/ 832978 h 7045690"/>
                <a:gd name="connsiteX776" fmla="*/ 5228380 w 6637922"/>
                <a:gd name="connsiteY776" fmla="*/ 828514 h 7045690"/>
                <a:gd name="connsiteX777" fmla="*/ 5120493 w 6637922"/>
                <a:gd name="connsiteY777" fmla="*/ 818482 h 7045690"/>
                <a:gd name="connsiteX778" fmla="*/ 5161803 w 6637922"/>
                <a:gd name="connsiteY778" fmla="*/ 779412 h 7045690"/>
                <a:gd name="connsiteX779" fmla="*/ 5356594 w 6637922"/>
                <a:gd name="connsiteY779" fmla="*/ 754827 h 7045690"/>
                <a:gd name="connsiteX780" fmla="*/ 5373404 w 6637922"/>
                <a:gd name="connsiteY780" fmla="*/ 824583 h 7045690"/>
                <a:gd name="connsiteX781" fmla="*/ 5380261 w 6637922"/>
                <a:gd name="connsiteY781" fmla="*/ 901397 h 7045690"/>
                <a:gd name="connsiteX782" fmla="*/ 5369578 w 6637922"/>
                <a:gd name="connsiteY782" fmla="*/ 895299 h 7045690"/>
                <a:gd name="connsiteX783" fmla="*/ 5369377 w 6637922"/>
                <a:gd name="connsiteY783" fmla="*/ 895230 h 7045690"/>
                <a:gd name="connsiteX784" fmla="*/ 5313812 w 6637922"/>
                <a:gd name="connsiteY784" fmla="*/ 862695 h 7045690"/>
                <a:gd name="connsiteX785" fmla="*/ 5263104 w 6637922"/>
                <a:gd name="connsiteY785" fmla="*/ 832978 h 7045690"/>
                <a:gd name="connsiteX786" fmla="*/ 5267162 w 6637922"/>
                <a:gd name="connsiteY786" fmla="*/ 833500 h 7045690"/>
                <a:gd name="connsiteX787" fmla="*/ 5334856 w 6637922"/>
                <a:gd name="connsiteY787" fmla="*/ 773428 h 7045690"/>
                <a:gd name="connsiteX788" fmla="*/ 5345962 w 6637922"/>
                <a:gd name="connsiteY788" fmla="*/ 763925 h 7045690"/>
                <a:gd name="connsiteX789" fmla="*/ 5352092 w 6637922"/>
                <a:gd name="connsiteY789" fmla="*/ 739448 h 7045690"/>
                <a:gd name="connsiteX790" fmla="*/ 5360293 w 6637922"/>
                <a:gd name="connsiteY790" fmla="*/ 744251 h 7045690"/>
                <a:gd name="connsiteX791" fmla="*/ 5364942 w 6637922"/>
                <a:gd name="connsiteY791" fmla="*/ 747147 h 7045690"/>
                <a:gd name="connsiteX792" fmla="*/ 5361181 w 6637922"/>
                <a:gd name="connsiteY792" fmla="*/ 750902 h 7045690"/>
                <a:gd name="connsiteX793" fmla="*/ 5356594 w 6637922"/>
                <a:gd name="connsiteY793" fmla="*/ 754827 h 7045690"/>
                <a:gd name="connsiteX794" fmla="*/ 5353542 w 6637922"/>
                <a:gd name="connsiteY794" fmla="*/ 742161 h 7045690"/>
                <a:gd name="connsiteX795" fmla="*/ 5304770 w 6637922"/>
                <a:gd name="connsiteY795" fmla="*/ 683321 h 7045690"/>
                <a:gd name="connsiteX796" fmla="*/ 5312432 w 6637922"/>
                <a:gd name="connsiteY796" fmla="*/ 683321 h 7045690"/>
                <a:gd name="connsiteX797" fmla="*/ 5312137 w 6637922"/>
                <a:gd name="connsiteY797" fmla="*/ 684240 h 7045690"/>
                <a:gd name="connsiteX798" fmla="*/ 5340370 w 6637922"/>
                <a:gd name="connsiteY798" fmla="*/ 680569 h 7045690"/>
                <a:gd name="connsiteX799" fmla="*/ 5347093 w 6637922"/>
                <a:gd name="connsiteY799" fmla="*/ 684568 h 7045690"/>
                <a:gd name="connsiteX800" fmla="*/ 5349899 w 6637922"/>
                <a:gd name="connsiteY800" fmla="*/ 687076 h 7045690"/>
                <a:gd name="connsiteX801" fmla="*/ 5346138 w 6637922"/>
                <a:gd name="connsiteY801" fmla="*/ 687076 h 7045690"/>
                <a:gd name="connsiteX802" fmla="*/ 5342378 w 6637922"/>
                <a:gd name="connsiteY802" fmla="*/ 687076 h 7045690"/>
                <a:gd name="connsiteX803" fmla="*/ 5334856 w 6637922"/>
                <a:gd name="connsiteY803" fmla="*/ 687076 h 7045690"/>
                <a:gd name="connsiteX804" fmla="*/ 5331095 w 6637922"/>
                <a:gd name="connsiteY804" fmla="*/ 686606 h 7045690"/>
                <a:gd name="connsiteX805" fmla="*/ 5323313 w 6637922"/>
                <a:gd name="connsiteY805" fmla="*/ 685635 h 7045690"/>
                <a:gd name="connsiteX806" fmla="*/ 5322076 w 6637922"/>
                <a:gd name="connsiteY806" fmla="*/ 683321 h 7045690"/>
                <a:gd name="connsiteX807" fmla="*/ 5323574 w 6637922"/>
                <a:gd name="connsiteY807" fmla="*/ 683321 h 7045690"/>
                <a:gd name="connsiteX808" fmla="*/ 5334856 w 6637922"/>
                <a:gd name="connsiteY808" fmla="*/ 683321 h 7045690"/>
                <a:gd name="connsiteX809" fmla="*/ 5335796 w 6637922"/>
                <a:gd name="connsiteY809" fmla="*/ 682852 h 7045690"/>
                <a:gd name="connsiteX810" fmla="*/ 5316052 w 6637922"/>
                <a:gd name="connsiteY810" fmla="*/ 672058 h 7045690"/>
                <a:gd name="connsiteX811" fmla="*/ 5322076 w 6637922"/>
                <a:gd name="connsiteY811" fmla="*/ 683321 h 7045690"/>
                <a:gd name="connsiteX812" fmla="*/ 5312432 w 6637922"/>
                <a:gd name="connsiteY812" fmla="*/ 683321 h 7045690"/>
                <a:gd name="connsiteX813" fmla="*/ 5244277 w 6637922"/>
                <a:gd name="connsiteY813" fmla="*/ 659043 h 7045690"/>
                <a:gd name="connsiteX814" fmla="*/ 5308487 w 6637922"/>
                <a:gd name="connsiteY814" fmla="*/ 695596 h 7045690"/>
                <a:gd name="connsiteX815" fmla="*/ 5312137 w 6637922"/>
                <a:gd name="connsiteY815" fmla="*/ 684240 h 7045690"/>
                <a:gd name="connsiteX816" fmla="*/ 5322164 w 6637922"/>
                <a:gd name="connsiteY816" fmla="*/ 685492 h 7045690"/>
                <a:gd name="connsiteX817" fmla="*/ 5323313 w 6637922"/>
                <a:gd name="connsiteY817" fmla="*/ 685635 h 7045690"/>
                <a:gd name="connsiteX818" fmla="*/ 5352092 w 6637922"/>
                <a:gd name="connsiteY818" fmla="*/ 739448 h 7045690"/>
                <a:gd name="connsiteX819" fmla="*/ 5342573 w 6637922"/>
                <a:gd name="connsiteY819" fmla="*/ 733874 h 7045690"/>
                <a:gd name="connsiteX820" fmla="*/ 5334896 w 6637922"/>
                <a:gd name="connsiteY820" fmla="*/ 729393 h 7045690"/>
                <a:gd name="connsiteX821" fmla="*/ 5322081 w 6637922"/>
                <a:gd name="connsiteY821" fmla="*/ 738630 h 7045690"/>
                <a:gd name="connsiteX822" fmla="*/ 5294069 w 6637922"/>
                <a:gd name="connsiteY822" fmla="*/ 758821 h 7045690"/>
                <a:gd name="connsiteX823" fmla="*/ 5324993 w 6637922"/>
                <a:gd name="connsiteY823" fmla="*/ 728261 h 7045690"/>
                <a:gd name="connsiteX824" fmla="*/ 5330575 w 6637922"/>
                <a:gd name="connsiteY824" fmla="*/ 726871 h 7045690"/>
                <a:gd name="connsiteX825" fmla="*/ 5317169 w 6637922"/>
                <a:gd name="connsiteY825" fmla="*/ 719047 h 7045690"/>
                <a:gd name="connsiteX826" fmla="*/ 5266604 w 6637922"/>
                <a:gd name="connsiteY826" fmla="*/ 689616 h 7045690"/>
                <a:gd name="connsiteX827" fmla="*/ 5263754 w 6637922"/>
                <a:gd name="connsiteY827" fmla="*/ 678452 h 7045690"/>
                <a:gd name="connsiteX828" fmla="*/ 5233316 w 6637922"/>
                <a:gd name="connsiteY828" fmla="*/ 660794 h 7045690"/>
                <a:gd name="connsiteX829" fmla="*/ 5244277 w 6637922"/>
                <a:gd name="connsiteY829" fmla="*/ 659043 h 7045690"/>
                <a:gd name="connsiteX830" fmla="*/ 5203071 w 6637922"/>
                <a:gd name="connsiteY830" fmla="*/ 652713 h 7045690"/>
                <a:gd name="connsiteX831" fmla="*/ 5251040 w 6637922"/>
                <a:gd name="connsiteY831" fmla="*/ 680557 h 7045690"/>
                <a:gd name="connsiteX832" fmla="*/ 5266604 w 6637922"/>
                <a:gd name="connsiteY832" fmla="*/ 689616 h 7045690"/>
                <a:gd name="connsiteX833" fmla="*/ 5273744 w 6637922"/>
                <a:gd name="connsiteY833" fmla="*/ 717581 h 7045690"/>
                <a:gd name="connsiteX834" fmla="*/ 5252119 w 6637922"/>
                <a:gd name="connsiteY834" fmla="*/ 777183 h 7045690"/>
                <a:gd name="connsiteX835" fmla="*/ 5242584 w 6637922"/>
                <a:gd name="connsiteY835" fmla="*/ 757814 h 7045690"/>
                <a:gd name="connsiteX836" fmla="*/ 5249123 w 6637922"/>
                <a:gd name="connsiteY836" fmla="*/ 746208 h 7045690"/>
                <a:gd name="connsiteX837" fmla="*/ 5263402 w 6637922"/>
                <a:gd name="connsiteY837" fmla="*/ 720866 h 7045690"/>
                <a:gd name="connsiteX838" fmla="*/ 5226330 w 6637922"/>
                <a:gd name="connsiteY838" fmla="*/ 718479 h 7045690"/>
                <a:gd name="connsiteX839" fmla="*/ 5203230 w 6637922"/>
                <a:gd name="connsiteY839" fmla="*/ 653285 h 7045690"/>
                <a:gd name="connsiteX840" fmla="*/ 5173955 w 6637922"/>
                <a:gd name="connsiteY840" fmla="*/ 635821 h 7045690"/>
                <a:gd name="connsiteX841" fmla="*/ 5176904 w 6637922"/>
                <a:gd name="connsiteY841" fmla="*/ 637526 h 7045690"/>
                <a:gd name="connsiteX842" fmla="*/ 5176904 w 6637922"/>
                <a:gd name="connsiteY842" fmla="*/ 639206 h 7045690"/>
                <a:gd name="connsiteX843" fmla="*/ 5176904 w 6637922"/>
                <a:gd name="connsiteY843" fmla="*/ 664549 h 7045690"/>
                <a:gd name="connsiteX844" fmla="*/ 5157630 w 6637922"/>
                <a:gd name="connsiteY844" fmla="*/ 648592 h 7045690"/>
                <a:gd name="connsiteX845" fmla="*/ 5153531 w 6637922"/>
                <a:gd name="connsiteY845" fmla="*/ 644587 h 7045690"/>
                <a:gd name="connsiteX846" fmla="*/ 5155750 w 6637922"/>
                <a:gd name="connsiteY846" fmla="*/ 643899 h 7045690"/>
                <a:gd name="connsiteX847" fmla="*/ 5195687 w 6637922"/>
                <a:gd name="connsiteY847" fmla="*/ 626179 h 7045690"/>
                <a:gd name="connsiteX848" fmla="*/ 5203071 w 6637922"/>
                <a:gd name="connsiteY848" fmla="*/ 652713 h 7045690"/>
                <a:gd name="connsiteX849" fmla="*/ 5177374 w 6637922"/>
                <a:gd name="connsiteY849" fmla="*/ 637798 h 7045690"/>
                <a:gd name="connsiteX850" fmla="*/ 5176904 w 6637922"/>
                <a:gd name="connsiteY850" fmla="*/ 637526 h 7045690"/>
                <a:gd name="connsiteX851" fmla="*/ 5176904 w 6637922"/>
                <a:gd name="connsiteY851" fmla="*/ 634513 h 7045690"/>
                <a:gd name="connsiteX852" fmla="*/ 5229814 w 6637922"/>
                <a:gd name="connsiteY852" fmla="*/ 611037 h 7045690"/>
                <a:gd name="connsiteX853" fmla="*/ 5259391 w 6637922"/>
                <a:gd name="connsiteY853" fmla="*/ 628273 h 7045690"/>
                <a:gd name="connsiteX854" fmla="*/ 5346138 w 6637922"/>
                <a:gd name="connsiteY854" fmla="*/ 679567 h 7045690"/>
                <a:gd name="connsiteX855" fmla="*/ 5342378 w 6637922"/>
                <a:gd name="connsiteY855" fmla="*/ 679567 h 7045690"/>
                <a:gd name="connsiteX856" fmla="*/ 5340370 w 6637922"/>
                <a:gd name="connsiteY856" fmla="*/ 680569 h 7045690"/>
                <a:gd name="connsiteX857" fmla="*/ 5317580 w 6637922"/>
                <a:gd name="connsiteY857" fmla="*/ 667013 h 7045690"/>
                <a:gd name="connsiteX858" fmla="*/ 5272025 w 6637922"/>
                <a:gd name="connsiteY858" fmla="*/ 640482 h 7045690"/>
                <a:gd name="connsiteX859" fmla="*/ 5224870 w 6637922"/>
                <a:gd name="connsiteY859" fmla="*/ 613230 h 7045690"/>
                <a:gd name="connsiteX860" fmla="*/ 5185831 w 6637922"/>
                <a:gd name="connsiteY860" fmla="*/ 590755 h 7045690"/>
                <a:gd name="connsiteX861" fmla="*/ 5221093 w 6637922"/>
                <a:gd name="connsiteY861" fmla="*/ 611048 h 7045690"/>
                <a:gd name="connsiteX862" fmla="*/ 5224870 w 6637922"/>
                <a:gd name="connsiteY862" fmla="*/ 613230 h 7045690"/>
                <a:gd name="connsiteX863" fmla="*/ 5195687 w 6637922"/>
                <a:gd name="connsiteY863" fmla="*/ 626179 h 7045690"/>
                <a:gd name="connsiteX864" fmla="*/ 4925009 w 6637922"/>
                <a:gd name="connsiteY864" fmla="*/ 585784 h 7045690"/>
                <a:gd name="connsiteX865" fmla="*/ 4594479 w 6637922"/>
                <a:gd name="connsiteY865" fmla="*/ 653356 h 7045690"/>
                <a:gd name="connsiteX866" fmla="*/ 4605747 w 6637922"/>
                <a:gd name="connsiteY866" fmla="*/ 627078 h 7045690"/>
                <a:gd name="connsiteX867" fmla="*/ 4290240 w 6637922"/>
                <a:gd name="connsiteY867" fmla="*/ 705911 h 7045690"/>
                <a:gd name="connsiteX868" fmla="*/ 4256436 w 6637922"/>
                <a:gd name="connsiteY868" fmla="*/ 653356 h 7045690"/>
                <a:gd name="connsiteX869" fmla="*/ 4177559 w 6637922"/>
                <a:gd name="connsiteY869" fmla="*/ 717173 h 7045690"/>
                <a:gd name="connsiteX870" fmla="*/ 4188827 w 6637922"/>
                <a:gd name="connsiteY870" fmla="*/ 687141 h 7045690"/>
                <a:gd name="connsiteX871" fmla="*/ 4042342 w 6637922"/>
                <a:gd name="connsiteY871" fmla="*/ 739697 h 7045690"/>
                <a:gd name="connsiteX872" fmla="*/ 4046098 w 6637922"/>
                <a:gd name="connsiteY872" fmla="*/ 728435 h 7045690"/>
                <a:gd name="connsiteX873" fmla="*/ 3903369 w 6637922"/>
                <a:gd name="connsiteY873" fmla="*/ 886102 h 7045690"/>
                <a:gd name="connsiteX874" fmla="*/ 3895857 w 6637922"/>
                <a:gd name="connsiteY874" fmla="*/ 934904 h 7045690"/>
                <a:gd name="connsiteX875" fmla="*/ 3868157 w 6637922"/>
                <a:gd name="connsiteY875" fmla="*/ 951796 h 7045690"/>
                <a:gd name="connsiteX876" fmla="*/ 3843905 w 6637922"/>
                <a:gd name="connsiteY876" fmla="*/ 957284 h 7045690"/>
                <a:gd name="connsiteX877" fmla="*/ 3842024 w 6637922"/>
                <a:gd name="connsiteY877" fmla="*/ 960054 h 7045690"/>
                <a:gd name="connsiteX878" fmla="*/ 3828738 w 6637922"/>
                <a:gd name="connsiteY878" fmla="*/ 979622 h 7045690"/>
                <a:gd name="connsiteX879" fmla="*/ 3809757 w 6637922"/>
                <a:gd name="connsiteY879" fmla="*/ 1013166 h 7045690"/>
                <a:gd name="connsiteX880" fmla="*/ 3798368 w 6637922"/>
                <a:gd name="connsiteY880" fmla="*/ 1013166 h 7045690"/>
                <a:gd name="connsiteX881" fmla="*/ 3771795 w 6637922"/>
                <a:gd name="connsiteY881" fmla="*/ 1016893 h 7045690"/>
                <a:gd name="connsiteX882" fmla="*/ 3824941 w 6637922"/>
                <a:gd name="connsiteY882" fmla="*/ 979622 h 7045690"/>
                <a:gd name="connsiteX883" fmla="*/ 3832949 w 6637922"/>
                <a:gd name="connsiteY883" fmla="*/ 970187 h 7045690"/>
                <a:gd name="connsiteX884" fmla="*/ 3843900 w 6637922"/>
                <a:gd name="connsiteY884" fmla="*/ 957285 h 7045690"/>
                <a:gd name="connsiteX885" fmla="*/ 3843273 w 6637922"/>
                <a:gd name="connsiteY885" fmla="*/ 957427 h 7045690"/>
                <a:gd name="connsiteX886" fmla="*/ 3723080 w 6637922"/>
                <a:gd name="connsiteY886" fmla="*/ 934904 h 7045690"/>
                <a:gd name="connsiteX887" fmla="*/ 3858297 w 6637922"/>
                <a:gd name="connsiteY887" fmla="*/ 893610 h 7045690"/>
                <a:gd name="connsiteX888" fmla="*/ 3764396 w 6637922"/>
                <a:gd name="connsiteY888" fmla="*/ 811022 h 7045690"/>
                <a:gd name="connsiteX889" fmla="*/ 3760640 w 6637922"/>
                <a:gd name="connsiteY889" fmla="*/ 777237 h 7045690"/>
                <a:gd name="connsiteX890" fmla="*/ 3715568 w 6637922"/>
                <a:gd name="connsiteY890" fmla="*/ 844808 h 7045690"/>
                <a:gd name="connsiteX891" fmla="*/ 3170945 w 6637922"/>
                <a:gd name="connsiteY891" fmla="*/ 972443 h 7045690"/>
                <a:gd name="connsiteX892" fmla="*/ 3197237 w 6637922"/>
                <a:gd name="connsiteY892" fmla="*/ 897364 h 7045690"/>
                <a:gd name="connsiteX893" fmla="*/ 3001922 w 6637922"/>
                <a:gd name="connsiteY893" fmla="*/ 1002475 h 7045690"/>
                <a:gd name="connsiteX894" fmla="*/ 3077044 w 6637922"/>
                <a:gd name="connsiteY894" fmla="*/ 938657 h 7045690"/>
                <a:gd name="connsiteX895" fmla="*/ 2596271 w 6637922"/>
                <a:gd name="connsiteY895" fmla="*/ 1148880 h 7045690"/>
                <a:gd name="connsiteX896" fmla="*/ 2577492 w 6637922"/>
                <a:gd name="connsiteY896" fmla="*/ 1103832 h 7045690"/>
                <a:gd name="connsiteX897" fmla="*/ 2472322 w 6637922"/>
                <a:gd name="connsiteY897" fmla="*/ 1152634 h 7045690"/>
                <a:gd name="connsiteX898" fmla="*/ 2900511 w 6637922"/>
                <a:gd name="connsiteY898" fmla="*/ 1231467 h 7045690"/>
                <a:gd name="connsiteX899" fmla="*/ 2881730 w 6637922"/>
                <a:gd name="connsiteY899" fmla="*/ 1242729 h 7045690"/>
                <a:gd name="connsiteX900" fmla="*/ 3298649 w 6637922"/>
                <a:gd name="connsiteY900" fmla="*/ 1118848 h 7045690"/>
                <a:gd name="connsiteX901" fmla="*/ 3170945 w 6637922"/>
                <a:gd name="connsiteY901" fmla="*/ 1287777 h 7045690"/>
                <a:gd name="connsiteX902" fmla="*/ 3249821 w 6637922"/>
                <a:gd name="connsiteY902" fmla="*/ 1235221 h 7045690"/>
                <a:gd name="connsiteX903" fmla="*/ 3377525 w 6637922"/>
                <a:gd name="connsiteY903" fmla="*/ 1235221 h 7045690"/>
                <a:gd name="connsiteX904" fmla="*/ 3343721 w 6637922"/>
                <a:gd name="connsiteY904" fmla="*/ 1317809 h 7045690"/>
                <a:gd name="connsiteX905" fmla="*/ 3208505 w 6637922"/>
                <a:gd name="connsiteY905" fmla="*/ 1340333 h 7045690"/>
                <a:gd name="connsiteX906" fmla="*/ 2983143 w 6637922"/>
                <a:gd name="connsiteY906" fmla="*/ 1329071 h 7045690"/>
                <a:gd name="connsiteX907" fmla="*/ 3114604 w 6637922"/>
                <a:gd name="connsiteY907" fmla="*/ 1404150 h 7045690"/>
                <a:gd name="connsiteX908" fmla="*/ 3257332 w 6637922"/>
                <a:gd name="connsiteY908" fmla="*/ 1362856 h 7045690"/>
                <a:gd name="connsiteX909" fmla="*/ 3216016 w 6637922"/>
                <a:gd name="connsiteY909" fmla="*/ 1479230 h 7045690"/>
                <a:gd name="connsiteX910" fmla="*/ 3324941 w 6637922"/>
                <a:gd name="connsiteY910" fmla="*/ 1430428 h 7045690"/>
                <a:gd name="connsiteX911" fmla="*/ 3276113 w 6637922"/>
                <a:gd name="connsiteY911" fmla="*/ 1543047 h 7045690"/>
                <a:gd name="connsiteX912" fmla="*/ 3437622 w 6637922"/>
                <a:gd name="connsiteY912" fmla="*/ 1452952 h 7045690"/>
                <a:gd name="connsiteX913" fmla="*/ 3445134 w 6637922"/>
                <a:gd name="connsiteY913" fmla="*/ 1467968 h 7045690"/>
                <a:gd name="connsiteX914" fmla="*/ 3576595 w 6637922"/>
                <a:gd name="connsiteY914" fmla="*/ 1389134 h 7045690"/>
                <a:gd name="connsiteX915" fmla="*/ 3508986 w 6637922"/>
                <a:gd name="connsiteY915" fmla="*/ 1366610 h 7045690"/>
                <a:gd name="connsiteX916" fmla="*/ 3418841 w 6637922"/>
                <a:gd name="connsiteY916" fmla="*/ 1445444 h 7045690"/>
                <a:gd name="connsiteX917" fmla="*/ 3437622 w 6637922"/>
                <a:gd name="connsiteY917" fmla="*/ 1374118 h 7045690"/>
                <a:gd name="connsiteX918" fmla="*/ 3302406 w 6637922"/>
                <a:gd name="connsiteY918" fmla="*/ 1362856 h 7045690"/>
                <a:gd name="connsiteX919" fmla="*/ 3388793 w 6637922"/>
                <a:gd name="connsiteY919" fmla="*/ 1351594 h 7045690"/>
                <a:gd name="connsiteX920" fmla="*/ 3430110 w 6637922"/>
                <a:gd name="connsiteY920" fmla="*/ 1250237 h 7045690"/>
                <a:gd name="connsiteX921" fmla="*/ 3584107 w 6637922"/>
                <a:gd name="connsiteY921" fmla="*/ 1201436 h 7045690"/>
                <a:gd name="connsiteX922" fmla="*/ 3636691 w 6637922"/>
                <a:gd name="connsiteY922" fmla="*/ 1118848 h 7045690"/>
                <a:gd name="connsiteX923" fmla="*/ 4001026 w 6637922"/>
                <a:gd name="connsiteY923" fmla="*/ 1073801 h 7045690"/>
                <a:gd name="connsiteX924" fmla="*/ 4057366 w 6637922"/>
                <a:gd name="connsiteY924" fmla="*/ 1024999 h 7045690"/>
                <a:gd name="connsiteX925" fmla="*/ 3963466 w 6637922"/>
                <a:gd name="connsiteY925" fmla="*/ 1013737 h 7045690"/>
                <a:gd name="connsiteX926" fmla="*/ 4064879 w 6637922"/>
                <a:gd name="connsiteY926" fmla="*/ 972443 h 7045690"/>
                <a:gd name="connsiteX927" fmla="*/ 4061122 w 6637922"/>
                <a:gd name="connsiteY927" fmla="*/ 994967 h 7045690"/>
                <a:gd name="connsiteX928" fmla="*/ 4155023 w 6637922"/>
                <a:gd name="connsiteY928" fmla="*/ 938657 h 7045690"/>
                <a:gd name="connsiteX929" fmla="*/ 4083659 w 6637922"/>
                <a:gd name="connsiteY929" fmla="*/ 1036261 h 7045690"/>
                <a:gd name="connsiteX930" fmla="*/ 4188827 w 6637922"/>
                <a:gd name="connsiteY930" fmla="*/ 1028753 h 7045690"/>
                <a:gd name="connsiteX931" fmla="*/ 4177559 w 6637922"/>
                <a:gd name="connsiteY931" fmla="*/ 1051277 h 7045690"/>
                <a:gd name="connsiteX932" fmla="*/ 4278972 w 6637922"/>
                <a:gd name="connsiteY932" fmla="*/ 946165 h 7045690"/>
                <a:gd name="connsiteX933" fmla="*/ 4158779 w 6637922"/>
                <a:gd name="connsiteY933" fmla="*/ 852316 h 7045690"/>
                <a:gd name="connsiteX934" fmla="*/ 4444237 w 6637922"/>
                <a:gd name="connsiteY934" fmla="*/ 747205 h 7045690"/>
                <a:gd name="connsiteX935" fmla="*/ 4417945 w 6637922"/>
                <a:gd name="connsiteY935" fmla="*/ 811022 h 7045690"/>
                <a:gd name="connsiteX936" fmla="*/ 4526870 w 6637922"/>
                <a:gd name="connsiteY936" fmla="*/ 822284 h 7045690"/>
                <a:gd name="connsiteX937" fmla="*/ 4703403 w 6637922"/>
                <a:gd name="connsiteY937" fmla="*/ 687141 h 7045690"/>
                <a:gd name="connsiteX938" fmla="*/ 4680867 w 6637922"/>
                <a:gd name="connsiteY938" fmla="*/ 732189 h 7045690"/>
                <a:gd name="connsiteX939" fmla="*/ 4827352 w 6637922"/>
                <a:gd name="connsiteY939" fmla="*/ 728435 h 7045690"/>
                <a:gd name="connsiteX940" fmla="*/ 4894961 w 6637922"/>
                <a:gd name="connsiteY940" fmla="*/ 679633 h 7045690"/>
                <a:gd name="connsiteX941" fmla="*/ 4925009 w 6637922"/>
                <a:gd name="connsiteY941" fmla="*/ 597046 h 7045690"/>
                <a:gd name="connsiteX942" fmla="*/ 4925009 w 6637922"/>
                <a:gd name="connsiteY942" fmla="*/ 585784 h 7045690"/>
                <a:gd name="connsiteX943" fmla="*/ 2309402 w 6637922"/>
                <a:gd name="connsiteY943" fmla="*/ 581082 h 7045690"/>
                <a:gd name="connsiteX944" fmla="*/ 2323103 w 6637922"/>
                <a:gd name="connsiteY944" fmla="*/ 596325 h 7045690"/>
                <a:gd name="connsiteX945" fmla="*/ 2262625 w 6637922"/>
                <a:gd name="connsiteY945" fmla="*/ 600078 h 7045690"/>
                <a:gd name="connsiteX946" fmla="*/ 2309402 w 6637922"/>
                <a:gd name="connsiteY946" fmla="*/ 581082 h 7045690"/>
                <a:gd name="connsiteX947" fmla="*/ 2642192 w 6637922"/>
                <a:gd name="connsiteY947" fmla="*/ 514353 h 7045690"/>
                <a:gd name="connsiteX948" fmla="*/ 2529554 w 6637922"/>
                <a:gd name="connsiteY948" fmla="*/ 608016 h 7045690"/>
                <a:gd name="connsiteX949" fmla="*/ 2405653 w 6637922"/>
                <a:gd name="connsiteY949" fmla="*/ 581790 h 7045690"/>
                <a:gd name="connsiteX950" fmla="*/ 2642192 w 6637922"/>
                <a:gd name="connsiteY950" fmla="*/ 514353 h 7045690"/>
                <a:gd name="connsiteX951" fmla="*/ 2664627 w 6637922"/>
                <a:gd name="connsiteY951" fmla="*/ 506875 h 7045690"/>
                <a:gd name="connsiteX952" fmla="*/ 2642192 w 6637922"/>
                <a:gd name="connsiteY952" fmla="*/ 514354 h 7045690"/>
                <a:gd name="connsiteX953" fmla="*/ 2661464 w 6637922"/>
                <a:gd name="connsiteY953" fmla="*/ 507929 h 7045690"/>
                <a:gd name="connsiteX954" fmla="*/ 2675527 w 6637922"/>
                <a:gd name="connsiteY954" fmla="*/ 503241 h 7045690"/>
                <a:gd name="connsiteX955" fmla="*/ 2664627 w 6637922"/>
                <a:gd name="connsiteY955" fmla="*/ 506875 h 7045690"/>
                <a:gd name="connsiteX956" fmla="*/ 2671359 w 6637922"/>
                <a:gd name="connsiteY956" fmla="*/ 504630 h 7045690"/>
                <a:gd name="connsiteX957" fmla="*/ 2675527 w 6637922"/>
                <a:gd name="connsiteY957" fmla="*/ 503241 h 7045690"/>
                <a:gd name="connsiteX958" fmla="*/ 2773947 w 6637922"/>
                <a:gd name="connsiteY958" fmla="*/ 495296 h 7045690"/>
                <a:gd name="connsiteX959" fmla="*/ 2724737 w 6637922"/>
                <a:gd name="connsiteY959" fmla="*/ 528634 h 7045690"/>
                <a:gd name="connsiteX960" fmla="*/ 2773947 w 6637922"/>
                <a:gd name="connsiteY960" fmla="*/ 495296 h 7045690"/>
                <a:gd name="connsiteX961" fmla="*/ 5627596 w 6637922"/>
                <a:gd name="connsiteY961" fmla="*/ 469291 h 7045690"/>
                <a:gd name="connsiteX962" fmla="*/ 5634000 w 6637922"/>
                <a:gd name="connsiteY962" fmla="*/ 473516 h 7045690"/>
                <a:gd name="connsiteX963" fmla="*/ 5627596 w 6637922"/>
                <a:gd name="connsiteY963" fmla="*/ 469784 h 7045690"/>
                <a:gd name="connsiteX964" fmla="*/ 4418597 w 6637922"/>
                <a:gd name="connsiteY964" fmla="*/ 280988 h 7045690"/>
                <a:gd name="connsiteX965" fmla="*/ 4451934 w 6637922"/>
                <a:gd name="connsiteY965" fmla="*/ 292101 h 7045690"/>
                <a:gd name="connsiteX966" fmla="*/ 4418597 w 6637922"/>
                <a:gd name="connsiteY966" fmla="*/ 280988 h 7045690"/>
                <a:gd name="connsiteX967" fmla="*/ 4094748 w 6637922"/>
                <a:gd name="connsiteY967" fmla="*/ 280988 h 7045690"/>
                <a:gd name="connsiteX968" fmla="*/ 4102685 w 6637922"/>
                <a:gd name="connsiteY968" fmla="*/ 284163 h 7045690"/>
                <a:gd name="connsiteX969" fmla="*/ 4047123 w 6637922"/>
                <a:gd name="connsiteY969" fmla="*/ 327026 h 7045690"/>
                <a:gd name="connsiteX970" fmla="*/ 4039185 w 6637922"/>
                <a:gd name="connsiteY970" fmla="*/ 322264 h 7045690"/>
                <a:gd name="connsiteX971" fmla="*/ 5223608 w 6637922"/>
                <a:gd name="connsiteY971" fmla="*/ 233287 h 7045690"/>
                <a:gd name="connsiteX972" fmla="*/ 5229494 w 6637922"/>
                <a:gd name="connsiteY972" fmla="*/ 236448 h 7045690"/>
                <a:gd name="connsiteX973" fmla="*/ 5229494 w 6637922"/>
                <a:gd name="connsiteY973" fmla="*/ 236827 h 7045690"/>
                <a:gd name="connsiteX974" fmla="*/ 4440822 w 6637922"/>
                <a:gd name="connsiteY974" fmla="*/ 187325 h 7045690"/>
                <a:gd name="connsiteX975" fmla="*/ 4509084 w 6637922"/>
                <a:gd name="connsiteY975" fmla="*/ 187325 h 7045690"/>
                <a:gd name="connsiteX976" fmla="*/ 4497972 w 6637922"/>
                <a:gd name="connsiteY976" fmla="*/ 201613 h 7045690"/>
                <a:gd name="connsiteX977" fmla="*/ 5213659 w 6637922"/>
                <a:gd name="connsiteY977" fmla="*/ 175860 h 7045690"/>
                <a:gd name="connsiteX978" fmla="*/ 5214264 w 6637922"/>
                <a:gd name="connsiteY978" fmla="*/ 175860 h 7045690"/>
                <a:gd name="connsiteX979" fmla="*/ 5240777 w 6637922"/>
                <a:gd name="connsiteY979" fmla="*/ 191233 h 7045690"/>
                <a:gd name="connsiteX980" fmla="*/ 5244250 w 6637922"/>
                <a:gd name="connsiteY980" fmla="*/ 193280 h 7045690"/>
                <a:gd name="connsiteX981" fmla="*/ 5243821 w 6637922"/>
                <a:gd name="connsiteY981" fmla="*/ 193387 h 7045690"/>
                <a:gd name="connsiteX982" fmla="*/ 5176879 w 6637922"/>
                <a:gd name="connsiteY982" fmla="*/ 154386 h 7045690"/>
                <a:gd name="connsiteX983" fmla="*/ 5206509 w 6637922"/>
                <a:gd name="connsiteY983" fmla="*/ 171706 h 7045690"/>
                <a:gd name="connsiteX984" fmla="*/ 5213659 w 6637922"/>
                <a:gd name="connsiteY984" fmla="*/ 175860 h 7045690"/>
                <a:gd name="connsiteX985" fmla="*/ 5210942 w 6637922"/>
                <a:gd name="connsiteY985" fmla="*/ 175860 h 7045690"/>
                <a:gd name="connsiteX986" fmla="*/ 5203426 w 6637922"/>
                <a:gd name="connsiteY986" fmla="*/ 183364 h 7045690"/>
                <a:gd name="connsiteX987" fmla="*/ 5169608 w 6637922"/>
                <a:gd name="connsiteY987" fmla="*/ 205873 h 7045690"/>
                <a:gd name="connsiteX988" fmla="*/ 5090698 w 6637922"/>
                <a:gd name="connsiteY988" fmla="*/ 254644 h 7045690"/>
                <a:gd name="connsiteX989" fmla="*/ 5019303 w 6637922"/>
                <a:gd name="connsiteY989" fmla="*/ 205873 h 7045690"/>
                <a:gd name="connsiteX990" fmla="*/ 5156163 w 6637922"/>
                <a:gd name="connsiteY990" fmla="*/ 171054 h 7045690"/>
                <a:gd name="connsiteX991" fmla="*/ 5169421 w 6637922"/>
                <a:gd name="connsiteY991" fmla="*/ 149968 h 7045690"/>
                <a:gd name="connsiteX992" fmla="*/ 5176976 w 6637922"/>
                <a:gd name="connsiteY992" fmla="*/ 154281 h 7045690"/>
                <a:gd name="connsiteX993" fmla="*/ 5176995 w 6637922"/>
                <a:gd name="connsiteY993" fmla="*/ 154292 h 7045690"/>
                <a:gd name="connsiteX994" fmla="*/ 5176879 w 6637922"/>
                <a:gd name="connsiteY994" fmla="*/ 154386 h 7045690"/>
                <a:gd name="connsiteX995" fmla="*/ 5174305 w 6637922"/>
                <a:gd name="connsiteY995" fmla="*/ 152882 h 7045690"/>
                <a:gd name="connsiteX996" fmla="*/ 5169421 w 6637922"/>
                <a:gd name="connsiteY996" fmla="*/ 149968 h 7045690"/>
                <a:gd name="connsiteX997" fmla="*/ 5203426 w 6637922"/>
                <a:gd name="connsiteY997" fmla="*/ 134593 h 7045690"/>
                <a:gd name="connsiteX998" fmla="*/ 5232888 w 6637922"/>
                <a:gd name="connsiteY998" fmla="*/ 151330 h 7045690"/>
                <a:gd name="connsiteX999" fmla="*/ 5236717 w 6637922"/>
                <a:gd name="connsiteY999" fmla="*/ 153585 h 7045690"/>
                <a:gd name="connsiteX1000" fmla="*/ 5729493 w 6637922"/>
                <a:gd name="connsiteY1000" fmla="*/ 442224 h 7045690"/>
                <a:gd name="connsiteX1001" fmla="*/ 5733250 w 6637922"/>
                <a:gd name="connsiteY1001" fmla="*/ 445975 h 7045690"/>
                <a:gd name="connsiteX1002" fmla="*/ 5748281 w 6637922"/>
                <a:gd name="connsiteY1002" fmla="*/ 464733 h 7045690"/>
                <a:gd name="connsiteX1003" fmla="*/ 5770826 w 6637922"/>
                <a:gd name="connsiteY1003" fmla="*/ 506001 h 7045690"/>
                <a:gd name="connsiteX1004" fmla="*/ 5789615 w 6637922"/>
                <a:gd name="connsiteY1004" fmla="*/ 622300 h 7045690"/>
                <a:gd name="connsiteX1005" fmla="*/ 5706947 w 6637922"/>
                <a:gd name="connsiteY1005" fmla="*/ 472236 h 7045690"/>
                <a:gd name="connsiteX1006" fmla="*/ 5695674 w 6637922"/>
                <a:gd name="connsiteY1006" fmla="*/ 457230 h 7045690"/>
                <a:gd name="connsiteX1007" fmla="*/ 5691917 w 6637922"/>
                <a:gd name="connsiteY1007" fmla="*/ 453478 h 7045690"/>
                <a:gd name="connsiteX1008" fmla="*/ 5244291 w 6637922"/>
                <a:gd name="connsiteY1008" fmla="*/ 193270 h 7045690"/>
                <a:gd name="connsiteX1009" fmla="*/ 5240777 w 6637922"/>
                <a:gd name="connsiteY1009" fmla="*/ 191233 h 7045690"/>
                <a:gd name="connsiteX1010" fmla="*/ 5214699 w 6637922"/>
                <a:gd name="connsiteY1010" fmla="*/ 175860 h 7045690"/>
                <a:gd name="connsiteX1011" fmla="*/ 5214264 w 6637922"/>
                <a:gd name="connsiteY1011" fmla="*/ 175860 h 7045690"/>
                <a:gd name="connsiteX1012" fmla="*/ 5200693 w 6637922"/>
                <a:gd name="connsiteY1012" fmla="*/ 167992 h 7045690"/>
                <a:gd name="connsiteX1013" fmla="*/ 5176995 w 6637922"/>
                <a:gd name="connsiteY1013" fmla="*/ 154292 h 7045690"/>
                <a:gd name="connsiteX1014" fmla="*/ 5192154 w 6637922"/>
                <a:gd name="connsiteY1014" fmla="*/ 142096 h 7045690"/>
                <a:gd name="connsiteX1015" fmla="*/ 5199669 w 6637922"/>
                <a:gd name="connsiteY1015" fmla="*/ 138344 h 7045690"/>
                <a:gd name="connsiteX1016" fmla="*/ 5203426 w 6637922"/>
                <a:gd name="connsiteY1016" fmla="*/ 134593 h 7045690"/>
                <a:gd name="connsiteX1017" fmla="*/ 5155052 w 6637922"/>
                <a:gd name="connsiteY1017" fmla="*/ 105214 h 7045690"/>
                <a:gd name="connsiteX1018" fmla="*/ 5236787 w 6637922"/>
                <a:gd name="connsiteY1018" fmla="*/ 153545 h 7045690"/>
                <a:gd name="connsiteX1019" fmla="*/ 5232888 w 6637922"/>
                <a:gd name="connsiteY1019" fmla="*/ 151330 h 7045690"/>
                <a:gd name="connsiteX1020" fmla="*/ 5188946 w 6637922"/>
                <a:gd name="connsiteY1020" fmla="*/ 125445 h 7045690"/>
                <a:gd name="connsiteX1021" fmla="*/ 5155052 w 6637922"/>
                <a:gd name="connsiteY1021" fmla="*/ 105214 h 7045690"/>
                <a:gd name="connsiteX1022" fmla="*/ 4893360 w 6637922"/>
                <a:gd name="connsiteY1022" fmla="*/ 28016 h 7045690"/>
                <a:gd name="connsiteX1023" fmla="*/ 4974107 w 6637922"/>
                <a:gd name="connsiteY1023" fmla="*/ 29894 h 7045690"/>
                <a:gd name="connsiteX1024" fmla="*/ 4831391 w 6637922"/>
                <a:gd name="connsiteY1024" fmla="*/ 191382 h 7045690"/>
                <a:gd name="connsiteX1025" fmla="*/ 4857681 w 6637922"/>
                <a:gd name="connsiteY1025" fmla="*/ 180115 h 7045690"/>
                <a:gd name="connsiteX1026" fmla="*/ 4692431 w 6637922"/>
                <a:gd name="connsiteY1026" fmla="*/ 255226 h 7045690"/>
                <a:gd name="connsiteX1027" fmla="*/ 4752522 w 6637922"/>
                <a:gd name="connsiteY1027" fmla="*/ 307803 h 7045690"/>
                <a:gd name="connsiteX1028" fmla="*/ 4887726 w 6637922"/>
                <a:gd name="connsiteY1028" fmla="*/ 217670 h 7045690"/>
                <a:gd name="connsiteX1029" fmla="*/ 4895238 w 6637922"/>
                <a:gd name="connsiteY1029" fmla="*/ 300292 h 7045690"/>
                <a:gd name="connsiteX1030" fmla="*/ 5007908 w 6637922"/>
                <a:gd name="connsiteY1030" fmla="*/ 281515 h 7045690"/>
                <a:gd name="connsiteX1031" fmla="*/ 5000397 w 6637922"/>
                <a:gd name="connsiteY1031" fmla="*/ 285270 h 7045690"/>
                <a:gd name="connsiteX1032" fmla="*/ 5203204 w 6637922"/>
                <a:gd name="connsiteY1032" fmla="*/ 255226 h 7045690"/>
                <a:gd name="connsiteX1033" fmla="*/ 5204086 w 6637922"/>
                <a:gd name="connsiteY1033" fmla="*/ 254722 h 7045690"/>
                <a:gd name="connsiteX1034" fmla="*/ 5205015 w 6637922"/>
                <a:gd name="connsiteY1034" fmla="*/ 243743 h 7045690"/>
                <a:gd name="connsiteX1035" fmla="*/ 5166310 w 6637922"/>
                <a:gd name="connsiteY1035" fmla="*/ 221130 h 7045690"/>
                <a:gd name="connsiteX1036" fmla="*/ 5196060 w 6637922"/>
                <a:gd name="connsiteY1036" fmla="*/ 210362 h 7045690"/>
                <a:gd name="connsiteX1037" fmla="*/ 5214949 w 6637922"/>
                <a:gd name="connsiteY1037" fmla="*/ 226514 h 7045690"/>
                <a:gd name="connsiteX1038" fmla="*/ 5204408 w 6637922"/>
                <a:gd name="connsiteY1038" fmla="*/ 254538 h 7045690"/>
                <a:gd name="connsiteX1039" fmla="*/ 5229494 w 6637922"/>
                <a:gd name="connsiteY1039" fmla="*/ 240204 h 7045690"/>
                <a:gd name="connsiteX1040" fmla="*/ 5229494 w 6637922"/>
                <a:gd name="connsiteY1040" fmla="*/ 236827 h 7045690"/>
                <a:gd name="connsiteX1041" fmla="*/ 5236279 w 6637922"/>
                <a:gd name="connsiteY1041" fmla="*/ 240908 h 7045690"/>
                <a:gd name="connsiteX1042" fmla="*/ 5584381 w 6637922"/>
                <a:gd name="connsiteY1042" fmla="*/ 444594 h 7045690"/>
                <a:gd name="connsiteX1043" fmla="*/ 5627596 w 6637922"/>
                <a:gd name="connsiteY1043" fmla="*/ 469784 h 7045690"/>
                <a:gd name="connsiteX1044" fmla="*/ 5627596 w 6637922"/>
                <a:gd name="connsiteY1044" fmla="*/ 473047 h 7045690"/>
                <a:gd name="connsiteX1045" fmla="*/ 5631352 w 6637922"/>
                <a:gd name="connsiteY1045" fmla="*/ 476802 h 7045690"/>
                <a:gd name="connsiteX1046" fmla="*/ 5635108 w 6637922"/>
                <a:gd name="connsiteY1046" fmla="*/ 484314 h 7045690"/>
                <a:gd name="connsiteX1047" fmla="*/ 5642619 w 6637922"/>
                <a:gd name="connsiteY1047" fmla="*/ 503091 h 7045690"/>
                <a:gd name="connsiteX1048" fmla="*/ 5672665 w 6637922"/>
                <a:gd name="connsiteY1048" fmla="*/ 581957 h 7045690"/>
                <a:gd name="connsiteX1049" fmla="*/ 5744023 w 6637922"/>
                <a:gd name="connsiteY1049" fmla="*/ 600735 h 7045690"/>
                <a:gd name="connsiteX1050" fmla="*/ 5822892 w 6637922"/>
                <a:gd name="connsiteY1050" fmla="*/ 799778 h 7045690"/>
                <a:gd name="connsiteX1051" fmla="*/ 5830403 w 6637922"/>
                <a:gd name="connsiteY1051" fmla="*/ 698379 h 7045690"/>
                <a:gd name="connsiteX1052" fmla="*/ 5984387 w 6637922"/>
                <a:gd name="connsiteY1052" fmla="*/ 841089 h 7045690"/>
                <a:gd name="connsiteX1053" fmla="*/ 5924296 w 6637922"/>
                <a:gd name="connsiteY1053" fmla="*/ 867378 h 7045690"/>
                <a:gd name="connsiteX1054" fmla="*/ 6082034 w 6637922"/>
                <a:gd name="connsiteY1054" fmla="*/ 1314287 h 7045690"/>
                <a:gd name="connsiteX1055" fmla="*/ 6093301 w 6637922"/>
                <a:gd name="connsiteY1055" fmla="*/ 1603466 h 7045690"/>
                <a:gd name="connsiteX1056" fmla="*/ 6164660 w 6637922"/>
                <a:gd name="connsiteY1056" fmla="*/ 1663555 h 7045690"/>
                <a:gd name="connsiteX1057" fmla="*/ 6115836 w 6637922"/>
                <a:gd name="connsiteY1057" fmla="*/ 1693599 h 7045690"/>
                <a:gd name="connsiteX1058" fmla="*/ 6209728 w 6637922"/>
                <a:gd name="connsiteY1058" fmla="*/ 1975264 h 7045690"/>
                <a:gd name="connsiteX1059" fmla="*/ 6183438 w 6637922"/>
                <a:gd name="connsiteY1059" fmla="*/ 2117972 h 7045690"/>
                <a:gd name="connsiteX1060" fmla="*/ 6104569 w 6637922"/>
                <a:gd name="connsiteY1060" fmla="*/ 1900153 h 7045690"/>
                <a:gd name="connsiteX1061" fmla="*/ 6153392 w 6637922"/>
                <a:gd name="connsiteY1061" fmla="*/ 1888887 h 7045690"/>
                <a:gd name="connsiteX1062" fmla="*/ 6097057 w 6637922"/>
                <a:gd name="connsiteY1062" fmla="*/ 1689842 h 7045690"/>
                <a:gd name="connsiteX1063" fmla="*/ 6082034 w 6637922"/>
                <a:gd name="connsiteY1063" fmla="*/ 1783732 h 7045690"/>
                <a:gd name="connsiteX1064" fmla="*/ 5939318 w 6637922"/>
                <a:gd name="connsiteY1064" fmla="*/ 1686088 h 7045690"/>
                <a:gd name="connsiteX1065" fmla="*/ 6070767 w 6637922"/>
                <a:gd name="connsiteY1065" fmla="*/ 1937709 h 7045690"/>
                <a:gd name="connsiteX1066" fmla="*/ 5954341 w 6637922"/>
                <a:gd name="connsiteY1066" fmla="*/ 1791242 h 7045690"/>
                <a:gd name="connsiteX1067" fmla="*/ 5950585 w 6637922"/>
                <a:gd name="connsiteY1067" fmla="*/ 1888887 h 7045690"/>
                <a:gd name="connsiteX1068" fmla="*/ 6014432 w 6637922"/>
                <a:gd name="connsiteY1068" fmla="*/ 1937709 h 7045690"/>
                <a:gd name="connsiteX1069" fmla="*/ 6003165 w 6637922"/>
                <a:gd name="connsiteY1069" fmla="*/ 1937709 h 7045690"/>
                <a:gd name="connsiteX1070" fmla="*/ 6179682 w 6637922"/>
                <a:gd name="connsiteY1070" fmla="*/ 2196838 h 7045690"/>
                <a:gd name="connsiteX1071" fmla="*/ 6307376 w 6637922"/>
                <a:gd name="connsiteY1071" fmla="*/ 2117972 h 7045690"/>
                <a:gd name="connsiteX1072" fmla="*/ 6284841 w 6637922"/>
                <a:gd name="connsiteY1072" fmla="*/ 2298239 h 7045690"/>
                <a:gd name="connsiteX1073" fmla="*/ 6108324 w 6637922"/>
                <a:gd name="connsiteY1073" fmla="*/ 2159284 h 7045690"/>
                <a:gd name="connsiteX1074" fmla="*/ 6018188 w 6637922"/>
                <a:gd name="connsiteY1074" fmla="*/ 2245657 h 7045690"/>
                <a:gd name="connsiteX1075" fmla="*/ 6115836 w 6637922"/>
                <a:gd name="connsiteY1075" fmla="*/ 2301994 h 7045690"/>
                <a:gd name="connsiteX1076" fmla="*/ 6097057 w 6637922"/>
                <a:gd name="connsiteY1076" fmla="*/ 2317016 h 7045690"/>
                <a:gd name="connsiteX1077" fmla="*/ 6153392 w 6637922"/>
                <a:gd name="connsiteY1077" fmla="*/ 2425928 h 7045690"/>
                <a:gd name="connsiteX1078" fmla="*/ 6134614 w 6637922"/>
                <a:gd name="connsiteY1078" fmla="*/ 2414658 h 7045690"/>
                <a:gd name="connsiteX1079" fmla="*/ 6175927 w 6637922"/>
                <a:gd name="connsiteY1079" fmla="*/ 2561124 h 7045690"/>
                <a:gd name="connsiteX1080" fmla="*/ 6266063 w 6637922"/>
                <a:gd name="connsiteY1080" fmla="*/ 2624969 h 7045690"/>
                <a:gd name="connsiteX1081" fmla="*/ 6292353 w 6637922"/>
                <a:gd name="connsiteY1081" fmla="*/ 2377105 h 7045690"/>
                <a:gd name="connsiteX1082" fmla="*/ 6198461 w 6637922"/>
                <a:gd name="connsiteY1082" fmla="*/ 2335792 h 7045690"/>
                <a:gd name="connsiteX1083" fmla="*/ 6224750 w 6637922"/>
                <a:gd name="connsiteY1083" fmla="*/ 2418414 h 7045690"/>
                <a:gd name="connsiteX1084" fmla="*/ 6187194 w 6637922"/>
                <a:gd name="connsiteY1084" fmla="*/ 2377105 h 7045690"/>
                <a:gd name="connsiteX1085" fmla="*/ 6187194 w 6637922"/>
                <a:gd name="connsiteY1085" fmla="*/ 2290724 h 7045690"/>
                <a:gd name="connsiteX1086" fmla="*/ 6318643 w 6637922"/>
                <a:gd name="connsiteY1086" fmla="*/ 2362084 h 7045690"/>
                <a:gd name="connsiteX1087" fmla="*/ 6352444 w 6637922"/>
                <a:gd name="connsiteY1087" fmla="*/ 2497280 h 7045690"/>
                <a:gd name="connsiteX1088" fmla="*/ 6296109 w 6637922"/>
                <a:gd name="connsiteY1088" fmla="*/ 2816502 h 7045690"/>
                <a:gd name="connsiteX1089" fmla="*/ 6284841 w 6637922"/>
                <a:gd name="connsiteY1089" fmla="*/ 2767680 h 7045690"/>
                <a:gd name="connsiteX1090" fmla="*/ 6239773 w 6637922"/>
                <a:gd name="connsiteY1090" fmla="*/ 2839036 h 7045690"/>
                <a:gd name="connsiteX1091" fmla="*/ 6281086 w 6637922"/>
                <a:gd name="connsiteY1091" fmla="*/ 2887859 h 7045690"/>
                <a:gd name="connsiteX1092" fmla="*/ 6254796 w 6637922"/>
                <a:gd name="connsiteY1092" fmla="*/ 2891615 h 7045690"/>
                <a:gd name="connsiteX1093" fmla="*/ 6371222 w 6637922"/>
                <a:gd name="connsiteY1093" fmla="*/ 3023059 h 7045690"/>
                <a:gd name="connsiteX1094" fmla="*/ 6273574 w 6637922"/>
                <a:gd name="connsiteY1094" fmla="*/ 3034322 h 7045690"/>
                <a:gd name="connsiteX1095" fmla="*/ 6247285 w 6637922"/>
                <a:gd name="connsiteY1095" fmla="*/ 3222098 h 7045690"/>
                <a:gd name="connsiteX1096" fmla="*/ 6288597 w 6637922"/>
                <a:gd name="connsiteY1096" fmla="*/ 3282185 h 7045690"/>
                <a:gd name="connsiteX1097" fmla="*/ 6281086 w 6637922"/>
                <a:gd name="connsiteY1097" fmla="*/ 3270923 h 7045690"/>
                <a:gd name="connsiteX1098" fmla="*/ 6266063 w 6637922"/>
                <a:gd name="connsiteY1098" fmla="*/ 3346030 h 7045690"/>
                <a:gd name="connsiteX1099" fmla="*/ 6190949 w 6637922"/>
                <a:gd name="connsiteY1099" fmla="*/ 3180787 h 7045690"/>
                <a:gd name="connsiteX1100" fmla="*/ 6168767 w 6637922"/>
                <a:gd name="connsiteY1100" fmla="*/ 3183956 h 7045690"/>
                <a:gd name="connsiteX1101" fmla="*/ 6139718 w 6637922"/>
                <a:gd name="connsiteY1101" fmla="*/ 3188108 h 7045690"/>
                <a:gd name="connsiteX1102" fmla="*/ 6142622 w 6637922"/>
                <a:gd name="connsiteY1102" fmla="*/ 3192464 h 7045690"/>
                <a:gd name="connsiteX1103" fmla="*/ 6131510 w 6637922"/>
                <a:gd name="connsiteY1103" fmla="*/ 3187700 h 7045690"/>
                <a:gd name="connsiteX1104" fmla="*/ 6138150 w 6637922"/>
                <a:gd name="connsiteY1104" fmla="*/ 3187700 h 7045690"/>
                <a:gd name="connsiteX1105" fmla="*/ 6125460 w 6637922"/>
                <a:gd name="connsiteY1105" fmla="*/ 3153151 h 7045690"/>
                <a:gd name="connsiteX1106" fmla="*/ 6055745 w 6637922"/>
                <a:gd name="connsiteY1106" fmla="*/ 3068125 h 7045690"/>
                <a:gd name="connsiteX1107" fmla="*/ 6115836 w 6637922"/>
                <a:gd name="connsiteY1107" fmla="*/ 3222098 h 7045690"/>
                <a:gd name="connsiteX1108" fmla="*/ 6040722 w 6637922"/>
                <a:gd name="connsiteY1108" fmla="*/ 3188303 h 7045690"/>
                <a:gd name="connsiteX1109" fmla="*/ 6074523 w 6637922"/>
                <a:gd name="connsiteY1109" fmla="*/ 3192056 h 7045690"/>
                <a:gd name="connsiteX1110" fmla="*/ 5969364 w 6637922"/>
                <a:gd name="connsiteY1110" fmla="*/ 2951702 h 7045690"/>
                <a:gd name="connsiteX1111" fmla="*/ 5984387 w 6637922"/>
                <a:gd name="connsiteY1111" fmla="*/ 2944191 h 7045690"/>
                <a:gd name="connsiteX1112" fmla="*/ 5867960 w 6637922"/>
                <a:gd name="connsiteY1112" fmla="*/ 2685060 h 7045690"/>
                <a:gd name="connsiteX1113" fmla="*/ 5901762 w 6637922"/>
                <a:gd name="connsiteY1113" fmla="*/ 2707593 h 7045690"/>
                <a:gd name="connsiteX1114" fmla="*/ 5706466 w 6637922"/>
                <a:gd name="connsiteY1114" fmla="*/ 2440947 h 7045690"/>
                <a:gd name="connsiteX1115" fmla="*/ 5683932 w 6637922"/>
                <a:gd name="connsiteY1115" fmla="*/ 2444703 h 7045690"/>
                <a:gd name="connsiteX1116" fmla="*/ 5668909 w 6637922"/>
                <a:gd name="connsiteY1116" fmla="*/ 2388373 h 7045690"/>
                <a:gd name="connsiteX1117" fmla="*/ 5563750 w 6637922"/>
                <a:gd name="connsiteY1117" fmla="*/ 2241903 h 7045690"/>
                <a:gd name="connsiteX1118" fmla="*/ 5552483 w 6637922"/>
                <a:gd name="connsiteY1118" fmla="*/ 2305748 h 7045690"/>
                <a:gd name="connsiteX1119" fmla="*/ 5638863 w 6637922"/>
                <a:gd name="connsiteY1119" fmla="*/ 2403390 h 7045690"/>
                <a:gd name="connsiteX1120" fmla="*/ 5676420 w 6637922"/>
                <a:gd name="connsiteY1120" fmla="*/ 2572391 h 7045690"/>
                <a:gd name="connsiteX1121" fmla="*/ 5770313 w 6637922"/>
                <a:gd name="connsiteY1121" fmla="*/ 2609950 h 7045690"/>
                <a:gd name="connsiteX1122" fmla="*/ 5751534 w 6637922"/>
                <a:gd name="connsiteY1122" fmla="*/ 2715105 h 7045690"/>
                <a:gd name="connsiteX1123" fmla="*/ 5740267 w 6637922"/>
                <a:gd name="connsiteY1123" fmla="*/ 2651257 h 7045690"/>
                <a:gd name="connsiteX1124" fmla="*/ 5676420 w 6637922"/>
                <a:gd name="connsiteY1124" fmla="*/ 2711347 h 7045690"/>
                <a:gd name="connsiteX1125" fmla="*/ 5830403 w 6637922"/>
                <a:gd name="connsiteY1125" fmla="*/ 3071879 h 7045690"/>
                <a:gd name="connsiteX1126" fmla="*/ 5830403 w 6637922"/>
                <a:gd name="connsiteY1126" fmla="*/ 3004279 h 7045690"/>
                <a:gd name="connsiteX1127" fmla="*/ 5860449 w 6637922"/>
                <a:gd name="connsiteY1127" fmla="*/ 3188303 h 7045690"/>
                <a:gd name="connsiteX1128" fmla="*/ 5815381 w 6637922"/>
                <a:gd name="connsiteY1128" fmla="*/ 3060612 h 7045690"/>
                <a:gd name="connsiteX1129" fmla="*/ 5815381 w 6637922"/>
                <a:gd name="connsiteY1129" fmla="*/ 3192056 h 7045690"/>
                <a:gd name="connsiteX1130" fmla="*/ 5935563 w 6637922"/>
                <a:gd name="connsiteY1130" fmla="*/ 3312231 h 7045690"/>
                <a:gd name="connsiteX1131" fmla="*/ 5920540 w 6637922"/>
                <a:gd name="connsiteY1131" fmla="*/ 3248390 h 7045690"/>
                <a:gd name="connsiteX1132" fmla="*/ 5976875 w 6637922"/>
                <a:gd name="connsiteY1132" fmla="*/ 3518782 h 7045690"/>
                <a:gd name="connsiteX1133" fmla="*/ 5882983 w 6637922"/>
                <a:gd name="connsiteY1133" fmla="*/ 3278435 h 7045690"/>
                <a:gd name="connsiteX1134" fmla="*/ 5796602 w 6637922"/>
                <a:gd name="connsiteY1134" fmla="*/ 3274676 h 7045690"/>
                <a:gd name="connsiteX1135" fmla="*/ 5822892 w 6637922"/>
                <a:gd name="connsiteY1135" fmla="*/ 3361055 h 7045690"/>
                <a:gd name="connsiteX1136" fmla="*/ 5815381 w 6637922"/>
                <a:gd name="connsiteY1136" fmla="*/ 3391094 h 7045690"/>
                <a:gd name="connsiteX1137" fmla="*/ 5638863 w 6637922"/>
                <a:gd name="connsiteY1137" fmla="*/ 3124454 h 7045690"/>
                <a:gd name="connsiteX1138" fmla="*/ 5665153 w 6637922"/>
                <a:gd name="connsiteY1138" fmla="*/ 3135721 h 7045690"/>
                <a:gd name="connsiteX1139" fmla="*/ 5616329 w 6637922"/>
                <a:gd name="connsiteY1139" fmla="*/ 2921660 h 7045690"/>
                <a:gd name="connsiteX1140" fmla="*/ 5635108 w 6637922"/>
                <a:gd name="connsiteY1140" fmla="*/ 2993014 h 7045690"/>
                <a:gd name="connsiteX1141" fmla="*/ 5571261 w 6637922"/>
                <a:gd name="connsiteY1141" fmla="*/ 2917903 h 7045690"/>
                <a:gd name="connsiteX1142" fmla="*/ 5541216 w 6637922"/>
                <a:gd name="connsiteY1142" fmla="*/ 2981748 h 7045690"/>
                <a:gd name="connsiteX1143" fmla="*/ 5503659 w 6637922"/>
                <a:gd name="connsiteY1143" fmla="*/ 2854057 h 7045690"/>
                <a:gd name="connsiteX1144" fmla="*/ 5571261 w 6637922"/>
                <a:gd name="connsiteY1144" fmla="*/ 2854057 h 7045690"/>
                <a:gd name="connsiteX1145" fmla="*/ 5548727 w 6637922"/>
                <a:gd name="connsiteY1145" fmla="*/ 2696327 h 7045690"/>
                <a:gd name="connsiteX1146" fmla="*/ 5447324 w 6637922"/>
                <a:gd name="connsiteY1146" fmla="*/ 2655014 h 7045690"/>
                <a:gd name="connsiteX1147" fmla="*/ 5447324 w 6637922"/>
                <a:gd name="connsiteY1147" fmla="*/ 2673794 h 7045690"/>
                <a:gd name="connsiteX1148" fmla="*/ 5421034 w 6637922"/>
                <a:gd name="connsiteY1148" fmla="*/ 2591169 h 7045690"/>
                <a:gd name="connsiteX1149" fmla="*/ 5481125 w 6637922"/>
                <a:gd name="connsiteY1149" fmla="*/ 2651257 h 7045690"/>
                <a:gd name="connsiteX1150" fmla="*/ 5443568 w 6637922"/>
                <a:gd name="connsiteY1150" fmla="*/ 2568634 h 7045690"/>
                <a:gd name="connsiteX1151" fmla="*/ 5477369 w 6637922"/>
                <a:gd name="connsiteY1151" fmla="*/ 2591169 h 7045690"/>
                <a:gd name="connsiteX1152" fmla="*/ 5432301 w 6637922"/>
                <a:gd name="connsiteY1152" fmla="*/ 2455972 h 7045690"/>
                <a:gd name="connsiteX1153" fmla="*/ 5289585 w 6637922"/>
                <a:gd name="connsiteY1153" fmla="*/ 2410904 h 7045690"/>
                <a:gd name="connsiteX1154" fmla="*/ 5252028 w 6637922"/>
                <a:gd name="connsiteY1154" fmla="*/ 2301994 h 7045690"/>
                <a:gd name="connsiteX1155" fmla="*/ 5270806 w 6637922"/>
                <a:gd name="connsiteY1155" fmla="*/ 2309503 h 7045690"/>
                <a:gd name="connsiteX1156" fmla="*/ 5191937 w 6637922"/>
                <a:gd name="connsiteY1156" fmla="*/ 2110462 h 7045690"/>
                <a:gd name="connsiteX1157" fmla="*/ 5345920 w 6637922"/>
                <a:gd name="connsiteY1157" fmla="*/ 2069152 h 7045690"/>
                <a:gd name="connsiteX1158" fmla="*/ 5188181 w 6637922"/>
                <a:gd name="connsiteY1158" fmla="*/ 1960242 h 7045690"/>
                <a:gd name="connsiteX1159" fmla="*/ 5203204 w 6637922"/>
                <a:gd name="connsiteY1159" fmla="*/ 1952730 h 7045690"/>
                <a:gd name="connsiteX1160" fmla="*/ 5135602 w 6637922"/>
                <a:gd name="connsiteY1160" fmla="*/ 1866352 h 7045690"/>
                <a:gd name="connsiteX1161" fmla="*/ 5158136 w 6637922"/>
                <a:gd name="connsiteY1161" fmla="*/ 1956485 h 7045690"/>
                <a:gd name="connsiteX1162" fmla="*/ 5090533 w 6637922"/>
                <a:gd name="connsiteY1162" fmla="*/ 1817531 h 7045690"/>
                <a:gd name="connsiteX1163" fmla="*/ 5128090 w 6637922"/>
                <a:gd name="connsiteY1163" fmla="*/ 1746175 h 7045690"/>
                <a:gd name="connsiteX1164" fmla="*/ 5007908 w 6637922"/>
                <a:gd name="connsiteY1164" fmla="*/ 1494554 h 7045690"/>
                <a:gd name="connsiteX1165" fmla="*/ 4970351 w 6637922"/>
                <a:gd name="connsiteY1165" fmla="*/ 1254201 h 7045690"/>
                <a:gd name="connsiteX1166" fmla="*/ 4989130 w 6637922"/>
                <a:gd name="connsiteY1166" fmla="*/ 1325556 h 7045690"/>
                <a:gd name="connsiteX1167" fmla="*/ 5052976 w 6637922"/>
                <a:gd name="connsiteY1167" fmla="*/ 1291755 h 7045690"/>
                <a:gd name="connsiteX1168" fmla="*/ 5041709 w 6637922"/>
                <a:gd name="connsiteY1168" fmla="*/ 1314287 h 7045690"/>
                <a:gd name="connsiteX1169" fmla="*/ 5105556 w 6637922"/>
                <a:gd name="connsiteY1169" fmla="*/ 1366866 h 7045690"/>
                <a:gd name="connsiteX1170" fmla="*/ 5120579 w 6637922"/>
                <a:gd name="connsiteY1170" fmla="*/ 1265467 h 7045690"/>
                <a:gd name="connsiteX1171" fmla="*/ 5139357 w 6637922"/>
                <a:gd name="connsiteY1171" fmla="*/ 1295512 h 7045690"/>
                <a:gd name="connsiteX1172" fmla="*/ 5161891 w 6637922"/>
                <a:gd name="connsiteY1172" fmla="*/ 1141532 h 7045690"/>
                <a:gd name="connsiteX1173" fmla="*/ 5139357 w 6637922"/>
                <a:gd name="connsiteY1173" fmla="*/ 1164068 h 7045690"/>
                <a:gd name="connsiteX1174" fmla="*/ 5117204 w 6637922"/>
                <a:gd name="connsiteY1174" fmla="*/ 1044618 h 7045690"/>
                <a:gd name="connsiteX1175" fmla="*/ 5120579 w 6637922"/>
                <a:gd name="connsiteY1175" fmla="*/ 1042949 h 7045690"/>
                <a:gd name="connsiteX1176" fmla="*/ 5263295 w 6637922"/>
                <a:gd name="connsiteY1176" fmla="*/ 991311 h 7045690"/>
                <a:gd name="connsiteX1177" fmla="*/ 5332306 w 6637922"/>
                <a:gd name="connsiteY1177" fmla="*/ 965961 h 7045690"/>
                <a:gd name="connsiteX1178" fmla="*/ 5380259 w 6637922"/>
                <a:gd name="connsiteY1178" fmla="*/ 938912 h 7045690"/>
                <a:gd name="connsiteX1179" fmla="*/ 5379985 w 6637922"/>
                <a:gd name="connsiteY1179" fmla="*/ 968661 h 7045690"/>
                <a:gd name="connsiteX1180" fmla="*/ 5323574 w 6637922"/>
                <a:gd name="connsiteY1180" fmla="*/ 994942 h 7045690"/>
                <a:gd name="connsiteX1181" fmla="*/ 5395028 w 6637922"/>
                <a:gd name="connsiteY1181" fmla="*/ 1118839 h 7045690"/>
                <a:gd name="connsiteX1182" fmla="*/ 5308531 w 6637922"/>
                <a:gd name="connsiteY1182" fmla="*/ 1073786 h 7045690"/>
                <a:gd name="connsiteX1183" fmla="*/ 5267162 w 6637922"/>
                <a:gd name="connsiteY1183" fmla="*/ 1171402 h 7045690"/>
                <a:gd name="connsiteX1184" fmla="*/ 5331095 w 6637922"/>
                <a:gd name="connsiteY1184" fmla="*/ 1317826 h 7045690"/>
                <a:gd name="connsiteX1185" fmla="*/ 5278445 w 6637922"/>
                <a:gd name="connsiteY1185" fmla="*/ 1374143 h 7045690"/>
                <a:gd name="connsiteX1186" fmla="*/ 5440157 w 6637922"/>
                <a:gd name="connsiteY1186" fmla="*/ 1437969 h 7045690"/>
                <a:gd name="connsiteX1187" fmla="*/ 5327335 w 6637922"/>
                <a:gd name="connsiteY1187" fmla="*/ 1276527 h 7045690"/>
                <a:gd name="connsiteX1188" fmla="*/ 5470243 w 6637922"/>
                <a:gd name="connsiteY1188" fmla="*/ 1396670 h 7045690"/>
                <a:gd name="connsiteX1189" fmla="*/ 5462722 w 6637922"/>
                <a:gd name="connsiteY1189" fmla="*/ 1329090 h 7045690"/>
                <a:gd name="connsiteX1190" fmla="*/ 5526655 w 6637922"/>
                <a:gd name="connsiteY1190" fmla="*/ 1396670 h 7045690"/>
                <a:gd name="connsiteX1191" fmla="*/ 5564262 w 6637922"/>
                <a:gd name="connsiteY1191" fmla="*/ 1422951 h 7045690"/>
                <a:gd name="connsiteX1192" fmla="*/ 5545459 w 6637922"/>
                <a:gd name="connsiteY1192" fmla="*/ 1242737 h 7045690"/>
                <a:gd name="connsiteX1193" fmla="*/ 5579305 w 6637922"/>
                <a:gd name="connsiteY1193" fmla="*/ 1246491 h 7045690"/>
                <a:gd name="connsiteX1194" fmla="*/ 5558151 w 6637922"/>
                <a:gd name="connsiteY1194" fmla="*/ 1166768 h 7045690"/>
                <a:gd name="connsiteX1195" fmla="*/ 5538531 w 6637922"/>
                <a:gd name="connsiteY1195" fmla="*/ 1149401 h 7045690"/>
                <a:gd name="connsiteX1196" fmla="*/ 5539240 w 6637922"/>
                <a:gd name="connsiteY1196" fmla="*/ 1152680 h 7045690"/>
                <a:gd name="connsiteX1197" fmla="*/ 5545722 w 6637922"/>
                <a:gd name="connsiteY1197" fmla="*/ 1182684 h 7045690"/>
                <a:gd name="connsiteX1198" fmla="*/ 5530906 w 6637922"/>
                <a:gd name="connsiteY1198" fmla="*/ 1144584 h 7045690"/>
                <a:gd name="connsiteX1199" fmla="*/ 5531832 w 6637922"/>
                <a:gd name="connsiteY1199" fmla="*/ 1145060 h 7045690"/>
                <a:gd name="connsiteX1200" fmla="*/ 5537588 w 6637922"/>
                <a:gd name="connsiteY1200" fmla="*/ 1148021 h 7045690"/>
                <a:gd name="connsiteX1201" fmla="*/ 5515961 w 6637922"/>
                <a:gd name="connsiteY1201" fmla="*/ 1095081 h 7045690"/>
                <a:gd name="connsiteX1202" fmla="*/ 5485286 w 6637922"/>
                <a:gd name="connsiteY1202" fmla="*/ 983679 h 7045690"/>
                <a:gd name="connsiteX1203" fmla="*/ 5519133 w 6637922"/>
                <a:gd name="connsiteY1203" fmla="*/ 1006205 h 7045690"/>
                <a:gd name="connsiteX1204" fmla="*/ 5451440 w 6637922"/>
                <a:gd name="connsiteY1204" fmla="*/ 784692 h 7045690"/>
                <a:gd name="connsiteX1205" fmla="*/ 5466483 w 6637922"/>
                <a:gd name="connsiteY1205" fmla="*/ 795955 h 7045690"/>
                <a:gd name="connsiteX1206" fmla="*/ 5357421 w 6637922"/>
                <a:gd name="connsiteY1206" fmla="*/ 649531 h 7045690"/>
                <a:gd name="connsiteX1207" fmla="*/ 5312292 w 6637922"/>
                <a:gd name="connsiteY1207" fmla="*/ 581951 h 7045690"/>
                <a:gd name="connsiteX1208" fmla="*/ 5308002 w 6637922"/>
                <a:gd name="connsiteY1208" fmla="*/ 574911 h 7045690"/>
                <a:gd name="connsiteX1209" fmla="*/ 5306325 w 6637922"/>
                <a:gd name="connsiteY1209" fmla="*/ 572063 h 7045690"/>
                <a:gd name="connsiteX1210" fmla="*/ 5308531 w 6637922"/>
                <a:gd name="connsiteY1210" fmla="*/ 570687 h 7045690"/>
                <a:gd name="connsiteX1211" fmla="*/ 5298012 w 6637922"/>
                <a:gd name="connsiteY1211" fmla="*/ 556608 h 7045690"/>
                <a:gd name="connsiteX1212" fmla="*/ 5300539 w 6637922"/>
                <a:gd name="connsiteY1212" fmla="*/ 562240 h 7045690"/>
                <a:gd name="connsiteX1213" fmla="*/ 5306325 w 6637922"/>
                <a:gd name="connsiteY1213" fmla="*/ 572063 h 7045690"/>
                <a:gd name="connsiteX1214" fmla="*/ 5304770 w 6637922"/>
                <a:gd name="connsiteY1214" fmla="*/ 573034 h 7045690"/>
                <a:gd name="connsiteX1215" fmla="*/ 5278445 w 6637922"/>
                <a:gd name="connsiteY1215" fmla="*/ 589459 h 7045690"/>
                <a:gd name="connsiteX1216" fmla="*/ 5229814 w 6637922"/>
                <a:gd name="connsiteY1216" fmla="*/ 611037 h 7045690"/>
                <a:gd name="connsiteX1217" fmla="*/ 5216040 w 6637922"/>
                <a:gd name="connsiteY1217" fmla="*/ 603011 h 7045690"/>
                <a:gd name="connsiteX1218" fmla="*/ 5182275 w 6637922"/>
                <a:gd name="connsiteY1218" fmla="*/ 583995 h 7045690"/>
                <a:gd name="connsiteX1219" fmla="*/ 5184426 w 6637922"/>
                <a:gd name="connsiteY1219" fmla="*/ 585705 h 7045690"/>
                <a:gd name="connsiteX1220" fmla="*/ 5185831 w 6637922"/>
                <a:gd name="connsiteY1220" fmla="*/ 590755 h 7045690"/>
                <a:gd name="connsiteX1221" fmla="*/ 5175450 w 6637922"/>
                <a:gd name="connsiteY1221" fmla="*/ 584781 h 7045690"/>
                <a:gd name="connsiteX1222" fmla="*/ 5140231 w 6637922"/>
                <a:gd name="connsiteY1222" fmla="*/ 564603 h 7045690"/>
                <a:gd name="connsiteX1223" fmla="*/ 5176904 w 6637922"/>
                <a:gd name="connsiteY1223" fmla="*/ 585705 h 7045690"/>
                <a:gd name="connsiteX1224" fmla="*/ 5176904 w 6637922"/>
                <a:gd name="connsiteY1224" fmla="*/ 589459 h 7045690"/>
                <a:gd name="connsiteX1225" fmla="*/ 5176904 w 6637922"/>
                <a:gd name="connsiteY1225" fmla="*/ 604477 h 7045690"/>
                <a:gd name="connsiteX1226" fmla="*/ 5176904 w 6637922"/>
                <a:gd name="connsiteY1226" fmla="*/ 634513 h 7045690"/>
                <a:gd name="connsiteX1227" fmla="*/ 5173955 w 6637922"/>
                <a:gd name="connsiteY1227" fmla="*/ 635821 h 7045690"/>
                <a:gd name="connsiteX1228" fmla="*/ 5111642 w 6637922"/>
                <a:gd name="connsiteY1228" fmla="*/ 599792 h 7045690"/>
                <a:gd name="connsiteX1229" fmla="*/ 5061756 w 6637922"/>
                <a:gd name="connsiteY1229" fmla="*/ 571421 h 7045690"/>
                <a:gd name="connsiteX1230" fmla="*/ 5116732 w 6637922"/>
                <a:gd name="connsiteY1230" fmla="*/ 604477 h 7045690"/>
                <a:gd name="connsiteX1231" fmla="*/ 5120493 w 6637922"/>
                <a:gd name="connsiteY1231" fmla="*/ 608232 h 7045690"/>
                <a:gd name="connsiteX1232" fmla="*/ 5124254 w 6637922"/>
                <a:gd name="connsiteY1232" fmla="*/ 611986 h 7045690"/>
                <a:gd name="connsiteX1233" fmla="*/ 5135536 w 6637922"/>
                <a:gd name="connsiteY1233" fmla="*/ 627004 h 7045690"/>
                <a:gd name="connsiteX1234" fmla="*/ 5153531 w 6637922"/>
                <a:gd name="connsiteY1234" fmla="*/ 644587 h 7045690"/>
                <a:gd name="connsiteX1235" fmla="*/ 5052799 w 6637922"/>
                <a:gd name="connsiteY1235" fmla="*/ 675812 h 7045690"/>
                <a:gd name="connsiteX1236" fmla="*/ 5211456 w 6637922"/>
                <a:gd name="connsiteY1236" fmla="*/ 717522 h 7045690"/>
                <a:gd name="connsiteX1237" fmla="*/ 5226330 w 6637922"/>
                <a:gd name="connsiteY1237" fmla="*/ 718479 h 7045690"/>
                <a:gd name="connsiteX1238" fmla="*/ 5227675 w 6637922"/>
                <a:gd name="connsiteY1238" fmla="*/ 722274 h 7045690"/>
                <a:gd name="connsiteX1239" fmla="*/ 5240249 w 6637922"/>
                <a:gd name="connsiteY1239" fmla="*/ 753072 h 7045690"/>
                <a:gd name="connsiteX1240" fmla="*/ 5242584 w 6637922"/>
                <a:gd name="connsiteY1240" fmla="*/ 757814 h 7045690"/>
                <a:gd name="connsiteX1241" fmla="*/ 5229555 w 6637922"/>
                <a:gd name="connsiteY1241" fmla="*/ 780937 h 7045690"/>
                <a:gd name="connsiteX1242" fmla="*/ 5191947 w 6637922"/>
                <a:gd name="connsiteY1242" fmla="*/ 750902 h 7045690"/>
                <a:gd name="connsiteX1243" fmla="*/ 5183016 w 6637922"/>
                <a:gd name="connsiteY1243" fmla="*/ 759350 h 7045690"/>
                <a:gd name="connsiteX1244" fmla="*/ 5165612 w 6637922"/>
                <a:gd name="connsiteY1244" fmla="*/ 775809 h 7045690"/>
                <a:gd name="connsiteX1245" fmla="*/ 5116925 w 6637922"/>
                <a:gd name="connsiteY1245" fmla="*/ 747250 h 7045690"/>
                <a:gd name="connsiteX1246" fmla="*/ 5026429 w 6637922"/>
                <a:gd name="connsiteY1246" fmla="*/ 694147 h 7045690"/>
                <a:gd name="connsiteX1247" fmla="*/ 5014701 w 6637922"/>
                <a:gd name="connsiteY1247" fmla="*/ 687264 h 7045690"/>
                <a:gd name="connsiteX1248" fmla="*/ 5011664 w 6637922"/>
                <a:gd name="connsiteY1248" fmla="*/ 675846 h 7045690"/>
                <a:gd name="connsiteX1249" fmla="*/ 4983070 w 6637922"/>
                <a:gd name="connsiteY1249" fmla="*/ 668698 h 7045690"/>
                <a:gd name="connsiteX1250" fmla="*/ 4944062 w 6637922"/>
                <a:gd name="connsiteY1250" fmla="*/ 645802 h 7045690"/>
                <a:gd name="connsiteX1251" fmla="*/ 4944062 w 6637922"/>
                <a:gd name="connsiteY1251" fmla="*/ 649557 h 7045690"/>
                <a:gd name="connsiteX1252" fmla="*/ 4947817 w 6637922"/>
                <a:gd name="connsiteY1252" fmla="*/ 649557 h 7045690"/>
                <a:gd name="connsiteX1253" fmla="*/ 4966596 w 6637922"/>
                <a:gd name="connsiteY1253" fmla="*/ 664579 h 7045690"/>
                <a:gd name="connsiteX1254" fmla="*/ 4983070 w 6637922"/>
                <a:gd name="connsiteY1254" fmla="*/ 668698 h 7045690"/>
                <a:gd name="connsiteX1255" fmla="*/ 5014701 w 6637922"/>
                <a:gd name="connsiteY1255" fmla="*/ 687264 h 7045690"/>
                <a:gd name="connsiteX1256" fmla="*/ 5041651 w 6637922"/>
                <a:gd name="connsiteY1256" fmla="*/ 788571 h 7045690"/>
                <a:gd name="connsiteX1257" fmla="*/ 5071205 w 6637922"/>
                <a:gd name="connsiteY1257" fmla="*/ 882876 h 7045690"/>
                <a:gd name="connsiteX1258" fmla="*/ 5065711 w 6637922"/>
                <a:gd name="connsiteY1258" fmla="*/ 885686 h 7045690"/>
                <a:gd name="connsiteX1259" fmla="*/ 4820124 w 6637922"/>
                <a:gd name="connsiteY1259" fmla="*/ 1058912 h 7045690"/>
                <a:gd name="connsiteX1260" fmla="*/ 4812613 w 6637922"/>
                <a:gd name="connsiteY1260" fmla="*/ 1043888 h 7045690"/>
                <a:gd name="connsiteX1261" fmla="*/ 4737499 w 6637922"/>
                <a:gd name="connsiteY1261" fmla="*/ 1096466 h 7045690"/>
                <a:gd name="connsiteX1262" fmla="*/ 4729988 w 6637922"/>
                <a:gd name="connsiteY1262" fmla="*/ 1156556 h 7045690"/>
                <a:gd name="connsiteX1263" fmla="*/ 4737499 w 6637922"/>
                <a:gd name="connsiteY1263" fmla="*/ 1152799 h 7045690"/>
                <a:gd name="connsiteX1264" fmla="*/ 4504646 w 6637922"/>
                <a:gd name="connsiteY1264" fmla="*/ 1212888 h 7045690"/>
                <a:gd name="connsiteX1265" fmla="*/ 4463334 w 6637922"/>
                <a:gd name="connsiteY1265" fmla="*/ 1269223 h 7045690"/>
                <a:gd name="connsiteX1266" fmla="*/ 4316862 w 6637922"/>
                <a:gd name="connsiteY1266" fmla="*/ 1167821 h 7045690"/>
                <a:gd name="connsiteX1267" fmla="*/ 4061475 w 6637922"/>
                <a:gd name="connsiteY1267" fmla="*/ 1340578 h 7045690"/>
                <a:gd name="connsiteX1268" fmla="*/ 3911248 w 6637922"/>
                <a:gd name="connsiteY1268" fmla="*/ 1287999 h 7045690"/>
                <a:gd name="connsiteX1269" fmla="*/ 3659617 w 6637922"/>
                <a:gd name="connsiteY1269" fmla="*/ 1475778 h 7045690"/>
                <a:gd name="connsiteX1270" fmla="*/ 3700929 w 6637922"/>
                <a:gd name="connsiteY1270" fmla="*/ 1430711 h 7045690"/>
                <a:gd name="connsiteX1271" fmla="*/ 3182650 w 6637922"/>
                <a:gd name="connsiteY1271" fmla="*/ 1607221 h 7045690"/>
                <a:gd name="connsiteX1272" fmla="*/ 2855904 w 6637922"/>
                <a:gd name="connsiteY1272" fmla="*/ 1434466 h 7045690"/>
                <a:gd name="connsiteX1273" fmla="*/ 2814182 w 6637922"/>
                <a:gd name="connsiteY1273" fmla="*/ 1486750 h 7045690"/>
                <a:gd name="connsiteX1274" fmla="*/ 2799647 w 6637922"/>
                <a:gd name="connsiteY1274" fmla="*/ 1501985 h 7045690"/>
                <a:gd name="connsiteX1275" fmla="*/ 2814628 w 6637922"/>
                <a:gd name="connsiteY1275" fmla="*/ 1512685 h 7045690"/>
                <a:gd name="connsiteX1276" fmla="*/ 2821573 w 6637922"/>
                <a:gd name="connsiteY1276" fmla="*/ 1517646 h 7045690"/>
                <a:gd name="connsiteX1277" fmla="*/ 2803514 w 6637922"/>
                <a:gd name="connsiteY1277" fmla="*/ 1509709 h 7045690"/>
                <a:gd name="connsiteX1278" fmla="*/ 2799481 w 6637922"/>
                <a:gd name="connsiteY1278" fmla="*/ 1502024 h 7045690"/>
                <a:gd name="connsiteX1279" fmla="*/ 2784254 w 6637922"/>
                <a:gd name="connsiteY1279" fmla="*/ 1494907 h 7045690"/>
                <a:gd name="connsiteX1280" fmla="*/ 2731967 w 6637922"/>
                <a:gd name="connsiteY1280" fmla="*/ 1517089 h 7045690"/>
                <a:gd name="connsiteX1281" fmla="*/ 2840884 w 6637922"/>
                <a:gd name="connsiteY1281" fmla="*/ 1569665 h 7045690"/>
                <a:gd name="connsiteX1282" fmla="*/ 2566718 w 6637922"/>
                <a:gd name="connsiteY1282" fmla="*/ 1791242 h 7045690"/>
                <a:gd name="connsiteX1283" fmla="*/ 2555453 w 6637922"/>
                <a:gd name="connsiteY1283" fmla="*/ 1742421 h 7045690"/>
                <a:gd name="connsiteX1284" fmla="*/ 2679390 w 6637922"/>
                <a:gd name="connsiteY1284" fmla="*/ 1723643 h 7045690"/>
                <a:gd name="connsiteX1285" fmla="*/ 2739484 w 6637922"/>
                <a:gd name="connsiteY1285" fmla="*/ 1656044 h 7045690"/>
                <a:gd name="connsiteX1286" fmla="*/ 2514141 w 6637922"/>
                <a:gd name="connsiteY1286" fmla="*/ 1595955 h 7045690"/>
                <a:gd name="connsiteX1287" fmla="*/ 2454048 w 6637922"/>
                <a:gd name="connsiteY1287" fmla="*/ 1644776 h 7045690"/>
                <a:gd name="connsiteX1288" fmla="*/ 2431515 w 6637922"/>
                <a:gd name="connsiteY1288" fmla="*/ 1614732 h 7045690"/>
                <a:gd name="connsiteX1289" fmla="*/ 2401470 w 6637922"/>
                <a:gd name="connsiteY1289" fmla="*/ 1663555 h 7045690"/>
                <a:gd name="connsiteX1290" fmla="*/ 2435269 w 6637922"/>
                <a:gd name="connsiteY1290" fmla="*/ 1535866 h 7045690"/>
                <a:gd name="connsiteX1291" fmla="*/ 2615545 w 6637922"/>
                <a:gd name="connsiteY1291" fmla="*/ 1355600 h 7045690"/>
                <a:gd name="connsiteX1292" fmla="*/ 2360158 w 6637922"/>
                <a:gd name="connsiteY1292" fmla="*/ 1520844 h 7045690"/>
                <a:gd name="connsiteX1293" fmla="*/ 2333866 w 6637922"/>
                <a:gd name="connsiteY1293" fmla="*/ 1498310 h 7045690"/>
                <a:gd name="connsiteX1294" fmla="*/ 2270020 w 6637922"/>
                <a:gd name="connsiteY1294" fmla="*/ 1610977 h 7045690"/>
                <a:gd name="connsiteX1295" fmla="*/ 2209928 w 6637922"/>
                <a:gd name="connsiteY1295" fmla="*/ 1592199 h 7045690"/>
                <a:gd name="connsiteX1296" fmla="*/ 2018386 w 6637922"/>
                <a:gd name="connsiteY1296" fmla="*/ 1798754 h 7045690"/>
                <a:gd name="connsiteX1297" fmla="*/ 2431515 w 6637922"/>
                <a:gd name="connsiteY1297" fmla="*/ 1689842 h 7045690"/>
                <a:gd name="connsiteX1298" fmla="*/ 2254997 w 6637922"/>
                <a:gd name="connsiteY1298" fmla="*/ 1847576 h 7045690"/>
                <a:gd name="connsiteX1299" fmla="*/ 2243729 w 6637922"/>
                <a:gd name="connsiteY1299" fmla="*/ 1798754 h 7045690"/>
                <a:gd name="connsiteX1300" fmla="*/ 2014632 w 6637922"/>
                <a:gd name="connsiteY1300" fmla="*/ 1896397 h 7045690"/>
                <a:gd name="connsiteX1301" fmla="*/ 2063455 w 6637922"/>
                <a:gd name="connsiteY1301" fmla="*/ 1855087 h 7045690"/>
                <a:gd name="connsiteX1302" fmla="*/ 1762998 w 6637922"/>
                <a:gd name="connsiteY1302" fmla="*/ 1937709 h 7045690"/>
                <a:gd name="connsiteX1303" fmla="*/ 1845626 w 6637922"/>
                <a:gd name="connsiteY1303" fmla="*/ 1911419 h 7045690"/>
                <a:gd name="connsiteX1304" fmla="*/ 1639065 w 6637922"/>
                <a:gd name="connsiteY1304" fmla="*/ 1975264 h 7045690"/>
                <a:gd name="connsiteX1305" fmla="*/ 1518883 w 6637922"/>
                <a:gd name="connsiteY1305" fmla="*/ 2095441 h 7045690"/>
                <a:gd name="connsiteX1306" fmla="*/ 1455036 w 6637922"/>
                <a:gd name="connsiteY1306" fmla="*/ 2042862 h 7045690"/>
                <a:gd name="connsiteX1307" fmla="*/ 1416606 w 6637922"/>
                <a:gd name="connsiteY1307" fmla="*/ 2042907 h 7045690"/>
                <a:gd name="connsiteX1308" fmla="*/ 1387642 w 6637922"/>
                <a:gd name="connsiteY1308" fmla="*/ 2049624 h 7045690"/>
                <a:gd name="connsiteX1309" fmla="*/ 1387845 w 6637922"/>
                <a:gd name="connsiteY1309" fmla="*/ 2036115 h 7045690"/>
                <a:gd name="connsiteX1310" fmla="*/ 1353633 w 6637922"/>
                <a:gd name="connsiteY1310" fmla="*/ 1986529 h 7045690"/>
                <a:gd name="connsiteX1311" fmla="*/ 1280221 w 6637922"/>
                <a:gd name="connsiteY1311" fmla="*/ 2035645 h 7045690"/>
                <a:gd name="connsiteX1312" fmla="*/ 1279414 w 6637922"/>
                <a:gd name="connsiteY1312" fmla="*/ 2037408 h 7045690"/>
                <a:gd name="connsiteX1313" fmla="*/ 1250982 w 6637922"/>
                <a:gd name="connsiteY1313" fmla="*/ 2042315 h 7045690"/>
                <a:gd name="connsiteX1314" fmla="*/ 1246244 w 6637922"/>
                <a:gd name="connsiteY1314" fmla="*/ 2029308 h 7045690"/>
                <a:gd name="connsiteX1315" fmla="*/ 1308565 w 6637922"/>
                <a:gd name="connsiteY1315" fmla="*/ 1918931 h 7045690"/>
                <a:gd name="connsiteX1316" fmla="*/ 1252229 w 6637922"/>
                <a:gd name="connsiteY1316" fmla="*/ 1918931 h 7045690"/>
                <a:gd name="connsiteX1317" fmla="*/ 1258567 w 6637922"/>
                <a:gd name="connsiteY1317" fmla="*/ 1856084 h 7045690"/>
                <a:gd name="connsiteX1318" fmla="*/ 1263473 w 6637922"/>
                <a:gd name="connsiteY1318" fmla="*/ 1843879 h 7045690"/>
                <a:gd name="connsiteX1319" fmla="*/ 1275497 w 6637922"/>
                <a:gd name="connsiteY1319" fmla="*/ 1849676 h 7045690"/>
                <a:gd name="connsiteX1320" fmla="*/ 1284873 w 6637922"/>
                <a:gd name="connsiteY1320" fmla="*/ 1854197 h 7045690"/>
                <a:gd name="connsiteX1321" fmla="*/ 1270983 w 6637922"/>
                <a:gd name="connsiteY1321" fmla="*/ 1843481 h 7045690"/>
                <a:gd name="connsiteX1322" fmla="*/ 1262734 w 6637922"/>
                <a:gd name="connsiteY1322" fmla="*/ 1843481 h 7045690"/>
                <a:gd name="connsiteX1323" fmla="*/ 1243955 w 6637922"/>
                <a:gd name="connsiteY1323" fmla="*/ 1835136 h 7045690"/>
                <a:gd name="connsiteX1324" fmla="*/ 1229695 w 6637922"/>
                <a:gd name="connsiteY1324" fmla="*/ 1828798 h 7045690"/>
                <a:gd name="connsiteX1325" fmla="*/ 1233451 w 6637922"/>
                <a:gd name="connsiteY1325" fmla="*/ 2005308 h 7045690"/>
                <a:gd name="connsiteX1326" fmla="*/ 1117025 w 6637922"/>
                <a:gd name="connsiteY1326" fmla="*/ 1971507 h 7045690"/>
                <a:gd name="connsiteX1327" fmla="*/ 1158337 w 6637922"/>
                <a:gd name="connsiteY1327" fmla="*/ 1952730 h 7045690"/>
                <a:gd name="connsiteX1328" fmla="*/ 1124536 w 6637922"/>
                <a:gd name="connsiteY1328" fmla="*/ 1716132 h 7045690"/>
                <a:gd name="connsiteX1329" fmla="*/ 1125825 w 6637922"/>
                <a:gd name="connsiteY1329" fmla="*/ 1709041 h 7045690"/>
                <a:gd name="connsiteX1330" fmla="*/ 1126744 w 6637922"/>
                <a:gd name="connsiteY1330" fmla="*/ 1707469 h 7045690"/>
                <a:gd name="connsiteX1331" fmla="*/ 1147422 w 6637922"/>
                <a:gd name="connsiteY1331" fmla="*/ 1672122 h 7045690"/>
                <a:gd name="connsiteX1332" fmla="*/ 1155345 w 6637922"/>
                <a:gd name="connsiteY1332" fmla="*/ 1658587 h 7045690"/>
                <a:gd name="connsiteX1333" fmla="*/ 1155593 w 6637922"/>
                <a:gd name="connsiteY1333" fmla="*/ 1659414 h 7045690"/>
                <a:gd name="connsiteX1334" fmla="*/ 1148127 w 6637922"/>
                <a:gd name="connsiteY1334" fmla="*/ 1672357 h 7045690"/>
                <a:gd name="connsiteX1335" fmla="*/ 1148935 w 6637922"/>
                <a:gd name="connsiteY1335" fmla="*/ 1672142 h 7045690"/>
                <a:gd name="connsiteX1336" fmla="*/ 1155890 w 6637922"/>
                <a:gd name="connsiteY1336" fmla="*/ 1660405 h 7045690"/>
                <a:gd name="connsiteX1337" fmla="*/ 1161096 w 6637922"/>
                <a:gd name="connsiteY1337" fmla="*/ 1677755 h 7045690"/>
                <a:gd name="connsiteX1338" fmla="*/ 1165849 w 6637922"/>
                <a:gd name="connsiteY1338" fmla="*/ 1693599 h 7045690"/>
                <a:gd name="connsiteX1339" fmla="*/ 1199650 w 6637922"/>
                <a:gd name="connsiteY1339" fmla="*/ 1757443 h 7045690"/>
                <a:gd name="connsiteX1340" fmla="*/ 1208452 w 6637922"/>
                <a:gd name="connsiteY1340" fmla="*/ 1733384 h 7045690"/>
                <a:gd name="connsiteX1341" fmla="*/ 1208164 w 6637922"/>
                <a:gd name="connsiteY1341" fmla="*/ 1715402 h 7045690"/>
                <a:gd name="connsiteX1342" fmla="*/ 1227368 w 6637922"/>
                <a:gd name="connsiteY1342" fmla="*/ 1712535 h 7045690"/>
                <a:gd name="connsiteX1343" fmla="*/ 1259791 w 6637922"/>
                <a:gd name="connsiteY1343" fmla="*/ 1658934 h 7045690"/>
                <a:gd name="connsiteX1344" fmla="*/ 1228180 w 6637922"/>
                <a:gd name="connsiteY1344" fmla="*/ 1671793 h 7045690"/>
                <a:gd name="connsiteX1345" fmla="*/ 1195275 w 6637922"/>
                <a:gd name="connsiteY1345" fmla="*/ 1685178 h 7045690"/>
                <a:gd name="connsiteX1346" fmla="*/ 1188383 w 6637922"/>
                <a:gd name="connsiteY1346" fmla="*/ 1671066 h 7045690"/>
                <a:gd name="connsiteX1347" fmla="*/ 1177116 w 6637922"/>
                <a:gd name="connsiteY1347" fmla="*/ 1652288 h 7045690"/>
                <a:gd name="connsiteX1348" fmla="*/ 1169604 w 6637922"/>
                <a:gd name="connsiteY1348" fmla="*/ 1641021 h 7045690"/>
                <a:gd name="connsiteX1349" fmla="*/ 1169604 w 6637922"/>
                <a:gd name="connsiteY1349" fmla="*/ 1637266 h 7045690"/>
                <a:gd name="connsiteX1350" fmla="*/ 1155890 w 6637922"/>
                <a:gd name="connsiteY1350" fmla="*/ 1660405 h 7045690"/>
                <a:gd name="connsiteX1351" fmla="*/ 1155593 w 6637922"/>
                <a:gd name="connsiteY1351" fmla="*/ 1659414 h 7045690"/>
                <a:gd name="connsiteX1352" fmla="*/ 1173169 w 6637922"/>
                <a:gd name="connsiteY1352" fmla="*/ 1628948 h 7045690"/>
                <a:gd name="connsiteX1353" fmla="*/ 1177048 w 6637922"/>
                <a:gd name="connsiteY1353" fmla="*/ 1621512 h 7045690"/>
                <a:gd name="connsiteX1354" fmla="*/ 1155345 w 6637922"/>
                <a:gd name="connsiteY1354" fmla="*/ 1658587 h 7045690"/>
                <a:gd name="connsiteX1355" fmla="*/ 1154582 w 6637922"/>
                <a:gd name="connsiteY1355" fmla="*/ 1656044 h 7045690"/>
                <a:gd name="connsiteX1356" fmla="*/ 1150826 w 6637922"/>
                <a:gd name="connsiteY1356" fmla="*/ 1648533 h 7045690"/>
                <a:gd name="connsiteX1357" fmla="*/ 1150826 w 6637922"/>
                <a:gd name="connsiteY1357" fmla="*/ 1644776 h 7045690"/>
                <a:gd name="connsiteX1358" fmla="*/ 1156503 w 6637922"/>
                <a:gd name="connsiteY1358" fmla="*/ 1633619 h 7045690"/>
                <a:gd name="connsiteX1359" fmla="*/ 1131902 w 6637922"/>
                <a:gd name="connsiteY1359" fmla="*/ 1675617 h 7045690"/>
                <a:gd name="connsiteX1360" fmla="*/ 1132047 w 6637922"/>
                <a:gd name="connsiteY1360" fmla="*/ 1674820 h 7045690"/>
                <a:gd name="connsiteX1361" fmla="*/ 1135803 w 6637922"/>
                <a:gd name="connsiteY1361" fmla="*/ 1652288 h 7045690"/>
                <a:gd name="connsiteX1362" fmla="*/ 1135803 w 6637922"/>
                <a:gd name="connsiteY1362" fmla="*/ 1648533 h 7045690"/>
                <a:gd name="connsiteX1363" fmla="*/ 977480 w 6637922"/>
                <a:gd name="connsiteY1363" fmla="*/ 1915310 h 7045690"/>
                <a:gd name="connsiteX1364" fmla="*/ 952667 w 6637922"/>
                <a:gd name="connsiteY1364" fmla="*/ 1957894 h 7045690"/>
                <a:gd name="connsiteX1365" fmla="*/ 963219 w 6637922"/>
                <a:gd name="connsiteY1365" fmla="*/ 1964065 h 7045690"/>
                <a:gd name="connsiteX1366" fmla="*/ 981307 w 6637922"/>
                <a:gd name="connsiteY1366" fmla="*/ 1933080 h 7045690"/>
                <a:gd name="connsiteX1367" fmla="*/ 1117617 w 6637922"/>
                <a:gd name="connsiteY1367" fmla="*/ 1700005 h 7045690"/>
                <a:gd name="connsiteX1368" fmla="*/ 1131902 w 6637922"/>
                <a:gd name="connsiteY1368" fmla="*/ 1675617 h 7045690"/>
                <a:gd name="connsiteX1369" fmla="*/ 1131109 w 6637922"/>
                <a:gd name="connsiteY1369" fmla="*/ 1679985 h 7045690"/>
                <a:gd name="connsiteX1370" fmla="*/ 1128879 w 6637922"/>
                <a:gd name="connsiteY1370" fmla="*/ 1692248 h 7045690"/>
                <a:gd name="connsiteX1371" fmla="*/ 1125825 w 6637922"/>
                <a:gd name="connsiteY1371" fmla="*/ 1709041 h 7045690"/>
                <a:gd name="connsiteX1372" fmla="*/ 1101732 w 6637922"/>
                <a:gd name="connsiteY1372" fmla="*/ 1750237 h 7045690"/>
                <a:gd name="connsiteX1373" fmla="*/ 1018157 w 6637922"/>
                <a:gd name="connsiteY1373" fmla="*/ 1893185 h 7045690"/>
                <a:gd name="connsiteX1374" fmla="*/ 973283 w 6637922"/>
                <a:gd name="connsiteY1374" fmla="*/ 1969951 h 7045690"/>
                <a:gd name="connsiteX1375" fmla="*/ 989106 w 6637922"/>
                <a:gd name="connsiteY1375" fmla="*/ 1979206 h 7045690"/>
                <a:gd name="connsiteX1376" fmla="*/ 992883 w 6637922"/>
                <a:gd name="connsiteY1376" fmla="*/ 2102747 h 7045690"/>
                <a:gd name="connsiteX1377" fmla="*/ 972581 w 6637922"/>
                <a:gd name="connsiteY1377" fmla="*/ 2057940 h 7045690"/>
                <a:gd name="connsiteX1378" fmla="*/ 934010 w 6637922"/>
                <a:gd name="connsiteY1378" fmla="*/ 2037139 h 7045690"/>
                <a:gd name="connsiteX1379" fmla="*/ 900546 w 6637922"/>
                <a:gd name="connsiteY1379" fmla="*/ 2094389 h 7045690"/>
                <a:gd name="connsiteX1380" fmla="*/ 861064 w 6637922"/>
                <a:gd name="connsiteY1380" fmla="*/ 2161937 h 7045690"/>
                <a:gd name="connsiteX1381" fmla="*/ 854127 w 6637922"/>
                <a:gd name="connsiteY1381" fmla="*/ 2163037 h 7045690"/>
                <a:gd name="connsiteX1382" fmla="*/ 852718 w 6637922"/>
                <a:gd name="connsiteY1382" fmla="*/ 2163037 h 7045690"/>
                <a:gd name="connsiteX1383" fmla="*/ 847324 w 6637922"/>
                <a:gd name="connsiteY1383" fmla="*/ 2163037 h 7045690"/>
                <a:gd name="connsiteX1384" fmla="*/ 866584 w 6637922"/>
                <a:gd name="connsiteY1384" fmla="*/ 2129814 h 7045690"/>
                <a:gd name="connsiteX1385" fmla="*/ 917144 w 6637922"/>
                <a:gd name="connsiteY1385" fmla="*/ 2042998 h 7045690"/>
                <a:gd name="connsiteX1386" fmla="*/ 923833 w 6637922"/>
                <a:gd name="connsiteY1386" fmla="*/ 2031538 h 7045690"/>
                <a:gd name="connsiteX1387" fmla="*/ 914684 w 6637922"/>
                <a:gd name="connsiteY1387" fmla="*/ 2026484 h 7045690"/>
                <a:gd name="connsiteX1388" fmla="*/ 913519 w 6637922"/>
                <a:gd name="connsiteY1388" fmla="*/ 2025087 h 7045690"/>
                <a:gd name="connsiteX1389" fmla="*/ 888365 w 6637922"/>
                <a:gd name="connsiteY1389" fmla="*/ 2068265 h 7045690"/>
                <a:gd name="connsiteX1390" fmla="*/ 835348 w 6637922"/>
                <a:gd name="connsiteY1390" fmla="*/ 2159284 h 7045690"/>
                <a:gd name="connsiteX1391" fmla="*/ 842860 w 6637922"/>
                <a:gd name="connsiteY1391" fmla="*/ 2163037 h 7045690"/>
                <a:gd name="connsiteX1392" fmla="*/ 847324 w 6637922"/>
                <a:gd name="connsiteY1392" fmla="*/ 2163037 h 7045690"/>
                <a:gd name="connsiteX1393" fmla="*/ 844488 w 6637922"/>
                <a:gd name="connsiteY1393" fmla="*/ 2167933 h 7045690"/>
                <a:gd name="connsiteX1394" fmla="*/ 840850 w 6637922"/>
                <a:gd name="connsiteY1394" fmla="*/ 2174306 h 7045690"/>
                <a:gd name="connsiteX1395" fmla="*/ 839104 w 6637922"/>
                <a:gd name="connsiteY1395" fmla="*/ 2174306 h 7045690"/>
                <a:gd name="connsiteX1396" fmla="*/ 839104 w 6637922"/>
                <a:gd name="connsiteY1396" fmla="*/ 2177363 h 7045690"/>
                <a:gd name="connsiteX1397" fmla="*/ 834518 w 6637922"/>
                <a:gd name="connsiteY1397" fmla="*/ 2185397 h 7045690"/>
                <a:gd name="connsiteX1398" fmla="*/ 839104 w 6637922"/>
                <a:gd name="connsiteY1398" fmla="*/ 2178059 h 7045690"/>
                <a:gd name="connsiteX1399" fmla="*/ 839104 w 6637922"/>
                <a:gd name="connsiteY1399" fmla="*/ 2177363 h 7045690"/>
                <a:gd name="connsiteX1400" fmla="*/ 840850 w 6637922"/>
                <a:gd name="connsiteY1400" fmla="*/ 2174306 h 7045690"/>
                <a:gd name="connsiteX1401" fmla="*/ 842860 w 6637922"/>
                <a:gd name="connsiteY1401" fmla="*/ 2174306 h 7045690"/>
                <a:gd name="connsiteX1402" fmla="*/ 844737 w 6637922"/>
                <a:gd name="connsiteY1402" fmla="*/ 2173836 h 7045690"/>
                <a:gd name="connsiteX1403" fmla="*/ 855713 w 6637922"/>
                <a:gd name="connsiteY1403" fmla="*/ 2171092 h 7045690"/>
                <a:gd name="connsiteX1404" fmla="*/ 842860 w 6637922"/>
                <a:gd name="connsiteY1404" fmla="*/ 2193082 h 7045690"/>
                <a:gd name="connsiteX1405" fmla="*/ 846615 w 6637922"/>
                <a:gd name="connsiteY1405" fmla="*/ 2193082 h 7045690"/>
                <a:gd name="connsiteX1406" fmla="*/ 850371 w 6637922"/>
                <a:gd name="connsiteY1406" fmla="*/ 2189328 h 7045690"/>
                <a:gd name="connsiteX1407" fmla="*/ 887928 w 6637922"/>
                <a:gd name="connsiteY1407" fmla="*/ 2174306 h 7045690"/>
                <a:gd name="connsiteX1408" fmla="*/ 906706 w 6637922"/>
                <a:gd name="connsiteY1408" fmla="*/ 2238149 h 7045690"/>
                <a:gd name="connsiteX1409" fmla="*/ 921729 w 6637922"/>
                <a:gd name="connsiteY1409" fmla="*/ 2200593 h 7045690"/>
                <a:gd name="connsiteX1410" fmla="*/ 1019377 w 6637922"/>
                <a:gd name="connsiteY1410" fmla="*/ 2189328 h 7045690"/>
                <a:gd name="connsiteX1411" fmla="*/ 966797 w 6637922"/>
                <a:gd name="connsiteY1411" fmla="*/ 2170551 h 7045690"/>
                <a:gd name="connsiteX1412" fmla="*/ 1224003 w 6637922"/>
                <a:gd name="connsiteY1412" fmla="*/ 2046971 h 7045690"/>
                <a:gd name="connsiteX1413" fmla="*/ 1250982 w 6637922"/>
                <a:gd name="connsiteY1413" fmla="*/ 2042315 h 7045690"/>
                <a:gd name="connsiteX1414" fmla="*/ 1263496 w 6637922"/>
                <a:gd name="connsiteY1414" fmla="*/ 2076661 h 7045690"/>
                <a:gd name="connsiteX1415" fmla="*/ 1272453 w 6637922"/>
                <a:gd name="connsiteY1415" fmla="*/ 2052611 h 7045690"/>
                <a:gd name="connsiteX1416" fmla="*/ 1279414 w 6637922"/>
                <a:gd name="connsiteY1416" fmla="*/ 2037408 h 7045690"/>
                <a:gd name="connsiteX1417" fmla="*/ 1334854 w 6637922"/>
                <a:gd name="connsiteY1417" fmla="*/ 2027840 h 7045690"/>
                <a:gd name="connsiteX1418" fmla="*/ 1255046 w 6637922"/>
                <a:gd name="connsiteY1418" fmla="*/ 2104360 h 7045690"/>
                <a:gd name="connsiteX1419" fmla="*/ 1240727 w 6637922"/>
                <a:gd name="connsiteY1419" fmla="*/ 2112026 h 7045690"/>
                <a:gd name="connsiteX1420" fmla="*/ 1230972 w 6637922"/>
                <a:gd name="connsiteY1420" fmla="*/ 2093658 h 7045690"/>
                <a:gd name="connsiteX1421" fmla="*/ 1214672 w 6637922"/>
                <a:gd name="connsiteY1421" fmla="*/ 2061640 h 7045690"/>
                <a:gd name="connsiteX1422" fmla="*/ 1199650 w 6637922"/>
                <a:gd name="connsiteY1422" fmla="*/ 2163037 h 7045690"/>
                <a:gd name="connsiteX1423" fmla="*/ 1102002 w 6637922"/>
                <a:gd name="connsiteY1423" fmla="*/ 2110462 h 7045690"/>
                <a:gd name="connsiteX1424" fmla="*/ 1102847 w 6637922"/>
                <a:gd name="connsiteY1424" fmla="*/ 2128392 h 7045690"/>
                <a:gd name="connsiteX1425" fmla="*/ 1116881 w 6637922"/>
                <a:gd name="connsiteY1425" fmla="*/ 2124328 h 7045690"/>
                <a:gd name="connsiteX1426" fmla="*/ 1150653 w 6637922"/>
                <a:gd name="connsiteY1426" fmla="*/ 2114546 h 7045690"/>
                <a:gd name="connsiteX1427" fmla="*/ 1120811 w 6637922"/>
                <a:gd name="connsiteY1427" fmla="*/ 2179659 h 7045690"/>
                <a:gd name="connsiteX1428" fmla="*/ 1110611 w 6637922"/>
                <a:gd name="connsiteY1428" fmla="*/ 2183398 h 7045690"/>
                <a:gd name="connsiteX1429" fmla="*/ 1116027 w 6637922"/>
                <a:gd name="connsiteY1429" fmla="*/ 2200302 h 7045690"/>
                <a:gd name="connsiteX1430" fmla="*/ 1222184 w 6637922"/>
                <a:gd name="connsiteY1430" fmla="*/ 2317016 h 7045690"/>
                <a:gd name="connsiteX1431" fmla="*/ 1259741 w 6637922"/>
                <a:gd name="connsiteY1431" fmla="*/ 2286971 h 7045690"/>
                <a:gd name="connsiteX1432" fmla="*/ 1349877 w 6637922"/>
                <a:gd name="connsiteY1432" fmla="*/ 2403390 h 7045690"/>
                <a:gd name="connsiteX1433" fmla="*/ 1319832 w 6637922"/>
                <a:gd name="connsiteY1433" fmla="*/ 2388373 h 7045690"/>
                <a:gd name="connsiteX1434" fmla="*/ 1361144 w 6637922"/>
                <a:gd name="connsiteY1434" fmla="*/ 2489770 h 7045690"/>
                <a:gd name="connsiteX1435" fmla="*/ 1567705 w 6637922"/>
                <a:gd name="connsiteY1435" fmla="*/ 2568634 h 7045690"/>
                <a:gd name="connsiteX1436" fmla="*/ 1537661 w 6637922"/>
                <a:gd name="connsiteY1436" fmla="*/ 2564880 h 7045690"/>
                <a:gd name="connsiteX1437" fmla="*/ 1079468 w 6637922"/>
                <a:gd name="connsiteY1437" fmla="*/ 2504791 h 7045690"/>
                <a:gd name="connsiteX1438" fmla="*/ 1171364 w 6637922"/>
                <a:gd name="connsiteY1438" fmla="*/ 2938381 h 7045690"/>
                <a:gd name="connsiteX1439" fmla="*/ 1192123 w 6637922"/>
                <a:gd name="connsiteY1439" fmla="*/ 3094300 h 7045690"/>
                <a:gd name="connsiteX1440" fmla="*/ 1204484 w 6637922"/>
                <a:gd name="connsiteY1440" fmla="*/ 3094912 h 7045690"/>
                <a:gd name="connsiteX1441" fmla="*/ 1209974 w 6637922"/>
                <a:gd name="connsiteY1441" fmla="*/ 3192462 h 7045690"/>
                <a:gd name="connsiteX1442" fmla="*/ 1203568 w 6637922"/>
                <a:gd name="connsiteY1442" fmla="*/ 3186014 h 7045690"/>
                <a:gd name="connsiteX1443" fmla="*/ 1210917 w 6637922"/>
                <a:gd name="connsiteY1443" fmla="*/ 3252149 h 7045690"/>
                <a:gd name="connsiteX1444" fmla="*/ 1225940 w 6637922"/>
                <a:gd name="connsiteY1444" fmla="*/ 3278435 h 7045690"/>
                <a:gd name="connsiteX1445" fmla="*/ 1210917 w 6637922"/>
                <a:gd name="connsiteY1445" fmla="*/ 3267165 h 7045690"/>
                <a:gd name="connsiteX1446" fmla="*/ 1214672 w 6637922"/>
                <a:gd name="connsiteY1446" fmla="*/ 3334769 h 7045690"/>
                <a:gd name="connsiteX1447" fmla="*/ 1229695 w 6637922"/>
                <a:gd name="connsiteY1447" fmla="*/ 3361055 h 7045690"/>
                <a:gd name="connsiteX1448" fmla="*/ 1214672 w 6637922"/>
                <a:gd name="connsiteY1448" fmla="*/ 3353549 h 7045690"/>
                <a:gd name="connsiteX1449" fmla="*/ 1218428 w 6637922"/>
                <a:gd name="connsiteY1449" fmla="*/ 3376073 h 7045690"/>
                <a:gd name="connsiteX1450" fmla="*/ 1357168 w 6637922"/>
                <a:gd name="connsiteY1450" fmla="*/ 3552441 h 7045690"/>
                <a:gd name="connsiteX1451" fmla="*/ 1370682 w 6637922"/>
                <a:gd name="connsiteY1451" fmla="*/ 3565882 h 7045690"/>
                <a:gd name="connsiteX1452" fmla="*/ 1349962 w 6637922"/>
                <a:gd name="connsiteY1452" fmla="*/ 3541709 h 7045690"/>
                <a:gd name="connsiteX1453" fmla="*/ 1391237 w 6637922"/>
                <a:gd name="connsiteY1453" fmla="*/ 3571727 h 7045690"/>
                <a:gd name="connsiteX1454" fmla="*/ 1383264 w 6637922"/>
                <a:gd name="connsiteY1454" fmla="*/ 3578294 h 7045690"/>
                <a:gd name="connsiteX1455" fmla="*/ 1372756 w 6637922"/>
                <a:gd name="connsiteY1455" fmla="*/ 3568243 h 7045690"/>
                <a:gd name="connsiteX1456" fmla="*/ 1412315 w 6637922"/>
                <a:gd name="connsiteY1456" fmla="*/ 3641774 h 7045690"/>
                <a:gd name="connsiteX1457" fmla="*/ 1432502 w 6637922"/>
                <a:gd name="connsiteY1457" fmla="*/ 3710313 h 7045690"/>
                <a:gd name="connsiteX1458" fmla="*/ 1387434 w 6637922"/>
                <a:gd name="connsiteY1458" fmla="*/ 3650224 h 7045690"/>
                <a:gd name="connsiteX1459" fmla="*/ 1413724 w 6637922"/>
                <a:gd name="connsiteY1459" fmla="*/ 3886823 h 7045690"/>
                <a:gd name="connsiteX1460" fmla="*/ 1391190 w 6637922"/>
                <a:gd name="connsiteY1460" fmla="*/ 3815468 h 7045690"/>
                <a:gd name="connsiteX1461" fmla="*/ 1526394 w 6637922"/>
                <a:gd name="connsiteY1461" fmla="*/ 3954423 h 7045690"/>
                <a:gd name="connsiteX1462" fmla="*/ 1421235 w 6637922"/>
                <a:gd name="connsiteY1462" fmla="*/ 3871801 h 7045690"/>
                <a:gd name="connsiteX1463" fmla="*/ 1500104 w 6637922"/>
                <a:gd name="connsiteY1463" fmla="*/ 4160977 h 7045690"/>
                <a:gd name="connsiteX1464" fmla="*/ 1409968 w 6637922"/>
                <a:gd name="connsiteY1464" fmla="*/ 4296177 h 7045690"/>
                <a:gd name="connsiteX1465" fmla="*/ 1500104 w 6637922"/>
                <a:gd name="connsiteY1465" fmla="*/ 4273643 h 7045690"/>
                <a:gd name="connsiteX1466" fmla="*/ 1541417 w 6637922"/>
                <a:gd name="connsiteY1466" fmla="*/ 4367532 h 7045690"/>
                <a:gd name="connsiteX1467" fmla="*/ 1522639 w 6637922"/>
                <a:gd name="connsiteY1467" fmla="*/ 4363776 h 7045690"/>
                <a:gd name="connsiteX1468" fmla="*/ 1665351 w 6637922"/>
                <a:gd name="connsiteY1468" fmla="*/ 4592864 h 7045690"/>
                <a:gd name="connsiteX1469" fmla="*/ 1762998 w 6637922"/>
                <a:gd name="connsiteY1469" fmla="*/ 4979684 h 7045690"/>
                <a:gd name="connsiteX1470" fmla="*/ 1676621 w 6637922"/>
                <a:gd name="connsiteY1470" fmla="*/ 5107373 h 7045690"/>
                <a:gd name="connsiteX1471" fmla="*/ 1834357 w 6637922"/>
                <a:gd name="connsiteY1471" fmla="*/ 5238816 h 7045690"/>
                <a:gd name="connsiteX1472" fmla="*/ 1740465 w 6637922"/>
                <a:gd name="connsiteY1472" fmla="*/ 5114884 h 7045690"/>
                <a:gd name="connsiteX1473" fmla="*/ 1811825 w 6637922"/>
                <a:gd name="connsiteY1473" fmla="*/ 5020995 h 7045690"/>
                <a:gd name="connsiteX1474" fmla="*/ 1868158 w 6637922"/>
                <a:gd name="connsiteY1474" fmla="*/ 5332705 h 7045690"/>
                <a:gd name="connsiteX1475" fmla="*/ 1853135 w 6637922"/>
                <a:gd name="connsiteY1475" fmla="*/ 5313927 h 7045690"/>
                <a:gd name="connsiteX1476" fmla="*/ 1841871 w 6637922"/>
                <a:gd name="connsiteY1476" fmla="*/ 5606859 h 7045690"/>
                <a:gd name="connsiteX1477" fmla="*/ 1894450 w 6637922"/>
                <a:gd name="connsiteY1477" fmla="*/ 5674459 h 7045690"/>
                <a:gd name="connsiteX1478" fmla="*/ 1875671 w 6637922"/>
                <a:gd name="connsiteY1478" fmla="*/ 5670703 h 7045690"/>
                <a:gd name="connsiteX1479" fmla="*/ 1916983 w 6637922"/>
                <a:gd name="connsiteY1479" fmla="*/ 5903546 h 7045690"/>
                <a:gd name="connsiteX1480" fmla="*/ 1901958 w 6637922"/>
                <a:gd name="connsiteY1480" fmla="*/ 5892280 h 7045690"/>
                <a:gd name="connsiteX1481" fmla="*/ 1999609 w 6637922"/>
                <a:gd name="connsiteY1481" fmla="*/ 6095079 h 7045690"/>
                <a:gd name="connsiteX1482" fmla="*/ 1916983 w 6637922"/>
                <a:gd name="connsiteY1482" fmla="*/ 6087568 h 7045690"/>
                <a:gd name="connsiteX1483" fmla="*/ 1945621 w 6637922"/>
                <a:gd name="connsiteY1483" fmla="*/ 6188028 h 7045690"/>
                <a:gd name="connsiteX1484" fmla="*/ 1954653 w 6637922"/>
                <a:gd name="connsiteY1484" fmla="*/ 6203892 h 7045690"/>
                <a:gd name="connsiteX1485" fmla="*/ 1954538 w 6637922"/>
                <a:gd name="connsiteY1485" fmla="*/ 6203989 h 7045690"/>
                <a:gd name="connsiteX1486" fmla="*/ 1916983 w 6637922"/>
                <a:gd name="connsiteY1486" fmla="*/ 6237789 h 7045690"/>
                <a:gd name="connsiteX1487" fmla="*/ 1905714 w 6637922"/>
                <a:gd name="connsiteY1487" fmla="*/ 6245300 h 7045690"/>
                <a:gd name="connsiteX1488" fmla="*/ 2022140 w 6637922"/>
                <a:gd name="connsiteY1488" fmla="*/ 6312900 h 7045690"/>
                <a:gd name="connsiteX1489" fmla="*/ 2018386 w 6637922"/>
                <a:gd name="connsiteY1489" fmla="*/ 6309144 h 7045690"/>
                <a:gd name="connsiteX1490" fmla="*/ 2014632 w 6637922"/>
                <a:gd name="connsiteY1490" fmla="*/ 6305389 h 7045690"/>
                <a:gd name="connsiteX1491" fmla="*/ 1999609 w 6637922"/>
                <a:gd name="connsiteY1491" fmla="*/ 6282856 h 7045690"/>
                <a:gd name="connsiteX1492" fmla="*/ 1954653 w 6637922"/>
                <a:gd name="connsiteY1492" fmla="*/ 6203892 h 7045690"/>
                <a:gd name="connsiteX1493" fmla="*/ 1989282 w 6637922"/>
                <a:gd name="connsiteY1493" fmla="*/ 6173945 h 7045690"/>
                <a:gd name="connsiteX1494" fmla="*/ 2013391 w 6637922"/>
                <a:gd name="connsiteY1494" fmla="*/ 6149058 h 7045690"/>
                <a:gd name="connsiteX1495" fmla="*/ 2015445 w 6637922"/>
                <a:gd name="connsiteY1495" fmla="*/ 6154535 h 7045690"/>
                <a:gd name="connsiteX1496" fmla="*/ 2021472 w 6637922"/>
                <a:gd name="connsiteY1496" fmla="*/ 6170608 h 7045690"/>
                <a:gd name="connsiteX1497" fmla="*/ 2017008 w 6637922"/>
                <a:gd name="connsiteY1497" fmla="*/ 6154416 h 7045690"/>
                <a:gd name="connsiteX1498" fmla="*/ 2014221 w 6637922"/>
                <a:gd name="connsiteY1498" fmla="*/ 6148201 h 7045690"/>
                <a:gd name="connsiteX1499" fmla="*/ 2018386 w 6637922"/>
                <a:gd name="connsiteY1499" fmla="*/ 6143901 h 7045690"/>
                <a:gd name="connsiteX1500" fmla="*/ 2112281 w 6637922"/>
                <a:gd name="connsiteY1500" fmla="*/ 6147656 h 7045690"/>
                <a:gd name="connsiteX1501" fmla="*/ 2049372 w 6637922"/>
                <a:gd name="connsiteY1501" fmla="*/ 6208684 h 7045690"/>
                <a:gd name="connsiteX1502" fmla="*/ 2043895 w 6637922"/>
                <a:gd name="connsiteY1502" fmla="*/ 6219403 h 7045690"/>
                <a:gd name="connsiteX1503" fmla="*/ 2038993 w 6637922"/>
                <a:gd name="connsiteY1503" fmla="*/ 6208648 h 7045690"/>
                <a:gd name="connsiteX1504" fmla="*/ 2021660 w 6637922"/>
                <a:gd name="connsiteY1504" fmla="*/ 6170607 h 7045690"/>
                <a:gd name="connsiteX1505" fmla="*/ 1999248 w 6637922"/>
                <a:gd name="connsiteY1505" fmla="*/ 6219450 h 7045690"/>
                <a:gd name="connsiteX1506" fmla="*/ 2029598 w 6637922"/>
                <a:gd name="connsiteY1506" fmla="*/ 6249976 h 7045690"/>
                <a:gd name="connsiteX1507" fmla="*/ 2035558 w 6637922"/>
                <a:gd name="connsiteY1507" fmla="*/ 6254890 h 7045690"/>
                <a:gd name="connsiteX1508" fmla="*/ 2037166 w 6637922"/>
                <a:gd name="connsiteY1508" fmla="*/ 6264078 h 7045690"/>
                <a:gd name="connsiteX1509" fmla="*/ 2042508 w 6637922"/>
                <a:gd name="connsiteY1509" fmla="*/ 6260618 h 7045690"/>
                <a:gd name="connsiteX1510" fmla="*/ 2047048 w 6637922"/>
                <a:gd name="connsiteY1510" fmla="*/ 6264359 h 7045690"/>
                <a:gd name="connsiteX1511" fmla="*/ 2062747 w 6637922"/>
                <a:gd name="connsiteY1511" fmla="*/ 6260778 h 7045690"/>
                <a:gd name="connsiteX1512" fmla="*/ 2058079 w 6637922"/>
                <a:gd name="connsiteY1512" fmla="*/ 6250533 h 7045690"/>
                <a:gd name="connsiteX1513" fmla="*/ 2061989 w 6637922"/>
                <a:gd name="connsiteY1513" fmla="*/ 6248000 h 7045690"/>
                <a:gd name="connsiteX1514" fmla="*/ 2138570 w 6637922"/>
                <a:gd name="connsiteY1514" fmla="*/ 6215256 h 7045690"/>
                <a:gd name="connsiteX1515" fmla="*/ 2089743 w 6637922"/>
                <a:gd name="connsiteY1515" fmla="*/ 6324166 h 7045690"/>
                <a:gd name="connsiteX1516" fmla="*/ 2217439 w 6637922"/>
                <a:gd name="connsiteY1516" fmla="*/ 6275344 h 7045690"/>
                <a:gd name="connsiteX1517" fmla="*/ 2273775 w 6637922"/>
                <a:gd name="connsiteY1517" fmla="*/ 6181456 h 7045690"/>
                <a:gd name="connsiteX1518" fmla="*/ 2367664 w 6637922"/>
                <a:gd name="connsiteY1518" fmla="*/ 6203989 h 7045690"/>
                <a:gd name="connsiteX1519" fmla="*/ 2529163 w 6637922"/>
                <a:gd name="connsiteY1519" fmla="*/ 6106345 h 7045690"/>
                <a:gd name="connsiteX1520" fmla="*/ 2442781 w 6637922"/>
                <a:gd name="connsiteY1520" fmla="*/ 6098834 h 7045690"/>
                <a:gd name="connsiteX1521" fmla="*/ 2547940 w 6637922"/>
                <a:gd name="connsiteY1521" fmla="*/ 6016212 h 7045690"/>
                <a:gd name="connsiteX1522" fmla="*/ 2814594 w 6637922"/>
                <a:gd name="connsiteY1522" fmla="*/ 6046257 h 7045690"/>
                <a:gd name="connsiteX1523" fmla="*/ 3411742 w 6637922"/>
                <a:gd name="connsiteY1523" fmla="*/ 5809658 h 7045690"/>
                <a:gd name="connsiteX1524" fmla="*/ 3509389 w 6637922"/>
                <a:gd name="connsiteY1524" fmla="*/ 5858480 h 7045690"/>
                <a:gd name="connsiteX1525" fmla="*/ 3896225 w 6637922"/>
                <a:gd name="connsiteY1525" fmla="*/ 5681970 h 7045690"/>
                <a:gd name="connsiteX1526" fmla="*/ 3839890 w 6637922"/>
                <a:gd name="connsiteY1526" fmla="*/ 5730792 h 7045690"/>
                <a:gd name="connsiteX1527" fmla="*/ 4196680 w 6637922"/>
                <a:gd name="connsiteY1527" fmla="*/ 5651925 h 7045690"/>
                <a:gd name="connsiteX1528" fmla="*/ 4166635 w 6637922"/>
                <a:gd name="connsiteY1528" fmla="*/ 5693236 h 7045690"/>
                <a:gd name="connsiteX1529" fmla="*/ 4264282 w 6637922"/>
                <a:gd name="connsiteY1529" fmla="*/ 5618126 h 7045690"/>
                <a:gd name="connsiteX1530" fmla="*/ 4249260 w 6637922"/>
                <a:gd name="connsiteY1530" fmla="*/ 5644414 h 7045690"/>
                <a:gd name="connsiteX1531" fmla="*/ 5098045 w 6637922"/>
                <a:gd name="connsiteY1531" fmla="*/ 5340216 h 7045690"/>
                <a:gd name="connsiteX1532" fmla="*/ 4996641 w 6637922"/>
                <a:gd name="connsiteY1532" fmla="*/ 5456637 h 7045690"/>
                <a:gd name="connsiteX1533" fmla="*/ 5083022 w 6637922"/>
                <a:gd name="connsiteY1533" fmla="*/ 5437860 h 7045690"/>
                <a:gd name="connsiteX1534" fmla="*/ 5225738 w 6637922"/>
                <a:gd name="connsiteY1534" fmla="*/ 5343971 h 7045690"/>
                <a:gd name="connsiteX1535" fmla="*/ 5240761 w 6637922"/>
                <a:gd name="connsiteY1535" fmla="*/ 5377771 h 7045690"/>
                <a:gd name="connsiteX1536" fmla="*/ 5702710 w 6637922"/>
                <a:gd name="connsiteY1536" fmla="*/ 5171217 h 7045690"/>
                <a:gd name="connsiteX1537" fmla="*/ 5477369 w 6637922"/>
                <a:gd name="connsiteY1537" fmla="*/ 5362749 h 7045690"/>
                <a:gd name="connsiteX1538" fmla="*/ 5552483 w 6637922"/>
                <a:gd name="connsiteY1538" fmla="*/ 5389038 h 7045690"/>
                <a:gd name="connsiteX1539" fmla="*/ 5454835 w 6637922"/>
                <a:gd name="connsiteY1539" fmla="*/ 5475415 h 7045690"/>
                <a:gd name="connsiteX1540" fmla="*/ 5590040 w 6637922"/>
                <a:gd name="connsiteY1540" fmla="*/ 5441615 h 7045690"/>
                <a:gd name="connsiteX1541" fmla="*/ 5548727 w 6637922"/>
                <a:gd name="connsiteY1541" fmla="*/ 5486682 h 7045690"/>
                <a:gd name="connsiteX1542" fmla="*/ 5661398 w 6637922"/>
                <a:gd name="connsiteY1542" fmla="*/ 5430349 h 7045690"/>
                <a:gd name="connsiteX1543" fmla="*/ 5176914 w 6637922"/>
                <a:gd name="connsiteY1543" fmla="*/ 5681970 h 7045690"/>
                <a:gd name="connsiteX1544" fmla="*/ 5188181 w 6637922"/>
                <a:gd name="connsiteY1544" fmla="*/ 5644414 h 7045690"/>
                <a:gd name="connsiteX1545" fmla="*/ 5030442 w 6637922"/>
                <a:gd name="connsiteY1545" fmla="*/ 5674459 h 7045690"/>
                <a:gd name="connsiteX1546" fmla="*/ 5105556 w 6637922"/>
                <a:gd name="connsiteY1546" fmla="*/ 5689481 h 7045690"/>
                <a:gd name="connsiteX1547" fmla="*/ 5052976 w 6637922"/>
                <a:gd name="connsiteY1547" fmla="*/ 5745814 h 7045690"/>
                <a:gd name="connsiteX1548" fmla="*/ 4775056 w 6637922"/>
                <a:gd name="connsiteY1548" fmla="*/ 5738303 h 7045690"/>
                <a:gd name="connsiteX1549" fmla="*/ 4636095 w 6637922"/>
                <a:gd name="connsiteY1549" fmla="*/ 5881013 h 7045690"/>
                <a:gd name="connsiteX1550" fmla="*/ 4560982 w 6637922"/>
                <a:gd name="connsiteY1550" fmla="*/ 5847213 h 7045690"/>
                <a:gd name="connsiteX1551" fmla="*/ 4185413 w 6637922"/>
                <a:gd name="connsiteY1551" fmla="*/ 6016212 h 7045690"/>
                <a:gd name="connsiteX1552" fmla="*/ 4211703 w 6637922"/>
                <a:gd name="connsiteY1552" fmla="*/ 6004946 h 7045690"/>
                <a:gd name="connsiteX1553" fmla="*/ 4174146 w 6637922"/>
                <a:gd name="connsiteY1553" fmla="*/ 5963635 h 7045690"/>
                <a:gd name="connsiteX1554" fmla="*/ 3922515 w 6637922"/>
                <a:gd name="connsiteY1554" fmla="*/ 6019968 h 7045690"/>
                <a:gd name="connsiteX1555" fmla="*/ 3524412 w 6637922"/>
                <a:gd name="connsiteY1555" fmla="*/ 6256567 h 7045690"/>
                <a:gd name="connsiteX1556" fmla="*/ 3719708 w 6637922"/>
                <a:gd name="connsiteY1556" fmla="*/ 6095079 h 7045690"/>
                <a:gd name="connsiteX1557" fmla="*/ 3603282 w 6637922"/>
                <a:gd name="connsiteY1557" fmla="*/ 6128879 h 7045690"/>
                <a:gd name="connsiteX1558" fmla="*/ 3730975 w 6637922"/>
                <a:gd name="connsiteY1558" fmla="*/ 6023723 h 7045690"/>
                <a:gd name="connsiteX1559" fmla="*/ 3513145 w 6637922"/>
                <a:gd name="connsiteY1559" fmla="*/ 6151412 h 7045690"/>
                <a:gd name="connsiteX1560" fmla="*/ 3456810 w 6637922"/>
                <a:gd name="connsiteY1560" fmla="*/ 6132634 h 7045690"/>
                <a:gd name="connsiteX1561" fmla="*/ 3453054 w 6637922"/>
                <a:gd name="connsiteY1561" fmla="*/ 6181456 h 7045690"/>
                <a:gd name="connsiteX1562" fmla="*/ 3430520 w 6637922"/>
                <a:gd name="connsiteY1562" fmla="*/ 6177700 h 7045690"/>
                <a:gd name="connsiteX1563" fmla="*/ 3265273 w 6637922"/>
                <a:gd name="connsiteY1563" fmla="*/ 6249056 h 7045690"/>
                <a:gd name="connsiteX1564" fmla="*/ 3366673 w 6637922"/>
                <a:gd name="connsiteY1564" fmla="*/ 6290367 h 7045690"/>
                <a:gd name="connsiteX1565" fmla="*/ 3423009 w 6637922"/>
                <a:gd name="connsiteY1565" fmla="*/ 6241545 h 7045690"/>
                <a:gd name="connsiteX1566" fmla="*/ 3479344 w 6637922"/>
                <a:gd name="connsiteY1566" fmla="*/ 6279100 h 7045690"/>
                <a:gd name="connsiteX1567" fmla="*/ 3223962 w 6637922"/>
                <a:gd name="connsiteY1567" fmla="*/ 6365477 h 7045690"/>
                <a:gd name="connsiteX1568" fmla="*/ 3193917 w 6637922"/>
                <a:gd name="connsiteY1568" fmla="*/ 6327922 h 7045690"/>
                <a:gd name="connsiteX1569" fmla="*/ 2961065 w 6637922"/>
                <a:gd name="connsiteY1569" fmla="*/ 6388011 h 7045690"/>
                <a:gd name="connsiteX1570" fmla="*/ 2972329 w 6637922"/>
                <a:gd name="connsiteY1570" fmla="*/ 6361722 h 7045690"/>
                <a:gd name="connsiteX1571" fmla="*/ 2671879 w 6637922"/>
                <a:gd name="connsiteY1571" fmla="*/ 6410544 h 7045690"/>
                <a:gd name="connsiteX1572" fmla="*/ 2424003 w 6637922"/>
                <a:gd name="connsiteY1572" fmla="*/ 6624609 h 7045690"/>
                <a:gd name="connsiteX1573" fmla="*/ 2055942 w 6637922"/>
                <a:gd name="connsiteY1573" fmla="*/ 6729764 h 7045690"/>
                <a:gd name="connsiteX1574" fmla="*/ 2146081 w 6637922"/>
                <a:gd name="connsiteY1574" fmla="*/ 6643387 h 7045690"/>
                <a:gd name="connsiteX1575" fmla="*/ 2059702 w 6637922"/>
                <a:gd name="connsiteY1575" fmla="*/ 6684698 h 7045690"/>
                <a:gd name="connsiteX1576" fmla="*/ 2029654 w 6637922"/>
                <a:gd name="connsiteY1576" fmla="*/ 6699720 h 7045690"/>
                <a:gd name="connsiteX1577" fmla="*/ 2026198 w 6637922"/>
                <a:gd name="connsiteY1577" fmla="*/ 6699720 h 7045690"/>
                <a:gd name="connsiteX1578" fmla="*/ 2017768 w 6637922"/>
                <a:gd name="connsiteY1578" fmla="*/ 6694732 h 7045690"/>
                <a:gd name="connsiteX1579" fmla="*/ 1571462 w 6637922"/>
                <a:gd name="connsiteY1579" fmla="*/ 6433077 h 7045690"/>
                <a:gd name="connsiteX1580" fmla="*/ 1571462 w 6637922"/>
                <a:gd name="connsiteY1580" fmla="*/ 6429321 h 7045690"/>
                <a:gd name="connsiteX1581" fmla="*/ 1575216 w 6637922"/>
                <a:gd name="connsiteY1581" fmla="*/ 6421810 h 7045690"/>
                <a:gd name="connsiteX1582" fmla="*/ 1575908 w 6637922"/>
                <a:gd name="connsiteY1582" fmla="*/ 6420888 h 7045690"/>
                <a:gd name="connsiteX1583" fmla="*/ 1590238 w 6637922"/>
                <a:gd name="connsiteY1583" fmla="*/ 6429321 h 7045690"/>
                <a:gd name="connsiteX1584" fmla="*/ 1590238 w 6637922"/>
                <a:gd name="connsiteY1584" fmla="*/ 6428184 h 7045690"/>
                <a:gd name="connsiteX1585" fmla="*/ 1635937 w 6637922"/>
                <a:gd name="connsiteY1585" fmla="*/ 6454756 h 7045690"/>
                <a:gd name="connsiteX1586" fmla="*/ 2022140 w 6637922"/>
                <a:gd name="connsiteY1586" fmla="*/ 6677187 h 7045690"/>
                <a:gd name="connsiteX1587" fmla="*/ 2025897 w 6637922"/>
                <a:gd name="connsiteY1587" fmla="*/ 6677187 h 7045690"/>
                <a:gd name="connsiteX1588" fmla="*/ 2044675 w 6637922"/>
                <a:gd name="connsiteY1588" fmla="*/ 6673431 h 7045690"/>
                <a:gd name="connsiteX1589" fmla="*/ 2063455 w 6637922"/>
                <a:gd name="connsiteY1589" fmla="*/ 6665920 h 7045690"/>
                <a:gd name="connsiteX1590" fmla="*/ 2059702 w 6637922"/>
                <a:gd name="connsiteY1590" fmla="*/ 6647143 h 7045690"/>
                <a:gd name="connsiteX1591" fmla="*/ 2044675 w 6637922"/>
                <a:gd name="connsiteY1591" fmla="*/ 6602076 h 7045690"/>
                <a:gd name="connsiteX1592" fmla="*/ 2018386 w 6637922"/>
                <a:gd name="connsiteY1592" fmla="*/ 6613343 h 7045690"/>
                <a:gd name="connsiteX1593" fmla="*/ 2016509 w 6637922"/>
                <a:gd name="connsiteY1593" fmla="*/ 6613812 h 7045690"/>
                <a:gd name="connsiteX1594" fmla="*/ 2005950 w 6637922"/>
                <a:gd name="connsiteY1594" fmla="*/ 6616453 h 7045690"/>
                <a:gd name="connsiteX1595" fmla="*/ 1981709 w 6637922"/>
                <a:gd name="connsiteY1595" fmla="*/ 6602311 h 7045690"/>
                <a:gd name="connsiteX1596" fmla="*/ 1654086 w 6637922"/>
                <a:gd name="connsiteY1596" fmla="*/ 6410544 h 7045690"/>
                <a:gd name="connsiteX1597" fmla="*/ 1650329 w 6637922"/>
                <a:gd name="connsiteY1597" fmla="*/ 6406788 h 7045690"/>
                <a:gd name="connsiteX1598" fmla="*/ 1650329 w 6637922"/>
                <a:gd name="connsiteY1598" fmla="*/ 6399277 h 7045690"/>
                <a:gd name="connsiteX1599" fmla="*/ 1631552 w 6637922"/>
                <a:gd name="connsiteY1599" fmla="*/ 6350455 h 7045690"/>
                <a:gd name="connsiteX1600" fmla="*/ 1586483 w 6637922"/>
                <a:gd name="connsiteY1600" fmla="*/ 6279100 h 7045690"/>
                <a:gd name="connsiteX1601" fmla="*/ 1552684 w 6637922"/>
                <a:gd name="connsiteY1601" fmla="*/ 6369233 h 7045690"/>
                <a:gd name="connsiteX1602" fmla="*/ 1417479 w 6637922"/>
                <a:gd name="connsiteY1602" fmla="*/ 6053768 h 7045690"/>
                <a:gd name="connsiteX1603" fmla="*/ 1451281 w 6637922"/>
                <a:gd name="connsiteY1603" fmla="*/ 5989924 h 7045690"/>
                <a:gd name="connsiteX1604" fmla="*/ 1406213 w 6637922"/>
                <a:gd name="connsiteY1604" fmla="*/ 5967390 h 7045690"/>
                <a:gd name="connsiteX1605" fmla="*/ 1458792 w 6637922"/>
                <a:gd name="connsiteY1605" fmla="*/ 5948613 h 7045690"/>
                <a:gd name="connsiteX1606" fmla="*/ 1286031 w 6637922"/>
                <a:gd name="connsiteY1606" fmla="*/ 5603103 h 7045690"/>
                <a:gd name="connsiteX1607" fmla="*/ 1394945 w 6637922"/>
                <a:gd name="connsiteY1607" fmla="*/ 5606859 h 7045690"/>
                <a:gd name="connsiteX1608" fmla="*/ 1496349 w 6637922"/>
                <a:gd name="connsiteY1608" fmla="*/ 5787125 h 7045690"/>
                <a:gd name="connsiteX1609" fmla="*/ 1526394 w 6637922"/>
                <a:gd name="connsiteY1609" fmla="*/ 5704503 h 7045690"/>
                <a:gd name="connsiteX1610" fmla="*/ 1470059 w 6637922"/>
                <a:gd name="connsiteY1610" fmla="*/ 5636903 h 7045690"/>
                <a:gd name="connsiteX1611" fmla="*/ 1473815 w 6637922"/>
                <a:gd name="connsiteY1611" fmla="*/ 5651925 h 7045690"/>
                <a:gd name="connsiteX1612" fmla="*/ 1304809 w 6637922"/>
                <a:gd name="connsiteY1612" fmla="*/ 5159950 h 7045690"/>
                <a:gd name="connsiteX1613" fmla="*/ 1064445 w 6637922"/>
                <a:gd name="connsiteY1613" fmla="*/ 4791907 h 7045690"/>
                <a:gd name="connsiteX1614" fmla="*/ 1147070 w 6637922"/>
                <a:gd name="connsiteY1614" fmla="*/ 4731819 h 7045690"/>
                <a:gd name="connsiteX1615" fmla="*/ 1075712 w 6637922"/>
                <a:gd name="connsiteY1615" fmla="*/ 4585353 h 7045690"/>
                <a:gd name="connsiteX1616" fmla="*/ 1079468 w 6637922"/>
                <a:gd name="connsiteY1616" fmla="*/ 4671730 h 7045690"/>
                <a:gd name="connsiteX1617" fmla="*/ 1026888 w 6637922"/>
                <a:gd name="connsiteY1617" fmla="*/ 4506487 h 7045690"/>
                <a:gd name="connsiteX1618" fmla="*/ 1041911 w 6637922"/>
                <a:gd name="connsiteY1618" fmla="*/ 4517753 h 7045690"/>
                <a:gd name="connsiteX1619" fmla="*/ 974309 w 6637922"/>
                <a:gd name="connsiteY1619" fmla="*/ 4431376 h 7045690"/>
                <a:gd name="connsiteX1620" fmla="*/ 959286 w 6637922"/>
                <a:gd name="connsiteY1620" fmla="*/ 4236088 h 7045690"/>
                <a:gd name="connsiteX1621" fmla="*/ 876661 w 6637922"/>
                <a:gd name="connsiteY1621" fmla="*/ 4175999 h 7045690"/>
                <a:gd name="connsiteX1622" fmla="*/ 906706 w 6637922"/>
                <a:gd name="connsiteY1622" fmla="*/ 4074600 h 7045690"/>
                <a:gd name="connsiteX1623" fmla="*/ 790280 w 6637922"/>
                <a:gd name="connsiteY1623" fmla="*/ 3901845 h 7045690"/>
                <a:gd name="connsiteX1624" fmla="*/ 839104 w 6637922"/>
                <a:gd name="connsiteY1624" fmla="*/ 3804201 h 7045690"/>
                <a:gd name="connsiteX1625" fmla="*/ 688876 w 6637922"/>
                <a:gd name="connsiteY1625" fmla="*/ 3436162 h 7045690"/>
                <a:gd name="connsiteX1626" fmla="*/ 730189 w 6637922"/>
                <a:gd name="connsiteY1626" fmla="*/ 3417383 h 7045690"/>
                <a:gd name="connsiteX1627" fmla="*/ 688876 w 6637922"/>
                <a:gd name="connsiteY1627" fmla="*/ 3297212 h 7045690"/>
                <a:gd name="connsiteX1628" fmla="*/ 662587 w 6637922"/>
                <a:gd name="connsiteY1628" fmla="*/ 3274676 h 7045690"/>
                <a:gd name="connsiteX1629" fmla="*/ 497335 w 6637922"/>
                <a:gd name="connsiteY1629" fmla="*/ 3098169 h 7045690"/>
                <a:gd name="connsiteX1630" fmla="*/ 523626 w 6637922"/>
                <a:gd name="connsiteY1630" fmla="*/ 3248390 h 7045690"/>
                <a:gd name="connsiteX1631" fmla="*/ 576206 w 6637922"/>
                <a:gd name="connsiteY1631" fmla="*/ 3274676 h 7045690"/>
                <a:gd name="connsiteX1632" fmla="*/ 602496 w 6637922"/>
                <a:gd name="connsiteY1632" fmla="*/ 3406116 h 7045690"/>
                <a:gd name="connsiteX1633" fmla="*/ 388421 w 6637922"/>
                <a:gd name="connsiteY1633" fmla="*/ 3049346 h 7045690"/>
                <a:gd name="connsiteX1634" fmla="*/ 418467 w 6637922"/>
                <a:gd name="connsiteY1634" fmla="*/ 3436162 h 7045690"/>
                <a:gd name="connsiteX1635" fmla="*/ 429734 w 6637922"/>
                <a:gd name="connsiteY1635" fmla="*/ 3368568 h 7045690"/>
                <a:gd name="connsiteX1636" fmla="*/ 448512 w 6637922"/>
                <a:gd name="connsiteY1636" fmla="*/ 3439916 h 7045690"/>
                <a:gd name="connsiteX1637" fmla="*/ 482313 w 6637922"/>
                <a:gd name="connsiteY1637" fmla="*/ 3357295 h 7045690"/>
                <a:gd name="connsiteX1638" fmla="*/ 531137 w 6637922"/>
                <a:gd name="connsiteY1638" fmla="*/ 3545069 h 7045690"/>
                <a:gd name="connsiteX1639" fmla="*/ 568695 w 6637922"/>
                <a:gd name="connsiteY1639" fmla="*/ 3473717 h 7045690"/>
                <a:gd name="connsiteX1640" fmla="*/ 632541 w 6637922"/>
                <a:gd name="connsiteY1640" fmla="*/ 3612669 h 7045690"/>
                <a:gd name="connsiteX1641" fmla="*/ 651320 w 6637922"/>
                <a:gd name="connsiteY1641" fmla="*/ 3552580 h 7045690"/>
                <a:gd name="connsiteX1642" fmla="*/ 643808 w 6637922"/>
                <a:gd name="connsiteY1642" fmla="*/ 3838001 h 7045690"/>
                <a:gd name="connsiteX1643" fmla="*/ 752723 w 6637922"/>
                <a:gd name="connsiteY1643" fmla="*/ 3976956 h 7045690"/>
                <a:gd name="connsiteX1644" fmla="*/ 745212 w 6637922"/>
                <a:gd name="connsiteY1644" fmla="*/ 3924378 h 7045690"/>
                <a:gd name="connsiteX1645" fmla="*/ 820326 w 6637922"/>
                <a:gd name="connsiteY1645" fmla="*/ 4018267 h 7045690"/>
                <a:gd name="connsiteX1646" fmla="*/ 730189 w 6637922"/>
                <a:gd name="connsiteY1646" fmla="*/ 4112155 h 7045690"/>
                <a:gd name="connsiteX1647" fmla="*/ 872905 w 6637922"/>
                <a:gd name="connsiteY1647" fmla="*/ 4341243 h 7045690"/>
                <a:gd name="connsiteX1648" fmla="*/ 733945 w 6637922"/>
                <a:gd name="connsiteY1648" fmla="*/ 4145955 h 7045690"/>
                <a:gd name="connsiteX1649" fmla="*/ 726433 w 6637922"/>
                <a:gd name="connsiteY1649" fmla="*/ 4206044 h 7045690"/>
                <a:gd name="connsiteX1650" fmla="*/ 655075 w 6637922"/>
                <a:gd name="connsiteY1650" fmla="*/ 3995734 h 7045690"/>
                <a:gd name="connsiteX1651" fmla="*/ 685121 w 6637922"/>
                <a:gd name="connsiteY1651" fmla="*/ 3886823 h 7045690"/>
                <a:gd name="connsiteX1652" fmla="*/ 606251 w 6637922"/>
                <a:gd name="connsiteY1652" fmla="*/ 3886823 h 7045690"/>
                <a:gd name="connsiteX1653" fmla="*/ 640052 w 6637922"/>
                <a:gd name="connsiteY1653" fmla="*/ 4067089 h 7045690"/>
                <a:gd name="connsiteX1654" fmla="*/ 433488 w 6637922"/>
                <a:gd name="connsiteY1654" fmla="*/ 3744113 h 7045690"/>
                <a:gd name="connsiteX1655" fmla="*/ 508603 w 6637922"/>
                <a:gd name="connsiteY1655" fmla="*/ 3684024 h 7045690"/>
                <a:gd name="connsiteX1656" fmla="*/ 444756 w 6637922"/>
                <a:gd name="connsiteY1656" fmla="*/ 3545069 h 7045690"/>
                <a:gd name="connsiteX1657" fmla="*/ 388421 w 6637922"/>
                <a:gd name="connsiteY1657" fmla="*/ 3590136 h 7045690"/>
                <a:gd name="connsiteX1658" fmla="*/ 362131 w 6637922"/>
                <a:gd name="connsiteY1658" fmla="*/ 3323504 h 7045690"/>
                <a:gd name="connsiteX1659" fmla="*/ 362131 w 6637922"/>
                <a:gd name="connsiteY1659" fmla="*/ 3409870 h 7045690"/>
                <a:gd name="connsiteX1660" fmla="*/ 380910 w 6637922"/>
                <a:gd name="connsiteY1660" fmla="*/ 3023059 h 7045690"/>
                <a:gd name="connsiteX1661" fmla="*/ 271995 w 6637922"/>
                <a:gd name="connsiteY1661" fmla="*/ 2989257 h 7045690"/>
                <a:gd name="connsiteX1662" fmla="*/ 365887 w 6637922"/>
                <a:gd name="connsiteY1662" fmla="*/ 3004279 h 7045690"/>
                <a:gd name="connsiteX1663" fmla="*/ 302040 w 6637922"/>
                <a:gd name="connsiteY1663" fmla="*/ 2865326 h 7045690"/>
                <a:gd name="connsiteX1664" fmla="*/ 208148 w 6637922"/>
                <a:gd name="connsiteY1664" fmla="*/ 2824013 h 7045690"/>
                <a:gd name="connsiteX1665" fmla="*/ 268239 w 6637922"/>
                <a:gd name="connsiteY1665" fmla="*/ 2861570 h 7045690"/>
                <a:gd name="connsiteX1666" fmla="*/ 249461 w 6637922"/>
                <a:gd name="connsiteY1666" fmla="*/ 2745149 h 7045690"/>
                <a:gd name="connsiteX1667" fmla="*/ 414711 w 6637922"/>
                <a:gd name="connsiteY1667" fmla="*/ 2906636 h 7045690"/>
                <a:gd name="connsiteX1668" fmla="*/ 407199 w 6637922"/>
                <a:gd name="connsiteY1668" fmla="*/ 2850303 h 7045690"/>
                <a:gd name="connsiteX1669" fmla="*/ 441001 w 6637922"/>
                <a:gd name="connsiteY1669" fmla="*/ 2944191 h 7045690"/>
                <a:gd name="connsiteX1670" fmla="*/ 527381 w 6637922"/>
                <a:gd name="connsiteY1670" fmla="*/ 2884101 h 7045690"/>
                <a:gd name="connsiteX1671" fmla="*/ 512359 w 6637922"/>
                <a:gd name="connsiteY1671" fmla="*/ 2891615 h 7045690"/>
                <a:gd name="connsiteX1672" fmla="*/ 549916 w 6637922"/>
                <a:gd name="connsiteY1672" fmla="*/ 2947948 h 7045690"/>
                <a:gd name="connsiteX1673" fmla="*/ 587473 w 6637922"/>
                <a:gd name="connsiteY1673" fmla="*/ 2846546 h 7045690"/>
                <a:gd name="connsiteX1674" fmla="*/ 561182 w 6637922"/>
                <a:gd name="connsiteY1674" fmla="*/ 2786458 h 7045690"/>
                <a:gd name="connsiteX1675" fmla="*/ 332086 w 6637922"/>
                <a:gd name="connsiteY1675" fmla="*/ 2621213 h 7045690"/>
                <a:gd name="connsiteX1676" fmla="*/ 328330 w 6637922"/>
                <a:gd name="connsiteY1676" fmla="*/ 2407150 h 7045690"/>
                <a:gd name="connsiteX1677" fmla="*/ 275750 w 6637922"/>
                <a:gd name="connsiteY1677" fmla="*/ 2399636 h 7045690"/>
                <a:gd name="connsiteX1678" fmla="*/ 324574 w 6637922"/>
                <a:gd name="connsiteY1678" fmla="*/ 2275703 h 7045690"/>
                <a:gd name="connsiteX1679" fmla="*/ 320819 w 6637922"/>
                <a:gd name="connsiteY1679" fmla="*/ 2309503 h 7045690"/>
                <a:gd name="connsiteX1680" fmla="*/ 339597 w 6637922"/>
                <a:gd name="connsiteY1680" fmla="*/ 2317016 h 7045690"/>
                <a:gd name="connsiteX1681" fmla="*/ 347109 w 6637922"/>
                <a:gd name="connsiteY1681" fmla="*/ 2320771 h 7045690"/>
                <a:gd name="connsiteX1682" fmla="*/ 283262 w 6637922"/>
                <a:gd name="connsiteY1682" fmla="*/ 2181816 h 7045690"/>
                <a:gd name="connsiteX1683" fmla="*/ 456023 w 6637922"/>
                <a:gd name="connsiteY1683" fmla="*/ 2170551 h 7045690"/>
                <a:gd name="connsiteX1684" fmla="*/ 392177 w 6637922"/>
                <a:gd name="connsiteY1684" fmla="*/ 2031596 h 7045690"/>
                <a:gd name="connsiteX1685" fmla="*/ 332086 w 6637922"/>
                <a:gd name="connsiteY1685" fmla="*/ 2016574 h 7045690"/>
                <a:gd name="connsiteX1686" fmla="*/ 332086 w 6637922"/>
                <a:gd name="connsiteY1686" fmla="*/ 1941463 h 7045690"/>
                <a:gd name="connsiteX1687" fmla="*/ 309552 w 6637922"/>
                <a:gd name="connsiteY1687" fmla="*/ 1892642 h 7045690"/>
                <a:gd name="connsiteX1688" fmla="*/ 302040 w 6637922"/>
                <a:gd name="connsiteY1688" fmla="*/ 1866352 h 7045690"/>
                <a:gd name="connsiteX1689" fmla="*/ 298285 w 6637922"/>
                <a:gd name="connsiteY1689" fmla="*/ 1866352 h 7045690"/>
                <a:gd name="connsiteX1690" fmla="*/ 617518 w 6637922"/>
                <a:gd name="connsiteY1690" fmla="*/ 1325556 h 7045690"/>
                <a:gd name="connsiteX1691" fmla="*/ 621274 w 6637922"/>
                <a:gd name="connsiteY1691" fmla="*/ 1325556 h 7045690"/>
                <a:gd name="connsiteX1692" fmla="*/ 625030 w 6637922"/>
                <a:gd name="connsiteY1692" fmla="*/ 1321800 h 7045690"/>
                <a:gd name="connsiteX1693" fmla="*/ 636297 w 6637922"/>
                <a:gd name="connsiteY1693" fmla="*/ 1321800 h 7045690"/>
                <a:gd name="connsiteX1694" fmla="*/ 636297 w 6637922"/>
                <a:gd name="connsiteY1694" fmla="*/ 1329311 h 7045690"/>
                <a:gd name="connsiteX1695" fmla="*/ 824081 w 6637922"/>
                <a:gd name="connsiteY1695" fmla="*/ 1280488 h 7045690"/>
                <a:gd name="connsiteX1696" fmla="*/ 899195 w 6637922"/>
                <a:gd name="connsiteY1696" fmla="*/ 1115244 h 7045690"/>
                <a:gd name="connsiteX1697" fmla="*/ 831592 w 6637922"/>
                <a:gd name="connsiteY1697" fmla="*/ 1062667 h 7045690"/>
                <a:gd name="connsiteX1698" fmla="*/ 861638 w 6637922"/>
                <a:gd name="connsiteY1698" fmla="*/ 1055155 h 7045690"/>
                <a:gd name="connsiteX1699" fmla="*/ 831592 w 6637922"/>
                <a:gd name="connsiteY1699" fmla="*/ 1025111 h 7045690"/>
                <a:gd name="connsiteX1700" fmla="*/ 594984 w 6637922"/>
                <a:gd name="connsiteY1700" fmla="*/ 1186600 h 7045690"/>
                <a:gd name="connsiteX1701" fmla="*/ 685121 w 6637922"/>
                <a:gd name="connsiteY1701" fmla="*/ 1152799 h 7045690"/>
                <a:gd name="connsiteX1702" fmla="*/ 602496 w 6637922"/>
                <a:gd name="connsiteY1702" fmla="*/ 1212888 h 7045690"/>
                <a:gd name="connsiteX1703" fmla="*/ 600618 w 6637922"/>
                <a:gd name="connsiteY1703" fmla="*/ 1213359 h 7045690"/>
                <a:gd name="connsiteX1704" fmla="*/ 587677 w 6637922"/>
                <a:gd name="connsiteY1704" fmla="*/ 1216592 h 7045690"/>
                <a:gd name="connsiteX1705" fmla="*/ 589150 w 6637922"/>
                <a:gd name="connsiteY1705" fmla="*/ 1214064 h 7045690"/>
                <a:gd name="connsiteX1706" fmla="*/ 587473 w 6637922"/>
                <a:gd name="connsiteY1706" fmla="*/ 1216643 h 7045690"/>
                <a:gd name="connsiteX1707" fmla="*/ 587677 w 6637922"/>
                <a:gd name="connsiteY1707" fmla="*/ 1216592 h 7045690"/>
                <a:gd name="connsiteX1708" fmla="*/ 580687 w 6637922"/>
                <a:gd name="connsiteY1708" fmla="*/ 1228600 h 7045690"/>
                <a:gd name="connsiteX1709" fmla="*/ 232585 w 6637922"/>
                <a:gd name="connsiteY1709" fmla="*/ 1823706 h 7045690"/>
                <a:gd name="connsiteX1710" fmla="*/ 190004 w 6637922"/>
                <a:gd name="connsiteY1710" fmla="*/ 1896397 h 7045690"/>
                <a:gd name="connsiteX1711" fmla="*/ 189370 w 6637922"/>
                <a:gd name="connsiteY1711" fmla="*/ 1896397 h 7045690"/>
                <a:gd name="connsiteX1712" fmla="*/ 182966 w 6637922"/>
                <a:gd name="connsiteY1712" fmla="*/ 1908412 h 7045690"/>
                <a:gd name="connsiteX1713" fmla="*/ 190004 w 6637922"/>
                <a:gd name="connsiteY1713" fmla="*/ 1896397 h 7045690"/>
                <a:gd name="connsiteX1714" fmla="*/ 193126 w 6637922"/>
                <a:gd name="connsiteY1714" fmla="*/ 1896397 h 7045690"/>
                <a:gd name="connsiteX1715" fmla="*/ 193126 w 6637922"/>
                <a:gd name="connsiteY1715" fmla="*/ 1900153 h 7045690"/>
                <a:gd name="connsiteX1716" fmla="*/ 193126 w 6637922"/>
                <a:gd name="connsiteY1716" fmla="*/ 1907664 h 7045690"/>
                <a:gd name="connsiteX1717" fmla="*/ 200637 w 6637922"/>
                <a:gd name="connsiteY1717" fmla="*/ 1937709 h 7045690"/>
                <a:gd name="connsiteX1718" fmla="*/ 215660 w 6637922"/>
                <a:gd name="connsiteY1718" fmla="*/ 2001552 h 7045690"/>
                <a:gd name="connsiteX1719" fmla="*/ 185614 w 6637922"/>
                <a:gd name="connsiteY1719" fmla="*/ 2039108 h 7045690"/>
                <a:gd name="connsiteX1720" fmla="*/ 230682 w 6637922"/>
                <a:gd name="connsiteY1720" fmla="*/ 2125486 h 7045690"/>
                <a:gd name="connsiteX1721" fmla="*/ 133035 w 6637922"/>
                <a:gd name="connsiteY1721" fmla="*/ 2031596 h 7045690"/>
                <a:gd name="connsiteX1722" fmla="*/ 170591 w 6637922"/>
                <a:gd name="connsiteY1722" fmla="*/ 2185573 h 7045690"/>
                <a:gd name="connsiteX1723" fmla="*/ 226927 w 6637922"/>
                <a:gd name="connsiteY1723" fmla="*/ 2200593 h 7045690"/>
                <a:gd name="connsiteX1724" fmla="*/ 163080 w 6637922"/>
                <a:gd name="connsiteY1724" fmla="*/ 2245657 h 7045690"/>
                <a:gd name="connsiteX1725" fmla="*/ 84211 w 6637922"/>
                <a:gd name="connsiteY1725" fmla="*/ 2114217 h 7045690"/>
                <a:gd name="connsiteX1726" fmla="*/ 57921 w 6637922"/>
                <a:gd name="connsiteY1726" fmla="*/ 2163037 h 7045690"/>
                <a:gd name="connsiteX1727" fmla="*/ 16608 w 6637922"/>
                <a:gd name="connsiteY1727" fmla="*/ 2042862 h 7045690"/>
                <a:gd name="connsiteX1728" fmla="*/ 50409 w 6637922"/>
                <a:gd name="connsiteY1728" fmla="*/ 2065397 h 7045690"/>
                <a:gd name="connsiteX1729" fmla="*/ 28814 w 6637922"/>
                <a:gd name="connsiteY1729" fmla="*/ 2008593 h 7045690"/>
                <a:gd name="connsiteX1730" fmla="*/ 24307 w 6637922"/>
                <a:gd name="connsiteY1730" fmla="*/ 1972989 h 7045690"/>
                <a:gd name="connsiteX1731" fmla="*/ 39524 w 6637922"/>
                <a:gd name="connsiteY1731" fmla="*/ 1947023 h 7045690"/>
                <a:gd name="connsiteX1732" fmla="*/ 78383 w 6637922"/>
                <a:gd name="connsiteY1732" fmla="*/ 1880064 h 7045690"/>
                <a:gd name="connsiteX1733" fmla="*/ 74889 w 6637922"/>
                <a:gd name="connsiteY1733" fmla="*/ 1885994 h 7045690"/>
                <a:gd name="connsiteX1734" fmla="*/ 78342 w 6637922"/>
                <a:gd name="connsiteY1734" fmla="*/ 1880085 h 7045690"/>
                <a:gd name="connsiteX1735" fmla="*/ 549916 w 6637922"/>
                <a:gd name="connsiteY1735" fmla="*/ 1073935 h 7045690"/>
                <a:gd name="connsiteX1736" fmla="*/ 681365 w 6637922"/>
                <a:gd name="connsiteY1736" fmla="*/ 1051399 h 7045690"/>
                <a:gd name="connsiteX1737" fmla="*/ 914218 w 6637922"/>
                <a:gd name="connsiteY1737" fmla="*/ 934978 h 7045690"/>
                <a:gd name="connsiteX1738" fmla="*/ 891683 w 6637922"/>
                <a:gd name="connsiteY1738" fmla="*/ 1025111 h 7045690"/>
                <a:gd name="connsiteX1739" fmla="*/ 1045667 w 6637922"/>
                <a:gd name="connsiteY1739" fmla="*/ 931222 h 7045690"/>
                <a:gd name="connsiteX1740" fmla="*/ 1019377 w 6637922"/>
                <a:gd name="connsiteY1740" fmla="*/ 995066 h 7045690"/>
                <a:gd name="connsiteX1741" fmla="*/ 1143315 w 6637922"/>
                <a:gd name="connsiteY1741" fmla="*/ 1025111 h 7045690"/>
                <a:gd name="connsiteX1742" fmla="*/ 1624039 w 6637922"/>
                <a:gd name="connsiteY1742" fmla="*/ 750957 h 7045690"/>
                <a:gd name="connsiteX1743" fmla="*/ 1620286 w 6637922"/>
                <a:gd name="connsiteY1743" fmla="*/ 781001 h 7045690"/>
                <a:gd name="connsiteX1744" fmla="*/ 2101014 w 6637922"/>
                <a:gd name="connsiteY1744" fmla="*/ 630779 h 7045690"/>
                <a:gd name="connsiteX1745" fmla="*/ 2262508 w 6637922"/>
                <a:gd name="connsiteY1745" fmla="*/ 664579 h 7045690"/>
                <a:gd name="connsiteX1746" fmla="*/ 2209928 w 6637922"/>
                <a:gd name="connsiteY1746" fmla="*/ 784756 h 7045690"/>
                <a:gd name="connsiteX1747" fmla="*/ 1973318 w 6637922"/>
                <a:gd name="connsiteY1747" fmla="*/ 754712 h 7045690"/>
                <a:gd name="connsiteX1748" fmla="*/ 2018386 w 6637922"/>
                <a:gd name="connsiteY1748" fmla="*/ 792267 h 7045690"/>
                <a:gd name="connsiteX1749" fmla="*/ 1886940 w 6637922"/>
                <a:gd name="connsiteY1749" fmla="*/ 803534 h 7045690"/>
                <a:gd name="connsiteX1750" fmla="*/ 1916983 w 6637922"/>
                <a:gd name="connsiteY1750" fmla="*/ 841089 h 7045690"/>
                <a:gd name="connsiteX1751" fmla="*/ 1823092 w 6637922"/>
                <a:gd name="connsiteY1751" fmla="*/ 818556 h 7045690"/>
                <a:gd name="connsiteX1752" fmla="*/ 1669107 w 6637922"/>
                <a:gd name="connsiteY1752" fmla="*/ 950000 h 7045690"/>
                <a:gd name="connsiteX1753" fmla="*/ 1759245 w 6637922"/>
                <a:gd name="connsiteY1753" fmla="*/ 811045 h 7045690"/>
                <a:gd name="connsiteX1754" fmla="*/ 1770511 w 6637922"/>
                <a:gd name="connsiteY1754" fmla="*/ 758468 h 7045690"/>
                <a:gd name="connsiteX1755" fmla="*/ 1548928 w 6637922"/>
                <a:gd name="connsiteY1755" fmla="*/ 867378 h 7045690"/>
                <a:gd name="connsiteX1756" fmla="*/ 1586483 w 6637922"/>
                <a:gd name="connsiteY1756" fmla="*/ 833578 h 7045690"/>
                <a:gd name="connsiteX1757" fmla="*/ 1421235 w 6637922"/>
                <a:gd name="connsiteY1757" fmla="*/ 848600 h 7045690"/>
                <a:gd name="connsiteX1758" fmla="*/ 1327343 w 6637922"/>
                <a:gd name="connsiteY1758" fmla="*/ 972533 h 7045690"/>
                <a:gd name="connsiteX1759" fmla="*/ 1646574 w 6637922"/>
                <a:gd name="connsiteY1759" fmla="*/ 908689 h 7045690"/>
                <a:gd name="connsiteX1760" fmla="*/ 1518883 w 6637922"/>
                <a:gd name="connsiteY1760" fmla="*/ 1062667 h 7045690"/>
                <a:gd name="connsiteX1761" fmla="*/ 1518824 w 6637922"/>
                <a:gd name="connsiteY1761" fmla="*/ 1062652 h 7045690"/>
                <a:gd name="connsiteX1762" fmla="*/ 1519294 w 6637922"/>
                <a:gd name="connsiteY1762" fmla="*/ 1067591 h 7045690"/>
                <a:gd name="connsiteX1763" fmla="*/ 1510298 w 6637922"/>
                <a:gd name="connsiteY1763" fmla="*/ 1073147 h 7045690"/>
                <a:gd name="connsiteX1764" fmla="*/ 1511357 w 6637922"/>
                <a:gd name="connsiteY1764" fmla="*/ 1071758 h 7045690"/>
                <a:gd name="connsiteX1765" fmla="*/ 1518379 w 6637922"/>
                <a:gd name="connsiteY1765" fmla="*/ 1062541 h 7045690"/>
                <a:gd name="connsiteX1766" fmla="*/ 1503860 w 6637922"/>
                <a:gd name="connsiteY1766" fmla="*/ 1058912 h 7045690"/>
                <a:gd name="connsiteX1767" fmla="*/ 1545173 w 6637922"/>
                <a:gd name="connsiteY1767" fmla="*/ 1216643 h 7045690"/>
                <a:gd name="connsiteX1768" fmla="*/ 1789292 w 6637922"/>
                <a:gd name="connsiteY1768" fmla="*/ 1100223 h 7045690"/>
                <a:gd name="connsiteX1769" fmla="*/ 1661601 w 6637922"/>
                <a:gd name="connsiteY1769" fmla="*/ 1081444 h 7045690"/>
                <a:gd name="connsiteX1770" fmla="*/ 1744225 w 6637922"/>
                <a:gd name="connsiteY1770" fmla="*/ 1025111 h 7045690"/>
                <a:gd name="connsiteX1771" fmla="*/ 1732955 w 6637922"/>
                <a:gd name="connsiteY1771" fmla="*/ 1051399 h 7045690"/>
                <a:gd name="connsiteX1772" fmla="*/ 1973318 w 6637922"/>
                <a:gd name="connsiteY1772" fmla="*/ 1006333 h 7045690"/>
                <a:gd name="connsiteX1773" fmla="*/ 1901958 w 6637922"/>
                <a:gd name="connsiteY1773" fmla="*/ 1081444 h 7045690"/>
                <a:gd name="connsiteX1774" fmla="*/ 2003366 w 6637922"/>
                <a:gd name="connsiteY1774" fmla="*/ 1085200 h 7045690"/>
                <a:gd name="connsiteX1775" fmla="*/ 2010872 w 6637922"/>
                <a:gd name="connsiteY1775" fmla="*/ 998822 h 7045690"/>
                <a:gd name="connsiteX1776" fmla="*/ 2330110 w 6637922"/>
                <a:gd name="connsiteY1776" fmla="*/ 1028866 h 7045690"/>
                <a:gd name="connsiteX1777" fmla="*/ 2345133 w 6637922"/>
                <a:gd name="connsiteY1777" fmla="*/ 1021355 h 7045690"/>
                <a:gd name="connsiteX1778" fmla="*/ 2465316 w 6637922"/>
                <a:gd name="connsiteY1778" fmla="*/ 844845 h 7045690"/>
                <a:gd name="connsiteX1779" fmla="*/ 2600525 w 6637922"/>
                <a:gd name="connsiteY1779" fmla="*/ 867378 h 7045690"/>
                <a:gd name="connsiteX1780" fmla="*/ 2491603 w 6637922"/>
                <a:gd name="connsiteY1780" fmla="*/ 702135 h 7045690"/>
                <a:gd name="connsiteX1781" fmla="*/ 2420246 w 6637922"/>
                <a:gd name="connsiteY1781" fmla="*/ 856112 h 7045690"/>
                <a:gd name="connsiteX1782" fmla="*/ 2270020 w 6637922"/>
                <a:gd name="connsiteY1782" fmla="*/ 950000 h 7045690"/>
                <a:gd name="connsiteX1783" fmla="*/ 2292553 w 6637922"/>
                <a:gd name="connsiteY1783" fmla="*/ 893667 h 7045690"/>
                <a:gd name="connsiteX1784" fmla="*/ 2134812 w 6637922"/>
                <a:gd name="connsiteY1784" fmla="*/ 916200 h 7045690"/>
                <a:gd name="connsiteX1785" fmla="*/ 2277529 w 6637922"/>
                <a:gd name="connsiteY1785" fmla="*/ 818556 h 7045690"/>
                <a:gd name="connsiteX1786" fmla="*/ 2217439 w 6637922"/>
                <a:gd name="connsiteY1786" fmla="*/ 811045 h 7045690"/>
                <a:gd name="connsiteX1787" fmla="*/ 2386446 w 6637922"/>
                <a:gd name="connsiteY1787" fmla="*/ 784756 h 7045690"/>
                <a:gd name="connsiteX1788" fmla="*/ 2435269 w 6637922"/>
                <a:gd name="connsiteY1788" fmla="*/ 732179 h 7045690"/>
                <a:gd name="connsiteX1789" fmla="*/ 2247483 w 6637922"/>
                <a:gd name="connsiteY1789" fmla="*/ 702135 h 7045690"/>
                <a:gd name="connsiteX1790" fmla="*/ 2532917 w 6637922"/>
                <a:gd name="connsiteY1790" fmla="*/ 645802 h 7045690"/>
                <a:gd name="connsiteX1791" fmla="*/ 2532917 w 6637922"/>
                <a:gd name="connsiteY1791" fmla="*/ 657068 h 7045690"/>
                <a:gd name="connsiteX1792" fmla="*/ 2690831 w 6637922"/>
                <a:gd name="connsiteY1792" fmla="*/ 568343 h 7045690"/>
                <a:gd name="connsiteX1793" fmla="*/ 2716751 w 6637922"/>
                <a:gd name="connsiteY1793" fmla="*/ 533397 h 7045690"/>
                <a:gd name="connsiteX1794" fmla="*/ 2713624 w 6637922"/>
                <a:gd name="connsiteY1794" fmla="*/ 533397 h 7045690"/>
                <a:gd name="connsiteX1795" fmla="*/ 2724735 w 6637922"/>
                <a:gd name="connsiteY1795" fmla="*/ 528634 h 7045690"/>
                <a:gd name="connsiteX1796" fmla="*/ 2717238 w 6637922"/>
                <a:gd name="connsiteY1796" fmla="*/ 533132 h 7045690"/>
                <a:gd name="connsiteX1797" fmla="*/ 2761308 w 6637922"/>
                <a:gd name="connsiteY1797" fmla="*/ 532725 h 7045690"/>
                <a:gd name="connsiteX1798" fmla="*/ 2885951 w 6637922"/>
                <a:gd name="connsiteY1798" fmla="*/ 473047 h 7045690"/>
                <a:gd name="connsiteX1799" fmla="*/ 2893462 w 6637922"/>
                <a:gd name="connsiteY1799" fmla="*/ 499336 h 7045690"/>
                <a:gd name="connsiteX1800" fmla="*/ 2964820 w 6637922"/>
                <a:gd name="connsiteY1800" fmla="*/ 469291 h 7045690"/>
                <a:gd name="connsiteX1801" fmla="*/ 2810837 w 6637922"/>
                <a:gd name="connsiteY1801" fmla="*/ 514358 h 7045690"/>
                <a:gd name="connsiteX1802" fmla="*/ 2833372 w 6637922"/>
                <a:gd name="connsiteY1802" fmla="*/ 559424 h 7045690"/>
                <a:gd name="connsiteX1803" fmla="*/ 2664363 w 6637922"/>
                <a:gd name="connsiteY1803" fmla="*/ 675846 h 7045690"/>
                <a:gd name="connsiteX1804" fmla="*/ 2904730 w 6637922"/>
                <a:gd name="connsiteY1804" fmla="*/ 529380 h 7045690"/>
                <a:gd name="connsiteX1805" fmla="*/ 2972329 w 6637922"/>
                <a:gd name="connsiteY1805" fmla="*/ 559424 h 7045690"/>
                <a:gd name="connsiteX1806" fmla="*/ 2991107 w 6637922"/>
                <a:gd name="connsiteY1806" fmla="*/ 536891 h 7045690"/>
                <a:gd name="connsiteX1807" fmla="*/ 2942286 w 6637922"/>
                <a:gd name="connsiteY1807" fmla="*/ 657068 h 7045690"/>
                <a:gd name="connsiteX1808" fmla="*/ 2919753 w 6637922"/>
                <a:gd name="connsiteY1808" fmla="*/ 634535 h 7045690"/>
                <a:gd name="connsiteX1809" fmla="*/ 2777034 w 6637922"/>
                <a:gd name="connsiteY1809" fmla="*/ 720912 h 7045690"/>
                <a:gd name="connsiteX1810" fmla="*/ 2814594 w 6637922"/>
                <a:gd name="connsiteY1810" fmla="*/ 683357 h 7045690"/>
                <a:gd name="connsiteX1811" fmla="*/ 2593009 w 6637922"/>
                <a:gd name="connsiteY1811" fmla="*/ 807290 h 7045690"/>
                <a:gd name="connsiteX1812" fmla="*/ 3047446 w 6637922"/>
                <a:gd name="connsiteY1812" fmla="*/ 709646 h 7045690"/>
                <a:gd name="connsiteX1813" fmla="*/ 3096267 w 6637922"/>
                <a:gd name="connsiteY1813" fmla="*/ 420469 h 7045690"/>
                <a:gd name="connsiteX1814" fmla="*/ 3407986 w 6637922"/>
                <a:gd name="connsiteY1814" fmla="*/ 341603 h 7045690"/>
                <a:gd name="connsiteX1815" fmla="*/ 3407986 w 6637922"/>
                <a:gd name="connsiteY1815" fmla="*/ 364136 h 7045690"/>
                <a:gd name="connsiteX1816" fmla="*/ 3516901 w 6637922"/>
                <a:gd name="connsiteY1816" fmla="*/ 330337 h 7045690"/>
                <a:gd name="connsiteX1817" fmla="*/ 3531924 w 6637922"/>
                <a:gd name="connsiteY1817" fmla="*/ 394181 h 7045690"/>
                <a:gd name="connsiteX1818" fmla="*/ 3663373 w 6637922"/>
                <a:gd name="connsiteY1818" fmla="*/ 326581 h 7045690"/>
                <a:gd name="connsiteX1819" fmla="*/ 3494367 w 6637922"/>
                <a:gd name="connsiteY1819" fmla="*/ 420469 h 7045690"/>
                <a:gd name="connsiteX1820" fmla="*/ 3516901 w 6637922"/>
                <a:gd name="connsiteY1820" fmla="*/ 394181 h 7045690"/>
                <a:gd name="connsiteX1821" fmla="*/ 3299076 w 6637922"/>
                <a:gd name="connsiteY1821" fmla="*/ 446758 h 7045690"/>
                <a:gd name="connsiteX1822" fmla="*/ 3242741 w 6637922"/>
                <a:gd name="connsiteY1822" fmla="*/ 405447 h 7045690"/>
                <a:gd name="connsiteX1823" fmla="*/ 3156359 w 6637922"/>
                <a:gd name="connsiteY1823" fmla="*/ 484314 h 7045690"/>
                <a:gd name="connsiteX1824" fmla="*/ 3246495 w 6637922"/>
                <a:gd name="connsiteY1824" fmla="*/ 529380 h 7045690"/>
                <a:gd name="connsiteX1825" fmla="*/ 3392963 w 6637922"/>
                <a:gd name="connsiteY1825" fmla="*/ 480558 h 7045690"/>
                <a:gd name="connsiteX1826" fmla="*/ 3235226 w 6637922"/>
                <a:gd name="connsiteY1826" fmla="*/ 536891 h 7045690"/>
                <a:gd name="connsiteX1827" fmla="*/ 3238984 w 6637922"/>
                <a:gd name="connsiteY1827" fmla="*/ 717157 h 7045690"/>
                <a:gd name="connsiteX1828" fmla="*/ 3269030 w 6637922"/>
                <a:gd name="connsiteY1828" fmla="*/ 608246 h 7045690"/>
                <a:gd name="connsiteX1829" fmla="*/ 3516901 w 6637922"/>
                <a:gd name="connsiteY1829" fmla="*/ 461780 h 7045690"/>
                <a:gd name="connsiteX1830" fmla="*/ 3513145 w 6637922"/>
                <a:gd name="connsiteY1830" fmla="*/ 473047 h 7045690"/>
                <a:gd name="connsiteX1831" fmla="*/ 3614549 w 6637922"/>
                <a:gd name="connsiteY1831" fmla="*/ 435492 h 7045690"/>
                <a:gd name="connsiteX1832" fmla="*/ 3580747 w 6637922"/>
                <a:gd name="connsiteY1832" fmla="*/ 495580 h 7045690"/>
                <a:gd name="connsiteX1833" fmla="*/ 3708441 w 6637922"/>
                <a:gd name="connsiteY1833" fmla="*/ 390425 h 7045690"/>
                <a:gd name="connsiteX1834" fmla="*/ 3809844 w 6637922"/>
                <a:gd name="connsiteY1834" fmla="*/ 420469 h 7045690"/>
                <a:gd name="connsiteX1835" fmla="*/ 3802333 w 6637922"/>
                <a:gd name="connsiteY1835" fmla="*/ 326581 h 7045690"/>
                <a:gd name="connsiteX1836" fmla="*/ 3719708 w 6637922"/>
                <a:gd name="connsiteY1836" fmla="*/ 375403 h 7045690"/>
                <a:gd name="connsiteX1837" fmla="*/ 3779799 w 6637922"/>
                <a:gd name="connsiteY1837" fmla="*/ 292781 h 7045690"/>
                <a:gd name="connsiteX1838" fmla="*/ 3791066 w 6637922"/>
                <a:gd name="connsiteY1838" fmla="*/ 296537 h 7045690"/>
                <a:gd name="connsiteX1839" fmla="*/ 3824867 w 6637922"/>
                <a:gd name="connsiteY1839" fmla="*/ 236448 h 7045690"/>
                <a:gd name="connsiteX1840" fmla="*/ 3930026 w 6637922"/>
                <a:gd name="connsiteY1840" fmla="*/ 277759 h 7045690"/>
                <a:gd name="connsiteX1841" fmla="*/ 3896225 w 6637922"/>
                <a:gd name="connsiteY1841" fmla="*/ 217670 h 7045690"/>
                <a:gd name="connsiteX1842" fmla="*/ 4384464 w 6637922"/>
                <a:gd name="connsiteY1842" fmla="*/ 146315 h 7045690"/>
                <a:gd name="connsiteX1843" fmla="*/ 4418266 w 6637922"/>
                <a:gd name="connsiteY1843" fmla="*/ 281515 h 7045690"/>
                <a:gd name="connsiteX1844" fmla="*/ 4200436 w 6637922"/>
                <a:gd name="connsiteY1844" fmla="*/ 334092 h 7045690"/>
                <a:gd name="connsiteX1845" fmla="*/ 4346908 w 6637922"/>
                <a:gd name="connsiteY1845" fmla="*/ 228937 h 7045690"/>
                <a:gd name="connsiteX1846" fmla="*/ 4136589 w 6637922"/>
                <a:gd name="connsiteY1846" fmla="*/ 236448 h 7045690"/>
                <a:gd name="connsiteX1847" fmla="*/ 3843646 w 6637922"/>
                <a:gd name="connsiteY1847" fmla="*/ 356625 h 7045690"/>
                <a:gd name="connsiteX1848" fmla="*/ 3806089 w 6637922"/>
                <a:gd name="connsiteY1848" fmla="*/ 439247 h 7045690"/>
                <a:gd name="connsiteX1849" fmla="*/ 4136589 w 6637922"/>
                <a:gd name="connsiteY1849" fmla="*/ 379158 h 7045690"/>
                <a:gd name="connsiteX1850" fmla="*/ 4106544 w 6637922"/>
                <a:gd name="connsiteY1850" fmla="*/ 409203 h 7045690"/>
                <a:gd name="connsiteX1851" fmla="*/ 4260527 w 6637922"/>
                <a:gd name="connsiteY1851" fmla="*/ 352870 h 7045690"/>
                <a:gd name="connsiteX1852" fmla="*/ 4253015 w 6637922"/>
                <a:gd name="connsiteY1852" fmla="*/ 349114 h 7045690"/>
                <a:gd name="connsiteX1853" fmla="*/ 4376953 w 6637922"/>
                <a:gd name="connsiteY1853" fmla="*/ 379158 h 7045690"/>
                <a:gd name="connsiteX1854" fmla="*/ 4455822 w 6637922"/>
                <a:gd name="connsiteY1854" fmla="*/ 326581 h 7045690"/>
                <a:gd name="connsiteX1855" fmla="*/ 4564737 w 6637922"/>
                <a:gd name="connsiteY1855" fmla="*/ 349114 h 7045690"/>
                <a:gd name="connsiteX1856" fmla="*/ 4545959 w 6637922"/>
                <a:gd name="connsiteY1856" fmla="*/ 296537 h 7045690"/>
                <a:gd name="connsiteX1857" fmla="*/ 4662385 w 6637922"/>
                <a:gd name="connsiteY1857" fmla="*/ 262737 h 7045690"/>
                <a:gd name="connsiteX1858" fmla="*/ 4651118 w 6637922"/>
                <a:gd name="connsiteY1858" fmla="*/ 213915 h 7045690"/>
                <a:gd name="connsiteX1859" fmla="*/ 4512158 w 6637922"/>
                <a:gd name="connsiteY1859" fmla="*/ 232693 h 7045690"/>
                <a:gd name="connsiteX1860" fmla="*/ 4591027 w 6637922"/>
                <a:gd name="connsiteY1860" fmla="*/ 150071 h 7045690"/>
                <a:gd name="connsiteX1861" fmla="*/ 4681164 w 6637922"/>
                <a:gd name="connsiteY1861" fmla="*/ 206404 h 7045690"/>
                <a:gd name="connsiteX1862" fmla="*/ 4729988 w 6637922"/>
                <a:gd name="connsiteY1862" fmla="*/ 161337 h 7045690"/>
                <a:gd name="connsiteX1863" fmla="*/ 4718720 w 6637922"/>
                <a:gd name="connsiteY1863" fmla="*/ 180115 h 7045690"/>
                <a:gd name="connsiteX1864" fmla="*/ 4820124 w 6637922"/>
                <a:gd name="connsiteY1864" fmla="*/ 138804 h 7045690"/>
                <a:gd name="connsiteX1865" fmla="*/ 4632340 w 6637922"/>
                <a:gd name="connsiteY1865" fmla="*/ 161337 h 7045690"/>
                <a:gd name="connsiteX1866" fmla="*/ 4812613 w 6637922"/>
                <a:gd name="connsiteY1866" fmla="*/ 48671 h 7045690"/>
                <a:gd name="connsiteX1867" fmla="*/ 4893360 w 6637922"/>
                <a:gd name="connsiteY1867" fmla="*/ 28016 h 7045690"/>
                <a:gd name="connsiteX1868" fmla="*/ 5072218 w 6637922"/>
                <a:gd name="connsiteY1868" fmla="*/ 0 h 7045690"/>
                <a:gd name="connsiteX1869" fmla="*/ 5128209 w 6637922"/>
                <a:gd name="connsiteY1869" fmla="*/ 48559 h 7045690"/>
                <a:gd name="connsiteX1870" fmla="*/ 5019959 w 6637922"/>
                <a:gd name="connsiteY1870" fmla="*/ 127000 h 7045690"/>
                <a:gd name="connsiteX1871" fmla="*/ 5072218 w 6637922"/>
                <a:gd name="connsiteY1871" fmla="*/ 0 h 704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</a:cxnLst>
              <a:rect l="l" t="t" r="r" b="b"/>
              <a:pathLst>
                <a:path w="6637922" h="7045690">
                  <a:moveTo>
                    <a:pt x="2170259" y="6905110"/>
                  </a:moveTo>
                  <a:lnTo>
                    <a:pt x="2176246" y="6908624"/>
                  </a:lnTo>
                  <a:cubicBezTo>
                    <a:pt x="2213922" y="6930777"/>
                    <a:pt x="2212512" y="6930154"/>
                    <a:pt x="2185022" y="6914316"/>
                  </a:cubicBezTo>
                  <a:lnTo>
                    <a:pt x="2169773" y="6905500"/>
                  </a:lnTo>
                  <a:close/>
                  <a:moveTo>
                    <a:pt x="2330238" y="6763680"/>
                  </a:moveTo>
                  <a:lnTo>
                    <a:pt x="2329786" y="6764226"/>
                  </a:lnTo>
                  <a:lnTo>
                    <a:pt x="2316791" y="6779870"/>
                  </a:lnTo>
                  <a:cubicBezTo>
                    <a:pt x="2313798" y="6795356"/>
                    <a:pt x="2337755" y="6808730"/>
                    <a:pt x="2349030" y="6819992"/>
                  </a:cubicBezTo>
                  <a:cubicBezTo>
                    <a:pt x="2210920" y="6828439"/>
                    <a:pt x="2220785" y="6858003"/>
                    <a:pt x="2183615" y="6894430"/>
                  </a:cubicBezTo>
                  <a:lnTo>
                    <a:pt x="2170259" y="6905110"/>
                  </a:lnTo>
                  <a:lnTo>
                    <a:pt x="2148847" y="6892539"/>
                  </a:lnTo>
                  <a:cubicBezTo>
                    <a:pt x="2127317" y="6879912"/>
                    <a:pt x="2099117" y="6863400"/>
                    <a:pt x="2063414" y="6842517"/>
                  </a:cubicBezTo>
                  <a:cubicBezTo>
                    <a:pt x="2063414" y="6842517"/>
                    <a:pt x="2063414" y="6842517"/>
                    <a:pt x="2074690" y="6842517"/>
                  </a:cubicBezTo>
                  <a:cubicBezTo>
                    <a:pt x="2074690" y="6842517"/>
                    <a:pt x="2074690" y="6842517"/>
                    <a:pt x="2108511" y="6831255"/>
                  </a:cubicBezTo>
                  <a:cubicBezTo>
                    <a:pt x="2108511" y="6831255"/>
                    <a:pt x="2108511" y="6831255"/>
                    <a:pt x="2183675" y="6812484"/>
                  </a:cubicBezTo>
                  <a:cubicBezTo>
                    <a:pt x="2232529" y="6797467"/>
                    <a:pt x="2281384" y="6782451"/>
                    <a:pt x="2330238" y="6763680"/>
                  </a:cubicBezTo>
                  <a:close/>
                  <a:moveTo>
                    <a:pt x="2354577" y="6756337"/>
                  </a:moveTo>
                  <a:lnTo>
                    <a:pt x="2349639" y="6757909"/>
                  </a:lnTo>
                  <a:lnTo>
                    <a:pt x="2329786" y="6764226"/>
                  </a:lnTo>
                  <a:close/>
                  <a:moveTo>
                    <a:pt x="2364372" y="6753220"/>
                  </a:moveTo>
                  <a:lnTo>
                    <a:pt x="2354577" y="6756337"/>
                  </a:lnTo>
                  <a:lnTo>
                    <a:pt x="2360007" y="6754609"/>
                  </a:lnTo>
                  <a:cubicBezTo>
                    <a:pt x="2364372" y="6753220"/>
                    <a:pt x="2364372" y="6753220"/>
                    <a:pt x="2364372" y="6753220"/>
                  </a:cubicBezTo>
                  <a:close/>
                  <a:moveTo>
                    <a:pt x="2025897" y="6699720"/>
                  </a:moveTo>
                  <a:lnTo>
                    <a:pt x="2026198" y="6699720"/>
                  </a:lnTo>
                  <a:lnTo>
                    <a:pt x="2032429" y="6703410"/>
                  </a:lnTo>
                  <a:cubicBezTo>
                    <a:pt x="2033980" y="6704356"/>
                    <a:pt x="2032002" y="6703241"/>
                    <a:pt x="2025897" y="6699720"/>
                  </a:cubicBezTo>
                  <a:close/>
                  <a:moveTo>
                    <a:pt x="2945400" y="6670671"/>
                  </a:moveTo>
                  <a:lnTo>
                    <a:pt x="2927938" y="6699246"/>
                  </a:lnTo>
                  <a:lnTo>
                    <a:pt x="2889840" y="6677021"/>
                  </a:lnTo>
                  <a:close/>
                  <a:moveTo>
                    <a:pt x="3088531" y="6646859"/>
                  </a:moveTo>
                  <a:cubicBezTo>
                    <a:pt x="3088531" y="6646859"/>
                    <a:pt x="3088531" y="6646859"/>
                    <a:pt x="3118435" y="6703803"/>
                  </a:cubicBezTo>
                  <a:cubicBezTo>
                    <a:pt x="3043671" y="6734172"/>
                    <a:pt x="3021241" y="6696210"/>
                    <a:pt x="3002548" y="6662044"/>
                  </a:cubicBezTo>
                  <a:close/>
                  <a:moveTo>
                    <a:pt x="3085097" y="6640509"/>
                  </a:moveTo>
                  <a:cubicBezTo>
                    <a:pt x="3107322" y="6640509"/>
                    <a:pt x="3125845" y="6640509"/>
                    <a:pt x="3151773" y="6640509"/>
                  </a:cubicBezTo>
                  <a:cubicBezTo>
                    <a:pt x="3151773" y="6640509"/>
                    <a:pt x="3151773" y="6640509"/>
                    <a:pt x="3088804" y="6646859"/>
                  </a:cubicBezTo>
                  <a:cubicBezTo>
                    <a:pt x="3088804" y="6646859"/>
                    <a:pt x="3088804" y="6646859"/>
                    <a:pt x="3085097" y="6640509"/>
                  </a:cubicBezTo>
                  <a:close/>
                  <a:moveTo>
                    <a:pt x="3235911" y="6624634"/>
                  </a:moveTo>
                  <a:cubicBezTo>
                    <a:pt x="3201491" y="6632572"/>
                    <a:pt x="3174720" y="6636540"/>
                    <a:pt x="3151773" y="6640509"/>
                  </a:cubicBezTo>
                  <a:close/>
                  <a:moveTo>
                    <a:pt x="2972071" y="6621459"/>
                  </a:moveTo>
                  <a:cubicBezTo>
                    <a:pt x="2987309" y="6629030"/>
                    <a:pt x="2994928" y="6644173"/>
                    <a:pt x="3002548" y="6663101"/>
                  </a:cubicBezTo>
                  <a:cubicBezTo>
                    <a:pt x="3002548" y="6663101"/>
                    <a:pt x="3002548" y="6663101"/>
                    <a:pt x="2945400" y="6670672"/>
                  </a:cubicBezTo>
                  <a:close/>
                  <a:moveTo>
                    <a:pt x="2006377" y="6616704"/>
                  </a:moveTo>
                  <a:lnTo>
                    <a:pt x="2009371" y="6618419"/>
                  </a:lnTo>
                  <a:cubicBezTo>
                    <a:pt x="2033598" y="6632428"/>
                    <a:pt x="2053925" y="6644421"/>
                    <a:pt x="2013622" y="6620931"/>
                  </a:cubicBezTo>
                  <a:close/>
                  <a:moveTo>
                    <a:pt x="2005950" y="6616453"/>
                  </a:moveTo>
                  <a:lnTo>
                    <a:pt x="2006377" y="6616704"/>
                  </a:lnTo>
                  <a:lnTo>
                    <a:pt x="2005941" y="6616454"/>
                  </a:lnTo>
                  <a:close/>
                  <a:moveTo>
                    <a:pt x="1972798" y="6598056"/>
                  </a:moveTo>
                  <a:cubicBezTo>
                    <a:pt x="1970456" y="6596384"/>
                    <a:pt x="1974755" y="6598673"/>
                    <a:pt x="1982061" y="6602780"/>
                  </a:cubicBezTo>
                  <a:lnTo>
                    <a:pt x="2005941" y="6616454"/>
                  </a:lnTo>
                  <a:lnTo>
                    <a:pt x="2003366" y="6617098"/>
                  </a:lnTo>
                  <a:cubicBezTo>
                    <a:pt x="1984115" y="6605362"/>
                    <a:pt x="1975136" y="6599729"/>
                    <a:pt x="1972798" y="6598056"/>
                  </a:cubicBezTo>
                  <a:close/>
                  <a:moveTo>
                    <a:pt x="3448635" y="6586534"/>
                  </a:moveTo>
                  <a:cubicBezTo>
                    <a:pt x="3426223" y="6601774"/>
                    <a:pt x="3388870" y="6624634"/>
                    <a:pt x="3385135" y="6601774"/>
                  </a:cubicBezTo>
                  <a:cubicBezTo>
                    <a:pt x="3403811" y="6586534"/>
                    <a:pt x="3429958" y="6590344"/>
                    <a:pt x="3448635" y="6586534"/>
                  </a:cubicBezTo>
                  <a:close/>
                  <a:moveTo>
                    <a:pt x="3601947" y="6424483"/>
                  </a:moveTo>
                  <a:cubicBezTo>
                    <a:pt x="3611575" y="6425541"/>
                    <a:pt x="3618854" y="6430243"/>
                    <a:pt x="3621672" y="6440588"/>
                  </a:cubicBezTo>
                  <a:cubicBezTo>
                    <a:pt x="3587859" y="6512060"/>
                    <a:pt x="3599130" y="6418018"/>
                    <a:pt x="3535260" y="6463158"/>
                  </a:cubicBezTo>
                  <a:cubicBezTo>
                    <a:pt x="3584101" y="6478205"/>
                    <a:pt x="3602887" y="6530869"/>
                    <a:pt x="3527745" y="6572247"/>
                  </a:cubicBezTo>
                  <a:lnTo>
                    <a:pt x="3508960" y="6459396"/>
                  </a:lnTo>
                  <a:cubicBezTo>
                    <a:pt x="3523049" y="6450933"/>
                    <a:pt x="3573065" y="6421309"/>
                    <a:pt x="3601947" y="6424483"/>
                  </a:cubicBezTo>
                  <a:close/>
                  <a:moveTo>
                    <a:pt x="1586483" y="6406788"/>
                  </a:moveTo>
                  <a:cubicBezTo>
                    <a:pt x="1586483" y="6406788"/>
                    <a:pt x="1586483" y="6406788"/>
                    <a:pt x="1590238" y="6421810"/>
                  </a:cubicBezTo>
                  <a:cubicBezTo>
                    <a:pt x="1590238" y="6421810"/>
                    <a:pt x="1590238" y="6421810"/>
                    <a:pt x="1590238" y="6425566"/>
                  </a:cubicBezTo>
                  <a:lnTo>
                    <a:pt x="1590238" y="6428184"/>
                  </a:lnTo>
                  <a:lnTo>
                    <a:pt x="1582316" y="6423578"/>
                  </a:lnTo>
                  <a:lnTo>
                    <a:pt x="1576448" y="6420168"/>
                  </a:lnTo>
                  <a:close/>
                  <a:moveTo>
                    <a:pt x="3786772" y="6399209"/>
                  </a:moveTo>
                  <a:cubicBezTo>
                    <a:pt x="3791534" y="6399209"/>
                    <a:pt x="3786772" y="6399209"/>
                    <a:pt x="3786772" y="6403972"/>
                  </a:cubicBezTo>
                  <a:lnTo>
                    <a:pt x="3786772" y="6404786"/>
                  </a:lnTo>
                  <a:cubicBezTo>
                    <a:pt x="3786772" y="6407230"/>
                    <a:pt x="3786772" y="6417007"/>
                    <a:pt x="3786772" y="6456115"/>
                  </a:cubicBezTo>
                  <a:cubicBezTo>
                    <a:pt x="3786772" y="6456115"/>
                    <a:pt x="3786772" y="6456115"/>
                    <a:pt x="3632785" y="6500809"/>
                  </a:cubicBezTo>
                  <a:cubicBezTo>
                    <a:pt x="3632785" y="6500809"/>
                    <a:pt x="3632785" y="6500809"/>
                    <a:pt x="3715412" y="6407696"/>
                  </a:cubicBezTo>
                  <a:lnTo>
                    <a:pt x="3700389" y="6444941"/>
                  </a:lnTo>
                  <a:cubicBezTo>
                    <a:pt x="3726679" y="6459839"/>
                    <a:pt x="3775504" y="6422594"/>
                    <a:pt x="3786772" y="6403971"/>
                  </a:cubicBezTo>
                  <a:close/>
                  <a:moveTo>
                    <a:pt x="1495571" y="6373349"/>
                  </a:moveTo>
                  <a:cubicBezTo>
                    <a:pt x="1498036" y="6374674"/>
                    <a:pt x="1513939" y="6383867"/>
                    <a:pt x="1538820" y="6398308"/>
                  </a:cubicBezTo>
                  <a:lnTo>
                    <a:pt x="1576448" y="6420168"/>
                  </a:lnTo>
                  <a:lnTo>
                    <a:pt x="1575908" y="6420888"/>
                  </a:lnTo>
                  <a:lnTo>
                    <a:pt x="1558029" y="6410367"/>
                  </a:lnTo>
                  <a:cubicBezTo>
                    <a:pt x="1510407" y="6382326"/>
                    <a:pt x="1492490" y="6371691"/>
                    <a:pt x="1495571" y="6373349"/>
                  </a:cubicBezTo>
                  <a:close/>
                  <a:moveTo>
                    <a:pt x="4305885" y="6286496"/>
                  </a:moveTo>
                  <a:cubicBezTo>
                    <a:pt x="4305885" y="6286496"/>
                    <a:pt x="4305885" y="6286496"/>
                    <a:pt x="3832810" y="6445246"/>
                  </a:cubicBezTo>
                  <a:cubicBezTo>
                    <a:pt x="4043065" y="6369651"/>
                    <a:pt x="4166966" y="6331853"/>
                    <a:pt x="4305885" y="6286496"/>
                  </a:cubicBezTo>
                  <a:close/>
                  <a:moveTo>
                    <a:pt x="1999248" y="6219820"/>
                  </a:moveTo>
                  <a:cubicBezTo>
                    <a:pt x="1995279" y="6219820"/>
                    <a:pt x="1991311" y="6219820"/>
                    <a:pt x="1991311" y="6226170"/>
                  </a:cubicBezTo>
                  <a:cubicBezTo>
                    <a:pt x="1999248" y="6219820"/>
                    <a:pt x="1999248" y="6219820"/>
                    <a:pt x="1999248" y="6219820"/>
                  </a:cubicBezTo>
                  <a:close/>
                  <a:moveTo>
                    <a:pt x="2043895" y="6219403"/>
                  </a:moveTo>
                  <a:lnTo>
                    <a:pt x="2049186" y="6231015"/>
                  </a:lnTo>
                  <a:lnTo>
                    <a:pt x="2058079" y="6250533"/>
                  </a:lnTo>
                  <a:lnTo>
                    <a:pt x="2042508" y="6260618"/>
                  </a:lnTo>
                  <a:lnTo>
                    <a:pt x="2035558" y="6254890"/>
                  </a:lnTo>
                  <a:lnTo>
                    <a:pt x="2033059" y="6240606"/>
                  </a:lnTo>
                  <a:close/>
                  <a:moveTo>
                    <a:pt x="3453397" y="6189658"/>
                  </a:moveTo>
                  <a:cubicBezTo>
                    <a:pt x="3453397" y="6189658"/>
                    <a:pt x="3453397" y="6189658"/>
                    <a:pt x="3453397" y="6212280"/>
                  </a:cubicBezTo>
                  <a:cubicBezTo>
                    <a:pt x="3423235" y="6219821"/>
                    <a:pt x="3449627" y="6200969"/>
                    <a:pt x="3453397" y="6189658"/>
                  </a:cubicBezTo>
                  <a:close/>
                  <a:moveTo>
                    <a:pt x="1149936" y="6184895"/>
                  </a:moveTo>
                  <a:cubicBezTo>
                    <a:pt x="1149936" y="6184895"/>
                    <a:pt x="1149936" y="6184895"/>
                    <a:pt x="1168986" y="6256333"/>
                  </a:cubicBezTo>
                  <a:cubicBezTo>
                    <a:pt x="1157556" y="6230014"/>
                    <a:pt x="1153746" y="6207455"/>
                    <a:pt x="1149936" y="6184895"/>
                  </a:cubicBezTo>
                  <a:close/>
                  <a:moveTo>
                    <a:pt x="2007186" y="6132508"/>
                  </a:moveTo>
                  <a:lnTo>
                    <a:pt x="2014221" y="6148201"/>
                  </a:lnTo>
                  <a:lnTo>
                    <a:pt x="2013391" y="6149058"/>
                  </a:lnTo>
                  <a:close/>
                  <a:moveTo>
                    <a:pt x="1190363" y="6114744"/>
                  </a:moveTo>
                  <a:cubicBezTo>
                    <a:pt x="1240510" y="6120133"/>
                    <a:pt x="1290657" y="6312710"/>
                    <a:pt x="1300522" y="6151750"/>
                  </a:cubicBezTo>
                  <a:cubicBezTo>
                    <a:pt x="1356894" y="6253113"/>
                    <a:pt x="1390717" y="6346967"/>
                    <a:pt x="1417023" y="6444576"/>
                  </a:cubicBezTo>
                  <a:cubicBezTo>
                    <a:pt x="1417023" y="6444576"/>
                    <a:pt x="1417023" y="6444576"/>
                    <a:pt x="1424540" y="6463346"/>
                  </a:cubicBezTo>
                  <a:cubicBezTo>
                    <a:pt x="1424540" y="6463346"/>
                    <a:pt x="1424540" y="6463346"/>
                    <a:pt x="1424540" y="6467101"/>
                  </a:cubicBezTo>
                  <a:cubicBezTo>
                    <a:pt x="1424540" y="6467101"/>
                    <a:pt x="1424540" y="6467101"/>
                    <a:pt x="1424540" y="6470855"/>
                  </a:cubicBezTo>
                  <a:cubicBezTo>
                    <a:pt x="1328943" y="6416654"/>
                    <a:pt x="1936754" y="6770572"/>
                    <a:pt x="2140353" y="6888491"/>
                  </a:cubicBezTo>
                  <a:lnTo>
                    <a:pt x="2169773" y="6905500"/>
                  </a:lnTo>
                  <a:lnTo>
                    <a:pt x="2160204" y="6913150"/>
                  </a:lnTo>
                  <a:cubicBezTo>
                    <a:pt x="2150496" y="6919536"/>
                    <a:pt x="2138576" y="6926047"/>
                    <a:pt x="2123543" y="6932617"/>
                  </a:cubicBezTo>
                  <a:cubicBezTo>
                    <a:pt x="2172397" y="6958897"/>
                    <a:pt x="2397885" y="6913847"/>
                    <a:pt x="2450500" y="6838763"/>
                  </a:cubicBezTo>
                  <a:cubicBezTo>
                    <a:pt x="2450500" y="6838763"/>
                    <a:pt x="2450500" y="6838763"/>
                    <a:pt x="2379095" y="6838763"/>
                  </a:cubicBezTo>
                  <a:cubicBezTo>
                    <a:pt x="2379095" y="6838763"/>
                    <a:pt x="2379095" y="6838763"/>
                    <a:pt x="2431709" y="6763680"/>
                  </a:cubicBezTo>
                  <a:cubicBezTo>
                    <a:pt x="2458013" y="6767434"/>
                    <a:pt x="2458013" y="6786205"/>
                    <a:pt x="2454256" y="6797467"/>
                  </a:cubicBezTo>
                  <a:cubicBezTo>
                    <a:pt x="2446740" y="6726138"/>
                    <a:pt x="2630888" y="6718630"/>
                    <a:pt x="2747386" y="6684842"/>
                  </a:cubicBezTo>
                  <a:cubicBezTo>
                    <a:pt x="2687258" y="6756171"/>
                    <a:pt x="2852614" y="6748663"/>
                    <a:pt x="2758662" y="6804976"/>
                  </a:cubicBezTo>
                  <a:cubicBezTo>
                    <a:pt x="2758662" y="6804976"/>
                    <a:pt x="2758662" y="6804976"/>
                    <a:pt x="2209980" y="6970159"/>
                  </a:cubicBezTo>
                  <a:cubicBezTo>
                    <a:pt x="2206222" y="6977667"/>
                    <a:pt x="2198705" y="6981422"/>
                    <a:pt x="2187432" y="6988930"/>
                  </a:cubicBezTo>
                  <a:cubicBezTo>
                    <a:pt x="2187432" y="6988930"/>
                    <a:pt x="2187432" y="6988930"/>
                    <a:pt x="2198705" y="6973913"/>
                  </a:cubicBezTo>
                  <a:cubicBezTo>
                    <a:pt x="2198705" y="6973913"/>
                    <a:pt x="2198705" y="6973913"/>
                    <a:pt x="2116026" y="7000192"/>
                  </a:cubicBezTo>
                  <a:cubicBezTo>
                    <a:pt x="2116026" y="7000192"/>
                    <a:pt x="2116026" y="7000192"/>
                    <a:pt x="2108511" y="7000192"/>
                  </a:cubicBezTo>
                  <a:cubicBezTo>
                    <a:pt x="2108511" y="7000192"/>
                    <a:pt x="2108511" y="7000192"/>
                    <a:pt x="2104754" y="7000192"/>
                  </a:cubicBezTo>
                  <a:cubicBezTo>
                    <a:pt x="1732700" y="6782451"/>
                    <a:pt x="2939050" y="7488234"/>
                    <a:pt x="1266700" y="6512151"/>
                  </a:cubicBezTo>
                  <a:cubicBezTo>
                    <a:pt x="1266700" y="6512151"/>
                    <a:pt x="1266700" y="6512151"/>
                    <a:pt x="1266700" y="6504642"/>
                  </a:cubicBezTo>
                  <a:cubicBezTo>
                    <a:pt x="1266700" y="6504642"/>
                    <a:pt x="1266700" y="6504642"/>
                    <a:pt x="1259183" y="6482117"/>
                  </a:cubicBezTo>
                  <a:cubicBezTo>
                    <a:pt x="1259183" y="6482117"/>
                    <a:pt x="1259183" y="6482117"/>
                    <a:pt x="1247909" y="6440821"/>
                  </a:cubicBezTo>
                  <a:cubicBezTo>
                    <a:pt x="1262942" y="6320688"/>
                    <a:pt x="1315555" y="6414542"/>
                    <a:pt x="1289248" y="6264375"/>
                  </a:cubicBezTo>
                  <a:cubicBezTo>
                    <a:pt x="1255425" y="6268130"/>
                    <a:pt x="1255425" y="6286900"/>
                    <a:pt x="1229119" y="6316934"/>
                  </a:cubicBezTo>
                  <a:cubicBezTo>
                    <a:pt x="1229119" y="6316934"/>
                    <a:pt x="1229119" y="6316934"/>
                    <a:pt x="1195296" y="6208063"/>
                  </a:cubicBezTo>
                  <a:cubicBezTo>
                    <a:pt x="1195296" y="6208063"/>
                    <a:pt x="1195296" y="6208063"/>
                    <a:pt x="1214086" y="6211817"/>
                  </a:cubicBezTo>
                  <a:cubicBezTo>
                    <a:pt x="1214086" y="6211817"/>
                    <a:pt x="1214086" y="6211817"/>
                    <a:pt x="1168989" y="6125471"/>
                  </a:cubicBezTo>
                  <a:cubicBezTo>
                    <a:pt x="1176036" y="6117024"/>
                    <a:pt x="1183199" y="6113974"/>
                    <a:pt x="1190363" y="6114744"/>
                  </a:cubicBezTo>
                  <a:close/>
                  <a:moveTo>
                    <a:pt x="4962930" y="6091301"/>
                  </a:moveTo>
                  <a:cubicBezTo>
                    <a:pt x="4969027" y="6092690"/>
                    <a:pt x="4974656" y="6095468"/>
                    <a:pt x="4982160" y="6099172"/>
                  </a:cubicBezTo>
                  <a:cubicBezTo>
                    <a:pt x="4982160" y="6099172"/>
                    <a:pt x="4982160" y="6099172"/>
                    <a:pt x="4940885" y="6091764"/>
                  </a:cubicBezTo>
                  <a:cubicBezTo>
                    <a:pt x="4950266" y="6089912"/>
                    <a:pt x="4956832" y="6089912"/>
                    <a:pt x="4962930" y="6091301"/>
                  </a:cubicBezTo>
                  <a:close/>
                  <a:moveTo>
                    <a:pt x="1894473" y="5675308"/>
                  </a:moveTo>
                  <a:cubicBezTo>
                    <a:pt x="1901615" y="5675308"/>
                    <a:pt x="1905188" y="5682293"/>
                    <a:pt x="1908760" y="5692771"/>
                  </a:cubicBezTo>
                  <a:cubicBezTo>
                    <a:pt x="1908760" y="5692771"/>
                    <a:pt x="1908760" y="5692771"/>
                    <a:pt x="1894473" y="5675308"/>
                  </a:cubicBezTo>
                  <a:close/>
                  <a:moveTo>
                    <a:pt x="5083759" y="5438769"/>
                  </a:moveTo>
                  <a:cubicBezTo>
                    <a:pt x="5072647" y="5449654"/>
                    <a:pt x="5076351" y="5453283"/>
                    <a:pt x="5076351" y="5464169"/>
                  </a:cubicBezTo>
                  <a:cubicBezTo>
                    <a:pt x="5076351" y="5453283"/>
                    <a:pt x="5080055" y="5446026"/>
                    <a:pt x="5083759" y="5438769"/>
                  </a:cubicBezTo>
                  <a:close/>
                  <a:moveTo>
                    <a:pt x="5259972" y="5310184"/>
                  </a:moveTo>
                  <a:cubicBezTo>
                    <a:pt x="5252467" y="5321297"/>
                    <a:pt x="5237458" y="5332410"/>
                    <a:pt x="5226201" y="5343522"/>
                  </a:cubicBezTo>
                  <a:cubicBezTo>
                    <a:pt x="5218697" y="5336114"/>
                    <a:pt x="5222449" y="5328705"/>
                    <a:pt x="5259972" y="5310184"/>
                  </a:cubicBezTo>
                  <a:close/>
                  <a:moveTo>
                    <a:pt x="2100851" y="5227633"/>
                  </a:moveTo>
                  <a:cubicBezTo>
                    <a:pt x="2149720" y="5265247"/>
                    <a:pt x="2187308" y="5265247"/>
                    <a:pt x="2239937" y="5329190"/>
                  </a:cubicBezTo>
                  <a:cubicBezTo>
                    <a:pt x="2285047" y="5299099"/>
                    <a:pt x="2262491" y="5321668"/>
                    <a:pt x="2315118" y="5355520"/>
                  </a:cubicBezTo>
                  <a:cubicBezTo>
                    <a:pt x="2288805" y="5404418"/>
                    <a:pt x="2288805" y="5344236"/>
                    <a:pt x="2251213" y="5347997"/>
                  </a:cubicBezTo>
                  <a:cubicBezTo>
                    <a:pt x="2251213" y="5415702"/>
                    <a:pt x="2315118" y="5468361"/>
                    <a:pt x="2348949" y="5449555"/>
                  </a:cubicBezTo>
                  <a:cubicBezTo>
                    <a:pt x="2330154" y="5306622"/>
                    <a:pt x="2386542" y="5479646"/>
                    <a:pt x="2409095" y="5393134"/>
                  </a:cubicBezTo>
                  <a:cubicBezTo>
                    <a:pt x="2469239" y="5385611"/>
                    <a:pt x="2499314" y="5547350"/>
                    <a:pt x="2480518" y="5562396"/>
                  </a:cubicBezTo>
                  <a:cubicBezTo>
                    <a:pt x="2390300" y="5584964"/>
                    <a:pt x="2315118" y="5645146"/>
                    <a:pt x="2239937" y="5600010"/>
                  </a:cubicBezTo>
                  <a:cubicBezTo>
                    <a:pt x="2142199" y="5505975"/>
                    <a:pt x="2149720" y="5306622"/>
                    <a:pt x="2100851" y="5227633"/>
                  </a:cubicBezTo>
                  <a:close/>
                  <a:moveTo>
                    <a:pt x="2441934" y="5189533"/>
                  </a:moveTo>
                  <a:cubicBezTo>
                    <a:pt x="2453158" y="5208677"/>
                    <a:pt x="2460642" y="5220163"/>
                    <a:pt x="2464385" y="5254621"/>
                  </a:cubicBezTo>
                  <a:cubicBezTo>
                    <a:pt x="2456901" y="5227820"/>
                    <a:pt x="2411997" y="5204848"/>
                    <a:pt x="2441934" y="5189533"/>
                  </a:cubicBezTo>
                  <a:close/>
                  <a:moveTo>
                    <a:pt x="5510797" y="5178421"/>
                  </a:moveTo>
                  <a:cubicBezTo>
                    <a:pt x="5510797" y="5178421"/>
                    <a:pt x="5510797" y="5178421"/>
                    <a:pt x="5466071" y="5208901"/>
                  </a:cubicBezTo>
                  <a:cubicBezTo>
                    <a:pt x="5466071" y="5208901"/>
                    <a:pt x="5466071" y="5208901"/>
                    <a:pt x="5466071" y="5201281"/>
                  </a:cubicBezTo>
                  <a:cubicBezTo>
                    <a:pt x="5447435" y="5239381"/>
                    <a:pt x="5357983" y="5227951"/>
                    <a:pt x="5339347" y="5254621"/>
                  </a:cubicBezTo>
                  <a:cubicBezTo>
                    <a:pt x="5361710" y="5216521"/>
                    <a:pt x="5462344" y="5193661"/>
                    <a:pt x="5510797" y="5178421"/>
                  </a:cubicBezTo>
                  <a:close/>
                  <a:moveTo>
                    <a:pt x="2431739" y="5118188"/>
                  </a:moveTo>
                  <a:cubicBezTo>
                    <a:pt x="2429862" y="5121944"/>
                    <a:pt x="2427043" y="5128518"/>
                    <a:pt x="2423289" y="5133682"/>
                  </a:cubicBezTo>
                  <a:lnTo>
                    <a:pt x="2421992" y="5134942"/>
                  </a:lnTo>
                  <a:close/>
                  <a:moveTo>
                    <a:pt x="2015123" y="4810120"/>
                  </a:moveTo>
                  <a:lnTo>
                    <a:pt x="2051636" y="4870445"/>
                  </a:lnTo>
                  <a:lnTo>
                    <a:pt x="2048461" y="4878383"/>
                  </a:lnTo>
                  <a:lnTo>
                    <a:pt x="2010361" y="4821232"/>
                  </a:lnTo>
                  <a:close/>
                  <a:moveTo>
                    <a:pt x="1924636" y="4468809"/>
                  </a:moveTo>
                  <a:cubicBezTo>
                    <a:pt x="1924636" y="4468809"/>
                    <a:pt x="1924636" y="4468809"/>
                    <a:pt x="1927811" y="4468809"/>
                  </a:cubicBezTo>
                  <a:cubicBezTo>
                    <a:pt x="1927811" y="4476218"/>
                    <a:pt x="1930986" y="4483626"/>
                    <a:pt x="1930986" y="4491034"/>
                  </a:cubicBezTo>
                  <a:cubicBezTo>
                    <a:pt x="1930986" y="4491034"/>
                    <a:pt x="1930986" y="4491034"/>
                    <a:pt x="1924636" y="4468809"/>
                  </a:cubicBezTo>
                  <a:close/>
                  <a:moveTo>
                    <a:pt x="846723" y="4397370"/>
                  </a:moveTo>
                  <a:cubicBezTo>
                    <a:pt x="854131" y="4412716"/>
                    <a:pt x="854131" y="4431899"/>
                    <a:pt x="857835" y="4443408"/>
                  </a:cubicBezTo>
                  <a:cubicBezTo>
                    <a:pt x="854131" y="4431899"/>
                    <a:pt x="850427" y="4416553"/>
                    <a:pt x="846723" y="4397370"/>
                  </a:cubicBezTo>
                  <a:close/>
                  <a:moveTo>
                    <a:pt x="1619836" y="4352921"/>
                  </a:moveTo>
                  <a:cubicBezTo>
                    <a:pt x="1631192" y="4371613"/>
                    <a:pt x="1669047" y="4427688"/>
                    <a:pt x="1650120" y="4468809"/>
                  </a:cubicBezTo>
                  <a:cubicBezTo>
                    <a:pt x="1619836" y="4394043"/>
                    <a:pt x="1638763" y="4423949"/>
                    <a:pt x="1619836" y="4352921"/>
                  </a:cubicBezTo>
                  <a:close/>
                  <a:moveTo>
                    <a:pt x="651168" y="4325933"/>
                  </a:moveTo>
                  <a:cubicBezTo>
                    <a:pt x="651168" y="4325933"/>
                    <a:pt x="651168" y="4325933"/>
                    <a:pt x="662420" y="4337199"/>
                  </a:cubicBezTo>
                  <a:cubicBezTo>
                    <a:pt x="669921" y="4340955"/>
                    <a:pt x="673672" y="4344710"/>
                    <a:pt x="677422" y="4348466"/>
                  </a:cubicBezTo>
                  <a:cubicBezTo>
                    <a:pt x="707428" y="4382265"/>
                    <a:pt x="737433" y="4408553"/>
                    <a:pt x="744935" y="4348466"/>
                  </a:cubicBezTo>
                  <a:cubicBezTo>
                    <a:pt x="771190" y="4431086"/>
                    <a:pt x="778691" y="4555017"/>
                    <a:pt x="831201" y="4532484"/>
                  </a:cubicBezTo>
                  <a:cubicBezTo>
                    <a:pt x="846203" y="4509951"/>
                    <a:pt x="857455" y="4483663"/>
                    <a:pt x="857455" y="4442353"/>
                  </a:cubicBezTo>
                  <a:cubicBezTo>
                    <a:pt x="887461" y="4570039"/>
                    <a:pt x="947472" y="4588816"/>
                    <a:pt x="969976" y="4708992"/>
                  </a:cubicBezTo>
                  <a:cubicBezTo>
                    <a:pt x="924968" y="4660171"/>
                    <a:pt x="819949" y="4472397"/>
                    <a:pt x="801195" y="4600083"/>
                  </a:cubicBezTo>
                  <a:cubicBezTo>
                    <a:pt x="801195" y="4600083"/>
                    <a:pt x="801195" y="4600083"/>
                    <a:pt x="902464" y="4663926"/>
                  </a:cubicBezTo>
                  <a:cubicBezTo>
                    <a:pt x="891212" y="4708992"/>
                    <a:pt x="864957" y="4652660"/>
                    <a:pt x="846203" y="4641393"/>
                  </a:cubicBezTo>
                  <a:cubicBezTo>
                    <a:pt x="816198" y="4652660"/>
                    <a:pt x="827450" y="4769080"/>
                    <a:pt x="864957" y="4780346"/>
                  </a:cubicBezTo>
                  <a:cubicBezTo>
                    <a:pt x="883710" y="4769080"/>
                    <a:pt x="864957" y="4693970"/>
                    <a:pt x="917466" y="4746547"/>
                  </a:cubicBezTo>
                  <a:cubicBezTo>
                    <a:pt x="917466" y="4746547"/>
                    <a:pt x="917466" y="4746547"/>
                    <a:pt x="1071244" y="4975631"/>
                  </a:cubicBezTo>
                  <a:cubicBezTo>
                    <a:pt x="1048740" y="4926810"/>
                    <a:pt x="1018735" y="4949343"/>
                    <a:pt x="1007483" y="4949343"/>
                  </a:cubicBezTo>
                  <a:cubicBezTo>
                    <a:pt x="1014984" y="5001919"/>
                    <a:pt x="1078746" y="5001919"/>
                    <a:pt x="1074995" y="5080784"/>
                  </a:cubicBezTo>
                  <a:cubicBezTo>
                    <a:pt x="1074995" y="5080784"/>
                    <a:pt x="1074995" y="5080784"/>
                    <a:pt x="992480" y="4998164"/>
                  </a:cubicBezTo>
                  <a:cubicBezTo>
                    <a:pt x="1071244" y="5200960"/>
                    <a:pt x="1003732" y="5129606"/>
                    <a:pt x="1108751" y="5302358"/>
                  </a:cubicBezTo>
                  <a:cubicBezTo>
                    <a:pt x="1108751" y="5302358"/>
                    <a:pt x="1108751" y="5302358"/>
                    <a:pt x="1097499" y="5298603"/>
                  </a:cubicBezTo>
                  <a:cubicBezTo>
                    <a:pt x="1123754" y="5362446"/>
                    <a:pt x="1153760" y="5482621"/>
                    <a:pt x="1206269" y="5531443"/>
                  </a:cubicBezTo>
                  <a:cubicBezTo>
                    <a:pt x="1206269" y="5531443"/>
                    <a:pt x="1206269" y="5531443"/>
                    <a:pt x="1157510" y="5542709"/>
                  </a:cubicBezTo>
                  <a:cubicBezTo>
                    <a:pt x="1273782" y="5602797"/>
                    <a:pt x="1150009" y="5602797"/>
                    <a:pt x="1221272" y="5726728"/>
                  </a:cubicBezTo>
                  <a:cubicBezTo>
                    <a:pt x="1221272" y="5726728"/>
                    <a:pt x="1221272" y="5726728"/>
                    <a:pt x="1210020" y="5704195"/>
                  </a:cubicBezTo>
                  <a:cubicBezTo>
                    <a:pt x="1236275" y="5786815"/>
                    <a:pt x="1195017" y="5756771"/>
                    <a:pt x="1161261" y="5760527"/>
                  </a:cubicBezTo>
                  <a:cubicBezTo>
                    <a:pt x="1172513" y="5891969"/>
                    <a:pt x="1315039" y="5876947"/>
                    <a:pt x="1311288" y="6015900"/>
                  </a:cubicBezTo>
                  <a:cubicBezTo>
                    <a:pt x="1277532" y="6019655"/>
                    <a:pt x="1262530" y="6068476"/>
                    <a:pt x="1232524" y="6064721"/>
                  </a:cubicBezTo>
                  <a:cubicBezTo>
                    <a:pt x="1236275" y="6030921"/>
                    <a:pt x="1228773" y="5978345"/>
                    <a:pt x="1202519" y="5948301"/>
                  </a:cubicBezTo>
                  <a:cubicBezTo>
                    <a:pt x="1138757" y="5940790"/>
                    <a:pt x="1228773" y="6091009"/>
                    <a:pt x="1150009" y="6027166"/>
                  </a:cubicBezTo>
                  <a:cubicBezTo>
                    <a:pt x="1153760" y="6083498"/>
                    <a:pt x="1146258" y="6132319"/>
                    <a:pt x="1150009" y="6184896"/>
                  </a:cubicBezTo>
                  <a:cubicBezTo>
                    <a:pt x="1150009" y="6184896"/>
                    <a:pt x="1150009" y="6184896"/>
                    <a:pt x="876209" y="5159650"/>
                  </a:cubicBezTo>
                  <a:cubicBezTo>
                    <a:pt x="872458" y="5163405"/>
                    <a:pt x="864957" y="5163405"/>
                    <a:pt x="857455" y="5155894"/>
                  </a:cubicBezTo>
                  <a:cubicBezTo>
                    <a:pt x="864957" y="5148383"/>
                    <a:pt x="864957" y="5140872"/>
                    <a:pt x="868707" y="5129606"/>
                  </a:cubicBezTo>
                  <a:cubicBezTo>
                    <a:pt x="868707" y="5129606"/>
                    <a:pt x="868707" y="5129606"/>
                    <a:pt x="804946" y="4896766"/>
                  </a:cubicBezTo>
                  <a:cubicBezTo>
                    <a:pt x="778691" y="4911788"/>
                    <a:pt x="756187" y="4806634"/>
                    <a:pt x="729932" y="4780346"/>
                  </a:cubicBezTo>
                  <a:cubicBezTo>
                    <a:pt x="759938" y="4814145"/>
                    <a:pt x="774940" y="4817901"/>
                    <a:pt x="782442" y="4810390"/>
                  </a:cubicBezTo>
                  <a:cubicBezTo>
                    <a:pt x="782442" y="4810390"/>
                    <a:pt x="782442" y="4810390"/>
                    <a:pt x="774940" y="4787857"/>
                  </a:cubicBezTo>
                  <a:cubicBezTo>
                    <a:pt x="774940" y="4787857"/>
                    <a:pt x="774940" y="4787857"/>
                    <a:pt x="748685" y="4724014"/>
                  </a:cubicBezTo>
                  <a:cubicBezTo>
                    <a:pt x="707428" y="4675192"/>
                    <a:pt x="726181" y="4457375"/>
                    <a:pt x="647417" y="4528729"/>
                  </a:cubicBezTo>
                  <a:cubicBezTo>
                    <a:pt x="636165" y="4483663"/>
                    <a:pt x="666170" y="4416064"/>
                    <a:pt x="632414" y="4352221"/>
                  </a:cubicBezTo>
                  <a:cubicBezTo>
                    <a:pt x="639915" y="4340955"/>
                    <a:pt x="647417" y="4337199"/>
                    <a:pt x="654918" y="4337199"/>
                  </a:cubicBezTo>
                  <a:cubicBezTo>
                    <a:pt x="654918" y="4337199"/>
                    <a:pt x="654918" y="4337199"/>
                    <a:pt x="651168" y="4325933"/>
                  </a:cubicBezTo>
                  <a:close/>
                  <a:moveTo>
                    <a:pt x="1935748" y="4295771"/>
                  </a:moveTo>
                  <a:lnTo>
                    <a:pt x="1973847" y="4356097"/>
                  </a:lnTo>
                  <a:lnTo>
                    <a:pt x="1969086" y="4364034"/>
                  </a:lnTo>
                  <a:close/>
                  <a:moveTo>
                    <a:pt x="628442" y="4240209"/>
                  </a:moveTo>
                  <a:cubicBezTo>
                    <a:pt x="628442" y="4240209"/>
                    <a:pt x="628442" y="4240209"/>
                    <a:pt x="651461" y="4325934"/>
                  </a:cubicBezTo>
                  <a:cubicBezTo>
                    <a:pt x="636115" y="4311026"/>
                    <a:pt x="620769" y="4296117"/>
                    <a:pt x="605423" y="4296117"/>
                  </a:cubicBezTo>
                  <a:cubicBezTo>
                    <a:pt x="605423" y="4258845"/>
                    <a:pt x="613097" y="4243936"/>
                    <a:pt x="628442" y="4240209"/>
                  </a:cubicBezTo>
                  <a:close/>
                  <a:moveTo>
                    <a:pt x="1714600" y="4157825"/>
                  </a:moveTo>
                  <a:cubicBezTo>
                    <a:pt x="1730553" y="4159702"/>
                    <a:pt x="1756829" y="4172840"/>
                    <a:pt x="1766213" y="4157825"/>
                  </a:cubicBezTo>
                  <a:cubicBezTo>
                    <a:pt x="1762460" y="4217886"/>
                    <a:pt x="1818763" y="4270440"/>
                    <a:pt x="1815009" y="4315486"/>
                  </a:cubicBezTo>
                  <a:cubicBezTo>
                    <a:pt x="1867561" y="4341763"/>
                    <a:pt x="1893836" y="4405578"/>
                    <a:pt x="1923865" y="4469393"/>
                  </a:cubicBezTo>
                  <a:cubicBezTo>
                    <a:pt x="1878823" y="4469393"/>
                    <a:pt x="1890082" y="4544470"/>
                    <a:pt x="1860052" y="4540716"/>
                  </a:cubicBezTo>
                  <a:cubicBezTo>
                    <a:pt x="1890082" y="4638316"/>
                    <a:pt x="1912604" y="4792223"/>
                    <a:pt x="1965155" y="4867300"/>
                  </a:cubicBezTo>
                  <a:cubicBezTo>
                    <a:pt x="1965155" y="4867300"/>
                    <a:pt x="1965155" y="4867300"/>
                    <a:pt x="1961403" y="4829762"/>
                  </a:cubicBezTo>
                  <a:cubicBezTo>
                    <a:pt x="1991430" y="4949885"/>
                    <a:pt x="2036473" y="4859793"/>
                    <a:pt x="2062749" y="4938623"/>
                  </a:cubicBezTo>
                  <a:lnTo>
                    <a:pt x="1972662" y="4964900"/>
                  </a:lnTo>
                  <a:cubicBezTo>
                    <a:pt x="2013952" y="5013700"/>
                    <a:pt x="2028967" y="5073761"/>
                    <a:pt x="2043980" y="5111300"/>
                  </a:cubicBezTo>
                  <a:cubicBezTo>
                    <a:pt x="1916357" y="5145084"/>
                    <a:pt x="1983924" y="4826008"/>
                    <a:pt x="1856300" y="4747177"/>
                  </a:cubicBezTo>
                  <a:cubicBezTo>
                    <a:pt x="1867561" y="4724654"/>
                    <a:pt x="1886327" y="4709639"/>
                    <a:pt x="1863808" y="4645824"/>
                  </a:cubicBezTo>
                  <a:cubicBezTo>
                    <a:pt x="1769967" y="4675855"/>
                    <a:pt x="1773721" y="4465640"/>
                    <a:pt x="1724924" y="4383055"/>
                  </a:cubicBezTo>
                  <a:cubicBezTo>
                    <a:pt x="1724924" y="4338009"/>
                    <a:pt x="1769967" y="4450624"/>
                    <a:pt x="1784981" y="4398071"/>
                  </a:cubicBezTo>
                  <a:cubicBezTo>
                    <a:pt x="1766213" y="4326748"/>
                    <a:pt x="1694895" y="4307978"/>
                    <a:pt x="1709909" y="4214133"/>
                  </a:cubicBezTo>
                  <a:cubicBezTo>
                    <a:pt x="1713663" y="4225394"/>
                    <a:pt x="1717416" y="4217886"/>
                    <a:pt x="1724924" y="4225394"/>
                  </a:cubicBezTo>
                  <a:cubicBezTo>
                    <a:pt x="1693018" y="4165333"/>
                    <a:pt x="1698648" y="4155948"/>
                    <a:pt x="1714600" y="4157825"/>
                  </a:cubicBezTo>
                  <a:close/>
                  <a:moveTo>
                    <a:pt x="586376" y="4086220"/>
                  </a:moveTo>
                  <a:cubicBezTo>
                    <a:pt x="608953" y="4086220"/>
                    <a:pt x="639058" y="4161059"/>
                    <a:pt x="650346" y="4112414"/>
                  </a:cubicBezTo>
                  <a:lnTo>
                    <a:pt x="687976" y="4235899"/>
                  </a:lnTo>
                  <a:cubicBezTo>
                    <a:pt x="672924" y="4243383"/>
                    <a:pt x="646583" y="4235899"/>
                    <a:pt x="627769" y="4239641"/>
                  </a:cubicBezTo>
                  <a:cubicBezTo>
                    <a:pt x="627769" y="4239641"/>
                    <a:pt x="627769" y="4239641"/>
                    <a:pt x="586376" y="4086220"/>
                  </a:cubicBezTo>
                  <a:close/>
                  <a:moveTo>
                    <a:pt x="1619836" y="4010021"/>
                  </a:moveTo>
                  <a:lnTo>
                    <a:pt x="1653172" y="4078284"/>
                  </a:lnTo>
                  <a:lnTo>
                    <a:pt x="1627773" y="4040184"/>
                  </a:lnTo>
                  <a:close/>
                  <a:moveTo>
                    <a:pt x="6435434" y="3853585"/>
                  </a:moveTo>
                  <a:cubicBezTo>
                    <a:pt x="6495431" y="4003725"/>
                    <a:pt x="6562927" y="3838571"/>
                    <a:pt x="6607924" y="4026246"/>
                  </a:cubicBezTo>
                  <a:cubicBezTo>
                    <a:pt x="6600424" y="3999972"/>
                    <a:pt x="6585425" y="4007479"/>
                    <a:pt x="6574176" y="4003725"/>
                  </a:cubicBezTo>
                  <a:cubicBezTo>
                    <a:pt x="6574176" y="4030000"/>
                    <a:pt x="6581676" y="4101316"/>
                    <a:pt x="6611674" y="4131344"/>
                  </a:cubicBezTo>
                  <a:cubicBezTo>
                    <a:pt x="6611674" y="4131344"/>
                    <a:pt x="6611674" y="4131344"/>
                    <a:pt x="6589175" y="4127591"/>
                  </a:cubicBezTo>
                  <a:cubicBezTo>
                    <a:pt x="6589175" y="4127591"/>
                    <a:pt x="6589175" y="4127591"/>
                    <a:pt x="6637922" y="4281484"/>
                  </a:cubicBezTo>
                  <a:cubicBezTo>
                    <a:pt x="6562927" y="4273977"/>
                    <a:pt x="6607924" y="4138851"/>
                    <a:pt x="6544178" y="4131344"/>
                  </a:cubicBezTo>
                  <a:cubicBezTo>
                    <a:pt x="6544178" y="4131344"/>
                    <a:pt x="6544178" y="4131344"/>
                    <a:pt x="6555427" y="4221428"/>
                  </a:cubicBezTo>
                  <a:cubicBezTo>
                    <a:pt x="6555427" y="4221428"/>
                    <a:pt x="6555427" y="4221428"/>
                    <a:pt x="6476682" y="4086302"/>
                  </a:cubicBezTo>
                  <a:cubicBezTo>
                    <a:pt x="6517929" y="4138851"/>
                    <a:pt x="6551677" y="4071288"/>
                    <a:pt x="6506680" y="4030000"/>
                  </a:cubicBezTo>
                  <a:cubicBezTo>
                    <a:pt x="6435434" y="4037507"/>
                    <a:pt x="6472932" y="4026246"/>
                    <a:pt x="6420435" y="3958683"/>
                  </a:cubicBezTo>
                  <a:cubicBezTo>
                    <a:pt x="6435434" y="3969944"/>
                    <a:pt x="6457933" y="3928655"/>
                    <a:pt x="6439184" y="3891120"/>
                  </a:cubicBezTo>
                  <a:cubicBezTo>
                    <a:pt x="6442934" y="3872353"/>
                    <a:pt x="6439184" y="3861092"/>
                    <a:pt x="6435434" y="3853585"/>
                  </a:cubicBezTo>
                  <a:close/>
                  <a:moveTo>
                    <a:pt x="1593957" y="3548058"/>
                  </a:moveTo>
                  <a:cubicBezTo>
                    <a:pt x="1593957" y="3548058"/>
                    <a:pt x="1593957" y="3548058"/>
                    <a:pt x="2052296" y="3886124"/>
                  </a:cubicBezTo>
                  <a:cubicBezTo>
                    <a:pt x="2149975" y="3957494"/>
                    <a:pt x="2097376" y="4179115"/>
                    <a:pt x="2168758" y="4231703"/>
                  </a:cubicBezTo>
                  <a:cubicBezTo>
                    <a:pt x="2127434" y="4209165"/>
                    <a:pt x="2093622" y="4273022"/>
                    <a:pt x="2127434" y="4340635"/>
                  </a:cubicBezTo>
                  <a:cubicBezTo>
                    <a:pt x="2146218" y="4348148"/>
                    <a:pt x="2146218" y="4325610"/>
                    <a:pt x="2153732" y="4306829"/>
                  </a:cubicBezTo>
                  <a:cubicBezTo>
                    <a:pt x="2146218" y="4438299"/>
                    <a:pt x="2168758" y="4614845"/>
                    <a:pt x="2266437" y="4671189"/>
                  </a:cubicBezTo>
                  <a:cubicBezTo>
                    <a:pt x="2266437" y="4671189"/>
                    <a:pt x="2266437" y="4671189"/>
                    <a:pt x="2183788" y="4633626"/>
                  </a:cubicBezTo>
                  <a:cubicBezTo>
                    <a:pt x="2240139" y="4720021"/>
                    <a:pt x="2255165" y="4780121"/>
                    <a:pt x="2319035" y="4832709"/>
                  </a:cubicBezTo>
                  <a:cubicBezTo>
                    <a:pt x="2307764" y="4832709"/>
                    <a:pt x="2292736" y="4813928"/>
                    <a:pt x="2281465" y="4821441"/>
                  </a:cubicBezTo>
                  <a:cubicBezTo>
                    <a:pt x="2258924" y="4885297"/>
                    <a:pt x="2345333" y="4934129"/>
                    <a:pt x="2337818" y="4994230"/>
                  </a:cubicBezTo>
                  <a:cubicBezTo>
                    <a:pt x="2337818" y="4994230"/>
                    <a:pt x="2337818" y="4994230"/>
                    <a:pt x="2311518" y="4956667"/>
                  </a:cubicBezTo>
                  <a:cubicBezTo>
                    <a:pt x="2292736" y="4952911"/>
                    <a:pt x="2307764" y="5005499"/>
                    <a:pt x="2319035" y="5035549"/>
                  </a:cubicBezTo>
                  <a:cubicBezTo>
                    <a:pt x="2334062" y="5069356"/>
                    <a:pt x="2397929" y="5140725"/>
                    <a:pt x="2405444" y="5061843"/>
                  </a:cubicBezTo>
                  <a:cubicBezTo>
                    <a:pt x="2405444" y="5061843"/>
                    <a:pt x="2405444" y="5061843"/>
                    <a:pt x="2409199" y="5140725"/>
                  </a:cubicBezTo>
                  <a:cubicBezTo>
                    <a:pt x="2412018" y="5141664"/>
                    <a:pt x="2414599" y="5141195"/>
                    <a:pt x="2416949" y="5139845"/>
                  </a:cubicBezTo>
                  <a:lnTo>
                    <a:pt x="2421992" y="5134942"/>
                  </a:lnTo>
                  <a:lnTo>
                    <a:pt x="2419785" y="5138730"/>
                  </a:lnTo>
                  <a:cubicBezTo>
                    <a:pt x="2402272" y="5194194"/>
                    <a:pt x="2449117" y="5295673"/>
                    <a:pt x="2386657" y="5302246"/>
                  </a:cubicBezTo>
                  <a:cubicBezTo>
                    <a:pt x="2337818" y="5260927"/>
                    <a:pt x="2307764" y="5275952"/>
                    <a:pt x="2273953" y="5193313"/>
                  </a:cubicBezTo>
                  <a:cubicBezTo>
                    <a:pt x="2341576" y="5099406"/>
                    <a:pt x="2213843" y="4994230"/>
                    <a:pt x="2198813" y="4870272"/>
                  </a:cubicBezTo>
                  <a:cubicBezTo>
                    <a:pt x="2153732" y="4847735"/>
                    <a:pt x="2146218" y="4862760"/>
                    <a:pt x="2116162" y="4791390"/>
                  </a:cubicBezTo>
                  <a:cubicBezTo>
                    <a:pt x="2183788" y="4791390"/>
                    <a:pt x="2202571" y="4930373"/>
                    <a:pt x="2247653" y="4840222"/>
                  </a:cubicBezTo>
                  <a:cubicBezTo>
                    <a:pt x="2247653" y="4772609"/>
                    <a:pt x="2213843" y="4663676"/>
                    <a:pt x="2138703" y="4652407"/>
                  </a:cubicBezTo>
                  <a:cubicBezTo>
                    <a:pt x="2210086" y="4840222"/>
                    <a:pt x="1999700" y="4663676"/>
                    <a:pt x="2082351" y="4843978"/>
                  </a:cubicBezTo>
                  <a:cubicBezTo>
                    <a:pt x="2059811" y="4806415"/>
                    <a:pt x="2014725" y="4795146"/>
                    <a:pt x="1988428" y="4731290"/>
                  </a:cubicBezTo>
                  <a:cubicBezTo>
                    <a:pt x="1977156" y="4614845"/>
                    <a:pt x="2146218" y="4889054"/>
                    <a:pt x="2071079" y="4652407"/>
                  </a:cubicBezTo>
                  <a:lnTo>
                    <a:pt x="1969646" y="4656164"/>
                  </a:lnTo>
                  <a:cubicBezTo>
                    <a:pt x="1958374" y="4603576"/>
                    <a:pt x="1939591" y="4532206"/>
                    <a:pt x="1932077" y="4490887"/>
                  </a:cubicBezTo>
                  <a:cubicBezTo>
                    <a:pt x="1958374" y="4554744"/>
                    <a:pt x="1992185" y="4614845"/>
                    <a:pt x="2048538" y="4633626"/>
                  </a:cubicBezTo>
                  <a:cubicBezTo>
                    <a:pt x="2037266" y="4543475"/>
                    <a:pt x="1977156" y="4370686"/>
                    <a:pt x="2022240" y="4351904"/>
                  </a:cubicBezTo>
                  <a:cubicBezTo>
                    <a:pt x="1875721" y="4149064"/>
                    <a:pt x="1665339" y="4032619"/>
                    <a:pt x="1541362" y="3810998"/>
                  </a:cubicBezTo>
                  <a:cubicBezTo>
                    <a:pt x="1522578" y="3709578"/>
                    <a:pt x="1593957" y="3702066"/>
                    <a:pt x="1635282" y="3735872"/>
                  </a:cubicBezTo>
                  <a:cubicBezTo>
                    <a:pt x="1605228" y="3634453"/>
                    <a:pt x="1563902" y="3672015"/>
                    <a:pt x="1515064" y="3615671"/>
                  </a:cubicBezTo>
                  <a:cubicBezTo>
                    <a:pt x="1590200" y="3668259"/>
                    <a:pt x="1575174" y="3649478"/>
                    <a:pt x="1627769" y="3593133"/>
                  </a:cubicBezTo>
                  <a:cubicBezTo>
                    <a:pt x="1620255" y="3578108"/>
                    <a:pt x="1608985" y="3563083"/>
                    <a:pt x="1593957" y="3548058"/>
                  </a:cubicBezTo>
                  <a:close/>
                  <a:moveTo>
                    <a:pt x="1529350" y="3500435"/>
                  </a:moveTo>
                  <a:cubicBezTo>
                    <a:pt x="1552322" y="3511426"/>
                    <a:pt x="1575292" y="3526078"/>
                    <a:pt x="1594437" y="3548059"/>
                  </a:cubicBezTo>
                  <a:cubicBezTo>
                    <a:pt x="1594437" y="3548059"/>
                    <a:pt x="1594437" y="3548059"/>
                    <a:pt x="1529350" y="3500435"/>
                  </a:cubicBezTo>
                  <a:close/>
                  <a:moveTo>
                    <a:pt x="1481725" y="3489323"/>
                  </a:moveTo>
                  <a:cubicBezTo>
                    <a:pt x="1481725" y="3489323"/>
                    <a:pt x="1481725" y="3489323"/>
                    <a:pt x="1481725" y="3506785"/>
                  </a:cubicBezTo>
                  <a:cubicBezTo>
                    <a:pt x="1481725" y="3506785"/>
                    <a:pt x="1481725" y="3506785"/>
                    <a:pt x="1457912" y="3503293"/>
                  </a:cubicBezTo>
                  <a:cubicBezTo>
                    <a:pt x="1461881" y="3496308"/>
                    <a:pt x="1469819" y="3489323"/>
                    <a:pt x="1481725" y="3489323"/>
                  </a:cubicBezTo>
                  <a:close/>
                  <a:moveTo>
                    <a:pt x="5876294" y="3477406"/>
                  </a:moveTo>
                  <a:cubicBezTo>
                    <a:pt x="5951278" y="3462334"/>
                    <a:pt x="5977522" y="3658237"/>
                    <a:pt x="5947529" y="3714747"/>
                  </a:cubicBezTo>
                  <a:cubicBezTo>
                    <a:pt x="5913786" y="3624331"/>
                    <a:pt x="5820056" y="3609261"/>
                    <a:pt x="5801310" y="3492475"/>
                  </a:cubicBezTo>
                  <a:cubicBezTo>
                    <a:pt x="5898789" y="3500009"/>
                    <a:pt x="5861297" y="3643167"/>
                    <a:pt x="5951278" y="3594192"/>
                  </a:cubicBezTo>
                  <a:cubicBezTo>
                    <a:pt x="5940030" y="3530147"/>
                    <a:pt x="5917535" y="3507544"/>
                    <a:pt x="5876294" y="3477406"/>
                  </a:cubicBezTo>
                  <a:close/>
                  <a:moveTo>
                    <a:pt x="6292866" y="3468392"/>
                  </a:moveTo>
                  <a:cubicBezTo>
                    <a:pt x="6325261" y="3464791"/>
                    <a:pt x="6337171" y="3571342"/>
                    <a:pt x="6386457" y="3571342"/>
                  </a:cubicBezTo>
                  <a:cubicBezTo>
                    <a:pt x="6386457" y="3552535"/>
                    <a:pt x="6371436" y="3533728"/>
                    <a:pt x="6367681" y="3526206"/>
                  </a:cubicBezTo>
                  <a:cubicBezTo>
                    <a:pt x="6375191" y="3466025"/>
                    <a:pt x="6416497" y="3541251"/>
                    <a:pt x="6439027" y="3533728"/>
                  </a:cubicBezTo>
                  <a:cubicBezTo>
                    <a:pt x="6439027" y="3533728"/>
                    <a:pt x="6439027" y="3533728"/>
                    <a:pt x="6450292" y="3650331"/>
                  </a:cubicBezTo>
                  <a:cubicBezTo>
                    <a:pt x="6450292" y="3650331"/>
                    <a:pt x="6450292" y="3650331"/>
                    <a:pt x="6540414" y="3695468"/>
                  </a:cubicBezTo>
                  <a:cubicBezTo>
                    <a:pt x="6562944" y="3560058"/>
                    <a:pt x="6559189" y="3680422"/>
                    <a:pt x="6608004" y="3601433"/>
                  </a:cubicBezTo>
                  <a:cubicBezTo>
                    <a:pt x="6589229" y="3657854"/>
                    <a:pt x="6668085" y="3774457"/>
                    <a:pt x="6604249" y="3834639"/>
                  </a:cubicBezTo>
                  <a:cubicBezTo>
                    <a:pt x="6604249" y="3834639"/>
                    <a:pt x="6604249" y="3834639"/>
                    <a:pt x="6476578" y="3733081"/>
                  </a:cubicBezTo>
                  <a:cubicBezTo>
                    <a:pt x="6484088" y="3759411"/>
                    <a:pt x="6484088" y="3785741"/>
                    <a:pt x="6506618" y="3804548"/>
                  </a:cubicBezTo>
                  <a:cubicBezTo>
                    <a:pt x="6506618" y="3804548"/>
                    <a:pt x="6506618" y="3804548"/>
                    <a:pt x="6427762" y="3830877"/>
                  </a:cubicBezTo>
                  <a:cubicBezTo>
                    <a:pt x="6427762" y="3830877"/>
                    <a:pt x="6427762" y="3830877"/>
                    <a:pt x="6435272" y="3849684"/>
                  </a:cubicBezTo>
                  <a:cubicBezTo>
                    <a:pt x="6420252" y="3819593"/>
                    <a:pt x="6386457" y="3827116"/>
                    <a:pt x="6371436" y="3804548"/>
                  </a:cubicBezTo>
                  <a:cubicBezTo>
                    <a:pt x="6382702" y="3763172"/>
                    <a:pt x="6378947" y="3702990"/>
                    <a:pt x="6363926" y="3620240"/>
                  </a:cubicBezTo>
                  <a:cubicBezTo>
                    <a:pt x="6307601" y="3578865"/>
                    <a:pt x="6315111" y="3560058"/>
                    <a:pt x="6277560" y="3477311"/>
                  </a:cubicBezTo>
                  <a:cubicBezTo>
                    <a:pt x="6283193" y="3471666"/>
                    <a:pt x="6288239" y="3468905"/>
                    <a:pt x="6292866" y="3468392"/>
                  </a:cubicBezTo>
                  <a:close/>
                  <a:moveTo>
                    <a:pt x="1481725" y="3465511"/>
                  </a:moveTo>
                  <a:lnTo>
                    <a:pt x="1482469" y="3466056"/>
                  </a:lnTo>
                  <a:cubicBezTo>
                    <a:pt x="1484701" y="3467693"/>
                    <a:pt x="1493631" y="3474242"/>
                    <a:pt x="1529350" y="3500435"/>
                  </a:cubicBezTo>
                  <a:cubicBezTo>
                    <a:pt x="1511033" y="3492674"/>
                    <a:pt x="1492715" y="3488794"/>
                    <a:pt x="1481725" y="3488794"/>
                  </a:cubicBezTo>
                  <a:cubicBezTo>
                    <a:pt x="1481725" y="3484913"/>
                    <a:pt x="1481725" y="3480063"/>
                    <a:pt x="1481725" y="3475696"/>
                  </a:cubicBezTo>
                  <a:close/>
                  <a:moveTo>
                    <a:pt x="5744160" y="3451223"/>
                  </a:moveTo>
                  <a:lnTo>
                    <a:pt x="5782259" y="3506787"/>
                  </a:lnTo>
                  <a:lnTo>
                    <a:pt x="5777497" y="3519486"/>
                  </a:lnTo>
                  <a:lnTo>
                    <a:pt x="5736222" y="3459162"/>
                  </a:lnTo>
                  <a:close/>
                  <a:moveTo>
                    <a:pt x="5823535" y="3357562"/>
                  </a:moveTo>
                  <a:lnTo>
                    <a:pt x="5831472" y="3368676"/>
                  </a:lnTo>
                  <a:lnTo>
                    <a:pt x="5823535" y="3360736"/>
                  </a:lnTo>
                  <a:close/>
                  <a:moveTo>
                    <a:pt x="6288672" y="3281362"/>
                  </a:moveTo>
                  <a:cubicBezTo>
                    <a:pt x="6296292" y="3289157"/>
                    <a:pt x="6303912" y="3304742"/>
                    <a:pt x="6307722" y="3324226"/>
                  </a:cubicBezTo>
                  <a:cubicBezTo>
                    <a:pt x="6307722" y="3324226"/>
                    <a:pt x="6307722" y="3324226"/>
                    <a:pt x="6288672" y="3281362"/>
                  </a:cubicBezTo>
                  <a:close/>
                  <a:moveTo>
                    <a:pt x="6132039" y="3278190"/>
                  </a:moveTo>
                  <a:cubicBezTo>
                    <a:pt x="6132039" y="3278190"/>
                    <a:pt x="6132039" y="3278190"/>
                    <a:pt x="6161672" y="3349628"/>
                  </a:cubicBezTo>
                  <a:cubicBezTo>
                    <a:pt x="6154264" y="3323310"/>
                    <a:pt x="6139448" y="3330828"/>
                    <a:pt x="6128335" y="3327069"/>
                  </a:cubicBezTo>
                  <a:close/>
                  <a:moveTo>
                    <a:pt x="1226138" y="3278186"/>
                  </a:moveTo>
                  <a:cubicBezTo>
                    <a:pt x="1226138" y="3278186"/>
                    <a:pt x="1226138" y="3278186"/>
                    <a:pt x="1271165" y="3308265"/>
                  </a:cubicBezTo>
                  <a:cubicBezTo>
                    <a:pt x="1271165" y="3308265"/>
                    <a:pt x="1271165" y="3308265"/>
                    <a:pt x="1308688" y="3421059"/>
                  </a:cubicBezTo>
                  <a:cubicBezTo>
                    <a:pt x="1271165" y="3368423"/>
                    <a:pt x="1248651" y="3315785"/>
                    <a:pt x="1226138" y="3278186"/>
                  </a:cubicBezTo>
                  <a:close/>
                  <a:moveTo>
                    <a:pt x="654637" y="3275011"/>
                  </a:moveTo>
                  <a:cubicBezTo>
                    <a:pt x="658341" y="3275011"/>
                    <a:pt x="662046" y="3275011"/>
                    <a:pt x="662046" y="3275011"/>
                  </a:cubicBezTo>
                  <a:lnTo>
                    <a:pt x="687974" y="3297236"/>
                  </a:lnTo>
                  <a:cubicBezTo>
                    <a:pt x="687974" y="3297236"/>
                    <a:pt x="687974" y="3297236"/>
                    <a:pt x="654637" y="3275011"/>
                  </a:cubicBezTo>
                  <a:close/>
                  <a:moveTo>
                    <a:pt x="6161477" y="3233580"/>
                  </a:moveTo>
                  <a:cubicBezTo>
                    <a:pt x="6183608" y="3223698"/>
                    <a:pt x="6184824" y="3314698"/>
                    <a:pt x="6217235" y="3304813"/>
                  </a:cubicBezTo>
                  <a:cubicBezTo>
                    <a:pt x="6183898" y="3327402"/>
                    <a:pt x="6172785" y="3263402"/>
                    <a:pt x="6150560" y="3244580"/>
                  </a:cubicBezTo>
                  <a:cubicBezTo>
                    <a:pt x="6154727" y="3238464"/>
                    <a:pt x="6158316" y="3234991"/>
                    <a:pt x="6161477" y="3233580"/>
                  </a:cubicBezTo>
                  <a:close/>
                  <a:moveTo>
                    <a:pt x="6383158" y="3135315"/>
                  </a:moveTo>
                  <a:cubicBezTo>
                    <a:pt x="6495459" y="3221618"/>
                    <a:pt x="6544122" y="3322933"/>
                    <a:pt x="6607759" y="3469263"/>
                  </a:cubicBezTo>
                  <a:cubicBezTo>
                    <a:pt x="6600273" y="3548059"/>
                    <a:pt x="6555352" y="3435493"/>
                    <a:pt x="6536635" y="3495528"/>
                  </a:cubicBezTo>
                  <a:cubicBezTo>
                    <a:pt x="6536635" y="3450502"/>
                    <a:pt x="6506689" y="3405474"/>
                    <a:pt x="6480485" y="3427987"/>
                  </a:cubicBezTo>
                  <a:cubicBezTo>
                    <a:pt x="6487972" y="3461761"/>
                    <a:pt x="6510432" y="3484274"/>
                    <a:pt x="6521662" y="3503033"/>
                  </a:cubicBezTo>
                  <a:cubicBezTo>
                    <a:pt x="6502945" y="3518044"/>
                    <a:pt x="6469255" y="3476767"/>
                    <a:pt x="6461768" y="3510538"/>
                  </a:cubicBezTo>
                  <a:cubicBezTo>
                    <a:pt x="6435565" y="3473015"/>
                    <a:pt x="6443051" y="3367953"/>
                    <a:pt x="6383158" y="3379210"/>
                  </a:cubicBezTo>
                  <a:cubicBezTo>
                    <a:pt x="6416848" y="3540555"/>
                    <a:pt x="6323264" y="3364204"/>
                    <a:pt x="6304547" y="3360448"/>
                  </a:cubicBezTo>
                  <a:cubicBezTo>
                    <a:pt x="6312034" y="3352947"/>
                    <a:pt x="6312034" y="3337938"/>
                    <a:pt x="6308291" y="3322933"/>
                  </a:cubicBezTo>
                  <a:cubicBezTo>
                    <a:pt x="6334494" y="3382961"/>
                    <a:pt x="6356954" y="3439247"/>
                    <a:pt x="6379414" y="3341686"/>
                  </a:cubicBezTo>
                  <a:cubicBezTo>
                    <a:pt x="6379414" y="3341686"/>
                    <a:pt x="6379414" y="3341686"/>
                    <a:pt x="6360698" y="3157830"/>
                  </a:cubicBezTo>
                  <a:cubicBezTo>
                    <a:pt x="6375671" y="3240377"/>
                    <a:pt x="6420591" y="3277904"/>
                    <a:pt x="6398131" y="3371704"/>
                  </a:cubicBezTo>
                  <a:cubicBezTo>
                    <a:pt x="6398131" y="3371704"/>
                    <a:pt x="6398131" y="3371704"/>
                    <a:pt x="6458025" y="3386711"/>
                  </a:cubicBezTo>
                  <a:cubicBezTo>
                    <a:pt x="6461768" y="3311673"/>
                    <a:pt x="6416848" y="3217866"/>
                    <a:pt x="6383158" y="3135315"/>
                  </a:cubicBezTo>
                  <a:close/>
                  <a:moveTo>
                    <a:pt x="5579060" y="3082702"/>
                  </a:moveTo>
                  <a:cubicBezTo>
                    <a:pt x="5582764" y="3074988"/>
                    <a:pt x="5597581" y="3086555"/>
                    <a:pt x="5612397" y="3101978"/>
                  </a:cubicBezTo>
                  <a:cubicBezTo>
                    <a:pt x="5604989" y="3094268"/>
                    <a:pt x="5593877" y="3086555"/>
                    <a:pt x="5579060" y="3082702"/>
                  </a:cubicBezTo>
                  <a:close/>
                  <a:moveTo>
                    <a:pt x="1342610" y="3060699"/>
                  </a:moveTo>
                  <a:cubicBezTo>
                    <a:pt x="1342610" y="3060699"/>
                    <a:pt x="1342610" y="3060699"/>
                    <a:pt x="1425327" y="3368056"/>
                  </a:cubicBezTo>
                  <a:cubicBezTo>
                    <a:pt x="1414047" y="3368056"/>
                    <a:pt x="1395248" y="3364306"/>
                    <a:pt x="1387728" y="3338071"/>
                  </a:cubicBezTo>
                  <a:cubicBezTo>
                    <a:pt x="1407468" y="3413503"/>
                    <a:pt x="1455993" y="3397106"/>
                    <a:pt x="1475373" y="3442049"/>
                  </a:cubicBezTo>
                  <a:lnTo>
                    <a:pt x="1481725" y="3465511"/>
                  </a:lnTo>
                  <a:lnTo>
                    <a:pt x="1478435" y="3463051"/>
                  </a:lnTo>
                  <a:cubicBezTo>
                    <a:pt x="1468565" y="3455672"/>
                    <a:pt x="1429087" y="3426154"/>
                    <a:pt x="1271173" y="3308084"/>
                  </a:cubicBezTo>
                  <a:cubicBezTo>
                    <a:pt x="1271173" y="3308084"/>
                    <a:pt x="1271173" y="3308084"/>
                    <a:pt x="1267413" y="3304336"/>
                  </a:cubicBezTo>
                  <a:cubicBezTo>
                    <a:pt x="1305012" y="3345568"/>
                    <a:pt x="1372689" y="3274349"/>
                    <a:pt x="1312531" y="3214378"/>
                  </a:cubicBezTo>
                  <a:cubicBezTo>
                    <a:pt x="1312531" y="3214378"/>
                    <a:pt x="1312531" y="3214378"/>
                    <a:pt x="1350130" y="3229370"/>
                  </a:cubicBezTo>
                  <a:cubicBezTo>
                    <a:pt x="1320051" y="3225622"/>
                    <a:pt x="1278693" y="3150657"/>
                    <a:pt x="1293732" y="3116922"/>
                  </a:cubicBezTo>
                  <a:cubicBezTo>
                    <a:pt x="1323811" y="3173147"/>
                    <a:pt x="1323811" y="3075692"/>
                    <a:pt x="1342610" y="3060699"/>
                  </a:cubicBezTo>
                  <a:close/>
                  <a:moveTo>
                    <a:pt x="1578561" y="2662234"/>
                  </a:moveTo>
                  <a:cubicBezTo>
                    <a:pt x="1578561" y="2662234"/>
                    <a:pt x="1578561" y="2662234"/>
                    <a:pt x="1589990" y="2730497"/>
                  </a:cubicBezTo>
                  <a:cubicBezTo>
                    <a:pt x="1597611" y="2711535"/>
                    <a:pt x="1589990" y="2688781"/>
                    <a:pt x="1578561" y="2662234"/>
                  </a:cubicBezTo>
                  <a:close/>
                  <a:moveTo>
                    <a:pt x="951498" y="2647946"/>
                  </a:moveTo>
                  <a:cubicBezTo>
                    <a:pt x="951498" y="2647946"/>
                    <a:pt x="951498" y="2647946"/>
                    <a:pt x="959435" y="2700334"/>
                  </a:cubicBezTo>
                  <a:cubicBezTo>
                    <a:pt x="959435" y="2692850"/>
                    <a:pt x="959435" y="2677882"/>
                    <a:pt x="955467" y="2655430"/>
                  </a:cubicBezTo>
                  <a:cubicBezTo>
                    <a:pt x="955467" y="2655430"/>
                    <a:pt x="955467" y="2655430"/>
                    <a:pt x="951498" y="2647946"/>
                  </a:cubicBezTo>
                  <a:close/>
                  <a:moveTo>
                    <a:pt x="989332" y="2606194"/>
                  </a:moveTo>
                  <a:cubicBezTo>
                    <a:pt x="921729" y="2677548"/>
                    <a:pt x="1056934" y="2808991"/>
                    <a:pt x="1019377" y="2925415"/>
                  </a:cubicBezTo>
                  <a:cubicBezTo>
                    <a:pt x="1015621" y="2880346"/>
                    <a:pt x="996843" y="2846546"/>
                    <a:pt x="978064" y="2816502"/>
                  </a:cubicBezTo>
                  <a:cubicBezTo>
                    <a:pt x="989332" y="2914147"/>
                    <a:pt x="1004354" y="3015546"/>
                    <a:pt x="1023133" y="3128214"/>
                  </a:cubicBezTo>
                  <a:cubicBezTo>
                    <a:pt x="1023133" y="3128214"/>
                    <a:pt x="1023133" y="3128214"/>
                    <a:pt x="1049422" y="3146990"/>
                  </a:cubicBezTo>
                  <a:cubicBezTo>
                    <a:pt x="1038155" y="3071879"/>
                    <a:pt x="1030644" y="3019301"/>
                    <a:pt x="1034400" y="3011792"/>
                  </a:cubicBezTo>
                  <a:cubicBezTo>
                    <a:pt x="1049422" y="3109434"/>
                    <a:pt x="1117025" y="3180787"/>
                    <a:pt x="1177116" y="3169522"/>
                  </a:cubicBezTo>
                  <a:cubicBezTo>
                    <a:pt x="1177116" y="3169522"/>
                    <a:pt x="1177116" y="3169522"/>
                    <a:pt x="1177116" y="3154500"/>
                  </a:cubicBezTo>
                  <a:cubicBezTo>
                    <a:pt x="1177116" y="3154500"/>
                    <a:pt x="1177116" y="3154500"/>
                    <a:pt x="1188207" y="3167175"/>
                  </a:cubicBezTo>
                  <a:lnTo>
                    <a:pt x="1202262" y="3183238"/>
                  </a:lnTo>
                  <a:lnTo>
                    <a:pt x="1201062" y="3173575"/>
                  </a:lnTo>
                  <a:cubicBezTo>
                    <a:pt x="1200007" y="3165077"/>
                    <a:pt x="1198160" y="3150204"/>
                    <a:pt x="1194928" y="3124177"/>
                  </a:cubicBezTo>
                  <a:lnTo>
                    <a:pt x="1191293" y="3094904"/>
                  </a:lnTo>
                  <a:lnTo>
                    <a:pt x="1168152" y="3108378"/>
                  </a:lnTo>
                  <a:cubicBezTo>
                    <a:pt x="1115264" y="3116594"/>
                    <a:pt x="1083223" y="2969540"/>
                    <a:pt x="1056934" y="2989257"/>
                  </a:cubicBezTo>
                  <a:cubicBezTo>
                    <a:pt x="1056934" y="2989257"/>
                    <a:pt x="1056934" y="2989257"/>
                    <a:pt x="1049422" y="2891615"/>
                  </a:cubicBezTo>
                  <a:cubicBezTo>
                    <a:pt x="1083223" y="2887859"/>
                    <a:pt x="1109514" y="3083146"/>
                    <a:pt x="1147070" y="2985501"/>
                  </a:cubicBezTo>
                  <a:cubicBezTo>
                    <a:pt x="1079468" y="2827769"/>
                    <a:pt x="1102002" y="2745149"/>
                    <a:pt x="989332" y="2606194"/>
                  </a:cubicBezTo>
                  <a:close/>
                  <a:moveTo>
                    <a:pt x="1538030" y="2565399"/>
                  </a:moveTo>
                  <a:cubicBezTo>
                    <a:pt x="1538030" y="2565399"/>
                    <a:pt x="1538030" y="2565399"/>
                    <a:pt x="1631957" y="2580406"/>
                  </a:cubicBezTo>
                  <a:cubicBezTo>
                    <a:pt x="1703341" y="2771746"/>
                    <a:pt x="1695826" y="2846779"/>
                    <a:pt x="1744668" y="3019362"/>
                  </a:cubicBezTo>
                  <a:cubicBezTo>
                    <a:pt x="1737155" y="3034368"/>
                    <a:pt x="1725884" y="3015609"/>
                    <a:pt x="1718367" y="3008105"/>
                  </a:cubicBezTo>
                  <a:cubicBezTo>
                    <a:pt x="1759697" y="3124411"/>
                    <a:pt x="1789755" y="3311996"/>
                    <a:pt x="1853625" y="3390781"/>
                  </a:cubicBezTo>
                  <a:cubicBezTo>
                    <a:pt x="1861137" y="3428303"/>
                    <a:pt x="1861137" y="3537099"/>
                    <a:pt x="1827324" y="3507086"/>
                  </a:cubicBezTo>
                  <a:cubicBezTo>
                    <a:pt x="1838594" y="3522095"/>
                    <a:pt x="1853625" y="3540851"/>
                    <a:pt x="1853625" y="3563362"/>
                  </a:cubicBezTo>
                  <a:cubicBezTo>
                    <a:pt x="1827324" y="3578369"/>
                    <a:pt x="1834840" y="3518342"/>
                    <a:pt x="1808539" y="3522095"/>
                  </a:cubicBezTo>
                  <a:cubicBezTo>
                    <a:pt x="1808539" y="3540851"/>
                    <a:pt x="1804781" y="3548355"/>
                    <a:pt x="1816052" y="3552107"/>
                  </a:cubicBezTo>
                  <a:cubicBezTo>
                    <a:pt x="1782239" y="3529596"/>
                    <a:pt x="1722124" y="3608383"/>
                    <a:pt x="1688313" y="3473321"/>
                  </a:cubicBezTo>
                  <a:cubicBezTo>
                    <a:pt x="1744668" y="3402039"/>
                    <a:pt x="1722124" y="3563362"/>
                    <a:pt x="1789755" y="3510839"/>
                  </a:cubicBezTo>
                  <a:cubicBezTo>
                    <a:pt x="1778482" y="3465818"/>
                    <a:pt x="1752182" y="3480825"/>
                    <a:pt x="1740911" y="3480825"/>
                  </a:cubicBezTo>
                  <a:cubicBezTo>
                    <a:pt x="1725884" y="3420795"/>
                    <a:pt x="1748425" y="3417044"/>
                    <a:pt x="1767208" y="3417044"/>
                  </a:cubicBezTo>
                  <a:cubicBezTo>
                    <a:pt x="1737155" y="3402039"/>
                    <a:pt x="1752182" y="3319501"/>
                    <a:pt x="1707100" y="3300743"/>
                  </a:cubicBezTo>
                  <a:cubicBezTo>
                    <a:pt x="1669527" y="3191940"/>
                    <a:pt x="1767208" y="3293237"/>
                    <a:pt x="1748425" y="3218203"/>
                  </a:cubicBezTo>
                  <a:cubicBezTo>
                    <a:pt x="1748425" y="3218203"/>
                    <a:pt x="1748425" y="3218203"/>
                    <a:pt x="1658255" y="3199446"/>
                  </a:cubicBezTo>
                  <a:cubicBezTo>
                    <a:pt x="1658255" y="3199446"/>
                    <a:pt x="1658255" y="3199446"/>
                    <a:pt x="1639471" y="3075638"/>
                  </a:cubicBezTo>
                  <a:cubicBezTo>
                    <a:pt x="1568084" y="2910561"/>
                    <a:pt x="1507973" y="3135666"/>
                    <a:pt x="1410289" y="2948077"/>
                  </a:cubicBezTo>
                  <a:cubicBezTo>
                    <a:pt x="1459132" y="2963085"/>
                    <a:pt x="1507973" y="2865539"/>
                    <a:pt x="1500459" y="2771746"/>
                  </a:cubicBezTo>
                  <a:cubicBezTo>
                    <a:pt x="1519245" y="2824269"/>
                    <a:pt x="1598142" y="2914312"/>
                    <a:pt x="1594385" y="2989348"/>
                  </a:cubicBezTo>
                  <a:cubicBezTo>
                    <a:pt x="1628197" y="2873041"/>
                    <a:pt x="1635714" y="3128162"/>
                    <a:pt x="1695826" y="3056879"/>
                  </a:cubicBezTo>
                  <a:cubicBezTo>
                    <a:pt x="1646983" y="3015609"/>
                    <a:pt x="1620685" y="2933072"/>
                    <a:pt x="1620685" y="2865539"/>
                  </a:cubicBezTo>
                  <a:cubicBezTo>
                    <a:pt x="1620685" y="2865539"/>
                    <a:pt x="1620685" y="2865539"/>
                    <a:pt x="1635714" y="2884298"/>
                  </a:cubicBezTo>
                  <a:cubicBezTo>
                    <a:pt x="1624442" y="2813015"/>
                    <a:pt x="1530516" y="2783001"/>
                    <a:pt x="1534273" y="2677952"/>
                  </a:cubicBezTo>
                  <a:cubicBezTo>
                    <a:pt x="1519245" y="2632931"/>
                    <a:pt x="1545544" y="2636682"/>
                    <a:pt x="1568084" y="2640434"/>
                  </a:cubicBezTo>
                  <a:cubicBezTo>
                    <a:pt x="1545544" y="2602917"/>
                    <a:pt x="1519245" y="2572902"/>
                    <a:pt x="1538030" y="2565399"/>
                  </a:cubicBezTo>
                  <a:close/>
                  <a:moveTo>
                    <a:pt x="162515" y="2516186"/>
                  </a:moveTo>
                  <a:lnTo>
                    <a:pt x="211242" y="2531204"/>
                  </a:lnTo>
                  <a:cubicBezTo>
                    <a:pt x="211242" y="2531204"/>
                    <a:pt x="211242" y="2531204"/>
                    <a:pt x="331187" y="2621306"/>
                  </a:cubicBezTo>
                  <a:cubicBezTo>
                    <a:pt x="338683" y="2632568"/>
                    <a:pt x="342431" y="2640077"/>
                    <a:pt x="349928" y="2655094"/>
                  </a:cubicBezTo>
                  <a:cubicBezTo>
                    <a:pt x="391159" y="2685128"/>
                    <a:pt x="432390" y="2707654"/>
                    <a:pt x="413648" y="2794001"/>
                  </a:cubicBezTo>
                  <a:cubicBezTo>
                    <a:pt x="334935" y="2685128"/>
                    <a:pt x="319942" y="2737687"/>
                    <a:pt x="233732" y="2681374"/>
                  </a:cubicBezTo>
                  <a:cubicBezTo>
                    <a:pt x="233732" y="2681374"/>
                    <a:pt x="233732" y="2681374"/>
                    <a:pt x="244976" y="2707654"/>
                  </a:cubicBezTo>
                  <a:cubicBezTo>
                    <a:pt x="237480" y="2726423"/>
                    <a:pt x="214990" y="2677620"/>
                    <a:pt x="207494" y="2670111"/>
                  </a:cubicBezTo>
                  <a:cubicBezTo>
                    <a:pt x="241228" y="2692636"/>
                    <a:pt x="218739" y="2628816"/>
                    <a:pt x="244976" y="2640077"/>
                  </a:cubicBezTo>
                  <a:cubicBezTo>
                    <a:pt x="244976" y="2640077"/>
                    <a:pt x="244976" y="2640077"/>
                    <a:pt x="162515" y="2516186"/>
                  </a:cubicBezTo>
                  <a:close/>
                  <a:moveTo>
                    <a:pt x="924511" y="2486021"/>
                  </a:moveTo>
                  <a:cubicBezTo>
                    <a:pt x="924511" y="2486021"/>
                    <a:pt x="924511" y="2486021"/>
                    <a:pt x="932083" y="2535234"/>
                  </a:cubicBezTo>
                  <a:cubicBezTo>
                    <a:pt x="951010" y="2527663"/>
                    <a:pt x="966152" y="2516306"/>
                    <a:pt x="973723" y="2493592"/>
                  </a:cubicBezTo>
                  <a:cubicBezTo>
                    <a:pt x="973723" y="2493592"/>
                    <a:pt x="973723" y="2493592"/>
                    <a:pt x="924511" y="2486021"/>
                  </a:cubicBezTo>
                  <a:close/>
                  <a:moveTo>
                    <a:pt x="6180722" y="2370134"/>
                  </a:moveTo>
                  <a:lnTo>
                    <a:pt x="6187072" y="2376484"/>
                  </a:lnTo>
                  <a:lnTo>
                    <a:pt x="6187072" y="2381247"/>
                  </a:lnTo>
                  <a:close/>
                  <a:moveTo>
                    <a:pt x="83139" y="2174874"/>
                  </a:moveTo>
                  <a:lnTo>
                    <a:pt x="124414" y="2230437"/>
                  </a:lnTo>
                  <a:lnTo>
                    <a:pt x="118064" y="2249488"/>
                  </a:lnTo>
                  <a:lnTo>
                    <a:pt x="76789" y="2192337"/>
                  </a:lnTo>
                  <a:close/>
                  <a:moveTo>
                    <a:pt x="963041" y="2132993"/>
                  </a:moveTo>
                  <a:cubicBezTo>
                    <a:pt x="944263" y="2151773"/>
                    <a:pt x="902951" y="2159284"/>
                    <a:pt x="857883" y="2170551"/>
                  </a:cubicBezTo>
                  <a:lnTo>
                    <a:pt x="855713" y="2171092"/>
                  </a:lnTo>
                  <a:lnTo>
                    <a:pt x="861064" y="2161937"/>
                  </a:lnTo>
                  <a:lnTo>
                    <a:pt x="904359" y="2155058"/>
                  </a:lnTo>
                  <a:cubicBezTo>
                    <a:pt x="922668" y="2150835"/>
                    <a:pt x="942385" y="2144261"/>
                    <a:pt x="963041" y="2132993"/>
                  </a:cubicBezTo>
                  <a:close/>
                  <a:moveTo>
                    <a:pt x="1139284" y="2129363"/>
                  </a:moveTo>
                  <a:cubicBezTo>
                    <a:pt x="1124126" y="2130289"/>
                    <a:pt x="1113232" y="2134225"/>
                    <a:pt x="1104824" y="2138971"/>
                  </a:cubicBezTo>
                  <a:lnTo>
                    <a:pt x="1103395" y="2140028"/>
                  </a:lnTo>
                  <a:lnTo>
                    <a:pt x="1104547" y="2164470"/>
                  </a:lnTo>
                  <a:lnTo>
                    <a:pt x="1105969" y="2168907"/>
                  </a:lnTo>
                  <a:close/>
                  <a:moveTo>
                    <a:pt x="230777" y="2125662"/>
                  </a:moveTo>
                  <a:cubicBezTo>
                    <a:pt x="238034" y="2133071"/>
                    <a:pt x="248919" y="2147888"/>
                    <a:pt x="256176" y="2170112"/>
                  </a:cubicBezTo>
                  <a:cubicBezTo>
                    <a:pt x="256176" y="2170112"/>
                    <a:pt x="256176" y="2170112"/>
                    <a:pt x="230777" y="2125662"/>
                  </a:cubicBezTo>
                  <a:close/>
                  <a:moveTo>
                    <a:pt x="1240727" y="2112026"/>
                  </a:moveTo>
                  <a:lnTo>
                    <a:pt x="1241549" y="2113572"/>
                  </a:lnTo>
                  <a:cubicBezTo>
                    <a:pt x="1249823" y="2128801"/>
                    <a:pt x="1252024" y="2132013"/>
                    <a:pt x="1255677" y="2141628"/>
                  </a:cubicBezTo>
                  <a:lnTo>
                    <a:pt x="1256341" y="2143500"/>
                  </a:lnTo>
                  <a:lnTo>
                    <a:pt x="1240861" y="2140026"/>
                  </a:lnTo>
                  <a:cubicBezTo>
                    <a:pt x="1215270" y="2132921"/>
                    <a:pt x="1217966" y="2125525"/>
                    <a:pt x="1232673" y="2116338"/>
                  </a:cubicBezTo>
                  <a:close/>
                  <a:moveTo>
                    <a:pt x="1387642" y="2049624"/>
                  </a:moveTo>
                  <a:lnTo>
                    <a:pt x="1387500" y="2059080"/>
                  </a:lnTo>
                  <a:cubicBezTo>
                    <a:pt x="1381448" y="2096966"/>
                    <a:pt x="1355041" y="2133934"/>
                    <a:pt x="1413724" y="2185573"/>
                  </a:cubicBezTo>
                  <a:cubicBezTo>
                    <a:pt x="1391190" y="2181816"/>
                    <a:pt x="1353633" y="2099196"/>
                    <a:pt x="1361144" y="2178059"/>
                  </a:cubicBezTo>
                  <a:cubicBezTo>
                    <a:pt x="1372411" y="2241903"/>
                    <a:pt x="1417479" y="2219373"/>
                    <a:pt x="1443769" y="2256926"/>
                  </a:cubicBezTo>
                  <a:cubicBezTo>
                    <a:pt x="1383679" y="2223127"/>
                    <a:pt x="1349877" y="2245657"/>
                    <a:pt x="1278519" y="2208105"/>
                  </a:cubicBezTo>
                  <a:cubicBezTo>
                    <a:pt x="1269130" y="2180880"/>
                    <a:pt x="1263731" y="2164682"/>
                    <a:pt x="1260093" y="2154062"/>
                  </a:cubicBezTo>
                  <a:lnTo>
                    <a:pt x="1256341" y="2143500"/>
                  </a:lnTo>
                  <a:lnTo>
                    <a:pt x="1259741" y="2144261"/>
                  </a:lnTo>
                  <a:cubicBezTo>
                    <a:pt x="1301992" y="2124544"/>
                    <a:pt x="1327343" y="2071029"/>
                    <a:pt x="1384911" y="2050256"/>
                  </a:cubicBezTo>
                  <a:close/>
                  <a:moveTo>
                    <a:pt x="24265" y="1972655"/>
                  </a:moveTo>
                  <a:lnTo>
                    <a:pt x="24307" y="1972989"/>
                  </a:lnTo>
                  <a:lnTo>
                    <a:pt x="19825" y="1980639"/>
                  </a:lnTo>
                  <a:cubicBezTo>
                    <a:pt x="-881" y="2015945"/>
                    <a:pt x="-10939" y="2032987"/>
                    <a:pt x="17800" y="1983730"/>
                  </a:cubicBezTo>
                  <a:close/>
                  <a:moveTo>
                    <a:pt x="74889" y="1885994"/>
                  </a:moveTo>
                  <a:lnTo>
                    <a:pt x="52590" y="1924152"/>
                  </a:lnTo>
                  <a:cubicBezTo>
                    <a:pt x="44990" y="1937162"/>
                    <a:pt x="38345" y="1948537"/>
                    <a:pt x="32573" y="1958421"/>
                  </a:cubicBezTo>
                  <a:lnTo>
                    <a:pt x="24265" y="1972655"/>
                  </a:lnTo>
                  <a:lnTo>
                    <a:pt x="24120" y="1971507"/>
                  </a:lnTo>
                  <a:cubicBezTo>
                    <a:pt x="27875" y="1960242"/>
                    <a:pt x="31631" y="1952730"/>
                    <a:pt x="35387" y="1948975"/>
                  </a:cubicBezTo>
                  <a:cubicBezTo>
                    <a:pt x="35387" y="1948975"/>
                    <a:pt x="35387" y="1948975"/>
                    <a:pt x="39142" y="1937709"/>
                  </a:cubicBezTo>
                  <a:cubicBezTo>
                    <a:pt x="39142" y="1937709"/>
                    <a:pt x="39142" y="1937709"/>
                    <a:pt x="42898" y="1933953"/>
                  </a:cubicBezTo>
                  <a:cubicBezTo>
                    <a:pt x="42898" y="1933953"/>
                    <a:pt x="42898" y="1933953"/>
                    <a:pt x="46654" y="1933953"/>
                  </a:cubicBezTo>
                  <a:cubicBezTo>
                    <a:pt x="53696" y="1921982"/>
                    <a:pt x="59806" y="1911598"/>
                    <a:pt x="65067" y="1902665"/>
                  </a:cubicBezTo>
                  <a:close/>
                  <a:moveTo>
                    <a:pt x="1262648" y="1843481"/>
                  </a:moveTo>
                  <a:lnTo>
                    <a:pt x="1262734" y="1843481"/>
                  </a:lnTo>
                  <a:lnTo>
                    <a:pt x="1263496" y="1843820"/>
                  </a:lnTo>
                  <a:lnTo>
                    <a:pt x="1263473" y="1843879"/>
                  </a:lnTo>
                  <a:close/>
                  <a:moveTo>
                    <a:pt x="6206122" y="1806571"/>
                  </a:moveTo>
                  <a:cubicBezTo>
                    <a:pt x="6217348" y="1828796"/>
                    <a:pt x="6258509" y="1858429"/>
                    <a:pt x="6228574" y="1873246"/>
                  </a:cubicBezTo>
                  <a:cubicBezTo>
                    <a:pt x="6206122" y="1851021"/>
                    <a:pt x="6206122" y="1825092"/>
                    <a:pt x="6206122" y="1806571"/>
                  </a:cubicBezTo>
                  <a:close/>
                  <a:moveTo>
                    <a:pt x="1195275" y="1685178"/>
                  </a:moveTo>
                  <a:lnTo>
                    <a:pt x="1208100" y="1711438"/>
                  </a:lnTo>
                  <a:lnTo>
                    <a:pt x="1208164" y="1715402"/>
                  </a:lnTo>
                  <a:lnTo>
                    <a:pt x="1203594" y="1716084"/>
                  </a:lnTo>
                  <a:cubicBezTo>
                    <a:pt x="1203594" y="1700844"/>
                    <a:pt x="1196101" y="1693224"/>
                    <a:pt x="1184861" y="1689414"/>
                  </a:cubicBezTo>
                  <a:close/>
                  <a:moveTo>
                    <a:pt x="2592983" y="1647830"/>
                  </a:moveTo>
                  <a:cubicBezTo>
                    <a:pt x="2592983" y="1647830"/>
                    <a:pt x="2592983" y="1647830"/>
                    <a:pt x="2502491" y="1738206"/>
                  </a:cubicBezTo>
                  <a:lnTo>
                    <a:pt x="2528885" y="1738206"/>
                  </a:lnTo>
                  <a:cubicBezTo>
                    <a:pt x="2506261" y="1772098"/>
                    <a:pt x="2442165" y="1809754"/>
                    <a:pt x="2381838" y="1809754"/>
                  </a:cubicBezTo>
                  <a:cubicBezTo>
                    <a:pt x="2351679" y="1753269"/>
                    <a:pt x="2532654" y="1708081"/>
                    <a:pt x="2592983" y="1647830"/>
                  </a:cubicBezTo>
                  <a:close/>
                  <a:moveTo>
                    <a:pt x="694045" y="1611511"/>
                  </a:moveTo>
                  <a:lnTo>
                    <a:pt x="692504" y="1614161"/>
                  </a:lnTo>
                  <a:lnTo>
                    <a:pt x="692504" y="1614027"/>
                  </a:lnTo>
                  <a:cubicBezTo>
                    <a:pt x="693910" y="1611679"/>
                    <a:pt x="694379" y="1610915"/>
                    <a:pt x="694045" y="1611511"/>
                  </a:cubicBezTo>
                  <a:close/>
                  <a:moveTo>
                    <a:pt x="2867611" y="1606546"/>
                  </a:moveTo>
                  <a:cubicBezTo>
                    <a:pt x="2855970" y="1606546"/>
                    <a:pt x="2848209" y="1611309"/>
                    <a:pt x="2832686" y="1611309"/>
                  </a:cubicBezTo>
                  <a:cubicBezTo>
                    <a:pt x="2832686" y="1611309"/>
                    <a:pt x="2832686" y="1611309"/>
                    <a:pt x="2867611" y="1606546"/>
                  </a:cubicBezTo>
                  <a:close/>
                  <a:moveTo>
                    <a:pt x="688767" y="1606512"/>
                  </a:moveTo>
                  <a:lnTo>
                    <a:pt x="688787" y="1606512"/>
                  </a:lnTo>
                  <a:lnTo>
                    <a:pt x="681779" y="1618372"/>
                  </a:lnTo>
                  <a:cubicBezTo>
                    <a:pt x="678395" y="1624096"/>
                    <a:pt x="677154" y="1626188"/>
                    <a:pt x="681886" y="1618157"/>
                  </a:cubicBezTo>
                  <a:lnTo>
                    <a:pt x="682696" y="1616784"/>
                  </a:lnTo>
                  <a:close/>
                  <a:moveTo>
                    <a:pt x="1818272" y="1587495"/>
                  </a:moveTo>
                  <a:cubicBezTo>
                    <a:pt x="1810864" y="1595433"/>
                    <a:pt x="1807159" y="1603371"/>
                    <a:pt x="1796047" y="1611308"/>
                  </a:cubicBezTo>
                  <a:cubicBezTo>
                    <a:pt x="1803455" y="1603371"/>
                    <a:pt x="1810864" y="1595433"/>
                    <a:pt x="1818272" y="1587495"/>
                  </a:cubicBezTo>
                  <a:close/>
                  <a:moveTo>
                    <a:pt x="5601845" y="1581146"/>
                  </a:moveTo>
                  <a:cubicBezTo>
                    <a:pt x="5575534" y="1611135"/>
                    <a:pt x="5541707" y="1644873"/>
                    <a:pt x="5534190" y="1693605"/>
                  </a:cubicBezTo>
                  <a:cubicBezTo>
                    <a:pt x="5631914" y="1768578"/>
                    <a:pt x="5568017" y="1869791"/>
                    <a:pt x="5583052" y="1978502"/>
                  </a:cubicBezTo>
                  <a:cubicBezTo>
                    <a:pt x="5628155" y="2027234"/>
                    <a:pt x="5628155" y="2027234"/>
                    <a:pt x="5628155" y="2027234"/>
                  </a:cubicBezTo>
                  <a:cubicBezTo>
                    <a:pt x="5639431" y="2012239"/>
                    <a:pt x="5650707" y="2000993"/>
                    <a:pt x="5658224" y="1997245"/>
                  </a:cubicBezTo>
                  <a:cubicBezTo>
                    <a:pt x="5526672" y="1806064"/>
                    <a:pt x="5782259" y="1873540"/>
                    <a:pt x="5605604" y="1641124"/>
                  </a:cubicBezTo>
                  <a:cubicBezTo>
                    <a:pt x="5605604" y="1622381"/>
                    <a:pt x="5605604" y="1603638"/>
                    <a:pt x="5601845" y="1581146"/>
                  </a:cubicBezTo>
                  <a:close/>
                  <a:moveTo>
                    <a:pt x="2957378" y="1528767"/>
                  </a:moveTo>
                  <a:cubicBezTo>
                    <a:pt x="2844617" y="1596236"/>
                    <a:pt x="3043825" y="1603733"/>
                    <a:pt x="2983688" y="1663706"/>
                  </a:cubicBezTo>
                  <a:cubicBezTo>
                    <a:pt x="2987446" y="1644964"/>
                    <a:pt x="2938583" y="1603733"/>
                    <a:pt x="2867174" y="1607482"/>
                  </a:cubicBezTo>
                  <a:cubicBezTo>
                    <a:pt x="2983688" y="1581244"/>
                    <a:pt x="2788242" y="1528767"/>
                    <a:pt x="2957378" y="1528767"/>
                  </a:cubicBezTo>
                  <a:close/>
                  <a:moveTo>
                    <a:pt x="1111397" y="1493142"/>
                  </a:moveTo>
                  <a:cubicBezTo>
                    <a:pt x="1088893" y="1494728"/>
                    <a:pt x="1068500" y="1520090"/>
                    <a:pt x="1037558" y="1520090"/>
                  </a:cubicBezTo>
                  <a:lnTo>
                    <a:pt x="1060061" y="1542635"/>
                  </a:lnTo>
                  <a:cubicBezTo>
                    <a:pt x="1060061" y="1542635"/>
                    <a:pt x="1060061" y="1542635"/>
                    <a:pt x="861280" y="1576453"/>
                  </a:cubicBezTo>
                  <a:cubicBezTo>
                    <a:pt x="861280" y="1576453"/>
                    <a:pt x="861280" y="1576453"/>
                    <a:pt x="763765" y="1591482"/>
                  </a:cubicBezTo>
                  <a:cubicBezTo>
                    <a:pt x="763765" y="1591482"/>
                    <a:pt x="763765" y="1591482"/>
                    <a:pt x="718757" y="1602755"/>
                  </a:cubicBezTo>
                  <a:cubicBezTo>
                    <a:pt x="718757" y="1602755"/>
                    <a:pt x="718757" y="1602755"/>
                    <a:pt x="692504" y="1606512"/>
                  </a:cubicBezTo>
                  <a:lnTo>
                    <a:pt x="688787" y="1606512"/>
                  </a:lnTo>
                  <a:lnTo>
                    <a:pt x="690270" y="1604002"/>
                  </a:lnTo>
                  <a:cubicBezTo>
                    <a:pt x="693295" y="1598880"/>
                    <a:pt x="696137" y="1594066"/>
                    <a:pt x="697661" y="1591482"/>
                  </a:cubicBezTo>
                  <a:cubicBezTo>
                    <a:pt x="698803" y="1589545"/>
                    <a:pt x="699205" y="1588862"/>
                    <a:pt x="698385" y="1590246"/>
                  </a:cubicBezTo>
                  <a:cubicBezTo>
                    <a:pt x="697565" y="1591630"/>
                    <a:pt x="695525" y="1595079"/>
                    <a:pt x="691785" y="1601406"/>
                  </a:cubicBezTo>
                  <a:lnTo>
                    <a:pt x="688767" y="1606512"/>
                  </a:lnTo>
                  <a:lnTo>
                    <a:pt x="688753" y="1606512"/>
                  </a:lnTo>
                  <a:lnTo>
                    <a:pt x="682696" y="1616784"/>
                  </a:lnTo>
                  <a:lnTo>
                    <a:pt x="681897" y="1618137"/>
                  </a:lnTo>
                  <a:cubicBezTo>
                    <a:pt x="665312" y="1646200"/>
                    <a:pt x="634370" y="1698570"/>
                    <a:pt x="579986" y="1790628"/>
                  </a:cubicBezTo>
                  <a:cubicBezTo>
                    <a:pt x="579986" y="1790628"/>
                    <a:pt x="579986" y="1790628"/>
                    <a:pt x="579986" y="1794386"/>
                  </a:cubicBezTo>
                  <a:cubicBezTo>
                    <a:pt x="579986" y="1794386"/>
                    <a:pt x="579986" y="1794386"/>
                    <a:pt x="583737" y="1798143"/>
                  </a:cubicBezTo>
                  <a:lnTo>
                    <a:pt x="583737" y="1799981"/>
                  </a:lnTo>
                  <a:lnTo>
                    <a:pt x="570667" y="1822743"/>
                  </a:lnTo>
                  <a:cubicBezTo>
                    <a:pt x="565526" y="1831946"/>
                    <a:pt x="566482" y="1830944"/>
                    <a:pt x="577171" y="1813620"/>
                  </a:cubicBezTo>
                  <a:lnTo>
                    <a:pt x="583737" y="1802888"/>
                  </a:lnTo>
                  <a:lnTo>
                    <a:pt x="583737" y="1813173"/>
                  </a:lnTo>
                  <a:cubicBezTo>
                    <a:pt x="583737" y="1813173"/>
                    <a:pt x="583737" y="1813173"/>
                    <a:pt x="587487" y="1798143"/>
                  </a:cubicBezTo>
                  <a:lnTo>
                    <a:pt x="587487" y="1796758"/>
                  </a:lnTo>
                  <a:lnTo>
                    <a:pt x="591237" y="1790628"/>
                  </a:lnTo>
                  <a:cubicBezTo>
                    <a:pt x="587487" y="1794386"/>
                    <a:pt x="587487" y="1794386"/>
                    <a:pt x="587487" y="1794386"/>
                  </a:cubicBezTo>
                  <a:lnTo>
                    <a:pt x="587487" y="1796758"/>
                  </a:lnTo>
                  <a:lnTo>
                    <a:pt x="583737" y="1802888"/>
                  </a:lnTo>
                  <a:lnTo>
                    <a:pt x="583737" y="1800022"/>
                  </a:lnTo>
                  <a:lnTo>
                    <a:pt x="583737" y="1799981"/>
                  </a:lnTo>
                  <a:lnTo>
                    <a:pt x="588007" y="1792543"/>
                  </a:lnTo>
                  <a:cubicBezTo>
                    <a:pt x="619096" y="1738970"/>
                    <a:pt x="676322" y="1641834"/>
                    <a:pt x="690768" y="1617146"/>
                  </a:cubicBezTo>
                  <a:lnTo>
                    <a:pt x="692504" y="1614161"/>
                  </a:lnTo>
                  <a:lnTo>
                    <a:pt x="692504" y="1617785"/>
                  </a:lnTo>
                  <a:cubicBezTo>
                    <a:pt x="692504" y="1617785"/>
                    <a:pt x="692504" y="1617785"/>
                    <a:pt x="715007" y="1621542"/>
                  </a:cubicBezTo>
                  <a:cubicBezTo>
                    <a:pt x="715007" y="1621542"/>
                    <a:pt x="715007" y="1621542"/>
                    <a:pt x="760014" y="1632815"/>
                  </a:cubicBezTo>
                  <a:cubicBezTo>
                    <a:pt x="790019" y="1640329"/>
                    <a:pt x="816273" y="1647844"/>
                    <a:pt x="838777" y="1651602"/>
                  </a:cubicBezTo>
                  <a:cubicBezTo>
                    <a:pt x="883784" y="1666632"/>
                    <a:pt x="921289" y="1681662"/>
                    <a:pt x="936292" y="1696691"/>
                  </a:cubicBezTo>
                  <a:cubicBezTo>
                    <a:pt x="951294" y="1711721"/>
                    <a:pt x="943793" y="1730509"/>
                    <a:pt x="913788" y="1749296"/>
                  </a:cubicBezTo>
                  <a:cubicBezTo>
                    <a:pt x="898786" y="1756811"/>
                    <a:pt x="876282" y="1768083"/>
                    <a:pt x="846278" y="1779356"/>
                  </a:cubicBezTo>
                  <a:cubicBezTo>
                    <a:pt x="831276" y="1783113"/>
                    <a:pt x="812523" y="1790628"/>
                    <a:pt x="793769" y="1794386"/>
                  </a:cubicBezTo>
                  <a:cubicBezTo>
                    <a:pt x="793769" y="1794386"/>
                    <a:pt x="793769" y="1794386"/>
                    <a:pt x="763765" y="1801900"/>
                  </a:cubicBezTo>
                  <a:cubicBezTo>
                    <a:pt x="763765" y="1801900"/>
                    <a:pt x="763765" y="1801900"/>
                    <a:pt x="761889" y="1802370"/>
                  </a:cubicBezTo>
                  <a:lnTo>
                    <a:pt x="757729" y="1803412"/>
                  </a:lnTo>
                  <a:lnTo>
                    <a:pt x="758608" y="1801900"/>
                  </a:lnTo>
                  <a:cubicBezTo>
                    <a:pt x="768687" y="1784522"/>
                    <a:pt x="779822" y="1765265"/>
                    <a:pt x="787733" y="1751527"/>
                  </a:cubicBezTo>
                  <a:lnTo>
                    <a:pt x="787743" y="1751511"/>
                  </a:lnTo>
                  <a:lnTo>
                    <a:pt x="788144" y="1752114"/>
                  </a:lnTo>
                  <a:cubicBezTo>
                    <a:pt x="790019" y="1754932"/>
                    <a:pt x="793769" y="1760568"/>
                    <a:pt x="801270" y="1771841"/>
                  </a:cubicBezTo>
                  <a:cubicBezTo>
                    <a:pt x="801270" y="1771841"/>
                    <a:pt x="801270" y="1771841"/>
                    <a:pt x="801270" y="1753053"/>
                  </a:cubicBezTo>
                  <a:cubicBezTo>
                    <a:pt x="801270" y="1753053"/>
                    <a:pt x="801270" y="1753053"/>
                    <a:pt x="797520" y="1741781"/>
                  </a:cubicBezTo>
                  <a:cubicBezTo>
                    <a:pt x="797520" y="1741781"/>
                    <a:pt x="797520" y="1741781"/>
                    <a:pt x="797520" y="1738023"/>
                  </a:cubicBezTo>
                  <a:cubicBezTo>
                    <a:pt x="797520" y="1738023"/>
                    <a:pt x="797520" y="1738023"/>
                    <a:pt x="797520" y="1734266"/>
                  </a:cubicBezTo>
                  <a:cubicBezTo>
                    <a:pt x="798927" y="1731917"/>
                    <a:pt x="798458" y="1732798"/>
                    <a:pt x="796648" y="1735983"/>
                  </a:cubicBezTo>
                  <a:lnTo>
                    <a:pt x="787743" y="1751511"/>
                  </a:lnTo>
                  <a:lnTo>
                    <a:pt x="786269" y="1749296"/>
                  </a:lnTo>
                  <a:cubicBezTo>
                    <a:pt x="782518" y="1741781"/>
                    <a:pt x="782518" y="1741781"/>
                    <a:pt x="782518" y="1741781"/>
                  </a:cubicBezTo>
                  <a:lnTo>
                    <a:pt x="782518" y="1739908"/>
                  </a:lnTo>
                  <a:lnTo>
                    <a:pt x="785631" y="1734648"/>
                  </a:lnTo>
                  <a:cubicBezTo>
                    <a:pt x="786474" y="1733209"/>
                    <a:pt x="786385" y="1733327"/>
                    <a:pt x="785799" y="1734266"/>
                  </a:cubicBezTo>
                  <a:lnTo>
                    <a:pt x="782518" y="1739501"/>
                  </a:lnTo>
                  <a:lnTo>
                    <a:pt x="782518" y="1738023"/>
                  </a:lnTo>
                  <a:cubicBezTo>
                    <a:pt x="777830" y="1746478"/>
                    <a:pt x="778064" y="1746478"/>
                    <a:pt x="779763" y="1743895"/>
                  </a:cubicBezTo>
                  <a:lnTo>
                    <a:pt x="782518" y="1739501"/>
                  </a:lnTo>
                  <a:lnTo>
                    <a:pt x="782518" y="1739908"/>
                  </a:lnTo>
                  <a:lnTo>
                    <a:pt x="779881" y="1744364"/>
                  </a:lnTo>
                  <a:cubicBezTo>
                    <a:pt x="773610" y="1754932"/>
                    <a:pt x="761889" y="1774659"/>
                    <a:pt x="741261" y="1809415"/>
                  </a:cubicBezTo>
                  <a:cubicBezTo>
                    <a:pt x="745012" y="1809415"/>
                    <a:pt x="745012" y="1809415"/>
                    <a:pt x="745012" y="1809415"/>
                  </a:cubicBezTo>
                  <a:cubicBezTo>
                    <a:pt x="748763" y="1805658"/>
                    <a:pt x="748763" y="1805658"/>
                    <a:pt x="748763" y="1805658"/>
                  </a:cubicBezTo>
                  <a:lnTo>
                    <a:pt x="757729" y="1803412"/>
                  </a:lnTo>
                  <a:lnTo>
                    <a:pt x="745505" y="1824445"/>
                  </a:lnTo>
                  <a:lnTo>
                    <a:pt x="745012" y="1824445"/>
                  </a:lnTo>
                  <a:cubicBezTo>
                    <a:pt x="728134" y="1854035"/>
                    <a:pt x="732881" y="1846109"/>
                    <a:pt x="744814" y="1825634"/>
                  </a:cubicBezTo>
                  <a:lnTo>
                    <a:pt x="745505" y="1824445"/>
                  </a:lnTo>
                  <a:lnTo>
                    <a:pt x="748763" y="1824445"/>
                  </a:lnTo>
                  <a:cubicBezTo>
                    <a:pt x="748763" y="1824445"/>
                    <a:pt x="748763" y="1824445"/>
                    <a:pt x="752513" y="1824445"/>
                  </a:cubicBezTo>
                  <a:cubicBezTo>
                    <a:pt x="752513" y="1824445"/>
                    <a:pt x="752513" y="1824445"/>
                    <a:pt x="805021" y="1813173"/>
                  </a:cubicBezTo>
                  <a:cubicBezTo>
                    <a:pt x="842527" y="1805658"/>
                    <a:pt x="883784" y="1794386"/>
                    <a:pt x="921289" y="1779356"/>
                  </a:cubicBezTo>
                  <a:cubicBezTo>
                    <a:pt x="973797" y="1719236"/>
                    <a:pt x="1138824" y="1516333"/>
                    <a:pt x="1135073" y="1501303"/>
                  </a:cubicBezTo>
                  <a:cubicBezTo>
                    <a:pt x="1126634" y="1494728"/>
                    <a:pt x="1118899" y="1492614"/>
                    <a:pt x="1111397" y="1493142"/>
                  </a:cubicBezTo>
                  <a:close/>
                  <a:moveTo>
                    <a:pt x="2059345" y="1492877"/>
                  </a:moveTo>
                  <a:cubicBezTo>
                    <a:pt x="2069636" y="1492408"/>
                    <a:pt x="2078055" y="1493112"/>
                    <a:pt x="2081797" y="1494988"/>
                  </a:cubicBezTo>
                  <a:cubicBezTo>
                    <a:pt x="2055603" y="1513749"/>
                    <a:pt x="2029409" y="1525006"/>
                    <a:pt x="1991990" y="1528758"/>
                  </a:cubicBezTo>
                  <a:cubicBezTo>
                    <a:pt x="1980764" y="1506245"/>
                    <a:pt x="2028474" y="1494284"/>
                    <a:pt x="2059345" y="1492877"/>
                  </a:cubicBezTo>
                  <a:close/>
                  <a:moveTo>
                    <a:pt x="2126917" y="1303334"/>
                  </a:moveTo>
                  <a:cubicBezTo>
                    <a:pt x="2126917" y="1303334"/>
                    <a:pt x="2126917" y="1303334"/>
                    <a:pt x="2021825" y="1348400"/>
                  </a:cubicBezTo>
                  <a:cubicBezTo>
                    <a:pt x="2021825" y="1348400"/>
                    <a:pt x="2021825" y="1348400"/>
                    <a:pt x="2033084" y="1348400"/>
                  </a:cubicBezTo>
                  <a:cubicBezTo>
                    <a:pt x="2033084" y="1348400"/>
                    <a:pt x="2033084" y="1348400"/>
                    <a:pt x="1939251" y="1412244"/>
                  </a:cubicBezTo>
                  <a:cubicBezTo>
                    <a:pt x="2006811" y="1412244"/>
                    <a:pt x="2063111" y="1449799"/>
                    <a:pt x="1976784" y="1498620"/>
                  </a:cubicBezTo>
                  <a:cubicBezTo>
                    <a:pt x="1980539" y="1476088"/>
                    <a:pt x="1946758" y="1461066"/>
                    <a:pt x="1976784" y="1442288"/>
                  </a:cubicBezTo>
                  <a:cubicBezTo>
                    <a:pt x="1909225" y="1431021"/>
                    <a:pt x="1770353" y="1438532"/>
                    <a:pt x="1822900" y="1498620"/>
                  </a:cubicBezTo>
                  <a:cubicBezTo>
                    <a:pt x="1920486" y="1404733"/>
                    <a:pt x="1871693" y="1581242"/>
                    <a:pt x="1950512" y="1506131"/>
                  </a:cubicBezTo>
                  <a:cubicBezTo>
                    <a:pt x="1912978" y="1566220"/>
                    <a:pt x="1860433" y="1558709"/>
                    <a:pt x="1819145" y="1588753"/>
                  </a:cubicBezTo>
                  <a:cubicBezTo>
                    <a:pt x="1856680" y="1539931"/>
                    <a:pt x="1785366" y="1506131"/>
                    <a:pt x="1706547" y="1509887"/>
                  </a:cubicBezTo>
                  <a:cubicBezTo>
                    <a:pt x="1680274" y="1528665"/>
                    <a:pt x="1590194" y="1539931"/>
                    <a:pt x="1541402" y="1573731"/>
                  </a:cubicBezTo>
                  <a:cubicBezTo>
                    <a:pt x="1571428" y="1611286"/>
                    <a:pt x="1533896" y="1645085"/>
                    <a:pt x="1620221" y="1633819"/>
                  </a:cubicBezTo>
                  <a:cubicBezTo>
                    <a:pt x="1593947" y="1652596"/>
                    <a:pt x="1545156" y="1675129"/>
                    <a:pt x="1485103" y="1667618"/>
                  </a:cubicBezTo>
                  <a:cubicBezTo>
                    <a:pt x="1507623" y="1656352"/>
                    <a:pt x="1541402" y="1637574"/>
                    <a:pt x="1537649" y="1626308"/>
                  </a:cubicBezTo>
                  <a:cubicBezTo>
                    <a:pt x="1488856" y="1596264"/>
                    <a:pt x="1451323" y="1607530"/>
                    <a:pt x="1421297" y="1596264"/>
                  </a:cubicBezTo>
                  <a:cubicBezTo>
                    <a:pt x="1421297" y="1596264"/>
                    <a:pt x="1421297" y="1596264"/>
                    <a:pt x="1368751" y="1618797"/>
                  </a:cubicBezTo>
                  <a:cubicBezTo>
                    <a:pt x="1376257" y="1618797"/>
                    <a:pt x="1383764" y="1622552"/>
                    <a:pt x="1387517" y="1630063"/>
                  </a:cubicBezTo>
                  <a:cubicBezTo>
                    <a:pt x="1387517" y="1630063"/>
                    <a:pt x="1387517" y="1630063"/>
                    <a:pt x="1338724" y="1682640"/>
                  </a:cubicBezTo>
                  <a:cubicBezTo>
                    <a:pt x="1413790" y="1641330"/>
                    <a:pt x="1380010" y="1690151"/>
                    <a:pt x="1383764" y="1716440"/>
                  </a:cubicBezTo>
                  <a:cubicBezTo>
                    <a:pt x="1372504" y="1667618"/>
                    <a:pt x="1331217" y="1723951"/>
                    <a:pt x="1304944" y="1731462"/>
                  </a:cubicBezTo>
                  <a:cubicBezTo>
                    <a:pt x="1304944" y="1731462"/>
                    <a:pt x="1304944" y="1731462"/>
                    <a:pt x="1376257" y="1769017"/>
                  </a:cubicBezTo>
                  <a:cubicBezTo>
                    <a:pt x="1357491" y="1802817"/>
                    <a:pt x="1267411" y="1757751"/>
                    <a:pt x="1293685" y="1806572"/>
                  </a:cubicBezTo>
                  <a:cubicBezTo>
                    <a:pt x="1425050" y="1795306"/>
                    <a:pt x="1473843" y="1772773"/>
                    <a:pt x="1582688" y="1727707"/>
                  </a:cubicBezTo>
                  <a:cubicBezTo>
                    <a:pt x="1582688" y="1727707"/>
                    <a:pt x="1582688" y="1727707"/>
                    <a:pt x="1526389" y="1697662"/>
                  </a:cubicBezTo>
                  <a:cubicBezTo>
                    <a:pt x="1646495" y="1633819"/>
                    <a:pt x="1623974" y="1746484"/>
                    <a:pt x="1766600" y="1708929"/>
                  </a:cubicBezTo>
                  <a:cubicBezTo>
                    <a:pt x="1819145" y="1652596"/>
                    <a:pt x="1984291" y="1648841"/>
                    <a:pt x="1969278" y="1573731"/>
                  </a:cubicBezTo>
                  <a:cubicBezTo>
                    <a:pt x="1958019" y="1600019"/>
                    <a:pt x="2078125" y="1615041"/>
                    <a:pt x="2115657" y="1566220"/>
                  </a:cubicBezTo>
                  <a:cubicBezTo>
                    <a:pt x="2153190" y="1487354"/>
                    <a:pt x="2318336" y="1434777"/>
                    <a:pt x="2258283" y="1416000"/>
                  </a:cubicBezTo>
                  <a:cubicBezTo>
                    <a:pt x="2213243" y="1427266"/>
                    <a:pt x="2164451" y="1479843"/>
                    <a:pt x="2115657" y="1446043"/>
                  </a:cubicBezTo>
                  <a:cubicBezTo>
                    <a:pt x="2115657" y="1446043"/>
                    <a:pt x="2115657" y="1446043"/>
                    <a:pt x="2198230" y="1408489"/>
                  </a:cubicBezTo>
                  <a:cubicBezTo>
                    <a:pt x="2198230" y="1408489"/>
                    <a:pt x="2198230" y="1408489"/>
                    <a:pt x="2130670" y="1385955"/>
                  </a:cubicBezTo>
                  <a:cubicBezTo>
                    <a:pt x="2164451" y="1389711"/>
                    <a:pt x="2153190" y="1355911"/>
                    <a:pt x="2126917" y="1303334"/>
                  </a:cubicBezTo>
                  <a:close/>
                  <a:moveTo>
                    <a:pt x="4242384" y="1295401"/>
                  </a:moveTo>
                  <a:lnTo>
                    <a:pt x="4215397" y="1350963"/>
                  </a:lnTo>
                  <a:lnTo>
                    <a:pt x="4196347" y="1363664"/>
                  </a:lnTo>
                  <a:close/>
                  <a:moveTo>
                    <a:pt x="5451816" y="1212846"/>
                  </a:moveTo>
                  <a:cubicBezTo>
                    <a:pt x="5444245" y="1261444"/>
                    <a:pt x="5448030" y="1298827"/>
                    <a:pt x="5463172" y="1328734"/>
                  </a:cubicBezTo>
                  <a:cubicBezTo>
                    <a:pt x="5448030" y="1302566"/>
                    <a:pt x="5421531" y="1287612"/>
                    <a:pt x="5413960" y="1261444"/>
                  </a:cubicBezTo>
                  <a:cubicBezTo>
                    <a:pt x="5429102" y="1253967"/>
                    <a:pt x="5440459" y="1227799"/>
                    <a:pt x="5451816" y="1212846"/>
                  </a:cubicBezTo>
                  <a:close/>
                  <a:moveTo>
                    <a:pt x="2697747" y="1185858"/>
                  </a:moveTo>
                  <a:lnTo>
                    <a:pt x="2642185" y="1223958"/>
                  </a:lnTo>
                  <a:lnTo>
                    <a:pt x="2623135" y="1216021"/>
                  </a:lnTo>
                  <a:close/>
                  <a:moveTo>
                    <a:pt x="2829716" y="1152021"/>
                  </a:moveTo>
                  <a:cubicBezTo>
                    <a:pt x="2848752" y="1156457"/>
                    <a:pt x="2872059" y="1173126"/>
                    <a:pt x="2893010" y="1171042"/>
                  </a:cubicBezTo>
                  <a:cubicBezTo>
                    <a:pt x="2866938" y="1167338"/>
                    <a:pt x="2811070" y="1196971"/>
                    <a:pt x="2796172" y="1178450"/>
                  </a:cubicBezTo>
                  <a:cubicBezTo>
                    <a:pt x="2799897" y="1163634"/>
                    <a:pt x="2805484" y="1155994"/>
                    <a:pt x="2812351" y="1152811"/>
                  </a:cubicBezTo>
                  <a:cubicBezTo>
                    <a:pt x="2817501" y="1150423"/>
                    <a:pt x="2823371" y="1150542"/>
                    <a:pt x="2829716" y="1152021"/>
                  </a:cubicBezTo>
                  <a:close/>
                  <a:moveTo>
                    <a:pt x="4932947" y="1125538"/>
                  </a:moveTo>
                  <a:lnTo>
                    <a:pt x="4971047" y="1209676"/>
                  </a:lnTo>
                  <a:lnTo>
                    <a:pt x="4936122" y="1190626"/>
                  </a:lnTo>
                  <a:close/>
                  <a:moveTo>
                    <a:pt x="5031372" y="1114425"/>
                  </a:moveTo>
                  <a:lnTo>
                    <a:pt x="5067884" y="1144588"/>
                  </a:lnTo>
                  <a:lnTo>
                    <a:pt x="5048835" y="1141413"/>
                  </a:lnTo>
                  <a:close/>
                  <a:moveTo>
                    <a:pt x="3310522" y="1111246"/>
                  </a:moveTo>
                  <a:lnTo>
                    <a:pt x="3307347" y="1119184"/>
                  </a:lnTo>
                  <a:lnTo>
                    <a:pt x="3299411" y="1119184"/>
                  </a:lnTo>
                  <a:close/>
                  <a:moveTo>
                    <a:pt x="764173" y="1092196"/>
                  </a:moveTo>
                  <a:lnTo>
                    <a:pt x="687973" y="1122359"/>
                  </a:lnTo>
                  <a:lnTo>
                    <a:pt x="681623" y="1119184"/>
                  </a:lnTo>
                  <a:close/>
                  <a:moveTo>
                    <a:pt x="827144" y="1058859"/>
                  </a:moveTo>
                  <a:cubicBezTo>
                    <a:pt x="827144" y="1058859"/>
                    <a:pt x="827144" y="1058859"/>
                    <a:pt x="830848" y="1066797"/>
                  </a:cubicBezTo>
                  <a:cubicBezTo>
                    <a:pt x="823440" y="1066797"/>
                    <a:pt x="819736" y="1062828"/>
                    <a:pt x="827144" y="1058859"/>
                  </a:cubicBezTo>
                  <a:close/>
                  <a:moveTo>
                    <a:pt x="4928899" y="1025525"/>
                  </a:moveTo>
                  <a:cubicBezTo>
                    <a:pt x="4943822" y="1044046"/>
                    <a:pt x="4977397" y="1058863"/>
                    <a:pt x="4913977" y="1081088"/>
                  </a:cubicBezTo>
                  <a:cubicBezTo>
                    <a:pt x="4828172" y="1062567"/>
                    <a:pt x="4977397" y="1058863"/>
                    <a:pt x="4928899" y="1025525"/>
                  </a:cubicBezTo>
                  <a:close/>
                  <a:moveTo>
                    <a:pt x="2000983" y="1000572"/>
                  </a:moveTo>
                  <a:lnTo>
                    <a:pt x="1994956" y="1001883"/>
                  </a:lnTo>
                  <a:cubicBezTo>
                    <a:pt x="1989822" y="1002999"/>
                    <a:pt x="1982975" y="1004487"/>
                    <a:pt x="1973847" y="1006472"/>
                  </a:cubicBezTo>
                  <a:close/>
                  <a:moveTo>
                    <a:pt x="2010359" y="998534"/>
                  </a:moveTo>
                  <a:cubicBezTo>
                    <a:pt x="2010359" y="998534"/>
                    <a:pt x="2010359" y="998534"/>
                    <a:pt x="2005795" y="999526"/>
                  </a:cubicBezTo>
                  <a:lnTo>
                    <a:pt x="2000983" y="1000572"/>
                  </a:lnTo>
                  <a:close/>
                  <a:moveTo>
                    <a:pt x="3558782" y="979484"/>
                  </a:moveTo>
                  <a:cubicBezTo>
                    <a:pt x="3543745" y="1017034"/>
                    <a:pt x="3671558" y="1017034"/>
                    <a:pt x="3697872" y="1013279"/>
                  </a:cubicBezTo>
                  <a:cubicBezTo>
                    <a:pt x="3694113" y="1069605"/>
                    <a:pt x="3562541" y="1080870"/>
                    <a:pt x="3502394" y="1118421"/>
                  </a:cubicBezTo>
                  <a:cubicBezTo>
                    <a:pt x="3502394" y="1110911"/>
                    <a:pt x="3506153" y="1107156"/>
                    <a:pt x="3509912" y="1099646"/>
                  </a:cubicBezTo>
                  <a:cubicBezTo>
                    <a:pt x="3352026" y="1174747"/>
                    <a:pt x="3476079" y="1035810"/>
                    <a:pt x="3318194" y="1103401"/>
                  </a:cubicBezTo>
                  <a:cubicBezTo>
                    <a:pt x="3318194" y="1103401"/>
                    <a:pt x="3318194" y="1103401"/>
                    <a:pt x="3310675" y="1110911"/>
                  </a:cubicBezTo>
                  <a:cubicBezTo>
                    <a:pt x="3310675" y="1110911"/>
                    <a:pt x="3310675" y="1110911"/>
                    <a:pt x="3325711" y="1050830"/>
                  </a:cubicBezTo>
                  <a:cubicBezTo>
                    <a:pt x="3325711" y="1050830"/>
                    <a:pt x="3325711" y="1050830"/>
                    <a:pt x="3227973" y="1069605"/>
                  </a:cubicBezTo>
                  <a:cubicBezTo>
                    <a:pt x="3227973" y="1069605"/>
                    <a:pt x="3227973" y="1069605"/>
                    <a:pt x="3336989" y="1032055"/>
                  </a:cubicBezTo>
                  <a:cubicBezTo>
                    <a:pt x="3378340" y="1032055"/>
                    <a:pt x="3329471" y="1077116"/>
                    <a:pt x="3382099" y="1077116"/>
                  </a:cubicBezTo>
                  <a:cubicBezTo>
                    <a:pt x="3430969" y="1047075"/>
                    <a:pt x="3494875" y="1013279"/>
                    <a:pt x="3408414" y="1002014"/>
                  </a:cubicBezTo>
                  <a:cubicBezTo>
                    <a:pt x="3434728" y="986994"/>
                    <a:pt x="3513671" y="1005769"/>
                    <a:pt x="3558782" y="979484"/>
                  </a:cubicBezTo>
                  <a:close/>
                  <a:moveTo>
                    <a:pt x="4990097" y="965200"/>
                  </a:moveTo>
                  <a:cubicBezTo>
                    <a:pt x="4997082" y="965200"/>
                    <a:pt x="5004067" y="965200"/>
                    <a:pt x="5007559" y="972609"/>
                  </a:cubicBezTo>
                  <a:cubicBezTo>
                    <a:pt x="5000574" y="976313"/>
                    <a:pt x="4993590" y="972609"/>
                    <a:pt x="4990097" y="965200"/>
                  </a:cubicBezTo>
                  <a:close/>
                  <a:moveTo>
                    <a:pt x="3580397" y="954084"/>
                  </a:moveTo>
                  <a:cubicBezTo>
                    <a:pt x="3576693" y="968598"/>
                    <a:pt x="3565580" y="975855"/>
                    <a:pt x="3558172" y="979484"/>
                  </a:cubicBezTo>
                  <a:cubicBezTo>
                    <a:pt x="3558172" y="972227"/>
                    <a:pt x="3565580" y="964969"/>
                    <a:pt x="3580397" y="954084"/>
                  </a:cubicBezTo>
                  <a:close/>
                  <a:moveTo>
                    <a:pt x="1030873" y="912809"/>
                  </a:moveTo>
                  <a:cubicBezTo>
                    <a:pt x="1030873" y="912809"/>
                    <a:pt x="1030873" y="912809"/>
                    <a:pt x="989400" y="949851"/>
                  </a:cubicBezTo>
                  <a:cubicBezTo>
                    <a:pt x="970548" y="979484"/>
                    <a:pt x="989400" y="927626"/>
                    <a:pt x="970548" y="920217"/>
                  </a:cubicBezTo>
                  <a:cubicBezTo>
                    <a:pt x="970548" y="920217"/>
                    <a:pt x="970548" y="920217"/>
                    <a:pt x="1030873" y="912809"/>
                  </a:cubicBezTo>
                  <a:close/>
                  <a:moveTo>
                    <a:pt x="5079150" y="908228"/>
                  </a:moveTo>
                  <a:lnTo>
                    <a:pt x="5079736" y="910097"/>
                  </a:lnTo>
                  <a:cubicBezTo>
                    <a:pt x="5092646" y="951643"/>
                    <a:pt x="5105204" y="994010"/>
                    <a:pt x="5115708" y="1036553"/>
                  </a:cubicBezTo>
                  <a:lnTo>
                    <a:pt x="5117204" y="1044618"/>
                  </a:lnTo>
                  <a:lnTo>
                    <a:pt x="5058375" y="1073700"/>
                  </a:lnTo>
                  <a:cubicBezTo>
                    <a:pt x="5039831" y="1084966"/>
                    <a:pt x="5023870" y="1097407"/>
                    <a:pt x="5011664" y="1111488"/>
                  </a:cubicBezTo>
                  <a:cubicBezTo>
                    <a:pt x="5034198" y="1062667"/>
                    <a:pt x="5034198" y="995066"/>
                    <a:pt x="5007908" y="972533"/>
                  </a:cubicBezTo>
                  <a:cubicBezTo>
                    <a:pt x="5019175" y="965022"/>
                    <a:pt x="5034198" y="945305"/>
                    <a:pt x="5053915" y="926997"/>
                  </a:cubicBezTo>
                  <a:close/>
                  <a:moveTo>
                    <a:pt x="4137187" y="903708"/>
                  </a:moveTo>
                  <a:cubicBezTo>
                    <a:pt x="4144356" y="904003"/>
                    <a:pt x="4152750" y="905417"/>
                    <a:pt x="4163009" y="908245"/>
                  </a:cubicBezTo>
                  <a:cubicBezTo>
                    <a:pt x="4144356" y="927097"/>
                    <a:pt x="4114511" y="915785"/>
                    <a:pt x="4088397" y="923326"/>
                  </a:cubicBezTo>
                  <a:cubicBezTo>
                    <a:pt x="4105185" y="912015"/>
                    <a:pt x="4115677" y="902825"/>
                    <a:pt x="4137187" y="903708"/>
                  </a:cubicBezTo>
                  <a:close/>
                  <a:moveTo>
                    <a:pt x="5380334" y="902218"/>
                  </a:moveTo>
                  <a:lnTo>
                    <a:pt x="5380688" y="902436"/>
                  </a:lnTo>
                  <a:cubicBezTo>
                    <a:pt x="5387365" y="906489"/>
                    <a:pt x="5396857" y="912210"/>
                    <a:pt x="5409767" y="919956"/>
                  </a:cubicBezTo>
                  <a:cubicBezTo>
                    <a:pt x="5409767" y="919956"/>
                    <a:pt x="5409767" y="919956"/>
                    <a:pt x="5406011" y="919956"/>
                  </a:cubicBezTo>
                  <a:cubicBezTo>
                    <a:pt x="5406011" y="919956"/>
                    <a:pt x="5406011" y="919956"/>
                    <a:pt x="5406011" y="923711"/>
                  </a:cubicBezTo>
                  <a:cubicBezTo>
                    <a:pt x="5406011" y="923711"/>
                    <a:pt x="5406011" y="923711"/>
                    <a:pt x="5398500" y="927467"/>
                  </a:cubicBezTo>
                  <a:cubicBezTo>
                    <a:pt x="5398500" y="927467"/>
                    <a:pt x="5398500" y="927467"/>
                    <a:pt x="5387233" y="934978"/>
                  </a:cubicBezTo>
                  <a:lnTo>
                    <a:pt x="5380259" y="938912"/>
                  </a:lnTo>
                  <a:lnTo>
                    <a:pt x="5380573" y="904894"/>
                  </a:lnTo>
                  <a:close/>
                  <a:moveTo>
                    <a:pt x="5380261" y="901397"/>
                  </a:moveTo>
                  <a:lnTo>
                    <a:pt x="5382147" y="902474"/>
                  </a:lnTo>
                  <a:cubicBezTo>
                    <a:pt x="5416063" y="922068"/>
                    <a:pt x="5492329" y="967041"/>
                    <a:pt x="5425394" y="927982"/>
                  </a:cubicBezTo>
                  <a:lnTo>
                    <a:pt x="5380280" y="901613"/>
                  </a:lnTo>
                  <a:close/>
                  <a:moveTo>
                    <a:pt x="5368498" y="894929"/>
                  </a:moveTo>
                  <a:lnTo>
                    <a:pt x="5369377" y="895230"/>
                  </a:lnTo>
                  <a:lnTo>
                    <a:pt x="5379134" y="900943"/>
                  </a:lnTo>
                  <a:lnTo>
                    <a:pt x="5380280" y="901613"/>
                  </a:lnTo>
                  <a:lnTo>
                    <a:pt x="5380334" y="902218"/>
                  </a:lnTo>
                  <a:close/>
                  <a:moveTo>
                    <a:pt x="1548404" y="866778"/>
                  </a:moveTo>
                  <a:cubicBezTo>
                    <a:pt x="1544594" y="874715"/>
                    <a:pt x="1540784" y="878684"/>
                    <a:pt x="1529354" y="882653"/>
                  </a:cubicBezTo>
                  <a:cubicBezTo>
                    <a:pt x="1529354" y="882653"/>
                    <a:pt x="1529354" y="882653"/>
                    <a:pt x="1548404" y="866778"/>
                  </a:cubicBezTo>
                  <a:close/>
                  <a:moveTo>
                    <a:pt x="5180670" y="833578"/>
                  </a:moveTo>
                  <a:cubicBezTo>
                    <a:pt x="5146869" y="897422"/>
                    <a:pt x="5338409" y="889911"/>
                    <a:pt x="5180670" y="950000"/>
                  </a:cubicBezTo>
                  <a:cubicBezTo>
                    <a:pt x="5221982" y="912445"/>
                    <a:pt x="5143113" y="908689"/>
                    <a:pt x="5128090" y="889911"/>
                  </a:cubicBezTo>
                  <a:cubicBezTo>
                    <a:pt x="5113067" y="890850"/>
                    <a:pt x="5099453" y="895545"/>
                    <a:pt x="5087130" y="902293"/>
                  </a:cubicBezTo>
                  <a:lnTo>
                    <a:pt x="5079150" y="908228"/>
                  </a:lnTo>
                  <a:lnTo>
                    <a:pt x="5071205" y="882876"/>
                  </a:lnTo>
                  <a:lnTo>
                    <a:pt x="5119735" y="858048"/>
                  </a:lnTo>
                  <a:cubicBezTo>
                    <a:pt x="5138829" y="849305"/>
                    <a:pt x="5159075" y="841089"/>
                    <a:pt x="5180670" y="833578"/>
                  </a:cubicBezTo>
                  <a:close/>
                  <a:moveTo>
                    <a:pt x="2079803" y="794023"/>
                  </a:moveTo>
                  <a:cubicBezTo>
                    <a:pt x="2110412" y="794550"/>
                    <a:pt x="2096174" y="838806"/>
                    <a:pt x="2081940" y="855665"/>
                  </a:cubicBezTo>
                  <a:cubicBezTo>
                    <a:pt x="2085735" y="821947"/>
                    <a:pt x="2051568" y="806961"/>
                    <a:pt x="2032588" y="810707"/>
                  </a:cubicBezTo>
                  <a:cubicBezTo>
                    <a:pt x="2054415" y="798531"/>
                    <a:pt x="2069600" y="793848"/>
                    <a:pt x="2079803" y="794023"/>
                  </a:cubicBezTo>
                  <a:close/>
                  <a:moveTo>
                    <a:pt x="5165612" y="775809"/>
                  </a:moveTo>
                  <a:lnTo>
                    <a:pt x="5194398" y="792694"/>
                  </a:lnTo>
                  <a:cubicBezTo>
                    <a:pt x="5218150" y="806624"/>
                    <a:pt x="5239879" y="819365"/>
                    <a:pt x="5259732" y="831003"/>
                  </a:cubicBezTo>
                  <a:lnTo>
                    <a:pt x="5263104" y="832978"/>
                  </a:lnTo>
                  <a:lnTo>
                    <a:pt x="5228380" y="828514"/>
                  </a:lnTo>
                  <a:cubicBezTo>
                    <a:pt x="5188187" y="828338"/>
                    <a:pt x="5145878" y="838193"/>
                    <a:pt x="5120493" y="818482"/>
                  </a:cubicBezTo>
                  <a:cubicBezTo>
                    <a:pt x="5138357" y="801587"/>
                    <a:pt x="5151754" y="788916"/>
                    <a:pt x="5161803" y="779412"/>
                  </a:cubicBezTo>
                  <a:close/>
                  <a:moveTo>
                    <a:pt x="5356594" y="754827"/>
                  </a:moveTo>
                  <a:lnTo>
                    <a:pt x="5373404" y="824583"/>
                  </a:lnTo>
                  <a:lnTo>
                    <a:pt x="5380261" y="901397"/>
                  </a:lnTo>
                  <a:lnTo>
                    <a:pt x="5369578" y="895299"/>
                  </a:lnTo>
                  <a:lnTo>
                    <a:pt x="5369377" y="895230"/>
                  </a:lnTo>
                  <a:lnTo>
                    <a:pt x="5313812" y="862695"/>
                  </a:lnTo>
                  <a:lnTo>
                    <a:pt x="5263104" y="832978"/>
                  </a:lnTo>
                  <a:lnTo>
                    <a:pt x="5267162" y="833500"/>
                  </a:lnTo>
                  <a:cubicBezTo>
                    <a:pt x="5267162" y="829745"/>
                    <a:pt x="5301009" y="803464"/>
                    <a:pt x="5334856" y="773428"/>
                  </a:cubicBezTo>
                  <a:cubicBezTo>
                    <a:pt x="5334856" y="773428"/>
                    <a:pt x="5334856" y="773428"/>
                    <a:pt x="5345962" y="763925"/>
                  </a:cubicBezTo>
                  <a:close/>
                  <a:moveTo>
                    <a:pt x="5352092" y="739448"/>
                  </a:moveTo>
                  <a:lnTo>
                    <a:pt x="5360293" y="744251"/>
                  </a:lnTo>
                  <a:cubicBezTo>
                    <a:pt x="5369114" y="749435"/>
                    <a:pt x="5371524" y="750901"/>
                    <a:pt x="5364942" y="747147"/>
                  </a:cubicBezTo>
                  <a:cubicBezTo>
                    <a:pt x="5361181" y="750902"/>
                    <a:pt x="5361181" y="750902"/>
                    <a:pt x="5361181" y="750902"/>
                  </a:cubicBezTo>
                  <a:lnTo>
                    <a:pt x="5356594" y="754827"/>
                  </a:lnTo>
                  <a:lnTo>
                    <a:pt x="5353542" y="742161"/>
                  </a:lnTo>
                  <a:close/>
                  <a:moveTo>
                    <a:pt x="5304770" y="683321"/>
                  </a:moveTo>
                  <a:lnTo>
                    <a:pt x="5312432" y="683321"/>
                  </a:lnTo>
                  <a:lnTo>
                    <a:pt x="5312137" y="684240"/>
                  </a:lnTo>
                  <a:close/>
                  <a:moveTo>
                    <a:pt x="5340370" y="680569"/>
                  </a:moveTo>
                  <a:lnTo>
                    <a:pt x="5347093" y="684568"/>
                  </a:lnTo>
                  <a:cubicBezTo>
                    <a:pt x="5353072" y="688249"/>
                    <a:pt x="5354600" y="689422"/>
                    <a:pt x="5349899" y="687076"/>
                  </a:cubicBezTo>
                  <a:cubicBezTo>
                    <a:pt x="5349899" y="687076"/>
                    <a:pt x="5349899" y="687076"/>
                    <a:pt x="5346138" y="687076"/>
                  </a:cubicBezTo>
                  <a:cubicBezTo>
                    <a:pt x="5346138" y="687076"/>
                    <a:pt x="5346138" y="687076"/>
                    <a:pt x="5342378" y="687076"/>
                  </a:cubicBezTo>
                  <a:cubicBezTo>
                    <a:pt x="5342378" y="687076"/>
                    <a:pt x="5342378" y="687076"/>
                    <a:pt x="5334856" y="687076"/>
                  </a:cubicBezTo>
                  <a:cubicBezTo>
                    <a:pt x="5334856" y="687076"/>
                    <a:pt x="5334856" y="687076"/>
                    <a:pt x="5331095" y="686606"/>
                  </a:cubicBezTo>
                  <a:lnTo>
                    <a:pt x="5323313" y="685635"/>
                  </a:lnTo>
                  <a:lnTo>
                    <a:pt x="5322076" y="683321"/>
                  </a:lnTo>
                  <a:lnTo>
                    <a:pt x="5323574" y="683321"/>
                  </a:lnTo>
                  <a:cubicBezTo>
                    <a:pt x="5323574" y="683321"/>
                    <a:pt x="5323574" y="683321"/>
                    <a:pt x="5334856" y="683321"/>
                  </a:cubicBezTo>
                  <a:cubicBezTo>
                    <a:pt x="5334856" y="683321"/>
                    <a:pt x="5334856" y="683321"/>
                    <a:pt x="5335796" y="682852"/>
                  </a:cubicBezTo>
                  <a:close/>
                  <a:moveTo>
                    <a:pt x="5316052" y="672058"/>
                  </a:moveTo>
                  <a:lnTo>
                    <a:pt x="5322076" y="683321"/>
                  </a:lnTo>
                  <a:lnTo>
                    <a:pt x="5312432" y="683321"/>
                  </a:lnTo>
                  <a:close/>
                  <a:moveTo>
                    <a:pt x="5244277" y="659043"/>
                  </a:moveTo>
                  <a:cubicBezTo>
                    <a:pt x="5269492" y="664213"/>
                    <a:pt x="5292021" y="726947"/>
                    <a:pt x="5308487" y="695596"/>
                  </a:cubicBezTo>
                  <a:lnTo>
                    <a:pt x="5312137" y="684240"/>
                  </a:lnTo>
                  <a:lnTo>
                    <a:pt x="5322164" y="685492"/>
                  </a:lnTo>
                  <a:lnTo>
                    <a:pt x="5323313" y="685635"/>
                  </a:lnTo>
                  <a:lnTo>
                    <a:pt x="5352092" y="739448"/>
                  </a:lnTo>
                  <a:lnTo>
                    <a:pt x="5342573" y="733874"/>
                  </a:lnTo>
                  <a:lnTo>
                    <a:pt x="5334896" y="729393"/>
                  </a:lnTo>
                  <a:lnTo>
                    <a:pt x="5322081" y="738630"/>
                  </a:lnTo>
                  <a:cubicBezTo>
                    <a:pt x="5315267" y="743541"/>
                    <a:pt x="5306182" y="750090"/>
                    <a:pt x="5294069" y="758821"/>
                  </a:cubicBezTo>
                  <a:cubicBezTo>
                    <a:pt x="5266115" y="735537"/>
                    <a:pt x="5301057" y="731899"/>
                    <a:pt x="5324993" y="728261"/>
                  </a:cubicBezTo>
                  <a:lnTo>
                    <a:pt x="5330575" y="726871"/>
                  </a:lnTo>
                  <a:lnTo>
                    <a:pt x="5317169" y="719047"/>
                  </a:lnTo>
                  <a:lnTo>
                    <a:pt x="5266604" y="689616"/>
                  </a:lnTo>
                  <a:lnTo>
                    <a:pt x="5263754" y="678452"/>
                  </a:lnTo>
                  <a:cubicBezTo>
                    <a:pt x="5257290" y="667834"/>
                    <a:pt x="5247418" y="660794"/>
                    <a:pt x="5233316" y="660794"/>
                  </a:cubicBezTo>
                  <a:cubicBezTo>
                    <a:pt x="5237018" y="658741"/>
                    <a:pt x="5240675" y="658305"/>
                    <a:pt x="5244277" y="659043"/>
                  </a:cubicBezTo>
                  <a:close/>
                  <a:moveTo>
                    <a:pt x="5203071" y="652713"/>
                  </a:moveTo>
                  <a:lnTo>
                    <a:pt x="5251040" y="680557"/>
                  </a:lnTo>
                  <a:lnTo>
                    <a:pt x="5266604" y="689616"/>
                  </a:lnTo>
                  <a:lnTo>
                    <a:pt x="5273744" y="717581"/>
                  </a:lnTo>
                  <a:cubicBezTo>
                    <a:pt x="5274684" y="746208"/>
                    <a:pt x="5265282" y="775306"/>
                    <a:pt x="5252119" y="777183"/>
                  </a:cubicBezTo>
                  <a:lnTo>
                    <a:pt x="5242584" y="757814"/>
                  </a:lnTo>
                  <a:lnTo>
                    <a:pt x="5249123" y="746208"/>
                  </a:lnTo>
                  <a:cubicBezTo>
                    <a:pt x="5263402" y="720866"/>
                    <a:pt x="5263402" y="720866"/>
                    <a:pt x="5263402" y="720866"/>
                  </a:cubicBezTo>
                  <a:lnTo>
                    <a:pt x="5226330" y="718479"/>
                  </a:lnTo>
                  <a:lnTo>
                    <a:pt x="5203230" y="653285"/>
                  </a:lnTo>
                  <a:close/>
                  <a:moveTo>
                    <a:pt x="5173955" y="635821"/>
                  </a:moveTo>
                  <a:lnTo>
                    <a:pt x="5176904" y="637526"/>
                  </a:lnTo>
                  <a:lnTo>
                    <a:pt x="5176904" y="639206"/>
                  </a:lnTo>
                  <a:cubicBezTo>
                    <a:pt x="5176904" y="664549"/>
                    <a:pt x="5176904" y="664549"/>
                    <a:pt x="5176904" y="664549"/>
                  </a:cubicBezTo>
                  <a:cubicBezTo>
                    <a:pt x="5171263" y="660794"/>
                    <a:pt x="5164682" y="655163"/>
                    <a:pt x="5157630" y="648592"/>
                  </a:cubicBezTo>
                  <a:lnTo>
                    <a:pt x="5153531" y="644587"/>
                  </a:lnTo>
                  <a:lnTo>
                    <a:pt x="5155750" y="643899"/>
                  </a:lnTo>
                  <a:close/>
                  <a:moveTo>
                    <a:pt x="5195687" y="626179"/>
                  </a:moveTo>
                  <a:lnTo>
                    <a:pt x="5203071" y="652713"/>
                  </a:lnTo>
                  <a:lnTo>
                    <a:pt x="5177374" y="637798"/>
                  </a:lnTo>
                  <a:lnTo>
                    <a:pt x="5176904" y="637526"/>
                  </a:lnTo>
                  <a:lnTo>
                    <a:pt x="5176904" y="634513"/>
                  </a:lnTo>
                  <a:close/>
                  <a:moveTo>
                    <a:pt x="5229814" y="611037"/>
                  </a:moveTo>
                  <a:lnTo>
                    <a:pt x="5259391" y="628273"/>
                  </a:lnTo>
                  <a:cubicBezTo>
                    <a:pt x="5338499" y="674580"/>
                    <a:pt x="5437807" y="733537"/>
                    <a:pt x="5346138" y="679567"/>
                  </a:cubicBezTo>
                  <a:cubicBezTo>
                    <a:pt x="5342378" y="679567"/>
                    <a:pt x="5342378" y="679567"/>
                    <a:pt x="5342378" y="679567"/>
                  </a:cubicBezTo>
                  <a:lnTo>
                    <a:pt x="5340370" y="680569"/>
                  </a:lnTo>
                  <a:lnTo>
                    <a:pt x="5317580" y="667013"/>
                  </a:lnTo>
                  <a:cubicBezTo>
                    <a:pt x="5304476" y="659328"/>
                    <a:pt x="5288699" y="650147"/>
                    <a:pt x="5272025" y="640482"/>
                  </a:cubicBezTo>
                  <a:lnTo>
                    <a:pt x="5224870" y="613230"/>
                  </a:lnTo>
                  <a:close/>
                  <a:moveTo>
                    <a:pt x="5185831" y="590755"/>
                  </a:moveTo>
                  <a:lnTo>
                    <a:pt x="5221093" y="611048"/>
                  </a:lnTo>
                  <a:lnTo>
                    <a:pt x="5224870" y="613230"/>
                  </a:lnTo>
                  <a:lnTo>
                    <a:pt x="5195687" y="626179"/>
                  </a:lnTo>
                  <a:close/>
                  <a:moveTo>
                    <a:pt x="4925009" y="585784"/>
                  </a:moveTo>
                  <a:cubicBezTo>
                    <a:pt x="4819840" y="600800"/>
                    <a:pt x="4647063" y="589538"/>
                    <a:pt x="4594479" y="653356"/>
                  </a:cubicBezTo>
                  <a:cubicBezTo>
                    <a:pt x="4594479" y="653356"/>
                    <a:pt x="4594479" y="653356"/>
                    <a:pt x="4605747" y="627078"/>
                  </a:cubicBezTo>
                  <a:cubicBezTo>
                    <a:pt x="4478042" y="619570"/>
                    <a:pt x="4369117" y="777237"/>
                    <a:pt x="4290240" y="705911"/>
                  </a:cubicBezTo>
                  <a:cubicBezTo>
                    <a:pt x="4286484" y="668371"/>
                    <a:pt x="4267704" y="702157"/>
                    <a:pt x="4256436" y="653356"/>
                  </a:cubicBezTo>
                  <a:cubicBezTo>
                    <a:pt x="4256436" y="653356"/>
                    <a:pt x="4256436" y="653356"/>
                    <a:pt x="4177559" y="717173"/>
                  </a:cubicBezTo>
                  <a:cubicBezTo>
                    <a:pt x="4177559" y="717173"/>
                    <a:pt x="4177559" y="717173"/>
                    <a:pt x="4188827" y="687141"/>
                  </a:cubicBezTo>
                  <a:cubicBezTo>
                    <a:pt x="4188827" y="687141"/>
                    <a:pt x="4188827" y="687141"/>
                    <a:pt x="4042342" y="739697"/>
                  </a:cubicBezTo>
                  <a:cubicBezTo>
                    <a:pt x="4042342" y="739697"/>
                    <a:pt x="4042342" y="739697"/>
                    <a:pt x="4046098" y="728435"/>
                  </a:cubicBezTo>
                  <a:cubicBezTo>
                    <a:pt x="3986002" y="792253"/>
                    <a:pt x="3940930" y="841054"/>
                    <a:pt x="3903369" y="886102"/>
                  </a:cubicBezTo>
                  <a:cubicBezTo>
                    <a:pt x="3910881" y="904872"/>
                    <a:pt x="3914637" y="912380"/>
                    <a:pt x="3895857" y="934904"/>
                  </a:cubicBezTo>
                  <a:cubicBezTo>
                    <a:pt x="3886467" y="942411"/>
                    <a:pt x="3877077" y="948042"/>
                    <a:pt x="3868157" y="951796"/>
                  </a:cubicBezTo>
                  <a:lnTo>
                    <a:pt x="3843905" y="957284"/>
                  </a:lnTo>
                  <a:lnTo>
                    <a:pt x="3842024" y="960054"/>
                  </a:lnTo>
                  <a:cubicBezTo>
                    <a:pt x="3840126" y="962849"/>
                    <a:pt x="3836330" y="968440"/>
                    <a:pt x="3828738" y="979622"/>
                  </a:cubicBezTo>
                  <a:cubicBezTo>
                    <a:pt x="3828738" y="990803"/>
                    <a:pt x="3836330" y="1001985"/>
                    <a:pt x="3809757" y="1013166"/>
                  </a:cubicBezTo>
                  <a:cubicBezTo>
                    <a:pt x="3790776" y="1035529"/>
                    <a:pt x="3779387" y="1042983"/>
                    <a:pt x="3798368" y="1013166"/>
                  </a:cubicBezTo>
                  <a:cubicBezTo>
                    <a:pt x="3798368" y="1013166"/>
                    <a:pt x="3798368" y="1013166"/>
                    <a:pt x="3771795" y="1016893"/>
                  </a:cubicBezTo>
                  <a:cubicBezTo>
                    <a:pt x="3756610" y="998257"/>
                    <a:pt x="3783183" y="990803"/>
                    <a:pt x="3824941" y="979622"/>
                  </a:cubicBezTo>
                  <a:cubicBezTo>
                    <a:pt x="3824941" y="979622"/>
                    <a:pt x="3824941" y="979622"/>
                    <a:pt x="3832949" y="970187"/>
                  </a:cubicBezTo>
                  <a:lnTo>
                    <a:pt x="3843900" y="957285"/>
                  </a:lnTo>
                  <a:lnTo>
                    <a:pt x="3843273" y="957427"/>
                  </a:lnTo>
                  <a:cubicBezTo>
                    <a:pt x="3801956" y="961181"/>
                    <a:pt x="3771908" y="938657"/>
                    <a:pt x="3723080" y="934904"/>
                  </a:cubicBezTo>
                  <a:cubicBezTo>
                    <a:pt x="3723080" y="934904"/>
                    <a:pt x="3723080" y="934904"/>
                    <a:pt x="3858297" y="893610"/>
                  </a:cubicBezTo>
                  <a:cubicBezTo>
                    <a:pt x="3862053" y="856070"/>
                    <a:pt x="3839517" y="818530"/>
                    <a:pt x="3764396" y="811022"/>
                  </a:cubicBezTo>
                  <a:cubicBezTo>
                    <a:pt x="3790688" y="803514"/>
                    <a:pt x="3798200" y="769729"/>
                    <a:pt x="3760640" y="777237"/>
                  </a:cubicBezTo>
                  <a:cubicBezTo>
                    <a:pt x="3760640" y="788499"/>
                    <a:pt x="3678008" y="822284"/>
                    <a:pt x="3715568" y="844808"/>
                  </a:cubicBezTo>
                  <a:cubicBezTo>
                    <a:pt x="3587863" y="893610"/>
                    <a:pt x="3351233" y="852316"/>
                    <a:pt x="3170945" y="972443"/>
                  </a:cubicBezTo>
                  <a:cubicBezTo>
                    <a:pt x="3302406" y="893610"/>
                    <a:pt x="3043239" y="953673"/>
                    <a:pt x="3197237" y="897364"/>
                  </a:cubicBezTo>
                  <a:cubicBezTo>
                    <a:pt x="3069531" y="867332"/>
                    <a:pt x="3114604" y="979951"/>
                    <a:pt x="3001922" y="1002475"/>
                  </a:cubicBezTo>
                  <a:cubicBezTo>
                    <a:pt x="2986898" y="983705"/>
                    <a:pt x="3062020" y="987459"/>
                    <a:pt x="3077044" y="938657"/>
                  </a:cubicBezTo>
                  <a:cubicBezTo>
                    <a:pt x="2881730" y="964935"/>
                    <a:pt x="2784073" y="1118848"/>
                    <a:pt x="2596271" y="1148880"/>
                  </a:cubicBezTo>
                  <a:cubicBezTo>
                    <a:pt x="2596271" y="1148880"/>
                    <a:pt x="2596271" y="1148880"/>
                    <a:pt x="2577492" y="1103832"/>
                  </a:cubicBezTo>
                  <a:cubicBezTo>
                    <a:pt x="2543687" y="1118848"/>
                    <a:pt x="2509882" y="1133864"/>
                    <a:pt x="2472322" y="1152634"/>
                  </a:cubicBezTo>
                  <a:cubicBezTo>
                    <a:pt x="2554955" y="1242729"/>
                    <a:pt x="2641344" y="1317809"/>
                    <a:pt x="2900511" y="1231467"/>
                  </a:cubicBezTo>
                  <a:cubicBezTo>
                    <a:pt x="2900511" y="1231467"/>
                    <a:pt x="2900511" y="1231467"/>
                    <a:pt x="2881730" y="1242729"/>
                  </a:cubicBezTo>
                  <a:cubicBezTo>
                    <a:pt x="3031971" y="1276515"/>
                    <a:pt x="3118359" y="1088816"/>
                    <a:pt x="3298649" y="1118848"/>
                  </a:cubicBezTo>
                  <a:cubicBezTo>
                    <a:pt x="3231040" y="1178912"/>
                    <a:pt x="3234797" y="1175158"/>
                    <a:pt x="3170945" y="1287777"/>
                  </a:cubicBezTo>
                  <a:cubicBezTo>
                    <a:pt x="3170945" y="1287777"/>
                    <a:pt x="3170945" y="1287777"/>
                    <a:pt x="3249821" y="1235221"/>
                  </a:cubicBezTo>
                  <a:cubicBezTo>
                    <a:pt x="3238553" y="1299039"/>
                    <a:pt x="3317430" y="1246483"/>
                    <a:pt x="3377525" y="1235221"/>
                  </a:cubicBezTo>
                  <a:cubicBezTo>
                    <a:pt x="3377525" y="1235221"/>
                    <a:pt x="3377525" y="1235221"/>
                    <a:pt x="3343721" y="1317809"/>
                  </a:cubicBezTo>
                  <a:cubicBezTo>
                    <a:pt x="3298649" y="1306547"/>
                    <a:pt x="3200992" y="1325317"/>
                    <a:pt x="3208505" y="1340333"/>
                  </a:cubicBezTo>
                  <a:cubicBezTo>
                    <a:pt x="3227284" y="1325317"/>
                    <a:pt x="3058263" y="1287777"/>
                    <a:pt x="2983143" y="1329071"/>
                  </a:cubicBezTo>
                  <a:cubicBezTo>
                    <a:pt x="3005679" y="1370364"/>
                    <a:pt x="3167189" y="1310301"/>
                    <a:pt x="3114604" y="1404150"/>
                  </a:cubicBezTo>
                  <a:cubicBezTo>
                    <a:pt x="3170945" y="1355348"/>
                    <a:pt x="3193481" y="1400396"/>
                    <a:pt x="3257332" y="1362856"/>
                  </a:cubicBezTo>
                  <a:cubicBezTo>
                    <a:pt x="3197237" y="1411658"/>
                    <a:pt x="3257332" y="1430428"/>
                    <a:pt x="3216016" y="1479230"/>
                  </a:cubicBezTo>
                  <a:cubicBezTo>
                    <a:pt x="3216016" y="1479230"/>
                    <a:pt x="3216016" y="1479230"/>
                    <a:pt x="3324941" y="1430428"/>
                  </a:cubicBezTo>
                  <a:cubicBezTo>
                    <a:pt x="3332453" y="1445444"/>
                    <a:pt x="3167189" y="1509261"/>
                    <a:pt x="3276113" y="1543047"/>
                  </a:cubicBezTo>
                  <a:cubicBezTo>
                    <a:pt x="3317430" y="1505507"/>
                    <a:pt x="3448890" y="1505507"/>
                    <a:pt x="3437622" y="1452952"/>
                  </a:cubicBezTo>
                  <a:cubicBezTo>
                    <a:pt x="3437622" y="1452952"/>
                    <a:pt x="3437622" y="1452952"/>
                    <a:pt x="3445134" y="1467968"/>
                  </a:cubicBezTo>
                  <a:cubicBezTo>
                    <a:pt x="3531522" y="1456706"/>
                    <a:pt x="3463914" y="1389134"/>
                    <a:pt x="3576595" y="1389134"/>
                  </a:cubicBezTo>
                  <a:cubicBezTo>
                    <a:pt x="3569083" y="1362856"/>
                    <a:pt x="3546547" y="1351594"/>
                    <a:pt x="3508986" y="1366610"/>
                  </a:cubicBezTo>
                  <a:cubicBezTo>
                    <a:pt x="3478938" y="1385380"/>
                    <a:pt x="3482694" y="1422920"/>
                    <a:pt x="3418841" y="1445444"/>
                  </a:cubicBezTo>
                  <a:cubicBezTo>
                    <a:pt x="3381281" y="1415412"/>
                    <a:pt x="3501474" y="1430428"/>
                    <a:pt x="3437622" y="1374118"/>
                  </a:cubicBezTo>
                  <a:cubicBezTo>
                    <a:pt x="3407573" y="1347841"/>
                    <a:pt x="3272357" y="1449198"/>
                    <a:pt x="3302406" y="1362856"/>
                  </a:cubicBezTo>
                  <a:cubicBezTo>
                    <a:pt x="3302406" y="1362856"/>
                    <a:pt x="3302406" y="1362856"/>
                    <a:pt x="3388793" y="1351594"/>
                  </a:cubicBezTo>
                  <a:cubicBezTo>
                    <a:pt x="3377525" y="1302793"/>
                    <a:pt x="3441378" y="1287777"/>
                    <a:pt x="3430110" y="1250237"/>
                  </a:cubicBezTo>
                  <a:cubicBezTo>
                    <a:pt x="3475182" y="1216452"/>
                    <a:pt x="3539034" y="1257745"/>
                    <a:pt x="3584107" y="1201436"/>
                  </a:cubicBezTo>
                  <a:cubicBezTo>
                    <a:pt x="3595375" y="1163896"/>
                    <a:pt x="3542790" y="1115094"/>
                    <a:pt x="3636691" y="1118848"/>
                  </a:cubicBezTo>
                  <a:cubicBezTo>
                    <a:pt x="3726836" y="1171404"/>
                    <a:pt x="3925905" y="1103832"/>
                    <a:pt x="4001026" y="1073801"/>
                  </a:cubicBezTo>
                  <a:cubicBezTo>
                    <a:pt x="4001026" y="1073801"/>
                    <a:pt x="4001026" y="1073801"/>
                    <a:pt x="4057366" y="1024999"/>
                  </a:cubicBezTo>
                  <a:cubicBezTo>
                    <a:pt x="4046098" y="994967"/>
                    <a:pt x="3933418" y="1062539"/>
                    <a:pt x="3963466" y="1013737"/>
                  </a:cubicBezTo>
                  <a:cubicBezTo>
                    <a:pt x="3963466" y="1013737"/>
                    <a:pt x="3963466" y="1013737"/>
                    <a:pt x="4064879" y="972443"/>
                  </a:cubicBezTo>
                  <a:cubicBezTo>
                    <a:pt x="4064879" y="972443"/>
                    <a:pt x="4064879" y="972443"/>
                    <a:pt x="4061122" y="994967"/>
                  </a:cubicBezTo>
                  <a:cubicBezTo>
                    <a:pt x="4098683" y="987459"/>
                    <a:pt x="4128731" y="961181"/>
                    <a:pt x="4155023" y="938657"/>
                  </a:cubicBezTo>
                  <a:cubicBezTo>
                    <a:pt x="4132487" y="983705"/>
                    <a:pt x="4053610" y="991213"/>
                    <a:pt x="4083659" y="1036261"/>
                  </a:cubicBezTo>
                  <a:cubicBezTo>
                    <a:pt x="4136243" y="1036261"/>
                    <a:pt x="4147511" y="1051277"/>
                    <a:pt x="4188827" y="1028753"/>
                  </a:cubicBezTo>
                  <a:cubicBezTo>
                    <a:pt x="4181315" y="1036261"/>
                    <a:pt x="4173803" y="1043769"/>
                    <a:pt x="4177559" y="1051277"/>
                  </a:cubicBezTo>
                  <a:cubicBezTo>
                    <a:pt x="4282728" y="1047523"/>
                    <a:pt x="4256436" y="968689"/>
                    <a:pt x="4278972" y="946165"/>
                  </a:cubicBezTo>
                  <a:cubicBezTo>
                    <a:pt x="4361605" y="852316"/>
                    <a:pt x="4162535" y="908626"/>
                    <a:pt x="4158779" y="852316"/>
                  </a:cubicBezTo>
                  <a:cubicBezTo>
                    <a:pt x="4158779" y="852316"/>
                    <a:pt x="4158779" y="852316"/>
                    <a:pt x="4444237" y="747205"/>
                  </a:cubicBezTo>
                  <a:cubicBezTo>
                    <a:pt x="4421701" y="769729"/>
                    <a:pt x="4402921" y="792253"/>
                    <a:pt x="4417945" y="811022"/>
                  </a:cubicBezTo>
                  <a:cubicBezTo>
                    <a:pt x="4493066" y="818530"/>
                    <a:pt x="4429213" y="852316"/>
                    <a:pt x="4526870" y="822284"/>
                  </a:cubicBezTo>
                  <a:cubicBezTo>
                    <a:pt x="4504334" y="754713"/>
                    <a:pt x="4643307" y="747205"/>
                    <a:pt x="4703403" y="687141"/>
                  </a:cubicBezTo>
                  <a:cubicBezTo>
                    <a:pt x="4744720" y="705911"/>
                    <a:pt x="4752232" y="709665"/>
                    <a:pt x="4680867" y="732189"/>
                  </a:cubicBezTo>
                  <a:cubicBezTo>
                    <a:pt x="4699647" y="773483"/>
                    <a:pt x="4793548" y="732189"/>
                    <a:pt x="4827352" y="728435"/>
                  </a:cubicBezTo>
                  <a:cubicBezTo>
                    <a:pt x="4846133" y="709665"/>
                    <a:pt x="4876181" y="694649"/>
                    <a:pt x="4894961" y="679633"/>
                  </a:cubicBezTo>
                  <a:cubicBezTo>
                    <a:pt x="4861157" y="664617"/>
                    <a:pt x="4864913" y="630832"/>
                    <a:pt x="4925009" y="597046"/>
                  </a:cubicBezTo>
                  <a:cubicBezTo>
                    <a:pt x="4925009" y="597046"/>
                    <a:pt x="4925009" y="597046"/>
                    <a:pt x="4925009" y="585784"/>
                  </a:cubicBezTo>
                  <a:close/>
                  <a:moveTo>
                    <a:pt x="2309402" y="581082"/>
                  </a:moveTo>
                  <a:cubicBezTo>
                    <a:pt x="2316726" y="582489"/>
                    <a:pt x="2322157" y="586945"/>
                    <a:pt x="2323103" y="596325"/>
                  </a:cubicBezTo>
                  <a:cubicBezTo>
                    <a:pt x="2307984" y="588821"/>
                    <a:pt x="2281526" y="596325"/>
                    <a:pt x="2262625" y="600078"/>
                  </a:cubicBezTo>
                  <a:cubicBezTo>
                    <a:pt x="2248453" y="600078"/>
                    <a:pt x="2287432" y="576860"/>
                    <a:pt x="2309402" y="581082"/>
                  </a:cubicBezTo>
                  <a:close/>
                  <a:moveTo>
                    <a:pt x="2642192" y="514353"/>
                  </a:moveTo>
                  <a:cubicBezTo>
                    <a:pt x="2593382" y="540578"/>
                    <a:pt x="2619667" y="596776"/>
                    <a:pt x="2529554" y="608016"/>
                  </a:cubicBezTo>
                  <a:cubicBezTo>
                    <a:pt x="2525799" y="574297"/>
                    <a:pt x="2499516" y="574297"/>
                    <a:pt x="2405653" y="581790"/>
                  </a:cubicBezTo>
                  <a:cubicBezTo>
                    <a:pt x="2518288" y="536832"/>
                    <a:pt x="2544574" y="548071"/>
                    <a:pt x="2642192" y="514353"/>
                  </a:cubicBezTo>
                  <a:close/>
                  <a:moveTo>
                    <a:pt x="2664627" y="506875"/>
                  </a:moveTo>
                  <a:lnTo>
                    <a:pt x="2642192" y="514354"/>
                  </a:lnTo>
                  <a:cubicBezTo>
                    <a:pt x="2650525" y="511576"/>
                    <a:pt x="2656777" y="509492"/>
                    <a:pt x="2661464" y="507929"/>
                  </a:cubicBezTo>
                  <a:close/>
                  <a:moveTo>
                    <a:pt x="2675527" y="503241"/>
                  </a:moveTo>
                  <a:lnTo>
                    <a:pt x="2664627" y="506875"/>
                  </a:lnTo>
                  <a:lnTo>
                    <a:pt x="2671359" y="504630"/>
                  </a:lnTo>
                  <a:cubicBezTo>
                    <a:pt x="2675527" y="503241"/>
                    <a:pt x="2675527" y="503241"/>
                    <a:pt x="2675527" y="503241"/>
                  </a:cubicBezTo>
                  <a:close/>
                  <a:moveTo>
                    <a:pt x="2773947" y="495296"/>
                  </a:moveTo>
                  <a:cubicBezTo>
                    <a:pt x="2773947" y="495296"/>
                    <a:pt x="2773947" y="495296"/>
                    <a:pt x="2724737" y="528634"/>
                  </a:cubicBezTo>
                  <a:cubicBezTo>
                    <a:pt x="2736092" y="513817"/>
                    <a:pt x="2751235" y="502705"/>
                    <a:pt x="2773947" y="495296"/>
                  </a:cubicBezTo>
                  <a:close/>
                  <a:moveTo>
                    <a:pt x="5627596" y="469291"/>
                  </a:moveTo>
                  <a:cubicBezTo>
                    <a:pt x="5759984" y="546749"/>
                    <a:pt x="5724951" y="526505"/>
                    <a:pt x="5634000" y="473516"/>
                  </a:cubicBezTo>
                  <a:lnTo>
                    <a:pt x="5627596" y="469784"/>
                  </a:lnTo>
                  <a:close/>
                  <a:moveTo>
                    <a:pt x="4418597" y="280988"/>
                  </a:moveTo>
                  <a:cubicBezTo>
                    <a:pt x="4433414" y="280988"/>
                    <a:pt x="4448230" y="284693"/>
                    <a:pt x="4451934" y="292101"/>
                  </a:cubicBezTo>
                  <a:cubicBezTo>
                    <a:pt x="4437118" y="292101"/>
                    <a:pt x="4426005" y="288397"/>
                    <a:pt x="4418597" y="280988"/>
                  </a:cubicBezTo>
                  <a:close/>
                  <a:moveTo>
                    <a:pt x="4094748" y="280988"/>
                  </a:moveTo>
                  <a:lnTo>
                    <a:pt x="4102685" y="284163"/>
                  </a:lnTo>
                  <a:lnTo>
                    <a:pt x="4047123" y="327026"/>
                  </a:lnTo>
                  <a:lnTo>
                    <a:pt x="4039185" y="322264"/>
                  </a:lnTo>
                  <a:close/>
                  <a:moveTo>
                    <a:pt x="5223608" y="233287"/>
                  </a:moveTo>
                  <a:cubicBezTo>
                    <a:pt x="5222305" y="232443"/>
                    <a:pt x="5224095" y="233397"/>
                    <a:pt x="5229494" y="236448"/>
                  </a:cubicBezTo>
                  <a:lnTo>
                    <a:pt x="5229494" y="236827"/>
                  </a:lnTo>
                  <a:close/>
                  <a:moveTo>
                    <a:pt x="4440822" y="187325"/>
                  </a:moveTo>
                  <a:lnTo>
                    <a:pt x="4509084" y="187325"/>
                  </a:lnTo>
                  <a:lnTo>
                    <a:pt x="4497972" y="201613"/>
                  </a:lnTo>
                  <a:close/>
                  <a:moveTo>
                    <a:pt x="5213659" y="175860"/>
                  </a:moveTo>
                  <a:lnTo>
                    <a:pt x="5214264" y="175860"/>
                  </a:lnTo>
                  <a:lnTo>
                    <a:pt x="5240777" y="191233"/>
                  </a:lnTo>
                  <a:lnTo>
                    <a:pt x="5244250" y="193280"/>
                  </a:lnTo>
                  <a:cubicBezTo>
                    <a:pt x="5264517" y="205269"/>
                    <a:pt x="5258793" y="202048"/>
                    <a:pt x="5243821" y="193387"/>
                  </a:cubicBezTo>
                  <a:close/>
                  <a:moveTo>
                    <a:pt x="5176879" y="154386"/>
                  </a:moveTo>
                  <a:lnTo>
                    <a:pt x="5206509" y="171706"/>
                  </a:lnTo>
                  <a:lnTo>
                    <a:pt x="5213659" y="175860"/>
                  </a:lnTo>
                  <a:lnTo>
                    <a:pt x="5210942" y="175860"/>
                  </a:lnTo>
                  <a:cubicBezTo>
                    <a:pt x="5210942" y="175860"/>
                    <a:pt x="5210942" y="175860"/>
                    <a:pt x="5203426" y="183364"/>
                  </a:cubicBezTo>
                  <a:cubicBezTo>
                    <a:pt x="5203426" y="183364"/>
                    <a:pt x="5203426" y="183364"/>
                    <a:pt x="5169608" y="205873"/>
                  </a:cubicBezTo>
                  <a:cubicBezTo>
                    <a:pt x="5147062" y="220880"/>
                    <a:pt x="5120759" y="235886"/>
                    <a:pt x="5090698" y="254644"/>
                  </a:cubicBezTo>
                  <a:lnTo>
                    <a:pt x="5019303" y="205873"/>
                  </a:lnTo>
                  <a:cubicBezTo>
                    <a:pt x="5081304" y="214314"/>
                    <a:pt x="5120054" y="197432"/>
                    <a:pt x="5156163" y="171054"/>
                  </a:cubicBezTo>
                  <a:close/>
                  <a:moveTo>
                    <a:pt x="5169421" y="149968"/>
                  </a:moveTo>
                  <a:cubicBezTo>
                    <a:pt x="5169659" y="150081"/>
                    <a:pt x="5171971" y="151398"/>
                    <a:pt x="5176976" y="154281"/>
                  </a:cubicBezTo>
                  <a:lnTo>
                    <a:pt x="5176995" y="154292"/>
                  </a:lnTo>
                  <a:lnTo>
                    <a:pt x="5176879" y="154386"/>
                  </a:lnTo>
                  <a:lnTo>
                    <a:pt x="5174305" y="152882"/>
                  </a:lnTo>
                  <a:cubicBezTo>
                    <a:pt x="5171017" y="150947"/>
                    <a:pt x="5169182" y="149856"/>
                    <a:pt x="5169421" y="149968"/>
                  </a:cubicBezTo>
                  <a:close/>
                  <a:moveTo>
                    <a:pt x="5203426" y="134593"/>
                  </a:moveTo>
                  <a:lnTo>
                    <a:pt x="5232888" y="151330"/>
                  </a:lnTo>
                  <a:lnTo>
                    <a:pt x="5236717" y="153585"/>
                  </a:lnTo>
                  <a:cubicBezTo>
                    <a:pt x="5316860" y="200715"/>
                    <a:pt x="5466460" y="288408"/>
                    <a:pt x="5729493" y="442224"/>
                  </a:cubicBezTo>
                  <a:cubicBezTo>
                    <a:pt x="5729493" y="442224"/>
                    <a:pt x="5729493" y="442224"/>
                    <a:pt x="5733250" y="445975"/>
                  </a:cubicBezTo>
                  <a:cubicBezTo>
                    <a:pt x="5733250" y="445975"/>
                    <a:pt x="5733250" y="445975"/>
                    <a:pt x="5748281" y="464733"/>
                  </a:cubicBezTo>
                  <a:cubicBezTo>
                    <a:pt x="5755796" y="479740"/>
                    <a:pt x="5767069" y="490994"/>
                    <a:pt x="5770826" y="506001"/>
                  </a:cubicBezTo>
                  <a:cubicBezTo>
                    <a:pt x="5785857" y="539765"/>
                    <a:pt x="5793372" y="573529"/>
                    <a:pt x="5789615" y="622300"/>
                  </a:cubicBezTo>
                  <a:cubicBezTo>
                    <a:pt x="5767069" y="558523"/>
                    <a:pt x="5737008" y="513504"/>
                    <a:pt x="5706947" y="472236"/>
                  </a:cubicBezTo>
                  <a:cubicBezTo>
                    <a:pt x="5706947" y="472236"/>
                    <a:pt x="5706947" y="472236"/>
                    <a:pt x="5695674" y="457230"/>
                  </a:cubicBezTo>
                  <a:cubicBezTo>
                    <a:pt x="5695674" y="457230"/>
                    <a:pt x="5695674" y="457230"/>
                    <a:pt x="5691917" y="453478"/>
                  </a:cubicBezTo>
                  <a:cubicBezTo>
                    <a:pt x="5453308" y="314669"/>
                    <a:pt x="5317329" y="235651"/>
                    <a:pt x="5244291" y="193270"/>
                  </a:cubicBezTo>
                  <a:lnTo>
                    <a:pt x="5240777" y="191233"/>
                  </a:lnTo>
                  <a:lnTo>
                    <a:pt x="5214699" y="175860"/>
                  </a:lnTo>
                  <a:lnTo>
                    <a:pt x="5214264" y="175860"/>
                  </a:lnTo>
                  <a:lnTo>
                    <a:pt x="5200693" y="167992"/>
                  </a:lnTo>
                  <a:lnTo>
                    <a:pt x="5176995" y="154292"/>
                  </a:lnTo>
                  <a:lnTo>
                    <a:pt x="5192154" y="142096"/>
                  </a:lnTo>
                  <a:cubicBezTo>
                    <a:pt x="5192154" y="142096"/>
                    <a:pt x="5192154" y="142096"/>
                    <a:pt x="5199669" y="138344"/>
                  </a:cubicBezTo>
                  <a:cubicBezTo>
                    <a:pt x="5199669" y="138344"/>
                    <a:pt x="5199669" y="138344"/>
                    <a:pt x="5203426" y="134593"/>
                  </a:cubicBezTo>
                  <a:close/>
                  <a:moveTo>
                    <a:pt x="5155052" y="105214"/>
                  </a:moveTo>
                  <a:cubicBezTo>
                    <a:pt x="5153665" y="103895"/>
                    <a:pt x="5298179" y="188159"/>
                    <a:pt x="5236787" y="153545"/>
                  </a:cubicBezTo>
                  <a:lnTo>
                    <a:pt x="5232888" y="151330"/>
                  </a:lnTo>
                  <a:lnTo>
                    <a:pt x="5188946" y="125445"/>
                  </a:lnTo>
                  <a:cubicBezTo>
                    <a:pt x="5164864" y="111222"/>
                    <a:pt x="5155399" y="105544"/>
                    <a:pt x="5155052" y="105214"/>
                  </a:cubicBezTo>
                  <a:close/>
                  <a:moveTo>
                    <a:pt x="4893360" y="28016"/>
                  </a:moveTo>
                  <a:cubicBezTo>
                    <a:pt x="4919650" y="28955"/>
                    <a:pt x="4945939" y="33649"/>
                    <a:pt x="4974107" y="29894"/>
                  </a:cubicBezTo>
                  <a:cubicBezTo>
                    <a:pt x="4872704" y="78716"/>
                    <a:pt x="5052976" y="168849"/>
                    <a:pt x="4831391" y="191382"/>
                  </a:cubicBezTo>
                  <a:cubicBezTo>
                    <a:pt x="4831391" y="180115"/>
                    <a:pt x="4850169" y="176360"/>
                    <a:pt x="4857681" y="180115"/>
                  </a:cubicBezTo>
                  <a:cubicBezTo>
                    <a:pt x="4812613" y="127538"/>
                    <a:pt x="4729988" y="217670"/>
                    <a:pt x="4692431" y="255226"/>
                  </a:cubicBezTo>
                  <a:cubicBezTo>
                    <a:pt x="4711209" y="289026"/>
                    <a:pt x="4666141" y="311559"/>
                    <a:pt x="4752522" y="307803"/>
                  </a:cubicBezTo>
                  <a:cubicBezTo>
                    <a:pt x="4718720" y="292781"/>
                    <a:pt x="4801346" y="210159"/>
                    <a:pt x="4887726" y="217670"/>
                  </a:cubicBezTo>
                  <a:cubicBezTo>
                    <a:pt x="4887726" y="217670"/>
                    <a:pt x="4887726" y="217670"/>
                    <a:pt x="4895238" y="300292"/>
                  </a:cubicBezTo>
                  <a:cubicBezTo>
                    <a:pt x="4895238" y="300292"/>
                    <a:pt x="4895238" y="300292"/>
                    <a:pt x="5007908" y="281515"/>
                  </a:cubicBezTo>
                  <a:cubicBezTo>
                    <a:pt x="5007908" y="281515"/>
                    <a:pt x="5007908" y="281515"/>
                    <a:pt x="5000397" y="285270"/>
                  </a:cubicBezTo>
                  <a:cubicBezTo>
                    <a:pt x="5056732" y="326581"/>
                    <a:pt x="5116823" y="243959"/>
                    <a:pt x="5203204" y="255226"/>
                  </a:cubicBezTo>
                  <a:lnTo>
                    <a:pt x="5204086" y="254722"/>
                  </a:lnTo>
                  <a:lnTo>
                    <a:pt x="5205015" y="243743"/>
                  </a:lnTo>
                  <a:cubicBezTo>
                    <a:pt x="5199536" y="234052"/>
                    <a:pt x="5177621" y="229744"/>
                    <a:pt x="5166310" y="221130"/>
                  </a:cubicBezTo>
                  <a:cubicBezTo>
                    <a:pt x="5178564" y="213472"/>
                    <a:pt x="5188461" y="210362"/>
                    <a:pt x="5196060" y="210362"/>
                  </a:cubicBezTo>
                  <a:cubicBezTo>
                    <a:pt x="5207459" y="210362"/>
                    <a:pt x="5213689" y="217361"/>
                    <a:pt x="5214949" y="226514"/>
                  </a:cubicBezTo>
                  <a:lnTo>
                    <a:pt x="5204408" y="254538"/>
                  </a:lnTo>
                  <a:lnTo>
                    <a:pt x="5229494" y="240204"/>
                  </a:lnTo>
                  <a:lnTo>
                    <a:pt x="5229494" y="236827"/>
                  </a:lnTo>
                  <a:lnTo>
                    <a:pt x="5236279" y="240908"/>
                  </a:lnTo>
                  <a:cubicBezTo>
                    <a:pt x="5285084" y="269867"/>
                    <a:pt x="5460140" y="372146"/>
                    <a:pt x="5584381" y="444594"/>
                  </a:cubicBezTo>
                  <a:lnTo>
                    <a:pt x="5627596" y="469784"/>
                  </a:lnTo>
                  <a:lnTo>
                    <a:pt x="5627596" y="473047"/>
                  </a:lnTo>
                  <a:cubicBezTo>
                    <a:pt x="5627596" y="473047"/>
                    <a:pt x="5627596" y="473047"/>
                    <a:pt x="5631352" y="476802"/>
                  </a:cubicBezTo>
                  <a:cubicBezTo>
                    <a:pt x="5631352" y="476802"/>
                    <a:pt x="5631352" y="476802"/>
                    <a:pt x="5635108" y="484314"/>
                  </a:cubicBezTo>
                  <a:cubicBezTo>
                    <a:pt x="5635108" y="484314"/>
                    <a:pt x="5635108" y="484314"/>
                    <a:pt x="5642619" y="503091"/>
                  </a:cubicBezTo>
                  <a:cubicBezTo>
                    <a:pt x="5650131" y="529380"/>
                    <a:pt x="5661398" y="559424"/>
                    <a:pt x="5672665" y="581957"/>
                  </a:cubicBezTo>
                  <a:cubicBezTo>
                    <a:pt x="5691443" y="630779"/>
                    <a:pt x="5717733" y="657068"/>
                    <a:pt x="5744023" y="600735"/>
                  </a:cubicBezTo>
                  <a:cubicBezTo>
                    <a:pt x="5713977" y="683357"/>
                    <a:pt x="5792847" y="728423"/>
                    <a:pt x="5822892" y="799778"/>
                  </a:cubicBezTo>
                  <a:cubicBezTo>
                    <a:pt x="5822892" y="799778"/>
                    <a:pt x="5822892" y="799778"/>
                    <a:pt x="5830403" y="698379"/>
                  </a:cubicBezTo>
                  <a:cubicBezTo>
                    <a:pt x="5916784" y="796023"/>
                    <a:pt x="5871716" y="773490"/>
                    <a:pt x="5984387" y="841089"/>
                  </a:cubicBezTo>
                  <a:cubicBezTo>
                    <a:pt x="5965608" y="852356"/>
                    <a:pt x="5950585" y="878645"/>
                    <a:pt x="5924296" y="867378"/>
                  </a:cubicBezTo>
                  <a:cubicBezTo>
                    <a:pt x="5961852" y="1017600"/>
                    <a:pt x="5995654" y="1239179"/>
                    <a:pt x="6082034" y="1314287"/>
                  </a:cubicBezTo>
                  <a:cubicBezTo>
                    <a:pt x="6108324" y="1419445"/>
                    <a:pt x="6018188" y="1460755"/>
                    <a:pt x="6093301" y="1603466"/>
                  </a:cubicBezTo>
                  <a:cubicBezTo>
                    <a:pt x="6112080" y="1629754"/>
                    <a:pt x="6160904" y="1558399"/>
                    <a:pt x="6164660" y="1663555"/>
                  </a:cubicBezTo>
                  <a:cubicBezTo>
                    <a:pt x="6160904" y="1671066"/>
                    <a:pt x="6082034" y="1584687"/>
                    <a:pt x="6115836" y="1693599"/>
                  </a:cubicBezTo>
                  <a:cubicBezTo>
                    <a:pt x="6198461" y="1753687"/>
                    <a:pt x="6130858" y="1885131"/>
                    <a:pt x="6209728" y="1975264"/>
                  </a:cubicBezTo>
                  <a:cubicBezTo>
                    <a:pt x="6202216" y="2035352"/>
                    <a:pt x="6236018" y="2125486"/>
                    <a:pt x="6183438" y="2117972"/>
                  </a:cubicBezTo>
                  <a:cubicBezTo>
                    <a:pt x="6172171" y="2027840"/>
                    <a:pt x="6130858" y="1911419"/>
                    <a:pt x="6104569" y="1900153"/>
                  </a:cubicBezTo>
                  <a:cubicBezTo>
                    <a:pt x="6134614" y="1903909"/>
                    <a:pt x="6115836" y="1828798"/>
                    <a:pt x="6153392" y="1888887"/>
                  </a:cubicBezTo>
                  <a:cubicBezTo>
                    <a:pt x="6153392" y="1749931"/>
                    <a:pt x="6100813" y="1810020"/>
                    <a:pt x="6097057" y="1689842"/>
                  </a:cubicBezTo>
                  <a:cubicBezTo>
                    <a:pt x="6074523" y="1686088"/>
                    <a:pt x="6059500" y="1761199"/>
                    <a:pt x="6082034" y="1783732"/>
                  </a:cubicBezTo>
                  <a:cubicBezTo>
                    <a:pt x="6018188" y="1798754"/>
                    <a:pt x="5991898" y="1562155"/>
                    <a:pt x="5939318" y="1686088"/>
                  </a:cubicBezTo>
                  <a:cubicBezTo>
                    <a:pt x="5969364" y="1810020"/>
                    <a:pt x="6112080" y="1813776"/>
                    <a:pt x="6070767" y="1937709"/>
                  </a:cubicBezTo>
                  <a:cubicBezTo>
                    <a:pt x="6021943" y="1903909"/>
                    <a:pt x="6036966" y="1828798"/>
                    <a:pt x="5954341" y="1791242"/>
                  </a:cubicBezTo>
                  <a:cubicBezTo>
                    <a:pt x="5954341" y="1791242"/>
                    <a:pt x="5954341" y="1791242"/>
                    <a:pt x="5950585" y="1888887"/>
                  </a:cubicBezTo>
                  <a:cubicBezTo>
                    <a:pt x="5950585" y="1888887"/>
                    <a:pt x="5950585" y="1888887"/>
                    <a:pt x="6014432" y="1937709"/>
                  </a:cubicBezTo>
                  <a:cubicBezTo>
                    <a:pt x="6014432" y="1937709"/>
                    <a:pt x="6014432" y="1937709"/>
                    <a:pt x="6003165" y="1937709"/>
                  </a:cubicBezTo>
                  <a:cubicBezTo>
                    <a:pt x="5988142" y="2110462"/>
                    <a:pt x="6108324" y="2065397"/>
                    <a:pt x="6179682" y="2196838"/>
                  </a:cubicBezTo>
                  <a:cubicBezTo>
                    <a:pt x="6202216" y="2102949"/>
                    <a:pt x="6296109" y="2185573"/>
                    <a:pt x="6307376" y="2117972"/>
                  </a:cubicBezTo>
                  <a:cubicBezTo>
                    <a:pt x="6341177" y="2208105"/>
                    <a:pt x="6348688" y="2279462"/>
                    <a:pt x="6284841" y="2298239"/>
                  </a:cubicBezTo>
                  <a:cubicBezTo>
                    <a:pt x="6187194" y="2136750"/>
                    <a:pt x="6213483" y="2305748"/>
                    <a:pt x="6108324" y="2159284"/>
                  </a:cubicBezTo>
                  <a:cubicBezTo>
                    <a:pt x="6089546" y="2193082"/>
                    <a:pt x="6003165" y="2148016"/>
                    <a:pt x="6018188" y="2245657"/>
                  </a:cubicBezTo>
                  <a:cubicBezTo>
                    <a:pt x="6093301" y="2339548"/>
                    <a:pt x="6067012" y="2196838"/>
                    <a:pt x="6115836" y="2301994"/>
                  </a:cubicBezTo>
                  <a:cubicBezTo>
                    <a:pt x="6112080" y="2309503"/>
                    <a:pt x="6108324" y="2317016"/>
                    <a:pt x="6097057" y="2317016"/>
                  </a:cubicBezTo>
                  <a:cubicBezTo>
                    <a:pt x="6142125" y="2354570"/>
                    <a:pt x="6100813" y="2377105"/>
                    <a:pt x="6153392" y="2425928"/>
                  </a:cubicBezTo>
                  <a:cubicBezTo>
                    <a:pt x="6153392" y="2425928"/>
                    <a:pt x="6153392" y="2425928"/>
                    <a:pt x="6134614" y="2414658"/>
                  </a:cubicBezTo>
                  <a:cubicBezTo>
                    <a:pt x="6115836" y="2501035"/>
                    <a:pt x="6202216" y="2486017"/>
                    <a:pt x="6175927" y="2561124"/>
                  </a:cubicBezTo>
                  <a:cubicBezTo>
                    <a:pt x="6217239" y="2523571"/>
                    <a:pt x="6224750" y="2594925"/>
                    <a:pt x="6266063" y="2624969"/>
                  </a:cubicBezTo>
                  <a:cubicBezTo>
                    <a:pt x="6266063" y="2557370"/>
                    <a:pt x="6326154" y="2501035"/>
                    <a:pt x="6292353" y="2377105"/>
                  </a:cubicBezTo>
                  <a:cubicBezTo>
                    <a:pt x="6247285" y="2369591"/>
                    <a:pt x="6228506" y="2384614"/>
                    <a:pt x="6198461" y="2335792"/>
                  </a:cubicBezTo>
                  <a:cubicBezTo>
                    <a:pt x="6198461" y="2335792"/>
                    <a:pt x="6198461" y="2335792"/>
                    <a:pt x="6224750" y="2418414"/>
                  </a:cubicBezTo>
                  <a:cubicBezTo>
                    <a:pt x="6213483" y="2403390"/>
                    <a:pt x="6198461" y="2392127"/>
                    <a:pt x="6187194" y="2377105"/>
                  </a:cubicBezTo>
                  <a:cubicBezTo>
                    <a:pt x="6187194" y="2377105"/>
                    <a:pt x="6187194" y="2377105"/>
                    <a:pt x="6187194" y="2290724"/>
                  </a:cubicBezTo>
                  <a:cubicBezTo>
                    <a:pt x="6239773" y="2388373"/>
                    <a:pt x="6269819" y="2328284"/>
                    <a:pt x="6318643" y="2362084"/>
                  </a:cubicBezTo>
                  <a:cubicBezTo>
                    <a:pt x="6326154" y="2459726"/>
                    <a:pt x="6348688" y="2437191"/>
                    <a:pt x="6352444" y="2497280"/>
                  </a:cubicBezTo>
                  <a:cubicBezTo>
                    <a:pt x="6296109" y="2504791"/>
                    <a:pt x="6303620" y="2700082"/>
                    <a:pt x="6296109" y="2816502"/>
                  </a:cubicBezTo>
                  <a:cubicBezTo>
                    <a:pt x="6292353" y="2797726"/>
                    <a:pt x="6288597" y="2778947"/>
                    <a:pt x="6284841" y="2767680"/>
                  </a:cubicBezTo>
                  <a:cubicBezTo>
                    <a:pt x="6228506" y="2700082"/>
                    <a:pt x="6254796" y="2831525"/>
                    <a:pt x="6239773" y="2839036"/>
                  </a:cubicBezTo>
                  <a:cubicBezTo>
                    <a:pt x="6239773" y="2839036"/>
                    <a:pt x="6239773" y="2839036"/>
                    <a:pt x="6281086" y="2887859"/>
                  </a:cubicBezTo>
                  <a:cubicBezTo>
                    <a:pt x="6273574" y="2876593"/>
                    <a:pt x="6258552" y="2865326"/>
                    <a:pt x="6254796" y="2891615"/>
                  </a:cubicBezTo>
                  <a:cubicBezTo>
                    <a:pt x="6284841" y="2966724"/>
                    <a:pt x="6341177" y="2947948"/>
                    <a:pt x="6371222" y="3023059"/>
                  </a:cubicBezTo>
                  <a:cubicBezTo>
                    <a:pt x="6341177" y="3034322"/>
                    <a:pt x="6277330" y="2981748"/>
                    <a:pt x="6273574" y="3034322"/>
                  </a:cubicBezTo>
                  <a:cubicBezTo>
                    <a:pt x="6251040" y="3056859"/>
                    <a:pt x="6194705" y="3128214"/>
                    <a:pt x="6247285" y="3222098"/>
                  </a:cubicBezTo>
                  <a:cubicBezTo>
                    <a:pt x="6262307" y="3225855"/>
                    <a:pt x="6273574" y="3252149"/>
                    <a:pt x="6288597" y="3282185"/>
                  </a:cubicBezTo>
                  <a:cubicBezTo>
                    <a:pt x="6284841" y="3278435"/>
                    <a:pt x="6281086" y="3270923"/>
                    <a:pt x="6281086" y="3270923"/>
                  </a:cubicBezTo>
                  <a:cubicBezTo>
                    <a:pt x="6281086" y="3270923"/>
                    <a:pt x="6281086" y="3270923"/>
                    <a:pt x="6266063" y="3346030"/>
                  </a:cubicBezTo>
                  <a:cubicBezTo>
                    <a:pt x="6198461" y="3300965"/>
                    <a:pt x="6258552" y="3222098"/>
                    <a:pt x="6190949" y="3180787"/>
                  </a:cubicBezTo>
                  <a:cubicBezTo>
                    <a:pt x="6190949" y="3180787"/>
                    <a:pt x="6190949" y="3180787"/>
                    <a:pt x="6168767" y="3183956"/>
                  </a:cubicBezTo>
                  <a:lnTo>
                    <a:pt x="6139718" y="3188108"/>
                  </a:lnTo>
                  <a:lnTo>
                    <a:pt x="6142622" y="3192464"/>
                  </a:lnTo>
                  <a:lnTo>
                    <a:pt x="6131510" y="3187700"/>
                  </a:lnTo>
                  <a:lnTo>
                    <a:pt x="6138150" y="3187700"/>
                  </a:lnTo>
                  <a:lnTo>
                    <a:pt x="6125460" y="3153151"/>
                  </a:lnTo>
                  <a:cubicBezTo>
                    <a:pt x="6108559" y="3117416"/>
                    <a:pt x="6081095" y="3082207"/>
                    <a:pt x="6055745" y="3068125"/>
                  </a:cubicBezTo>
                  <a:cubicBezTo>
                    <a:pt x="6067012" y="3139478"/>
                    <a:pt x="6082034" y="3146990"/>
                    <a:pt x="6115836" y="3222098"/>
                  </a:cubicBezTo>
                  <a:cubicBezTo>
                    <a:pt x="6085790" y="3240876"/>
                    <a:pt x="6048233" y="3192056"/>
                    <a:pt x="6040722" y="3188303"/>
                  </a:cubicBezTo>
                  <a:cubicBezTo>
                    <a:pt x="6040722" y="3188303"/>
                    <a:pt x="6040722" y="3188303"/>
                    <a:pt x="6074523" y="3192056"/>
                  </a:cubicBezTo>
                  <a:cubicBezTo>
                    <a:pt x="6089546" y="3086902"/>
                    <a:pt x="5991898" y="3068125"/>
                    <a:pt x="5969364" y="2951702"/>
                  </a:cubicBezTo>
                  <a:cubicBezTo>
                    <a:pt x="5965608" y="2932924"/>
                    <a:pt x="5973120" y="2944191"/>
                    <a:pt x="5984387" y="2944191"/>
                  </a:cubicBezTo>
                  <a:cubicBezTo>
                    <a:pt x="5913029" y="2865326"/>
                    <a:pt x="5954341" y="2756413"/>
                    <a:pt x="5867960" y="2685060"/>
                  </a:cubicBezTo>
                  <a:cubicBezTo>
                    <a:pt x="5867960" y="2685060"/>
                    <a:pt x="5867960" y="2685060"/>
                    <a:pt x="5901762" y="2707593"/>
                  </a:cubicBezTo>
                  <a:cubicBezTo>
                    <a:pt x="5864205" y="2651257"/>
                    <a:pt x="5785335" y="2546105"/>
                    <a:pt x="5706466" y="2440947"/>
                  </a:cubicBezTo>
                  <a:cubicBezTo>
                    <a:pt x="5706466" y="2440947"/>
                    <a:pt x="5706466" y="2440947"/>
                    <a:pt x="5683932" y="2444703"/>
                  </a:cubicBezTo>
                  <a:cubicBezTo>
                    <a:pt x="5676420" y="2459726"/>
                    <a:pt x="5665153" y="2414658"/>
                    <a:pt x="5668909" y="2388373"/>
                  </a:cubicBezTo>
                  <a:cubicBezTo>
                    <a:pt x="5627596" y="2335792"/>
                    <a:pt x="5593795" y="2283217"/>
                    <a:pt x="5563750" y="2241903"/>
                  </a:cubicBezTo>
                  <a:cubicBezTo>
                    <a:pt x="5556238" y="2260680"/>
                    <a:pt x="5548727" y="2283217"/>
                    <a:pt x="5552483" y="2305748"/>
                  </a:cubicBezTo>
                  <a:cubicBezTo>
                    <a:pt x="5582528" y="2317016"/>
                    <a:pt x="5590040" y="2429680"/>
                    <a:pt x="5638863" y="2403390"/>
                  </a:cubicBezTo>
                  <a:cubicBezTo>
                    <a:pt x="5620085" y="2459726"/>
                    <a:pt x="5687687" y="2531079"/>
                    <a:pt x="5676420" y="2572391"/>
                  </a:cubicBezTo>
                  <a:cubicBezTo>
                    <a:pt x="5691443" y="2497280"/>
                    <a:pt x="5736511" y="2606194"/>
                    <a:pt x="5770313" y="2609950"/>
                  </a:cubicBezTo>
                  <a:cubicBezTo>
                    <a:pt x="5744023" y="2643749"/>
                    <a:pt x="5800358" y="2711347"/>
                    <a:pt x="5751534" y="2715105"/>
                  </a:cubicBezTo>
                  <a:cubicBezTo>
                    <a:pt x="5744023" y="2730127"/>
                    <a:pt x="5774068" y="2673794"/>
                    <a:pt x="5740267" y="2651257"/>
                  </a:cubicBezTo>
                  <a:cubicBezTo>
                    <a:pt x="5680176" y="2591169"/>
                    <a:pt x="5736511" y="2790214"/>
                    <a:pt x="5676420" y="2711347"/>
                  </a:cubicBezTo>
                  <a:cubicBezTo>
                    <a:pt x="5736511" y="2816502"/>
                    <a:pt x="5759045" y="2966724"/>
                    <a:pt x="5830403" y="3071879"/>
                  </a:cubicBezTo>
                  <a:cubicBezTo>
                    <a:pt x="5830403" y="3071879"/>
                    <a:pt x="5830403" y="3071879"/>
                    <a:pt x="5830403" y="3004279"/>
                  </a:cubicBezTo>
                  <a:cubicBezTo>
                    <a:pt x="5837915" y="3056859"/>
                    <a:pt x="5879227" y="3173280"/>
                    <a:pt x="5860449" y="3188303"/>
                  </a:cubicBezTo>
                  <a:cubicBezTo>
                    <a:pt x="5845426" y="3150744"/>
                    <a:pt x="5834159" y="3105679"/>
                    <a:pt x="5815381" y="3060612"/>
                  </a:cubicBezTo>
                  <a:cubicBezTo>
                    <a:pt x="5762801" y="3071879"/>
                    <a:pt x="5845426" y="3177034"/>
                    <a:pt x="5815381" y="3192056"/>
                  </a:cubicBezTo>
                  <a:cubicBezTo>
                    <a:pt x="5815381" y="3192056"/>
                    <a:pt x="5815381" y="3192056"/>
                    <a:pt x="5935563" y="3312231"/>
                  </a:cubicBezTo>
                  <a:cubicBezTo>
                    <a:pt x="5935563" y="3312231"/>
                    <a:pt x="5935563" y="3312231"/>
                    <a:pt x="5920540" y="3248390"/>
                  </a:cubicBezTo>
                  <a:cubicBezTo>
                    <a:pt x="5961852" y="3282185"/>
                    <a:pt x="5958097" y="3421137"/>
                    <a:pt x="5976875" y="3518782"/>
                  </a:cubicBezTo>
                  <a:cubicBezTo>
                    <a:pt x="5894250" y="3481226"/>
                    <a:pt x="5939318" y="3372318"/>
                    <a:pt x="5882983" y="3278435"/>
                  </a:cubicBezTo>
                  <a:cubicBezTo>
                    <a:pt x="5837915" y="3210831"/>
                    <a:pt x="5830403" y="3342277"/>
                    <a:pt x="5796602" y="3274676"/>
                  </a:cubicBezTo>
                  <a:cubicBezTo>
                    <a:pt x="5785335" y="3297212"/>
                    <a:pt x="5800358" y="3342277"/>
                    <a:pt x="5822892" y="3361055"/>
                  </a:cubicBezTo>
                  <a:cubicBezTo>
                    <a:pt x="5822892" y="3361055"/>
                    <a:pt x="5822892" y="3361055"/>
                    <a:pt x="5815381" y="3391094"/>
                  </a:cubicBezTo>
                  <a:cubicBezTo>
                    <a:pt x="5740267" y="3346030"/>
                    <a:pt x="5717733" y="3203323"/>
                    <a:pt x="5638863" y="3124454"/>
                  </a:cubicBezTo>
                  <a:cubicBezTo>
                    <a:pt x="5646375" y="3131969"/>
                    <a:pt x="5657642" y="3135721"/>
                    <a:pt x="5665153" y="3135721"/>
                  </a:cubicBezTo>
                  <a:cubicBezTo>
                    <a:pt x="5668909" y="3060612"/>
                    <a:pt x="5650131" y="2985501"/>
                    <a:pt x="5616329" y="2921660"/>
                  </a:cubicBezTo>
                  <a:cubicBezTo>
                    <a:pt x="5605062" y="2962969"/>
                    <a:pt x="5623841" y="2974236"/>
                    <a:pt x="5635108" y="2993014"/>
                  </a:cubicBezTo>
                  <a:cubicBezTo>
                    <a:pt x="5620085" y="3000525"/>
                    <a:pt x="5597551" y="2936682"/>
                    <a:pt x="5571261" y="2917903"/>
                  </a:cubicBezTo>
                  <a:cubicBezTo>
                    <a:pt x="5571261" y="2985501"/>
                    <a:pt x="5541216" y="2936682"/>
                    <a:pt x="5541216" y="2981748"/>
                  </a:cubicBezTo>
                  <a:cubicBezTo>
                    <a:pt x="5514926" y="2944191"/>
                    <a:pt x="5511170" y="2906636"/>
                    <a:pt x="5503659" y="2854057"/>
                  </a:cubicBezTo>
                  <a:cubicBezTo>
                    <a:pt x="5518682" y="2824013"/>
                    <a:pt x="5541216" y="2869081"/>
                    <a:pt x="5571261" y="2854057"/>
                  </a:cubicBezTo>
                  <a:cubicBezTo>
                    <a:pt x="5537460" y="2805235"/>
                    <a:pt x="5605062" y="2763924"/>
                    <a:pt x="5548727" y="2696327"/>
                  </a:cubicBezTo>
                  <a:cubicBezTo>
                    <a:pt x="5563750" y="2801482"/>
                    <a:pt x="5477369" y="2685060"/>
                    <a:pt x="5447324" y="2655014"/>
                  </a:cubicBezTo>
                  <a:cubicBezTo>
                    <a:pt x="5447324" y="2655014"/>
                    <a:pt x="5447324" y="2655014"/>
                    <a:pt x="5447324" y="2673794"/>
                  </a:cubicBezTo>
                  <a:cubicBezTo>
                    <a:pt x="5402255" y="2651257"/>
                    <a:pt x="5394744" y="2621213"/>
                    <a:pt x="5421034" y="2591169"/>
                  </a:cubicBezTo>
                  <a:cubicBezTo>
                    <a:pt x="5447324" y="2628726"/>
                    <a:pt x="5447324" y="2673794"/>
                    <a:pt x="5481125" y="2651257"/>
                  </a:cubicBezTo>
                  <a:cubicBezTo>
                    <a:pt x="5473613" y="2624969"/>
                    <a:pt x="5462346" y="2598679"/>
                    <a:pt x="5443568" y="2568634"/>
                  </a:cubicBezTo>
                  <a:cubicBezTo>
                    <a:pt x="5443568" y="2568634"/>
                    <a:pt x="5443568" y="2568634"/>
                    <a:pt x="5477369" y="2591169"/>
                  </a:cubicBezTo>
                  <a:cubicBezTo>
                    <a:pt x="5477369" y="2591169"/>
                    <a:pt x="5477369" y="2591169"/>
                    <a:pt x="5432301" y="2455972"/>
                  </a:cubicBezTo>
                  <a:cubicBezTo>
                    <a:pt x="5394744" y="2440947"/>
                    <a:pt x="5342164" y="2414658"/>
                    <a:pt x="5289585" y="2410904"/>
                  </a:cubicBezTo>
                  <a:cubicBezTo>
                    <a:pt x="5308363" y="2369591"/>
                    <a:pt x="5274562" y="2328284"/>
                    <a:pt x="5252028" y="2301994"/>
                  </a:cubicBezTo>
                  <a:cubicBezTo>
                    <a:pt x="5252028" y="2301994"/>
                    <a:pt x="5252028" y="2301994"/>
                    <a:pt x="5270806" y="2309503"/>
                  </a:cubicBezTo>
                  <a:cubicBezTo>
                    <a:pt x="5282073" y="2241903"/>
                    <a:pt x="5221982" y="2114217"/>
                    <a:pt x="5191937" y="2110462"/>
                  </a:cubicBezTo>
                  <a:cubicBezTo>
                    <a:pt x="5206960" y="2057885"/>
                    <a:pt x="5454835" y="2369591"/>
                    <a:pt x="5345920" y="2069152"/>
                  </a:cubicBezTo>
                  <a:cubicBezTo>
                    <a:pt x="5315875" y="1952730"/>
                    <a:pt x="5237005" y="2020330"/>
                    <a:pt x="5188181" y="1960242"/>
                  </a:cubicBezTo>
                  <a:cubicBezTo>
                    <a:pt x="5188181" y="1960242"/>
                    <a:pt x="5199448" y="1963997"/>
                    <a:pt x="5203204" y="1952730"/>
                  </a:cubicBezTo>
                  <a:cubicBezTo>
                    <a:pt x="5195693" y="1900153"/>
                    <a:pt x="5158136" y="1903909"/>
                    <a:pt x="5135602" y="1866352"/>
                  </a:cubicBezTo>
                  <a:cubicBezTo>
                    <a:pt x="5128090" y="1900153"/>
                    <a:pt x="5139357" y="1945220"/>
                    <a:pt x="5158136" y="1956485"/>
                  </a:cubicBezTo>
                  <a:cubicBezTo>
                    <a:pt x="5113067" y="1952730"/>
                    <a:pt x="5131846" y="1847576"/>
                    <a:pt x="5090533" y="1817531"/>
                  </a:cubicBezTo>
                  <a:cubicBezTo>
                    <a:pt x="5161891" y="1855087"/>
                    <a:pt x="5086778" y="1712377"/>
                    <a:pt x="5128090" y="1746175"/>
                  </a:cubicBezTo>
                  <a:cubicBezTo>
                    <a:pt x="5139357" y="1633510"/>
                    <a:pt x="5064244" y="1535866"/>
                    <a:pt x="5007908" y="1494554"/>
                  </a:cubicBezTo>
                  <a:cubicBezTo>
                    <a:pt x="5064244" y="1404421"/>
                    <a:pt x="4966596" y="1374376"/>
                    <a:pt x="4970351" y="1254201"/>
                  </a:cubicBezTo>
                  <a:cubicBezTo>
                    <a:pt x="4974107" y="1272977"/>
                    <a:pt x="4992886" y="1299267"/>
                    <a:pt x="4989130" y="1325556"/>
                  </a:cubicBezTo>
                  <a:cubicBezTo>
                    <a:pt x="5052976" y="1378132"/>
                    <a:pt x="4985374" y="1205377"/>
                    <a:pt x="5052976" y="1291755"/>
                  </a:cubicBezTo>
                  <a:cubicBezTo>
                    <a:pt x="5037954" y="1272977"/>
                    <a:pt x="5026687" y="1295512"/>
                    <a:pt x="5041709" y="1314287"/>
                  </a:cubicBezTo>
                  <a:cubicBezTo>
                    <a:pt x="5056732" y="1351845"/>
                    <a:pt x="5086778" y="1381889"/>
                    <a:pt x="5105556" y="1366866"/>
                  </a:cubicBezTo>
                  <a:cubicBezTo>
                    <a:pt x="5105556" y="1366866"/>
                    <a:pt x="5105556" y="1366866"/>
                    <a:pt x="5120579" y="1265467"/>
                  </a:cubicBezTo>
                  <a:cubicBezTo>
                    <a:pt x="5120579" y="1265467"/>
                    <a:pt x="5120579" y="1265467"/>
                    <a:pt x="5139357" y="1295512"/>
                  </a:cubicBezTo>
                  <a:cubicBezTo>
                    <a:pt x="5139357" y="1295512"/>
                    <a:pt x="5139357" y="1295512"/>
                    <a:pt x="5161891" y="1141532"/>
                  </a:cubicBezTo>
                  <a:cubicBezTo>
                    <a:pt x="5150624" y="1137777"/>
                    <a:pt x="5143113" y="1156556"/>
                    <a:pt x="5139357" y="1164068"/>
                  </a:cubicBezTo>
                  <a:lnTo>
                    <a:pt x="5117204" y="1044618"/>
                  </a:lnTo>
                  <a:lnTo>
                    <a:pt x="5120579" y="1042949"/>
                  </a:lnTo>
                  <a:cubicBezTo>
                    <a:pt x="5165647" y="1024172"/>
                    <a:pt x="5216349" y="1008211"/>
                    <a:pt x="5263295" y="991311"/>
                  </a:cubicBezTo>
                  <a:cubicBezTo>
                    <a:pt x="5287707" y="983800"/>
                    <a:pt x="5311180" y="975350"/>
                    <a:pt x="5332306" y="965961"/>
                  </a:cubicBezTo>
                  <a:lnTo>
                    <a:pt x="5380259" y="938912"/>
                  </a:lnTo>
                  <a:lnTo>
                    <a:pt x="5379985" y="968661"/>
                  </a:lnTo>
                  <a:cubicBezTo>
                    <a:pt x="5379985" y="968661"/>
                    <a:pt x="5379985" y="968661"/>
                    <a:pt x="5323574" y="994942"/>
                  </a:cubicBezTo>
                  <a:cubicBezTo>
                    <a:pt x="5316052" y="1073786"/>
                    <a:pt x="5410071" y="1024978"/>
                    <a:pt x="5395028" y="1118839"/>
                  </a:cubicBezTo>
                  <a:cubicBezTo>
                    <a:pt x="5357421" y="1017469"/>
                    <a:pt x="5334856" y="1152630"/>
                    <a:pt x="5308531" y="1073786"/>
                  </a:cubicBezTo>
                  <a:cubicBezTo>
                    <a:pt x="5289727" y="1103821"/>
                    <a:pt x="5240837" y="1088804"/>
                    <a:pt x="5267162" y="1171402"/>
                  </a:cubicBezTo>
                  <a:cubicBezTo>
                    <a:pt x="5368703" y="1220210"/>
                    <a:pt x="5240837" y="1272773"/>
                    <a:pt x="5331095" y="1317826"/>
                  </a:cubicBezTo>
                  <a:cubicBezTo>
                    <a:pt x="5316052" y="1370389"/>
                    <a:pt x="5267162" y="1284036"/>
                    <a:pt x="5278445" y="1374143"/>
                  </a:cubicBezTo>
                  <a:cubicBezTo>
                    <a:pt x="5349899" y="1460496"/>
                    <a:pt x="5376224" y="1445478"/>
                    <a:pt x="5440157" y="1437969"/>
                  </a:cubicBezTo>
                  <a:cubicBezTo>
                    <a:pt x="5432636" y="1340353"/>
                    <a:pt x="5334856" y="1355371"/>
                    <a:pt x="5327335" y="1276527"/>
                  </a:cubicBezTo>
                  <a:cubicBezTo>
                    <a:pt x="5327335" y="1276527"/>
                    <a:pt x="5327335" y="1276527"/>
                    <a:pt x="5470243" y="1396670"/>
                  </a:cubicBezTo>
                  <a:cubicBezTo>
                    <a:pt x="5477765" y="1366634"/>
                    <a:pt x="5474004" y="1344108"/>
                    <a:pt x="5462722" y="1329090"/>
                  </a:cubicBezTo>
                  <a:cubicBezTo>
                    <a:pt x="5477765" y="1359125"/>
                    <a:pt x="5500329" y="1381652"/>
                    <a:pt x="5526655" y="1396670"/>
                  </a:cubicBezTo>
                  <a:cubicBezTo>
                    <a:pt x="5541698" y="1404179"/>
                    <a:pt x="5552980" y="1415442"/>
                    <a:pt x="5564262" y="1422951"/>
                  </a:cubicBezTo>
                  <a:cubicBezTo>
                    <a:pt x="5545459" y="1336599"/>
                    <a:pt x="5526655" y="1261509"/>
                    <a:pt x="5545459" y="1242737"/>
                  </a:cubicBezTo>
                  <a:cubicBezTo>
                    <a:pt x="5545459" y="1242737"/>
                    <a:pt x="5545459" y="1242737"/>
                    <a:pt x="5579305" y="1246491"/>
                  </a:cubicBezTo>
                  <a:cubicBezTo>
                    <a:pt x="5593408" y="1218333"/>
                    <a:pt x="5577895" y="1188063"/>
                    <a:pt x="5558151" y="1166768"/>
                  </a:cubicBezTo>
                  <a:lnTo>
                    <a:pt x="5538531" y="1149401"/>
                  </a:lnTo>
                  <a:lnTo>
                    <a:pt x="5539240" y="1152680"/>
                  </a:lnTo>
                  <a:cubicBezTo>
                    <a:pt x="5540166" y="1156966"/>
                    <a:pt x="5542018" y="1165539"/>
                    <a:pt x="5545722" y="1182684"/>
                  </a:cubicBezTo>
                  <a:cubicBezTo>
                    <a:pt x="5538314" y="1171254"/>
                    <a:pt x="5523497" y="1152204"/>
                    <a:pt x="5530906" y="1144584"/>
                  </a:cubicBezTo>
                  <a:cubicBezTo>
                    <a:pt x="5530906" y="1144584"/>
                    <a:pt x="5530906" y="1144584"/>
                    <a:pt x="5531832" y="1145060"/>
                  </a:cubicBezTo>
                  <a:lnTo>
                    <a:pt x="5537588" y="1148021"/>
                  </a:lnTo>
                  <a:lnTo>
                    <a:pt x="5515961" y="1095081"/>
                  </a:lnTo>
                  <a:cubicBezTo>
                    <a:pt x="5490928" y="1044219"/>
                    <a:pt x="5462722" y="1003390"/>
                    <a:pt x="5485286" y="983679"/>
                  </a:cubicBezTo>
                  <a:cubicBezTo>
                    <a:pt x="5485286" y="983679"/>
                    <a:pt x="5485286" y="983679"/>
                    <a:pt x="5519133" y="1006205"/>
                  </a:cubicBezTo>
                  <a:cubicBezTo>
                    <a:pt x="5489047" y="912344"/>
                    <a:pt x="5481526" y="904835"/>
                    <a:pt x="5451440" y="784692"/>
                  </a:cubicBezTo>
                  <a:cubicBezTo>
                    <a:pt x="5455200" y="795955"/>
                    <a:pt x="5466483" y="795955"/>
                    <a:pt x="5466483" y="795955"/>
                  </a:cubicBezTo>
                  <a:cubicBezTo>
                    <a:pt x="5425114" y="747147"/>
                    <a:pt x="5387507" y="698339"/>
                    <a:pt x="5357421" y="649531"/>
                  </a:cubicBezTo>
                  <a:cubicBezTo>
                    <a:pt x="5357421" y="649531"/>
                    <a:pt x="5357421" y="649531"/>
                    <a:pt x="5312292" y="581951"/>
                  </a:cubicBezTo>
                  <a:cubicBezTo>
                    <a:pt x="5312292" y="581951"/>
                    <a:pt x="5310411" y="578900"/>
                    <a:pt x="5308002" y="574911"/>
                  </a:cubicBezTo>
                  <a:lnTo>
                    <a:pt x="5306325" y="572063"/>
                  </a:lnTo>
                  <a:lnTo>
                    <a:pt x="5308531" y="570687"/>
                  </a:lnTo>
                  <a:cubicBezTo>
                    <a:pt x="5301949" y="561301"/>
                    <a:pt x="5298894" y="557312"/>
                    <a:pt x="5298012" y="556608"/>
                  </a:cubicBezTo>
                  <a:cubicBezTo>
                    <a:pt x="5297131" y="555904"/>
                    <a:pt x="5298424" y="558485"/>
                    <a:pt x="5300539" y="562240"/>
                  </a:cubicBezTo>
                  <a:lnTo>
                    <a:pt x="5306325" y="572063"/>
                  </a:lnTo>
                  <a:lnTo>
                    <a:pt x="5304770" y="573034"/>
                  </a:lnTo>
                  <a:cubicBezTo>
                    <a:pt x="5301009" y="575380"/>
                    <a:pt x="5293488" y="580073"/>
                    <a:pt x="5278445" y="589459"/>
                  </a:cubicBezTo>
                  <a:lnTo>
                    <a:pt x="5229814" y="611037"/>
                  </a:lnTo>
                  <a:lnTo>
                    <a:pt x="5216040" y="603011"/>
                  </a:lnTo>
                  <a:cubicBezTo>
                    <a:pt x="5197265" y="592143"/>
                    <a:pt x="5184110" y="584675"/>
                    <a:pt x="5182275" y="583995"/>
                  </a:cubicBezTo>
                  <a:cubicBezTo>
                    <a:pt x="5181664" y="583769"/>
                    <a:pt x="5182310" y="584297"/>
                    <a:pt x="5184426" y="585705"/>
                  </a:cubicBezTo>
                  <a:lnTo>
                    <a:pt x="5185831" y="590755"/>
                  </a:lnTo>
                  <a:lnTo>
                    <a:pt x="5175450" y="584781"/>
                  </a:lnTo>
                  <a:cubicBezTo>
                    <a:pt x="5155728" y="573452"/>
                    <a:pt x="5141989" y="565587"/>
                    <a:pt x="5140231" y="564603"/>
                  </a:cubicBezTo>
                  <a:cubicBezTo>
                    <a:pt x="5138474" y="563618"/>
                    <a:pt x="5148699" y="569514"/>
                    <a:pt x="5176904" y="585705"/>
                  </a:cubicBezTo>
                  <a:cubicBezTo>
                    <a:pt x="5176904" y="589459"/>
                    <a:pt x="5176904" y="589459"/>
                    <a:pt x="5176904" y="589459"/>
                  </a:cubicBezTo>
                  <a:cubicBezTo>
                    <a:pt x="5176904" y="604477"/>
                    <a:pt x="5176904" y="604477"/>
                    <a:pt x="5176904" y="604477"/>
                  </a:cubicBezTo>
                  <a:lnTo>
                    <a:pt x="5176904" y="634513"/>
                  </a:lnTo>
                  <a:lnTo>
                    <a:pt x="5173955" y="635821"/>
                  </a:lnTo>
                  <a:lnTo>
                    <a:pt x="5111642" y="599792"/>
                  </a:lnTo>
                  <a:cubicBezTo>
                    <a:pt x="5083337" y="583479"/>
                    <a:pt x="5063808" y="572332"/>
                    <a:pt x="5061756" y="571421"/>
                  </a:cubicBezTo>
                  <a:cubicBezTo>
                    <a:pt x="5059704" y="570511"/>
                    <a:pt x="5075129" y="579839"/>
                    <a:pt x="5116732" y="604477"/>
                  </a:cubicBezTo>
                  <a:cubicBezTo>
                    <a:pt x="5116732" y="604477"/>
                    <a:pt x="5116732" y="604477"/>
                    <a:pt x="5120493" y="608232"/>
                  </a:cubicBezTo>
                  <a:cubicBezTo>
                    <a:pt x="5120493" y="608232"/>
                    <a:pt x="5120493" y="608232"/>
                    <a:pt x="5124254" y="611986"/>
                  </a:cubicBezTo>
                  <a:cubicBezTo>
                    <a:pt x="5124254" y="611986"/>
                    <a:pt x="5124254" y="611986"/>
                    <a:pt x="5135536" y="627004"/>
                  </a:cubicBezTo>
                  <a:lnTo>
                    <a:pt x="5153531" y="644587"/>
                  </a:lnTo>
                  <a:lnTo>
                    <a:pt x="5052799" y="675812"/>
                  </a:lnTo>
                  <a:cubicBezTo>
                    <a:pt x="5078184" y="703971"/>
                    <a:pt x="5152224" y="713122"/>
                    <a:pt x="5211456" y="717522"/>
                  </a:cubicBezTo>
                  <a:lnTo>
                    <a:pt x="5226330" y="718479"/>
                  </a:lnTo>
                  <a:lnTo>
                    <a:pt x="5227675" y="722274"/>
                  </a:lnTo>
                  <a:cubicBezTo>
                    <a:pt x="5231905" y="733302"/>
                    <a:pt x="5236136" y="743745"/>
                    <a:pt x="5240249" y="753072"/>
                  </a:cubicBezTo>
                  <a:lnTo>
                    <a:pt x="5242584" y="757814"/>
                  </a:lnTo>
                  <a:lnTo>
                    <a:pt x="5229555" y="780937"/>
                  </a:lnTo>
                  <a:cubicBezTo>
                    <a:pt x="5229555" y="780937"/>
                    <a:pt x="5229555" y="780937"/>
                    <a:pt x="5191947" y="750902"/>
                  </a:cubicBezTo>
                  <a:cubicBezTo>
                    <a:pt x="5191947" y="750902"/>
                    <a:pt x="5191947" y="750902"/>
                    <a:pt x="5183016" y="759350"/>
                  </a:cubicBezTo>
                  <a:lnTo>
                    <a:pt x="5165612" y="775809"/>
                  </a:lnTo>
                  <a:lnTo>
                    <a:pt x="5116925" y="747250"/>
                  </a:lnTo>
                  <a:cubicBezTo>
                    <a:pt x="5088979" y="730854"/>
                    <a:pt x="5058863" y="713182"/>
                    <a:pt x="5026429" y="694147"/>
                  </a:cubicBezTo>
                  <a:lnTo>
                    <a:pt x="5014701" y="687264"/>
                  </a:lnTo>
                  <a:lnTo>
                    <a:pt x="5011664" y="675846"/>
                  </a:lnTo>
                  <a:lnTo>
                    <a:pt x="4983070" y="668698"/>
                  </a:lnTo>
                  <a:lnTo>
                    <a:pt x="4944062" y="645802"/>
                  </a:lnTo>
                  <a:cubicBezTo>
                    <a:pt x="4944062" y="649557"/>
                    <a:pt x="4944062" y="649557"/>
                    <a:pt x="4944062" y="649557"/>
                  </a:cubicBezTo>
                  <a:cubicBezTo>
                    <a:pt x="4947817" y="649557"/>
                    <a:pt x="4947817" y="649557"/>
                    <a:pt x="4947817" y="649557"/>
                  </a:cubicBezTo>
                  <a:cubicBezTo>
                    <a:pt x="4966596" y="664579"/>
                    <a:pt x="4966596" y="664579"/>
                    <a:pt x="4966596" y="664579"/>
                  </a:cubicBezTo>
                  <a:lnTo>
                    <a:pt x="4983070" y="668698"/>
                  </a:lnTo>
                  <a:lnTo>
                    <a:pt x="5014701" y="687264"/>
                  </a:lnTo>
                  <a:lnTo>
                    <a:pt x="5041651" y="788571"/>
                  </a:lnTo>
                  <a:lnTo>
                    <a:pt x="5071205" y="882876"/>
                  </a:lnTo>
                  <a:lnTo>
                    <a:pt x="5065711" y="885686"/>
                  </a:lnTo>
                  <a:cubicBezTo>
                    <a:pt x="4963779" y="943428"/>
                    <a:pt x="4896176" y="1013844"/>
                    <a:pt x="4820124" y="1058912"/>
                  </a:cubicBezTo>
                  <a:cubicBezTo>
                    <a:pt x="4820124" y="1058912"/>
                    <a:pt x="4820124" y="1058912"/>
                    <a:pt x="4812613" y="1043888"/>
                  </a:cubicBezTo>
                  <a:cubicBezTo>
                    <a:pt x="4812613" y="1043888"/>
                    <a:pt x="4812613" y="1043888"/>
                    <a:pt x="4737499" y="1096466"/>
                  </a:cubicBezTo>
                  <a:cubicBezTo>
                    <a:pt x="4808857" y="1085200"/>
                    <a:pt x="4823880" y="1160312"/>
                    <a:pt x="4729988" y="1156556"/>
                  </a:cubicBezTo>
                  <a:cubicBezTo>
                    <a:pt x="4729988" y="1156556"/>
                    <a:pt x="4729988" y="1156556"/>
                    <a:pt x="4737499" y="1152799"/>
                  </a:cubicBezTo>
                  <a:cubicBezTo>
                    <a:pt x="4681164" y="1134023"/>
                    <a:pt x="4583516" y="1197866"/>
                    <a:pt x="4504646" y="1212888"/>
                  </a:cubicBezTo>
                  <a:cubicBezTo>
                    <a:pt x="4504646" y="1212888"/>
                    <a:pt x="4504646" y="1212888"/>
                    <a:pt x="4463334" y="1269223"/>
                  </a:cubicBezTo>
                  <a:cubicBezTo>
                    <a:pt x="4380709" y="1287999"/>
                    <a:pt x="4358175" y="1209135"/>
                    <a:pt x="4316862" y="1167821"/>
                  </a:cubicBezTo>
                  <a:cubicBezTo>
                    <a:pt x="4192924" y="1194112"/>
                    <a:pt x="4140345" y="1276732"/>
                    <a:pt x="4061475" y="1340578"/>
                  </a:cubicBezTo>
                  <a:cubicBezTo>
                    <a:pt x="4012651" y="1314287"/>
                    <a:pt x="3824867" y="1355600"/>
                    <a:pt x="3911248" y="1287999"/>
                  </a:cubicBezTo>
                  <a:cubicBezTo>
                    <a:pt x="3806089" y="1348088"/>
                    <a:pt x="3881202" y="1528354"/>
                    <a:pt x="3659617" y="1475778"/>
                  </a:cubicBezTo>
                  <a:cubicBezTo>
                    <a:pt x="3659617" y="1475778"/>
                    <a:pt x="3659617" y="1475778"/>
                    <a:pt x="3700929" y="1430711"/>
                  </a:cubicBezTo>
                  <a:cubicBezTo>
                    <a:pt x="3520657" y="1483288"/>
                    <a:pt x="3276541" y="1618488"/>
                    <a:pt x="3182650" y="1607221"/>
                  </a:cubicBezTo>
                  <a:cubicBezTo>
                    <a:pt x="3216449" y="1468265"/>
                    <a:pt x="2919753" y="1543377"/>
                    <a:pt x="2855904" y="1434466"/>
                  </a:cubicBezTo>
                  <a:cubicBezTo>
                    <a:pt x="2869990" y="1451367"/>
                    <a:pt x="2835483" y="1470379"/>
                    <a:pt x="2814182" y="1486750"/>
                  </a:cubicBezTo>
                  <a:lnTo>
                    <a:pt x="2799647" y="1501985"/>
                  </a:lnTo>
                  <a:lnTo>
                    <a:pt x="2814628" y="1512685"/>
                  </a:lnTo>
                  <a:cubicBezTo>
                    <a:pt x="2818795" y="1515662"/>
                    <a:pt x="2821573" y="1517646"/>
                    <a:pt x="2821573" y="1517646"/>
                  </a:cubicBezTo>
                  <a:cubicBezTo>
                    <a:pt x="2812312" y="1515662"/>
                    <a:pt x="2806756" y="1512685"/>
                    <a:pt x="2803514" y="1509709"/>
                  </a:cubicBezTo>
                  <a:lnTo>
                    <a:pt x="2799481" y="1502024"/>
                  </a:lnTo>
                  <a:lnTo>
                    <a:pt x="2784254" y="1494907"/>
                  </a:lnTo>
                  <a:cubicBezTo>
                    <a:pt x="2767882" y="1489626"/>
                    <a:pt x="2748868" y="1491738"/>
                    <a:pt x="2731967" y="1517089"/>
                  </a:cubicBezTo>
                  <a:cubicBezTo>
                    <a:pt x="2810837" y="1520844"/>
                    <a:pt x="2716945" y="1652288"/>
                    <a:pt x="2840884" y="1569665"/>
                  </a:cubicBezTo>
                  <a:cubicBezTo>
                    <a:pt x="2792060" y="1667310"/>
                    <a:pt x="2720702" y="1757443"/>
                    <a:pt x="2566718" y="1791242"/>
                  </a:cubicBezTo>
                  <a:cubicBezTo>
                    <a:pt x="2566718" y="1791242"/>
                    <a:pt x="2566718" y="1791242"/>
                    <a:pt x="2555453" y="1742421"/>
                  </a:cubicBezTo>
                  <a:cubicBezTo>
                    <a:pt x="2555453" y="1742421"/>
                    <a:pt x="2555453" y="1742421"/>
                    <a:pt x="2679390" y="1723643"/>
                  </a:cubicBezTo>
                  <a:cubicBezTo>
                    <a:pt x="2656854" y="1689842"/>
                    <a:pt x="2720702" y="1678577"/>
                    <a:pt x="2739484" y="1656044"/>
                  </a:cubicBezTo>
                  <a:cubicBezTo>
                    <a:pt x="2510382" y="1686088"/>
                    <a:pt x="2739484" y="1532111"/>
                    <a:pt x="2514141" y="1595955"/>
                  </a:cubicBezTo>
                  <a:cubicBezTo>
                    <a:pt x="2499116" y="1633510"/>
                    <a:pt x="2510382" y="1618488"/>
                    <a:pt x="2454048" y="1644776"/>
                  </a:cubicBezTo>
                  <a:cubicBezTo>
                    <a:pt x="2484096" y="1637266"/>
                    <a:pt x="2476583" y="1603466"/>
                    <a:pt x="2431515" y="1614732"/>
                  </a:cubicBezTo>
                  <a:cubicBezTo>
                    <a:pt x="2431515" y="1614732"/>
                    <a:pt x="2431515" y="1614732"/>
                    <a:pt x="2401470" y="1663555"/>
                  </a:cubicBezTo>
                  <a:cubicBezTo>
                    <a:pt x="2300065" y="1603466"/>
                    <a:pt x="2517893" y="1577177"/>
                    <a:pt x="2435269" y="1535866"/>
                  </a:cubicBezTo>
                  <a:cubicBezTo>
                    <a:pt x="2514141" y="1472022"/>
                    <a:pt x="2660611" y="1411933"/>
                    <a:pt x="2615545" y="1355600"/>
                  </a:cubicBezTo>
                  <a:cubicBezTo>
                    <a:pt x="2465316" y="1370622"/>
                    <a:pt x="2517893" y="1509576"/>
                    <a:pt x="2360158" y="1520844"/>
                  </a:cubicBezTo>
                  <a:cubicBezTo>
                    <a:pt x="2360158" y="1520844"/>
                    <a:pt x="2360158" y="1520844"/>
                    <a:pt x="2333866" y="1498310"/>
                  </a:cubicBezTo>
                  <a:cubicBezTo>
                    <a:pt x="2288797" y="1528354"/>
                    <a:pt x="2288797" y="1577177"/>
                    <a:pt x="2270020" y="1610977"/>
                  </a:cubicBezTo>
                  <a:cubicBezTo>
                    <a:pt x="2262508" y="1595955"/>
                    <a:pt x="2243729" y="1588444"/>
                    <a:pt x="2209928" y="1592199"/>
                  </a:cubicBezTo>
                  <a:cubicBezTo>
                    <a:pt x="2138570" y="1678577"/>
                    <a:pt x="2082237" y="1704865"/>
                    <a:pt x="2018386" y="1798754"/>
                  </a:cubicBezTo>
                  <a:cubicBezTo>
                    <a:pt x="2224951" y="1686088"/>
                    <a:pt x="2217439" y="1794998"/>
                    <a:pt x="2431515" y="1689842"/>
                  </a:cubicBezTo>
                  <a:cubicBezTo>
                    <a:pt x="2401470" y="1719887"/>
                    <a:pt x="2247483" y="1776221"/>
                    <a:pt x="2254997" y="1847576"/>
                  </a:cubicBezTo>
                  <a:cubicBezTo>
                    <a:pt x="2254997" y="1847576"/>
                    <a:pt x="2254997" y="1847576"/>
                    <a:pt x="2243729" y="1798754"/>
                  </a:cubicBezTo>
                  <a:cubicBezTo>
                    <a:pt x="2176125" y="1843820"/>
                    <a:pt x="2108525" y="1888887"/>
                    <a:pt x="2014632" y="1896397"/>
                  </a:cubicBezTo>
                  <a:cubicBezTo>
                    <a:pt x="2014632" y="1896397"/>
                    <a:pt x="2014632" y="1896397"/>
                    <a:pt x="2063455" y="1855087"/>
                  </a:cubicBezTo>
                  <a:cubicBezTo>
                    <a:pt x="1950785" y="1918931"/>
                    <a:pt x="1838115" y="1832554"/>
                    <a:pt x="1762998" y="1937709"/>
                  </a:cubicBezTo>
                  <a:cubicBezTo>
                    <a:pt x="1800557" y="1933953"/>
                    <a:pt x="1826849" y="1926441"/>
                    <a:pt x="1845626" y="1911419"/>
                  </a:cubicBezTo>
                  <a:cubicBezTo>
                    <a:pt x="1789292" y="1952730"/>
                    <a:pt x="1706665" y="1967753"/>
                    <a:pt x="1639065" y="1975264"/>
                  </a:cubicBezTo>
                  <a:cubicBezTo>
                    <a:pt x="1639065" y="1975264"/>
                    <a:pt x="1639065" y="1975264"/>
                    <a:pt x="1518883" y="2095441"/>
                  </a:cubicBezTo>
                  <a:cubicBezTo>
                    <a:pt x="1511371" y="2072907"/>
                    <a:pt x="1421235" y="2091685"/>
                    <a:pt x="1455036" y="2042862"/>
                  </a:cubicBezTo>
                  <a:cubicBezTo>
                    <a:pt x="1440952" y="2041454"/>
                    <a:pt x="1428218" y="2041572"/>
                    <a:pt x="1416606" y="2042907"/>
                  </a:cubicBezTo>
                  <a:lnTo>
                    <a:pt x="1387642" y="2049624"/>
                  </a:lnTo>
                  <a:lnTo>
                    <a:pt x="1387845" y="2036115"/>
                  </a:lnTo>
                  <a:cubicBezTo>
                    <a:pt x="1385322" y="2020563"/>
                    <a:pt x="1376167" y="2004368"/>
                    <a:pt x="1353633" y="1986529"/>
                  </a:cubicBezTo>
                  <a:cubicBezTo>
                    <a:pt x="1308565" y="2011880"/>
                    <a:pt x="1295185" y="2007655"/>
                    <a:pt x="1280221" y="2035645"/>
                  </a:cubicBezTo>
                  <a:lnTo>
                    <a:pt x="1279414" y="2037408"/>
                  </a:lnTo>
                  <a:lnTo>
                    <a:pt x="1250982" y="2042315"/>
                  </a:lnTo>
                  <a:lnTo>
                    <a:pt x="1246244" y="2029308"/>
                  </a:lnTo>
                  <a:cubicBezTo>
                    <a:pt x="1239554" y="1978785"/>
                    <a:pt x="1263496" y="1924564"/>
                    <a:pt x="1308565" y="1918931"/>
                  </a:cubicBezTo>
                  <a:cubicBezTo>
                    <a:pt x="1252229" y="1918931"/>
                    <a:pt x="1252229" y="1918931"/>
                    <a:pt x="1252229" y="1918931"/>
                  </a:cubicBezTo>
                  <a:cubicBezTo>
                    <a:pt x="1260679" y="1904848"/>
                    <a:pt x="1256454" y="1873864"/>
                    <a:pt x="1258567" y="1856084"/>
                  </a:cubicBezTo>
                  <a:lnTo>
                    <a:pt x="1263473" y="1843879"/>
                  </a:lnTo>
                  <a:lnTo>
                    <a:pt x="1275497" y="1849676"/>
                  </a:lnTo>
                  <a:cubicBezTo>
                    <a:pt x="1284873" y="1854197"/>
                    <a:pt x="1284873" y="1854197"/>
                    <a:pt x="1284873" y="1854197"/>
                  </a:cubicBezTo>
                  <a:cubicBezTo>
                    <a:pt x="1279317" y="1848839"/>
                    <a:pt x="1274687" y="1845267"/>
                    <a:pt x="1270983" y="1843481"/>
                  </a:cubicBezTo>
                  <a:lnTo>
                    <a:pt x="1262734" y="1843481"/>
                  </a:lnTo>
                  <a:lnTo>
                    <a:pt x="1243955" y="1835136"/>
                  </a:lnTo>
                  <a:cubicBezTo>
                    <a:pt x="1229695" y="1828798"/>
                    <a:pt x="1229695" y="1828798"/>
                    <a:pt x="1229695" y="1828798"/>
                  </a:cubicBezTo>
                  <a:cubicBezTo>
                    <a:pt x="1203405" y="1885131"/>
                    <a:pt x="1192138" y="1930197"/>
                    <a:pt x="1233451" y="2005308"/>
                  </a:cubicBezTo>
                  <a:cubicBezTo>
                    <a:pt x="1188383" y="1982774"/>
                    <a:pt x="1154582" y="2072907"/>
                    <a:pt x="1117025" y="1971507"/>
                  </a:cubicBezTo>
                  <a:cubicBezTo>
                    <a:pt x="1105758" y="1926441"/>
                    <a:pt x="1143315" y="1956485"/>
                    <a:pt x="1158337" y="1952730"/>
                  </a:cubicBezTo>
                  <a:cubicBezTo>
                    <a:pt x="1109514" y="1840065"/>
                    <a:pt x="1117025" y="1776221"/>
                    <a:pt x="1124536" y="1716132"/>
                  </a:cubicBezTo>
                  <a:lnTo>
                    <a:pt x="1125825" y="1709041"/>
                  </a:lnTo>
                  <a:lnTo>
                    <a:pt x="1126744" y="1707469"/>
                  </a:lnTo>
                  <a:cubicBezTo>
                    <a:pt x="1134342" y="1694481"/>
                    <a:pt x="1141217" y="1682728"/>
                    <a:pt x="1147422" y="1672122"/>
                  </a:cubicBezTo>
                  <a:lnTo>
                    <a:pt x="1155345" y="1658587"/>
                  </a:lnTo>
                  <a:lnTo>
                    <a:pt x="1155593" y="1659414"/>
                  </a:lnTo>
                  <a:lnTo>
                    <a:pt x="1148127" y="1672357"/>
                  </a:lnTo>
                  <a:cubicBezTo>
                    <a:pt x="1138180" y="1689697"/>
                    <a:pt x="1134637" y="1696144"/>
                    <a:pt x="1148935" y="1672142"/>
                  </a:cubicBezTo>
                  <a:lnTo>
                    <a:pt x="1155890" y="1660405"/>
                  </a:lnTo>
                  <a:lnTo>
                    <a:pt x="1161096" y="1677755"/>
                  </a:lnTo>
                  <a:cubicBezTo>
                    <a:pt x="1165849" y="1693599"/>
                    <a:pt x="1165849" y="1693599"/>
                    <a:pt x="1165849" y="1693599"/>
                  </a:cubicBezTo>
                  <a:cubicBezTo>
                    <a:pt x="1173360" y="1716132"/>
                    <a:pt x="1184627" y="1738665"/>
                    <a:pt x="1199650" y="1757443"/>
                  </a:cubicBezTo>
                  <a:cubicBezTo>
                    <a:pt x="1204345" y="1748993"/>
                    <a:pt x="1207161" y="1741013"/>
                    <a:pt x="1208452" y="1733384"/>
                  </a:cubicBezTo>
                  <a:lnTo>
                    <a:pt x="1208164" y="1715402"/>
                  </a:lnTo>
                  <a:lnTo>
                    <a:pt x="1227368" y="1712535"/>
                  </a:lnTo>
                  <a:cubicBezTo>
                    <a:pt x="1273313" y="1702690"/>
                    <a:pt x="1256513" y="1682270"/>
                    <a:pt x="1259791" y="1658934"/>
                  </a:cubicBezTo>
                  <a:cubicBezTo>
                    <a:pt x="1259791" y="1658934"/>
                    <a:pt x="1259791" y="1658934"/>
                    <a:pt x="1228180" y="1671793"/>
                  </a:cubicBezTo>
                  <a:lnTo>
                    <a:pt x="1195275" y="1685178"/>
                  </a:lnTo>
                  <a:lnTo>
                    <a:pt x="1188383" y="1671066"/>
                  </a:lnTo>
                  <a:cubicBezTo>
                    <a:pt x="1177116" y="1652288"/>
                    <a:pt x="1177116" y="1652288"/>
                    <a:pt x="1177116" y="1652288"/>
                  </a:cubicBezTo>
                  <a:cubicBezTo>
                    <a:pt x="1169604" y="1641021"/>
                    <a:pt x="1169604" y="1641021"/>
                    <a:pt x="1169604" y="1641021"/>
                  </a:cubicBezTo>
                  <a:cubicBezTo>
                    <a:pt x="1169604" y="1637266"/>
                    <a:pt x="1169604" y="1637266"/>
                    <a:pt x="1169604" y="1637266"/>
                  </a:cubicBezTo>
                  <a:lnTo>
                    <a:pt x="1155890" y="1660405"/>
                  </a:lnTo>
                  <a:lnTo>
                    <a:pt x="1155593" y="1659414"/>
                  </a:lnTo>
                  <a:lnTo>
                    <a:pt x="1173169" y="1628948"/>
                  </a:lnTo>
                  <a:cubicBezTo>
                    <a:pt x="1195505" y="1590329"/>
                    <a:pt x="1214449" y="1557669"/>
                    <a:pt x="1177048" y="1621512"/>
                  </a:cubicBezTo>
                  <a:lnTo>
                    <a:pt x="1155345" y="1658587"/>
                  </a:lnTo>
                  <a:lnTo>
                    <a:pt x="1154582" y="1656044"/>
                  </a:lnTo>
                  <a:cubicBezTo>
                    <a:pt x="1154582" y="1656044"/>
                    <a:pt x="1154582" y="1656044"/>
                    <a:pt x="1150826" y="1648533"/>
                  </a:cubicBezTo>
                  <a:cubicBezTo>
                    <a:pt x="1150826" y="1648533"/>
                    <a:pt x="1150826" y="1648533"/>
                    <a:pt x="1150826" y="1644776"/>
                  </a:cubicBezTo>
                  <a:cubicBezTo>
                    <a:pt x="1255046" y="1465919"/>
                    <a:pt x="1227759" y="1512042"/>
                    <a:pt x="1156503" y="1633619"/>
                  </a:cubicBezTo>
                  <a:lnTo>
                    <a:pt x="1131902" y="1675617"/>
                  </a:lnTo>
                  <a:lnTo>
                    <a:pt x="1132047" y="1674820"/>
                  </a:lnTo>
                  <a:cubicBezTo>
                    <a:pt x="1135803" y="1652288"/>
                    <a:pt x="1135803" y="1652288"/>
                    <a:pt x="1135803" y="1652288"/>
                  </a:cubicBezTo>
                  <a:cubicBezTo>
                    <a:pt x="1135803" y="1648533"/>
                    <a:pt x="1135803" y="1648533"/>
                    <a:pt x="1135803" y="1648533"/>
                  </a:cubicBezTo>
                  <a:cubicBezTo>
                    <a:pt x="1013274" y="1856143"/>
                    <a:pt x="1356505" y="1264899"/>
                    <a:pt x="977480" y="1915310"/>
                  </a:cubicBezTo>
                  <a:lnTo>
                    <a:pt x="952667" y="1957894"/>
                  </a:lnTo>
                  <a:lnTo>
                    <a:pt x="963219" y="1964065"/>
                  </a:lnTo>
                  <a:lnTo>
                    <a:pt x="981307" y="1933080"/>
                  </a:lnTo>
                  <a:cubicBezTo>
                    <a:pt x="1026793" y="1855214"/>
                    <a:pt x="1075877" y="1771293"/>
                    <a:pt x="1117617" y="1700005"/>
                  </a:cubicBezTo>
                  <a:lnTo>
                    <a:pt x="1131902" y="1675617"/>
                  </a:lnTo>
                  <a:lnTo>
                    <a:pt x="1131109" y="1679985"/>
                  </a:lnTo>
                  <a:cubicBezTo>
                    <a:pt x="1130639" y="1682567"/>
                    <a:pt x="1129935" y="1686439"/>
                    <a:pt x="1128879" y="1692248"/>
                  </a:cubicBezTo>
                  <a:lnTo>
                    <a:pt x="1125825" y="1709041"/>
                  </a:lnTo>
                  <a:lnTo>
                    <a:pt x="1101732" y="1750237"/>
                  </a:lnTo>
                  <a:cubicBezTo>
                    <a:pt x="1078995" y="1789120"/>
                    <a:pt x="1051413" y="1836297"/>
                    <a:pt x="1018157" y="1893185"/>
                  </a:cubicBezTo>
                  <a:lnTo>
                    <a:pt x="973283" y="1969951"/>
                  </a:lnTo>
                  <a:lnTo>
                    <a:pt x="989106" y="1979206"/>
                  </a:lnTo>
                  <a:cubicBezTo>
                    <a:pt x="1011769" y="2001668"/>
                    <a:pt x="1041986" y="2117721"/>
                    <a:pt x="992883" y="2102747"/>
                  </a:cubicBezTo>
                  <a:cubicBezTo>
                    <a:pt x="992883" y="2081221"/>
                    <a:pt x="984385" y="2067650"/>
                    <a:pt x="972581" y="2057940"/>
                  </a:cubicBezTo>
                  <a:lnTo>
                    <a:pt x="934010" y="2037139"/>
                  </a:lnTo>
                  <a:lnTo>
                    <a:pt x="900546" y="2094389"/>
                  </a:lnTo>
                  <a:lnTo>
                    <a:pt x="861064" y="2161937"/>
                  </a:lnTo>
                  <a:lnTo>
                    <a:pt x="854127" y="2163037"/>
                  </a:lnTo>
                  <a:cubicBezTo>
                    <a:pt x="854127" y="2163037"/>
                    <a:pt x="854127" y="2163037"/>
                    <a:pt x="852718" y="2163037"/>
                  </a:cubicBezTo>
                  <a:lnTo>
                    <a:pt x="847324" y="2163037"/>
                  </a:lnTo>
                  <a:lnTo>
                    <a:pt x="866584" y="2129814"/>
                  </a:lnTo>
                  <a:cubicBezTo>
                    <a:pt x="880258" y="2106284"/>
                    <a:pt x="897567" y="2076566"/>
                    <a:pt x="917144" y="2042998"/>
                  </a:cubicBezTo>
                  <a:lnTo>
                    <a:pt x="923833" y="2031538"/>
                  </a:lnTo>
                  <a:lnTo>
                    <a:pt x="914684" y="2026484"/>
                  </a:lnTo>
                  <a:lnTo>
                    <a:pt x="913519" y="2025087"/>
                  </a:lnTo>
                  <a:lnTo>
                    <a:pt x="888365" y="2068265"/>
                  </a:lnTo>
                  <a:cubicBezTo>
                    <a:pt x="871665" y="2096933"/>
                    <a:pt x="854009" y="2127245"/>
                    <a:pt x="835348" y="2159284"/>
                  </a:cubicBezTo>
                  <a:cubicBezTo>
                    <a:pt x="842860" y="2163037"/>
                    <a:pt x="842860" y="2163037"/>
                    <a:pt x="842860" y="2163037"/>
                  </a:cubicBezTo>
                  <a:lnTo>
                    <a:pt x="847324" y="2163037"/>
                  </a:lnTo>
                  <a:lnTo>
                    <a:pt x="844488" y="2167933"/>
                  </a:lnTo>
                  <a:lnTo>
                    <a:pt x="840850" y="2174306"/>
                  </a:lnTo>
                  <a:lnTo>
                    <a:pt x="839104" y="2174306"/>
                  </a:lnTo>
                  <a:lnTo>
                    <a:pt x="839104" y="2177363"/>
                  </a:lnTo>
                  <a:lnTo>
                    <a:pt x="834518" y="2185397"/>
                  </a:lnTo>
                  <a:cubicBezTo>
                    <a:pt x="833485" y="2187317"/>
                    <a:pt x="834879" y="2185103"/>
                    <a:pt x="839104" y="2178059"/>
                  </a:cubicBezTo>
                  <a:lnTo>
                    <a:pt x="839104" y="2177363"/>
                  </a:lnTo>
                  <a:lnTo>
                    <a:pt x="840850" y="2174306"/>
                  </a:lnTo>
                  <a:lnTo>
                    <a:pt x="842860" y="2174306"/>
                  </a:lnTo>
                  <a:cubicBezTo>
                    <a:pt x="842860" y="2174306"/>
                    <a:pt x="842860" y="2174306"/>
                    <a:pt x="844737" y="2173836"/>
                  </a:cubicBezTo>
                  <a:lnTo>
                    <a:pt x="855713" y="2171092"/>
                  </a:lnTo>
                  <a:lnTo>
                    <a:pt x="842860" y="2193082"/>
                  </a:lnTo>
                  <a:cubicBezTo>
                    <a:pt x="846615" y="2193082"/>
                    <a:pt x="846615" y="2193082"/>
                    <a:pt x="846615" y="2193082"/>
                  </a:cubicBezTo>
                  <a:cubicBezTo>
                    <a:pt x="850371" y="2189328"/>
                    <a:pt x="850371" y="2189328"/>
                    <a:pt x="850371" y="2189328"/>
                  </a:cubicBezTo>
                  <a:cubicBezTo>
                    <a:pt x="861638" y="2181816"/>
                    <a:pt x="876661" y="2178059"/>
                    <a:pt x="887928" y="2174306"/>
                  </a:cubicBezTo>
                  <a:cubicBezTo>
                    <a:pt x="850371" y="2211858"/>
                    <a:pt x="846615" y="2230636"/>
                    <a:pt x="906706" y="2238149"/>
                  </a:cubicBezTo>
                  <a:cubicBezTo>
                    <a:pt x="921729" y="2200593"/>
                    <a:pt x="921729" y="2200593"/>
                    <a:pt x="921729" y="2200593"/>
                  </a:cubicBezTo>
                  <a:cubicBezTo>
                    <a:pt x="951775" y="2193082"/>
                    <a:pt x="1011866" y="2174306"/>
                    <a:pt x="1019377" y="2189328"/>
                  </a:cubicBezTo>
                  <a:cubicBezTo>
                    <a:pt x="1015621" y="2178059"/>
                    <a:pt x="1000598" y="2170551"/>
                    <a:pt x="966797" y="2170551"/>
                  </a:cubicBezTo>
                  <a:cubicBezTo>
                    <a:pt x="1020316" y="2119850"/>
                    <a:pt x="1116086" y="2073377"/>
                    <a:pt x="1224003" y="2046971"/>
                  </a:cubicBezTo>
                  <a:lnTo>
                    <a:pt x="1250982" y="2042315"/>
                  </a:lnTo>
                  <a:lnTo>
                    <a:pt x="1263496" y="2076661"/>
                  </a:lnTo>
                  <a:cubicBezTo>
                    <a:pt x="1266783" y="2067273"/>
                    <a:pt x="1269717" y="2059353"/>
                    <a:pt x="1272453" y="2052611"/>
                  </a:cubicBezTo>
                  <a:lnTo>
                    <a:pt x="1279414" y="2037408"/>
                  </a:lnTo>
                  <a:lnTo>
                    <a:pt x="1334854" y="2027840"/>
                  </a:lnTo>
                  <a:cubicBezTo>
                    <a:pt x="1338610" y="2063519"/>
                    <a:pt x="1289786" y="2086991"/>
                    <a:pt x="1255046" y="2104360"/>
                  </a:cubicBezTo>
                  <a:lnTo>
                    <a:pt x="1240727" y="2112026"/>
                  </a:lnTo>
                  <a:lnTo>
                    <a:pt x="1230972" y="2093658"/>
                  </a:lnTo>
                  <a:cubicBezTo>
                    <a:pt x="1226585" y="2085230"/>
                    <a:pt x="1221245" y="2074785"/>
                    <a:pt x="1214672" y="2061640"/>
                  </a:cubicBezTo>
                  <a:cubicBezTo>
                    <a:pt x="1214672" y="2061640"/>
                    <a:pt x="1214672" y="2061640"/>
                    <a:pt x="1199650" y="2163037"/>
                  </a:cubicBezTo>
                  <a:cubicBezTo>
                    <a:pt x="1165849" y="2072907"/>
                    <a:pt x="1124536" y="2110462"/>
                    <a:pt x="1102002" y="2110462"/>
                  </a:cubicBezTo>
                  <a:lnTo>
                    <a:pt x="1102847" y="2128392"/>
                  </a:lnTo>
                  <a:lnTo>
                    <a:pt x="1116881" y="2124328"/>
                  </a:lnTo>
                  <a:cubicBezTo>
                    <a:pt x="1126673" y="2121492"/>
                    <a:pt x="1137864" y="2118250"/>
                    <a:pt x="1150653" y="2114546"/>
                  </a:cubicBezTo>
                  <a:cubicBezTo>
                    <a:pt x="1162022" y="2120103"/>
                    <a:pt x="1149943" y="2158996"/>
                    <a:pt x="1120811" y="2179659"/>
                  </a:cubicBezTo>
                  <a:lnTo>
                    <a:pt x="1110611" y="2183398"/>
                  </a:lnTo>
                  <a:lnTo>
                    <a:pt x="1116027" y="2200302"/>
                  </a:lnTo>
                  <a:cubicBezTo>
                    <a:pt x="1146131" y="2257163"/>
                    <a:pt x="1213734" y="2235333"/>
                    <a:pt x="1222184" y="2317016"/>
                  </a:cubicBezTo>
                  <a:cubicBezTo>
                    <a:pt x="1271008" y="2358327"/>
                    <a:pt x="1207161" y="2219373"/>
                    <a:pt x="1259741" y="2286971"/>
                  </a:cubicBezTo>
                  <a:cubicBezTo>
                    <a:pt x="1278519" y="2384614"/>
                    <a:pt x="1301053" y="2298239"/>
                    <a:pt x="1349877" y="2403390"/>
                  </a:cubicBezTo>
                  <a:cubicBezTo>
                    <a:pt x="1349877" y="2403390"/>
                    <a:pt x="1349877" y="2403390"/>
                    <a:pt x="1319832" y="2388373"/>
                  </a:cubicBezTo>
                  <a:cubicBezTo>
                    <a:pt x="1301053" y="2429680"/>
                    <a:pt x="1346121" y="2452214"/>
                    <a:pt x="1361144" y="2489770"/>
                  </a:cubicBezTo>
                  <a:cubicBezTo>
                    <a:pt x="1387434" y="2527326"/>
                    <a:pt x="1518883" y="2399636"/>
                    <a:pt x="1567705" y="2568634"/>
                  </a:cubicBezTo>
                  <a:cubicBezTo>
                    <a:pt x="1552684" y="2564880"/>
                    <a:pt x="1541417" y="2564880"/>
                    <a:pt x="1537661" y="2564880"/>
                  </a:cubicBezTo>
                  <a:cubicBezTo>
                    <a:pt x="1537661" y="2564880"/>
                    <a:pt x="1537661" y="2564880"/>
                    <a:pt x="1079468" y="2504791"/>
                  </a:cubicBezTo>
                  <a:cubicBezTo>
                    <a:pt x="1113269" y="2637175"/>
                    <a:pt x="1147070" y="2784346"/>
                    <a:pt x="1171364" y="2938381"/>
                  </a:cubicBezTo>
                  <a:lnTo>
                    <a:pt x="1192123" y="3094300"/>
                  </a:lnTo>
                  <a:lnTo>
                    <a:pt x="1204484" y="3094912"/>
                  </a:lnTo>
                  <a:cubicBezTo>
                    <a:pt x="1230494" y="3106944"/>
                    <a:pt x="1223107" y="3185852"/>
                    <a:pt x="1209974" y="3192462"/>
                  </a:cubicBezTo>
                  <a:lnTo>
                    <a:pt x="1203568" y="3186014"/>
                  </a:lnTo>
                  <a:lnTo>
                    <a:pt x="1210917" y="3252149"/>
                  </a:lnTo>
                  <a:cubicBezTo>
                    <a:pt x="1210917" y="3252149"/>
                    <a:pt x="1210917" y="3252149"/>
                    <a:pt x="1225940" y="3278435"/>
                  </a:cubicBezTo>
                  <a:cubicBezTo>
                    <a:pt x="1225940" y="3278435"/>
                    <a:pt x="1225940" y="3278435"/>
                    <a:pt x="1210917" y="3267165"/>
                  </a:cubicBezTo>
                  <a:cubicBezTo>
                    <a:pt x="1210917" y="3267165"/>
                    <a:pt x="1210917" y="3267165"/>
                    <a:pt x="1214672" y="3334769"/>
                  </a:cubicBezTo>
                  <a:cubicBezTo>
                    <a:pt x="1218428" y="3342277"/>
                    <a:pt x="1225940" y="3349787"/>
                    <a:pt x="1229695" y="3361055"/>
                  </a:cubicBezTo>
                  <a:cubicBezTo>
                    <a:pt x="1225940" y="3357295"/>
                    <a:pt x="1222184" y="3353549"/>
                    <a:pt x="1214672" y="3353549"/>
                  </a:cubicBezTo>
                  <a:cubicBezTo>
                    <a:pt x="1214672" y="3353549"/>
                    <a:pt x="1214672" y="3353549"/>
                    <a:pt x="1218428" y="3376073"/>
                  </a:cubicBezTo>
                  <a:cubicBezTo>
                    <a:pt x="1264435" y="3412220"/>
                    <a:pt x="1319069" y="3508747"/>
                    <a:pt x="1357168" y="3552441"/>
                  </a:cubicBezTo>
                  <a:lnTo>
                    <a:pt x="1370682" y="3565882"/>
                  </a:lnTo>
                  <a:lnTo>
                    <a:pt x="1349962" y="3541709"/>
                  </a:lnTo>
                  <a:cubicBezTo>
                    <a:pt x="1368724" y="3552966"/>
                    <a:pt x="1376228" y="3564223"/>
                    <a:pt x="1391237" y="3571727"/>
                  </a:cubicBezTo>
                  <a:cubicBezTo>
                    <a:pt x="1389361" y="3577356"/>
                    <a:pt x="1386547" y="3579232"/>
                    <a:pt x="1383264" y="3578294"/>
                  </a:cubicBezTo>
                  <a:lnTo>
                    <a:pt x="1372756" y="3568243"/>
                  </a:lnTo>
                  <a:lnTo>
                    <a:pt x="1412315" y="3641774"/>
                  </a:lnTo>
                  <a:cubicBezTo>
                    <a:pt x="1423113" y="3667124"/>
                    <a:pt x="1430624" y="3691535"/>
                    <a:pt x="1432502" y="3710313"/>
                  </a:cubicBezTo>
                  <a:cubicBezTo>
                    <a:pt x="1424991" y="3676513"/>
                    <a:pt x="1406213" y="3631446"/>
                    <a:pt x="1387434" y="3650224"/>
                  </a:cubicBezTo>
                  <a:cubicBezTo>
                    <a:pt x="1379922" y="3729090"/>
                    <a:pt x="1319832" y="3781668"/>
                    <a:pt x="1413724" y="3886823"/>
                  </a:cubicBezTo>
                  <a:cubicBezTo>
                    <a:pt x="1413724" y="3886823"/>
                    <a:pt x="1413724" y="3886823"/>
                    <a:pt x="1391190" y="3815468"/>
                  </a:cubicBezTo>
                  <a:cubicBezTo>
                    <a:pt x="1391190" y="3815468"/>
                    <a:pt x="1391190" y="3815468"/>
                    <a:pt x="1526394" y="3954423"/>
                  </a:cubicBezTo>
                  <a:cubicBezTo>
                    <a:pt x="1503860" y="4022022"/>
                    <a:pt x="1458792" y="3886823"/>
                    <a:pt x="1421235" y="3871801"/>
                  </a:cubicBezTo>
                  <a:cubicBezTo>
                    <a:pt x="1496349" y="3988222"/>
                    <a:pt x="1406213" y="4123422"/>
                    <a:pt x="1500104" y="4160977"/>
                  </a:cubicBezTo>
                  <a:cubicBezTo>
                    <a:pt x="1455036" y="4179755"/>
                    <a:pt x="1383679" y="4217310"/>
                    <a:pt x="1409968" y="4296177"/>
                  </a:cubicBezTo>
                  <a:cubicBezTo>
                    <a:pt x="1447525" y="4224821"/>
                    <a:pt x="1455036" y="4337488"/>
                    <a:pt x="1500104" y="4273643"/>
                  </a:cubicBezTo>
                  <a:cubicBezTo>
                    <a:pt x="1533906" y="4296177"/>
                    <a:pt x="1507616" y="4371287"/>
                    <a:pt x="1541417" y="4367532"/>
                  </a:cubicBezTo>
                  <a:cubicBezTo>
                    <a:pt x="1541417" y="4367532"/>
                    <a:pt x="1541417" y="4367532"/>
                    <a:pt x="1522639" y="4363776"/>
                  </a:cubicBezTo>
                  <a:cubicBezTo>
                    <a:pt x="1485082" y="4525264"/>
                    <a:pt x="1612774" y="4540286"/>
                    <a:pt x="1665351" y="4592864"/>
                  </a:cubicBezTo>
                  <a:cubicBezTo>
                    <a:pt x="1729198" y="4758108"/>
                    <a:pt x="1717933" y="4840729"/>
                    <a:pt x="1762998" y="4979684"/>
                  </a:cubicBezTo>
                  <a:cubicBezTo>
                    <a:pt x="1732955" y="4990951"/>
                    <a:pt x="1661601" y="5051039"/>
                    <a:pt x="1676621" y="5107373"/>
                  </a:cubicBezTo>
                  <a:cubicBezTo>
                    <a:pt x="1725443" y="5122395"/>
                    <a:pt x="1778024" y="5242572"/>
                    <a:pt x="1834357" y="5238816"/>
                  </a:cubicBezTo>
                  <a:cubicBezTo>
                    <a:pt x="1830603" y="5133661"/>
                    <a:pt x="1770511" y="5171217"/>
                    <a:pt x="1740465" y="5114884"/>
                  </a:cubicBezTo>
                  <a:cubicBezTo>
                    <a:pt x="1785536" y="5051039"/>
                    <a:pt x="1793048" y="5096106"/>
                    <a:pt x="1811825" y="5020995"/>
                  </a:cubicBezTo>
                  <a:cubicBezTo>
                    <a:pt x="1804314" y="5081084"/>
                    <a:pt x="1905714" y="5257594"/>
                    <a:pt x="1868158" y="5332705"/>
                  </a:cubicBezTo>
                  <a:cubicBezTo>
                    <a:pt x="1868158" y="5332705"/>
                    <a:pt x="1868158" y="5332705"/>
                    <a:pt x="1853135" y="5313927"/>
                  </a:cubicBezTo>
                  <a:cubicBezTo>
                    <a:pt x="1849380" y="5415327"/>
                    <a:pt x="1721687" y="5467904"/>
                    <a:pt x="1841871" y="5606859"/>
                  </a:cubicBezTo>
                  <a:cubicBezTo>
                    <a:pt x="1841871" y="5606859"/>
                    <a:pt x="1841871" y="5606859"/>
                    <a:pt x="1894450" y="5674459"/>
                  </a:cubicBezTo>
                  <a:cubicBezTo>
                    <a:pt x="1886940" y="5670703"/>
                    <a:pt x="1883183" y="5674459"/>
                    <a:pt x="1875671" y="5670703"/>
                  </a:cubicBezTo>
                  <a:cubicBezTo>
                    <a:pt x="1901958" y="5798391"/>
                    <a:pt x="1834357" y="5779614"/>
                    <a:pt x="1916983" y="5903546"/>
                  </a:cubicBezTo>
                  <a:cubicBezTo>
                    <a:pt x="1913226" y="5892280"/>
                    <a:pt x="1905714" y="5903546"/>
                    <a:pt x="1901958" y="5892280"/>
                  </a:cubicBezTo>
                  <a:cubicBezTo>
                    <a:pt x="1890693" y="5978657"/>
                    <a:pt x="1973318" y="6042501"/>
                    <a:pt x="1999609" y="6095079"/>
                  </a:cubicBezTo>
                  <a:cubicBezTo>
                    <a:pt x="1965807" y="6143901"/>
                    <a:pt x="1954538" y="6098834"/>
                    <a:pt x="1916983" y="6087568"/>
                  </a:cubicBezTo>
                  <a:cubicBezTo>
                    <a:pt x="1920741" y="6121367"/>
                    <a:pt x="1931067" y="6155167"/>
                    <a:pt x="1945621" y="6188028"/>
                  </a:cubicBezTo>
                  <a:lnTo>
                    <a:pt x="1954653" y="6203892"/>
                  </a:lnTo>
                  <a:lnTo>
                    <a:pt x="1954538" y="6203989"/>
                  </a:lnTo>
                  <a:cubicBezTo>
                    <a:pt x="1916983" y="6237789"/>
                    <a:pt x="1916983" y="6237789"/>
                    <a:pt x="1916983" y="6237789"/>
                  </a:cubicBezTo>
                  <a:cubicBezTo>
                    <a:pt x="1905714" y="6245300"/>
                    <a:pt x="1905714" y="6245300"/>
                    <a:pt x="1905714" y="6245300"/>
                  </a:cubicBezTo>
                  <a:cubicBezTo>
                    <a:pt x="1800557" y="6185212"/>
                    <a:pt x="2048432" y="6327922"/>
                    <a:pt x="2022140" y="6312900"/>
                  </a:cubicBezTo>
                  <a:cubicBezTo>
                    <a:pt x="2018386" y="6309144"/>
                    <a:pt x="2018386" y="6309144"/>
                    <a:pt x="2018386" y="6309144"/>
                  </a:cubicBezTo>
                  <a:cubicBezTo>
                    <a:pt x="2014632" y="6305389"/>
                    <a:pt x="2014632" y="6305389"/>
                    <a:pt x="2014632" y="6305389"/>
                  </a:cubicBezTo>
                  <a:cubicBezTo>
                    <a:pt x="1999609" y="6282856"/>
                    <a:pt x="1999609" y="6282856"/>
                    <a:pt x="1999609" y="6282856"/>
                  </a:cubicBezTo>
                  <a:lnTo>
                    <a:pt x="1954653" y="6203892"/>
                  </a:lnTo>
                  <a:lnTo>
                    <a:pt x="1989282" y="6173945"/>
                  </a:lnTo>
                  <a:lnTo>
                    <a:pt x="2013391" y="6149058"/>
                  </a:lnTo>
                  <a:lnTo>
                    <a:pt x="2015445" y="6154535"/>
                  </a:lnTo>
                  <a:cubicBezTo>
                    <a:pt x="2021472" y="6170608"/>
                    <a:pt x="2021472" y="6170608"/>
                    <a:pt x="2021472" y="6170608"/>
                  </a:cubicBezTo>
                  <a:cubicBezTo>
                    <a:pt x="2021472" y="6166798"/>
                    <a:pt x="2019687" y="6161083"/>
                    <a:pt x="2017008" y="6154416"/>
                  </a:cubicBezTo>
                  <a:lnTo>
                    <a:pt x="2014221" y="6148201"/>
                  </a:lnTo>
                  <a:lnTo>
                    <a:pt x="2018386" y="6143901"/>
                  </a:lnTo>
                  <a:cubicBezTo>
                    <a:pt x="2018386" y="6143901"/>
                    <a:pt x="2018386" y="6143901"/>
                    <a:pt x="2112281" y="6147656"/>
                  </a:cubicBezTo>
                  <a:cubicBezTo>
                    <a:pt x="2089746" y="6162678"/>
                    <a:pt x="2065334" y="6186150"/>
                    <a:pt x="2049372" y="6208684"/>
                  </a:cubicBezTo>
                  <a:lnTo>
                    <a:pt x="2043895" y="6219403"/>
                  </a:lnTo>
                  <a:lnTo>
                    <a:pt x="2038993" y="6208648"/>
                  </a:lnTo>
                  <a:cubicBezTo>
                    <a:pt x="2021660" y="6170607"/>
                    <a:pt x="2021660" y="6170607"/>
                    <a:pt x="2021660" y="6170607"/>
                  </a:cubicBezTo>
                  <a:cubicBezTo>
                    <a:pt x="2025395" y="6196907"/>
                    <a:pt x="2014188" y="6208178"/>
                    <a:pt x="1999248" y="6219450"/>
                  </a:cubicBezTo>
                  <a:cubicBezTo>
                    <a:pt x="2006719" y="6221329"/>
                    <a:pt x="2017925" y="6237296"/>
                    <a:pt x="2029598" y="6249976"/>
                  </a:cubicBezTo>
                  <a:lnTo>
                    <a:pt x="2035558" y="6254890"/>
                  </a:lnTo>
                  <a:lnTo>
                    <a:pt x="2037166" y="6264078"/>
                  </a:lnTo>
                  <a:lnTo>
                    <a:pt x="2042508" y="6260618"/>
                  </a:lnTo>
                  <a:lnTo>
                    <a:pt x="2047048" y="6264359"/>
                  </a:lnTo>
                  <a:cubicBezTo>
                    <a:pt x="2052710" y="6266883"/>
                    <a:pt x="2058079" y="6266414"/>
                    <a:pt x="2062747" y="6260778"/>
                  </a:cubicBezTo>
                  <a:lnTo>
                    <a:pt x="2058079" y="6250533"/>
                  </a:lnTo>
                  <a:lnTo>
                    <a:pt x="2061989" y="6248000"/>
                  </a:lnTo>
                  <a:cubicBezTo>
                    <a:pt x="2080122" y="6232860"/>
                    <a:pt x="2085050" y="6220889"/>
                    <a:pt x="2138570" y="6215256"/>
                  </a:cubicBezTo>
                  <a:cubicBezTo>
                    <a:pt x="2134812" y="6245300"/>
                    <a:pt x="2112281" y="6279100"/>
                    <a:pt x="2089743" y="6324166"/>
                  </a:cubicBezTo>
                  <a:cubicBezTo>
                    <a:pt x="2243729" y="6335433"/>
                    <a:pt x="2097257" y="6215256"/>
                    <a:pt x="2217439" y="6275344"/>
                  </a:cubicBezTo>
                  <a:cubicBezTo>
                    <a:pt x="2262508" y="6264078"/>
                    <a:pt x="2277529" y="6215256"/>
                    <a:pt x="2273775" y="6181456"/>
                  </a:cubicBezTo>
                  <a:cubicBezTo>
                    <a:pt x="2273775" y="6181456"/>
                    <a:pt x="2273775" y="6181456"/>
                    <a:pt x="2367664" y="6203989"/>
                  </a:cubicBezTo>
                  <a:cubicBezTo>
                    <a:pt x="2363913" y="6158923"/>
                    <a:pt x="2465316" y="6128879"/>
                    <a:pt x="2529163" y="6106345"/>
                  </a:cubicBezTo>
                  <a:cubicBezTo>
                    <a:pt x="2529163" y="6083812"/>
                    <a:pt x="2461559" y="6072545"/>
                    <a:pt x="2442781" y="6098834"/>
                  </a:cubicBezTo>
                  <a:cubicBezTo>
                    <a:pt x="2439024" y="6061279"/>
                    <a:pt x="2502873" y="6027479"/>
                    <a:pt x="2547940" y="6016212"/>
                  </a:cubicBezTo>
                  <a:cubicBezTo>
                    <a:pt x="2589253" y="6102590"/>
                    <a:pt x="2837129" y="5926080"/>
                    <a:pt x="2814594" y="6046257"/>
                  </a:cubicBezTo>
                  <a:cubicBezTo>
                    <a:pt x="3006132" y="5963635"/>
                    <a:pt x="3287809" y="5881013"/>
                    <a:pt x="3411742" y="5809658"/>
                  </a:cubicBezTo>
                  <a:cubicBezTo>
                    <a:pt x="3460566" y="5820924"/>
                    <a:pt x="3550702" y="5798391"/>
                    <a:pt x="3509389" y="5858480"/>
                  </a:cubicBezTo>
                  <a:cubicBezTo>
                    <a:pt x="3670884" y="5813413"/>
                    <a:pt x="3730975" y="5696992"/>
                    <a:pt x="3896225" y="5681970"/>
                  </a:cubicBezTo>
                  <a:cubicBezTo>
                    <a:pt x="3915004" y="5689481"/>
                    <a:pt x="3824867" y="5700747"/>
                    <a:pt x="3839890" y="5730792"/>
                  </a:cubicBezTo>
                  <a:cubicBezTo>
                    <a:pt x="3933782" y="5666947"/>
                    <a:pt x="4038941" y="5719525"/>
                    <a:pt x="4196680" y="5651925"/>
                  </a:cubicBezTo>
                  <a:cubicBezTo>
                    <a:pt x="4170390" y="5659436"/>
                    <a:pt x="4166635" y="5681970"/>
                    <a:pt x="4166635" y="5693236"/>
                  </a:cubicBezTo>
                  <a:cubicBezTo>
                    <a:pt x="4159123" y="5678214"/>
                    <a:pt x="4222970" y="5644414"/>
                    <a:pt x="4264282" y="5618126"/>
                  </a:cubicBezTo>
                  <a:cubicBezTo>
                    <a:pt x="4286817" y="5618126"/>
                    <a:pt x="4234237" y="5636903"/>
                    <a:pt x="4249260" y="5644414"/>
                  </a:cubicBezTo>
                  <a:cubicBezTo>
                    <a:pt x="4576004" y="5606859"/>
                    <a:pt x="4782567" y="5419082"/>
                    <a:pt x="5098045" y="5340216"/>
                  </a:cubicBezTo>
                  <a:cubicBezTo>
                    <a:pt x="5007908" y="5362749"/>
                    <a:pt x="4992886" y="5434104"/>
                    <a:pt x="4996641" y="5456637"/>
                  </a:cubicBezTo>
                  <a:cubicBezTo>
                    <a:pt x="4996641" y="5456637"/>
                    <a:pt x="4996641" y="5456637"/>
                    <a:pt x="5083022" y="5437860"/>
                  </a:cubicBezTo>
                  <a:cubicBezTo>
                    <a:pt x="5109312" y="5396549"/>
                    <a:pt x="5176914" y="5377771"/>
                    <a:pt x="5225738" y="5343971"/>
                  </a:cubicBezTo>
                  <a:cubicBezTo>
                    <a:pt x="5237005" y="5351482"/>
                    <a:pt x="5267051" y="5358993"/>
                    <a:pt x="5240761" y="5377771"/>
                  </a:cubicBezTo>
                  <a:cubicBezTo>
                    <a:pt x="5432301" y="5396549"/>
                    <a:pt x="5484880" y="5197505"/>
                    <a:pt x="5702710" y="5171217"/>
                  </a:cubicBezTo>
                  <a:cubicBezTo>
                    <a:pt x="5702710" y="5171217"/>
                    <a:pt x="5702710" y="5171217"/>
                    <a:pt x="5477369" y="5362749"/>
                  </a:cubicBezTo>
                  <a:cubicBezTo>
                    <a:pt x="5477369" y="5362749"/>
                    <a:pt x="5477369" y="5362749"/>
                    <a:pt x="5552483" y="5389038"/>
                  </a:cubicBezTo>
                  <a:cubicBezTo>
                    <a:pt x="5552483" y="5389038"/>
                    <a:pt x="5552483" y="5389038"/>
                    <a:pt x="5454835" y="5475415"/>
                  </a:cubicBezTo>
                  <a:cubicBezTo>
                    <a:pt x="5529949" y="5490437"/>
                    <a:pt x="5571261" y="5396549"/>
                    <a:pt x="5590040" y="5441615"/>
                  </a:cubicBezTo>
                  <a:cubicBezTo>
                    <a:pt x="5578773" y="5456637"/>
                    <a:pt x="5544971" y="5464149"/>
                    <a:pt x="5548727" y="5486682"/>
                  </a:cubicBezTo>
                  <a:cubicBezTo>
                    <a:pt x="5620085" y="5490437"/>
                    <a:pt x="5616329" y="5452882"/>
                    <a:pt x="5661398" y="5430349"/>
                  </a:cubicBezTo>
                  <a:cubicBezTo>
                    <a:pt x="5556238" y="5558037"/>
                    <a:pt x="5304607" y="5621881"/>
                    <a:pt x="5176914" y="5681970"/>
                  </a:cubicBezTo>
                  <a:cubicBezTo>
                    <a:pt x="5158136" y="5693236"/>
                    <a:pt x="5188181" y="5655681"/>
                    <a:pt x="5188181" y="5644414"/>
                  </a:cubicBezTo>
                  <a:cubicBezTo>
                    <a:pt x="5135602" y="5659436"/>
                    <a:pt x="5094289" y="5640659"/>
                    <a:pt x="5030442" y="5674459"/>
                  </a:cubicBezTo>
                  <a:cubicBezTo>
                    <a:pt x="4996641" y="5727036"/>
                    <a:pt x="5067999" y="5696992"/>
                    <a:pt x="5105556" y="5689481"/>
                  </a:cubicBezTo>
                  <a:cubicBezTo>
                    <a:pt x="5109312" y="5727036"/>
                    <a:pt x="5090533" y="5730792"/>
                    <a:pt x="5052976" y="5745814"/>
                  </a:cubicBezTo>
                  <a:cubicBezTo>
                    <a:pt x="5034198" y="5700747"/>
                    <a:pt x="4838902" y="5783369"/>
                    <a:pt x="4775056" y="5738303"/>
                  </a:cubicBezTo>
                  <a:cubicBezTo>
                    <a:pt x="4576004" y="5809658"/>
                    <a:pt x="4838902" y="5850969"/>
                    <a:pt x="4636095" y="5881013"/>
                  </a:cubicBezTo>
                  <a:cubicBezTo>
                    <a:pt x="4636095" y="5881013"/>
                    <a:pt x="4636095" y="5881013"/>
                    <a:pt x="4560982" y="5847213"/>
                  </a:cubicBezTo>
                  <a:cubicBezTo>
                    <a:pt x="4459578" y="5914813"/>
                    <a:pt x="4316862" y="5989924"/>
                    <a:pt x="4185413" y="6016212"/>
                  </a:cubicBezTo>
                  <a:cubicBezTo>
                    <a:pt x="4185413" y="6016212"/>
                    <a:pt x="4185413" y="6016212"/>
                    <a:pt x="4211703" y="6004946"/>
                  </a:cubicBezTo>
                  <a:cubicBezTo>
                    <a:pt x="4222970" y="5978657"/>
                    <a:pt x="4189169" y="5971146"/>
                    <a:pt x="4174146" y="5963635"/>
                  </a:cubicBezTo>
                  <a:cubicBezTo>
                    <a:pt x="4068987" y="5967390"/>
                    <a:pt x="3997629" y="6053768"/>
                    <a:pt x="3922515" y="6019968"/>
                  </a:cubicBezTo>
                  <a:cubicBezTo>
                    <a:pt x="3824867" y="6102590"/>
                    <a:pt x="3648350" y="6192723"/>
                    <a:pt x="3524412" y="6256567"/>
                  </a:cubicBezTo>
                  <a:cubicBezTo>
                    <a:pt x="3471833" y="6196478"/>
                    <a:pt x="3678395" y="6155167"/>
                    <a:pt x="3719708" y="6095079"/>
                  </a:cubicBezTo>
                  <a:cubicBezTo>
                    <a:pt x="3719708" y="6095079"/>
                    <a:pt x="3719708" y="6095079"/>
                    <a:pt x="3603282" y="6128879"/>
                  </a:cubicBezTo>
                  <a:cubicBezTo>
                    <a:pt x="3674640" y="6106345"/>
                    <a:pt x="3697174" y="6072545"/>
                    <a:pt x="3730975" y="6023723"/>
                  </a:cubicBezTo>
                  <a:cubicBezTo>
                    <a:pt x="3625816" y="6038746"/>
                    <a:pt x="3607037" y="6106345"/>
                    <a:pt x="3513145" y="6151412"/>
                  </a:cubicBezTo>
                  <a:cubicBezTo>
                    <a:pt x="3516901" y="6128879"/>
                    <a:pt x="3501878" y="6121367"/>
                    <a:pt x="3456810" y="6132634"/>
                  </a:cubicBezTo>
                  <a:cubicBezTo>
                    <a:pt x="3456810" y="6132634"/>
                    <a:pt x="3456810" y="6132634"/>
                    <a:pt x="3453054" y="6181456"/>
                  </a:cubicBezTo>
                  <a:cubicBezTo>
                    <a:pt x="3453054" y="6177700"/>
                    <a:pt x="3445543" y="6177700"/>
                    <a:pt x="3430520" y="6177700"/>
                  </a:cubicBezTo>
                  <a:cubicBezTo>
                    <a:pt x="3430520" y="6177700"/>
                    <a:pt x="3430520" y="6177700"/>
                    <a:pt x="3265273" y="6249056"/>
                  </a:cubicBezTo>
                  <a:cubicBezTo>
                    <a:pt x="3306587" y="6260322"/>
                    <a:pt x="3321605" y="6301633"/>
                    <a:pt x="3366673" y="6290367"/>
                  </a:cubicBezTo>
                  <a:cubicBezTo>
                    <a:pt x="3340384" y="6267833"/>
                    <a:pt x="3377940" y="6249056"/>
                    <a:pt x="3423009" y="6241545"/>
                  </a:cubicBezTo>
                  <a:cubicBezTo>
                    <a:pt x="3392963" y="6279100"/>
                    <a:pt x="3475588" y="6252811"/>
                    <a:pt x="3479344" y="6279100"/>
                  </a:cubicBezTo>
                  <a:cubicBezTo>
                    <a:pt x="3389208" y="6301633"/>
                    <a:pt x="3280298" y="6335433"/>
                    <a:pt x="3223962" y="6365477"/>
                  </a:cubicBezTo>
                  <a:cubicBezTo>
                    <a:pt x="3223962" y="6365477"/>
                    <a:pt x="3223962" y="6365477"/>
                    <a:pt x="3193917" y="6327922"/>
                  </a:cubicBezTo>
                  <a:cubicBezTo>
                    <a:pt x="3107532" y="6339189"/>
                    <a:pt x="3021154" y="6384255"/>
                    <a:pt x="2961065" y="6388011"/>
                  </a:cubicBezTo>
                  <a:cubicBezTo>
                    <a:pt x="2961065" y="6388011"/>
                    <a:pt x="2961065" y="6388011"/>
                    <a:pt x="2972329" y="6361722"/>
                  </a:cubicBezTo>
                  <a:cubicBezTo>
                    <a:pt x="2867174" y="6376744"/>
                    <a:pt x="2773282" y="6429321"/>
                    <a:pt x="2671879" y="6410544"/>
                  </a:cubicBezTo>
                  <a:cubicBezTo>
                    <a:pt x="2593009" y="6485654"/>
                    <a:pt x="2487849" y="6557010"/>
                    <a:pt x="2424003" y="6624609"/>
                  </a:cubicBezTo>
                  <a:cubicBezTo>
                    <a:pt x="2397712" y="6692209"/>
                    <a:pt x="2138570" y="6628365"/>
                    <a:pt x="2055942" y="6729764"/>
                  </a:cubicBezTo>
                  <a:cubicBezTo>
                    <a:pt x="2044675" y="6726009"/>
                    <a:pt x="2116035" y="6673431"/>
                    <a:pt x="2146081" y="6643387"/>
                  </a:cubicBezTo>
                  <a:cubicBezTo>
                    <a:pt x="2108525" y="6647143"/>
                    <a:pt x="2082237" y="6669676"/>
                    <a:pt x="2059702" y="6684698"/>
                  </a:cubicBezTo>
                  <a:cubicBezTo>
                    <a:pt x="2048432" y="6692209"/>
                    <a:pt x="2037166" y="6699720"/>
                    <a:pt x="2029654" y="6699720"/>
                  </a:cubicBezTo>
                  <a:lnTo>
                    <a:pt x="2026198" y="6699720"/>
                  </a:lnTo>
                  <a:lnTo>
                    <a:pt x="2017768" y="6694732"/>
                  </a:lnTo>
                  <a:cubicBezTo>
                    <a:pt x="1905422" y="6628600"/>
                    <a:pt x="1216551" y="6226053"/>
                    <a:pt x="1571462" y="6433077"/>
                  </a:cubicBezTo>
                  <a:cubicBezTo>
                    <a:pt x="1571462" y="6433077"/>
                    <a:pt x="1571462" y="6433077"/>
                    <a:pt x="1571462" y="6429321"/>
                  </a:cubicBezTo>
                  <a:cubicBezTo>
                    <a:pt x="1571462" y="6429321"/>
                    <a:pt x="1571462" y="6429321"/>
                    <a:pt x="1575216" y="6421810"/>
                  </a:cubicBezTo>
                  <a:lnTo>
                    <a:pt x="1575908" y="6420888"/>
                  </a:lnTo>
                  <a:lnTo>
                    <a:pt x="1590238" y="6429321"/>
                  </a:lnTo>
                  <a:lnTo>
                    <a:pt x="1590238" y="6428184"/>
                  </a:lnTo>
                  <a:lnTo>
                    <a:pt x="1635937" y="6454756"/>
                  </a:lnTo>
                  <a:cubicBezTo>
                    <a:pt x="1808641" y="6555191"/>
                    <a:pt x="2072844" y="6708874"/>
                    <a:pt x="2022140" y="6677187"/>
                  </a:cubicBezTo>
                  <a:cubicBezTo>
                    <a:pt x="2022140" y="6677187"/>
                    <a:pt x="2022140" y="6677187"/>
                    <a:pt x="2025897" y="6677187"/>
                  </a:cubicBezTo>
                  <a:cubicBezTo>
                    <a:pt x="2025897" y="6677187"/>
                    <a:pt x="2025897" y="6677187"/>
                    <a:pt x="2044675" y="6673431"/>
                  </a:cubicBezTo>
                  <a:cubicBezTo>
                    <a:pt x="2055942" y="6669676"/>
                    <a:pt x="2063455" y="6669676"/>
                    <a:pt x="2063455" y="6665920"/>
                  </a:cubicBezTo>
                  <a:cubicBezTo>
                    <a:pt x="2070965" y="6658409"/>
                    <a:pt x="2067211" y="6654654"/>
                    <a:pt x="2059702" y="6647143"/>
                  </a:cubicBezTo>
                  <a:cubicBezTo>
                    <a:pt x="2040919" y="6635876"/>
                    <a:pt x="2010872" y="6620854"/>
                    <a:pt x="2044675" y="6602076"/>
                  </a:cubicBezTo>
                  <a:cubicBezTo>
                    <a:pt x="2044675" y="6602076"/>
                    <a:pt x="2044675" y="6602076"/>
                    <a:pt x="2018386" y="6613343"/>
                  </a:cubicBezTo>
                  <a:cubicBezTo>
                    <a:pt x="2018386" y="6613343"/>
                    <a:pt x="2018386" y="6613343"/>
                    <a:pt x="2016509" y="6613812"/>
                  </a:cubicBezTo>
                  <a:lnTo>
                    <a:pt x="2005950" y="6616453"/>
                  </a:lnTo>
                  <a:lnTo>
                    <a:pt x="1981709" y="6602311"/>
                  </a:lnTo>
                  <a:cubicBezTo>
                    <a:pt x="1928250" y="6571093"/>
                    <a:pt x="1828725" y="6512882"/>
                    <a:pt x="1654086" y="6410544"/>
                  </a:cubicBezTo>
                  <a:cubicBezTo>
                    <a:pt x="1654086" y="6410544"/>
                    <a:pt x="1654086" y="6410544"/>
                    <a:pt x="1650329" y="6406788"/>
                  </a:cubicBezTo>
                  <a:cubicBezTo>
                    <a:pt x="1650329" y="6406788"/>
                    <a:pt x="1650329" y="6406788"/>
                    <a:pt x="1650329" y="6399277"/>
                  </a:cubicBezTo>
                  <a:cubicBezTo>
                    <a:pt x="1650329" y="6399277"/>
                    <a:pt x="1650329" y="6399277"/>
                    <a:pt x="1631552" y="6350455"/>
                  </a:cubicBezTo>
                  <a:cubicBezTo>
                    <a:pt x="1616531" y="6316655"/>
                    <a:pt x="1601507" y="6294122"/>
                    <a:pt x="1586483" y="6279100"/>
                  </a:cubicBezTo>
                  <a:cubicBezTo>
                    <a:pt x="1616531" y="6395522"/>
                    <a:pt x="1496349" y="6256567"/>
                    <a:pt x="1552684" y="6369233"/>
                  </a:cubicBezTo>
                  <a:cubicBezTo>
                    <a:pt x="1477570" y="6290367"/>
                    <a:pt x="1428746" y="6170189"/>
                    <a:pt x="1417479" y="6053768"/>
                  </a:cubicBezTo>
                  <a:cubicBezTo>
                    <a:pt x="1443769" y="6050012"/>
                    <a:pt x="1451281" y="6031235"/>
                    <a:pt x="1451281" y="5989924"/>
                  </a:cubicBezTo>
                  <a:cubicBezTo>
                    <a:pt x="1451281" y="5989924"/>
                    <a:pt x="1451281" y="5989924"/>
                    <a:pt x="1406213" y="5967390"/>
                  </a:cubicBezTo>
                  <a:cubicBezTo>
                    <a:pt x="1398701" y="5914813"/>
                    <a:pt x="1473815" y="6053768"/>
                    <a:pt x="1458792" y="5948613"/>
                  </a:cubicBezTo>
                  <a:cubicBezTo>
                    <a:pt x="1368656" y="5858480"/>
                    <a:pt x="1409968" y="5618126"/>
                    <a:pt x="1286031" y="5603103"/>
                  </a:cubicBezTo>
                  <a:cubicBezTo>
                    <a:pt x="1308565" y="5509215"/>
                    <a:pt x="1372411" y="5745814"/>
                    <a:pt x="1394945" y="5606859"/>
                  </a:cubicBezTo>
                  <a:cubicBezTo>
                    <a:pt x="1455036" y="5666947"/>
                    <a:pt x="1432502" y="5779614"/>
                    <a:pt x="1496349" y="5787125"/>
                  </a:cubicBezTo>
                  <a:cubicBezTo>
                    <a:pt x="1458792" y="5723281"/>
                    <a:pt x="1537661" y="5749569"/>
                    <a:pt x="1526394" y="5704503"/>
                  </a:cubicBezTo>
                  <a:cubicBezTo>
                    <a:pt x="1526394" y="5704503"/>
                    <a:pt x="1526394" y="5704503"/>
                    <a:pt x="1470059" y="5636903"/>
                  </a:cubicBezTo>
                  <a:cubicBezTo>
                    <a:pt x="1470059" y="5636903"/>
                    <a:pt x="1470059" y="5636903"/>
                    <a:pt x="1473815" y="5651925"/>
                  </a:cubicBezTo>
                  <a:cubicBezTo>
                    <a:pt x="1383679" y="5539259"/>
                    <a:pt x="1357388" y="5325194"/>
                    <a:pt x="1304809" y="5159950"/>
                  </a:cubicBezTo>
                  <a:cubicBezTo>
                    <a:pt x="1210917" y="5036017"/>
                    <a:pt x="1102002" y="4960907"/>
                    <a:pt x="1064445" y="4791907"/>
                  </a:cubicBezTo>
                  <a:cubicBezTo>
                    <a:pt x="1109514" y="4833218"/>
                    <a:pt x="1060689" y="4641686"/>
                    <a:pt x="1147070" y="4731819"/>
                  </a:cubicBezTo>
                  <a:cubicBezTo>
                    <a:pt x="1158337" y="4645442"/>
                    <a:pt x="1102002" y="4577842"/>
                    <a:pt x="1075712" y="4585353"/>
                  </a:cubicBezTo>
                  <a:cubicBezTo>
                    <a:pt x="1086979" y="4652953"/>
                    <a:pt x="1075712" y="4611642"/>
                    <a:pt x="1079468" y="4671730"/>
                  </a:cubicBezTo>
                  <a:cubicBezTo>
                    <a:pt x="1038155" y="4641686"/>
                    <a:pt x="1015621" y="4547798"/>
                    <a:pt x="1026888" y="4506487"/>
                  </a:cubicBezTo>
                  <a:cubicBezTo>
                    <a:pt x="1026888" y="4525264"/>
                    <a:pt x="1030644" y="4517753"/>
                    <a:pt x="1041911" y="4517753"/>
                  </a:cubicBezTo>
                  <a:cubicBezTo>
                    <a:pt x="1041911" y="4431376"/>
                    <a:pt x="1000598" y="4487709"/>
                    <a:pt x="974309" y="4431376"/>
                  </a:cubicBezTo>
                  <a:cubicBezTo>
                    <a:pt x="1011866" y="4401332"/>
                    <a:pt x="951775" y="4296177"/>
                    <a:pt x="959286" y="4236088"/>
                  </a:cubicBezTo>
                  <a:cubicBezTo>
                    <a:pt x="959286" y="4236088"/>
                    <a:pt x="959286" y="4236088"/>
                    <a:pt x="876661" y="4175999"/>
                  </a:cubicBezTo>
                  <a:cubicBezTo>
                    <a:pt x="929240" y="4206044"/>
                    <a:pt x="872905" y="4097133"/>
                    <a:pt x="906706" y="4074600"/>
                  </a:cubicBezTo>
                  <a:cubicBezTo>
                    <a:pt x="861638" y="4025778"/>
                    <a:pt x="801547" y="3991978"/>
                    <a:pt x="790280" y="3901845"/>
                  </a:cubicBezTo>
                  <a:cubicBezTo>
                    <a:pt x="820326" y="3931889"/>
                    <a:pt x="797791" y="3815468"/>
                    <a:pt x="839104" y="3804201"/>
                  </a:cubicBezTo>
                  <a:cubicBezTo>
                    <a:pt x="839104" y="3646469"/>
                    <a:pt x="666342" y="3590136"/>
                    <a:pt x="688876" y="3436162"/>
                  </a:cubicBezTo>
                  <a:cubicBezTo>
                    <a:pt x="696388" y="3439916"/>
                    <a:pt x="730189" y="3458694"/>
                    <a:pt x="730189" y="3417383"/>
                  </a:cubicBezTo>
                  <a:cubicBezTo>
                    <a:pt x="711411" y="3387339"/>
                    <a:pt x="700144" y="3331009"/>
                    <a:pt x="688876" y="3297212"/>
                  </a:cubicBezTo>
                  <a:cubicBezTo>
                    <a:pt x="681365" y="3278435"/>
                    <a:pt x="673854" y="3270923"/>
                    <a:pt x="662587" y="3274676"/>
                  </a:cubicBezTo>
                  <a:cubicBezTo>
                    <a:pt x="610007" y="3225855"/>
                    <a:pt x="561182" y="3203323"/>
                    <a:pt x="497335" y="3098169"/>
                  </a:cubicBezTo>
                  <a:cubicBezTo>
                    <a:pt x="452268" y="3120701"/>
                    <a:pt x="497335" y="3210831"/>
                    <a:pt x="523626" y="3248390"/>
                  </a:cubicBezTo>
                  <a:cubicBezTo>
                    <a:pt x="523626" y="3248390"/>
                    <a:pt x="523626" y="3248390"/>
                    <a:pt x="576206" y="3274676"/>
                  </a:cubicBezTo>
                  <a:cubicBezTo>
                    <a:pt x="516114" y="3327251"/>
                    <a:pt x="617518" y="3376073"/>
                    <a:pt x="602496" y="3406116"/>
                  </a:cubicBezTo>
                  <a:cubicBezTo>
                    <a:pt x="501092" y="3361055"/>
                    <a:pt x="467291" y="3154500"/>
                    <a:pt x="388421" y="3049346"/>
                  </a:cubicBezTo>
                  <a:cubicBezTo>
                    <a:pt x="343353" y="3139478"/>
                    <a:pt x="373398" y="3300965"/>
                    <a:pt x="418467" y="3436162"/>
                  </a:cubicBezTo>
                  <a:cubicBezTo>
                    <a:pt x="418467" y="3436162"/>
                    <a:pt x="418467" y="3436162"/>
                    <a:pt x="429734" y="3368568"/>
                  </a:cubicBezTo>
                  <a:cubicBezTo>
                    <a:pt x="429734" y="3368568"/>
                    <a:pt x="429734" y="3368568"/>
                    <a:pt x="448512" y="3439916"/>
                  </a:cubicBezTo>
                  <a:cubicBezTo>
                    <a:pt x="448512" y="3439916"/>
                    <a:pt x="448512" y="3439916"/>
                    <a:pt x="482313" y="3357295"/>
                  </a:cubicBezTo>
                  <a:cubicBezTo>
                    <a:pt x="489825" y="3428650"/>
                    <a:pt x="519870" y="3484984"/>
                    <a:pt x="531137" y="3545069"/>
                  </a:cubicBezTo>
                  <a:cubicBezTo>
                    <a:pt x="512359" y="3473717"/>
                    <a:pt x="568695" y="3428650"/>
                    <a:pt x="568695" y="3473717"/>
                  </a:cubicBezTo>
                  <a:cubicBezTo>
                    <a:pt x="546160" y="3563847"/>
                    <a:pt x="621274" y="3548825"/>
                    <a:pt x="632541" y="3612669"/>
                  </a:cubicBezTo>
                  <a:cubicBezTo>
                    <a:pt x="628786" y="3575113"/>
                    <a:pt x="617518" y="3530047"/>
                    <a:pt x="651320" y="3552580"/>
                  </a:cubicBezTo>
                  <a:cubicBezTo>
                    <a:pt x="628786" y="3691535"/>
                    <a:pt x="673854" y="3714068"/>
                    <a:pt x="643808" y="3838001"/>
                  </a:cubicBezTo>
                  <a:cubicBezTo>
                    <a:pt x="715166" y="3804201"/>
                    <a:pt x="685121" y="3976956"/>
                    <a:pt x="752723" y="3976956"/>
                  </a:cubicBezTo>
                  <a:cubicBezTo>
                    <a:pt x="752723" y="3976956"/>
                    <a:pt x="752723" y="3976956"/>
                    <a:pt x="745212" y="3924378"/>
                  </a:cubicBezTo>
                  <a:cubicBezTo>
                    <a:pt x="745212" y="3924378"/>
                    <a:pt x="745212" y="3924378"/>
                    <a:pt x="820326" y="4018267"/>
                  </a:cubicBezTo>
                  <a:cubicBezTo>
                    <a:pt x="786524" y="4134688"/>
                    <a:pt x="733945" y="3946912"/>
                    <a:pt x="730189" y="4112155"/>
                  </a:cubicBezTo>
                  <a:cubicBezTo>
                    <a:pt x="760234" y="4254866"/>
                    <a:pt x="839104" y="4228577"/>
                    <a:pt x="872905" y="4341243"/>
                  </a:cubicBezTo>
                  <a:cubicBezTo>
                    <a:pt x="820326" y="4314954"/>
                    <a:pt x="756478" y="4236088"/>
                    <a:pt x="733945" y="4145955"/>
                  </a:cubicBezTo>
                  <a:cubicBezTo>
                    <a:pt x="733945" y="4145955"/>
                    <a:pt x="733945" y="4145955"/>
                    <a:pt x="726433" y="4206044"/>
                  </a:cubicBezTo>
                  <a:cubicBezTo>
                    <a:pt x="692632" y="4187266"/>
                    <a:pt x="666342" y="4059578"/>
                    <a:pt x="655075" y="3995734"/>
                  </a:cubicBezTo>
                  <a:cubicBezTo>
                    <a:pt x="733945" y="4085866"/>
                    <a:pt x="655075" y="3946912"/>
                    <a:pt x="685121" y="3886823"/>
                  </a:cubicBezTo>
                  <a:cubicBezTo>
                    <a:pt x="640052" y="3890579"/>
                    <a:pt x="662587" y="3954423"/>
                    <a:pt x="606251" y="3886823"/>
                  </a:cubicBezTo>
                  <a:cubicBezTo>
                    <a:pt x="628786" y="3958178"/>
                    <a:pt x="632541" y="3969445"/>
                    <a:pt x="640052" y="4067089"/>
                  </a:cubicBezTo>
                  <a:cubicBezTo>
                    <a:pt x="610007" y="3860534"/>
                    <a:pt x="441001" y="3924378"/>
                    <a:pt x="433488" y="3744113"/>
                  </a:cubicBezTo>
                  <a:cubicBezTo>
                    <a:pt x="474802" y="3819223"/>
                    <a:pt x="489825" y="3699046"/>
                    <a:pt x="508603" y="3684024"/>
                  </a:cubicBezTo>
                  <a:cubicBezTo>
                    <a:pt x="493580" y="3646469"/>
                    <a:pt x="463535" y="3571358"/>
                    <a:pt x="444756" y="3545069"/>
                  </a:cubicBezTo>
                  <a:cubicBezTo>
                    <a:pt x="444756" y="3545069"/>
                    <a:pt x="444756" y="3545069"/>
                    <a:pt x="388421" y="3590136"/>
                  </a:cubicBezTo>
                  <a:cubicBezTo>
                    <a:pt x="332086" y="3496250"/>
                    <a:pt x="459779" y="3424895"/>
                    <a:pt x="362131" y="3323504"/>
                  </a:cubicBezTo>
                  <a:cubicBezTo>
                    <a:pt x="320819" y="3319744"/>
                    <a:pt x="377154" y="3428650"/>
                    <a:pt x="362131" y="3409870"/>
                  </a:cubicBezTo>
                  <a:cubicBezTo>
                    <a:pt x="283262" y="3259656"/>
                    <a:pt x="369643" y="3177034"/>
                    <a:pt x="380910" y="3023059"/>
                  </a:cubicBezTo>
                  <a:cubicBezTo>
                    <a:pt x="358376" y="3019301"/>
                    <a:pt x="317063" y="3030568"/>
                    <a:pt x="271995" y="2989257"/>
                  </a:cubicBezTo>
                  <a:cubicBezTo>
                    <a:pt x="313307" y="2996768"/>
                    <a:pt x="324574" y="2955457"/>
                    <a:pt x="365887" y="3004279"/>
                  </a:cubicBezTo>
                  <a:cubicBezTo>
                    <a:pt x="369643" y="2951702"/>
                    <a:pt x="328330" y="2902880"/>
                    <a:pt x="302040" y="2865326"/>
                  </a:cubicBezTo>
                  <a:cubicBezTo>
                    <a:pt x="305796" y="2970480"/>
                    <a:pt x="234438" y="2839036"/>
                    <a:pt x="208148" y="2824013"/>
                  </a:cubicBezTo>
                  <a:cubicBezTo>
                    <a:pt x="200637" y="2771436"/>
                    <a:pt x="249461" y="2831525"/>
                    <a:pt x="268239" y="2861570"/>
                  </a:cubicBezTo>
                  <a:cubicBezTo>
                    <a:pt x="268239" y="2816502"/>
                    <a:pt x="313307" y="2752658"/>
                    <a:pt x="249461" y="2745149"/>
                  </a:cubicBezTo>
                  <a:cubicBezTo>
                    <a:pt x="287018" y="2730127"/>
                    <a:pt x="384665" y="2831525"/>
                    <a:pt x="414711" y="2906636"/>
                  </a:cubicBezTo>
                  <a:cubicBezTo>
                    <a:pt x="414711" y="2906636"/>
                    <a:pt x="414711" y="2906636"/>
                    <a:pt x="407199" y="2850303"/>
                  </a:cubicBezTo>
                  <a:cubicBezTo>
                    <a:pt x="437245" y="2880346"/>
                    <a:pt x="433488" y="2891615"/>
                    <a:pt x="441001" y="2944191"/>
                  </a:cubicBezTo>
                  <a:cubicBezTo>
                    <a:pt x="459779" y="2884101"/>
                    <a:pt x="493580" y="2880346"/>
                    <a:pt x="527381" y="2884101"/>
                  </a:cubicBezTo>
                  <a:cubicBezTo>
                    <a:pt x="523626" y="2891615"/>
                    <a:pt x="516114" y="2884101"/>
                    <a:pt x="512359" y="2891615"/>
                  </a:cubicBezTo>
                  <a:cubicBezTo>
                    <a:pt x="512359" y="2936682"/>
                    <a:pt x="531137" y="2962969"/>
                    <a:pt x="549916" y="2947948"/>
                  </a:cubicBezTo>
                  <a:cubicBezTo>
                    <a:pt x="613762" y="2970480"/>
                    <a:pt x="568695" y="2884101"/>
                    <a:pt x="587473" y="2846546"/>
                  </a:cubicBezTo>
                  <a:cubicBezTo>
                    <a:pt x="587473" y="2846546"/>
                    <a:pt x="587473" y="2846546"/>
                    <a:pt x="561182" y="2786458"/>
                  </a:cubicBezTo>
                  <a:cubicBezTo>
                    <a:pt x="561182" y="2786458"/>
                    <a:pt x="561182" y="2786458"/>
                    <a:pt x="332086" y="2621213"/>
                  </a:cubicBezTo>
                  <a:cubicBezTo>
                    <a:pt x="287018" y="2534835"/>
                    <a:pt x="317063" y="2482259"/>
                    <a:pt x="328330" y="2407150"/>
                  </a:cubicBezTo>
                  <a:cubicBezTo>
                    <a:pt x="328330" y="2407150"/>
                    <a:pt x="328330" y="2407150"/>
                    <a:pt x="275750" y="2399636"/>
                  </a:cubicBezTo>
                  <a:cubicBezTo>
                    <a:pt x="260728" y="2320771"/>
                    <a:pt x="253216" y="2241903"/>
                    <a:pt x="324574" y="2275703"/>
                  </a:cubicBezTo>
                  <a:cubicBezTo>
                    <a:pt x="313307" y="2283217"/>
                    <a:pt x="317063" y="2290724"/>
                    <a:pt x="320819" y="2309503"/>
                  </a:cubicBezTo>
                  <a:cubicBezTo>
                    <a:pt x="328330" y="2309503"/>
                    <a:pt x="332086" y="2313258"/>
                    <a:pt x="339597" y="2317016"/>
                  </a:cubicBezTo>
                  <a:cubicBezTo>
                    <a:pt x="339597" y="2317016"/>
                    <a:pt x="339597" y="2317016"/>
                    <a:pt x="347109" y="2320771"/>
                  </a:cubicBezTo>
                  <a:cubicBezTo>
                    <a:pt x="309552" y="2238149"/>
                    <a:pt x="287018" y="2189328"/>
                    <a:pt x="283262" y="2181816"/>
                  </a:cubicBezTo>
                  <a:cubicBezTo>
                    <a:pt x="388421" y="2309503"/>
                    <a:pt x="369643" y="2166794"/>
                    <a:pt x="456023" y="2170551"/>
                  </a:cubicBezTo>
                  <a:cubicBezTo>
                    <a:pt x="456023" y="2170551"/>
                    <a:pt x="456023" y="2170551"/>
                    <a:pt x="392177" y="2031596"/>
                  </a:cubicBezTo>
                  <a:cubicBezTo>
                    <a:pt x="388421" y="2129240"/>
                    <a:pt x="350864" y="2042862"/>
                    <a:pt x="332086" y="2016574"/>
                  </a:cubicBezTo>
                  <a:cubicBezTo>
                    <a:pt x="354620" y="2005308"/>
                    <a:pt x="347109" y="1975264"/>
                    <a:pt x="332086" y="1941463"/>
                  </a:cubicBezTo>
                  <a:cubicBezTo>
                    <a:pt x="332086" y="1941463"/>
                    <a:pt x="332086" y="1941463"/>
                    <a:pt x="309552" y="1892642"/>
                  </a:cubicBezTo>
                  <a:cubicBezTo>
                    <a:pt x="309552" y="1892642"/>
                    <a:pt x="309552" y="1892642"/>
                    <a:pt x="302040" y="1866352"/>
                  </a:cubicBezTo>
                  <a:cubicBezTo>
                    <a:pt x="302040" y="1866352"/>
                    <a:pt x="302040" y="1866352"/>
                    <a:pt x="298285" y="1866352"/>
                  </a:cubicBezTo>
                  <a:cubicBezTo>
                    <a:pt x="932996" y="784756"/>
                    <a:pt x="474802" y="1565911"/>
                    <a:pt x="617518" y="1325556"/>
                  </a:cubicBezTo>
                  <a:cubicBezTo>
                    <a:pt x="617518" y="1325556"/>
                    <a:pt x="617518" y="1325556"/>
                    <a:pt x="621274" y="1325556"/>
                  </a:cubicBezTo>
                  <a:cubicBezTo>
                    <a:pt x="621274" y="1325556"/>
                    <a:pt x="621274" y="1325556"/>
                    <a:pt x="625030" y="1321800"/>
                  </a:cubicBezTo>
                  <a:cubicBezTo>
                    <a:pt x="625030" y="1321800"/>
                    <a:pt x="625030" y="1321800"/>
                    <a:pt x="636297" y="1321800"/>
                  </a:cubicBezTo>
                  <a:cubicBezTo>
                    <a:pt x="636297" y="1321800"/>
                    <a:pt x="636297" y="1321800"/>
                    <a:pt x="636297" y="1329311"/>
                  </a:cubicBezTo>
                  <a:cubicBezTo>
                    <a:pt x="685121" y="1333066"/>
                    <a:pt x="767746" y="1306777"/>
                    <a:pt x="824081" y="1280488"/>
                  </a:cubicBezTo>
                  <a:cubicBezTo>
                    <a:pt x="816570" y="1265467"/>
                    <a:pt x="872905" y="1171577"/>
                    <a:pt x="899195" y="1115244"/>
                  </a:cubicBezTo>
                  <a:cubicBezTo>
                    <a:pt x="794035" y="1126511"/>
                    <a:pt x="846615" y="1092711"/>
                    <a:pt x="831592" y="1062667"/>
                  </a:cubicBezTo>
                  <a:cubicBezTo>
                    <a:pt x="842860" y="1062667"/>
                    <a:pt x="861638" y="1058912"/>
                    <a:pt x="861638" y="1055155"/>
                  </a:cubicBezTo>
                  <a:cubicBezTo>
                    <a:pt x="872905" y="1036377"/>
                    <a:pt x="839104" y="1040133"/>
                    <a:pt x="831592" y="1025111"/>
                  </a:cubicBezTo>
                  <a:cubicBezTo>
                    <a:pt x="730189" y="1077690"/>
                    <a:pt x="621274" y="1111488"/>
                    <a:pt x="594984" y="1186600"/>
                  </a:cubicBezTo>
                  <a:cubicBezTo>
                    <a:pt x="632541" y="1209135"/>
                    <a:pt x="643808" y="1145288"/>
                    <a:pt x="685121" y="1152799"/>
                  </a:cubicBezTo>
                  <a:cubicBezTo>
                    <a:pt x="662587" y="1182844"/>
                    <a:pt x="636297" y="1201621"/>
                    <a:pt x="602496" y="1212888"/>
                  </a:cubicBezTo>
                  <a:cubicBezTo>
                    <a:pt x="602496" y="1212888"/>
                    <a:pt x="602496" y="1212888"/>
                    <a:pt x="600618" y="1213359"/>
                  </a:cubicBezTo>
                  <a:lnTo>
                    <a:pt x="587677" y="1216592"/>
                  </a:lnTo>
                  <a:lnTo>
                    <a:pt x="589150" y="1214064"/>
                  </a:lnTo>
                  <a:cubicBezTo>
                    <a:pt x="595549" y="1203046"/>
                    <a:pt x="595571" y="1202912"/>
                    <a:pt x="587473" y="1216643"/>
                  </a:cubicBezTo>
                  <a:lnTo>
                    <a:pt x="587677" y="1216592"/>
                  </a:lnTo>
                  <a:lnTo>
                    <a:pt x="580687" y="1228600"/>
                  </a:lnTo>
                  <a:cubicBezTo>
                    <a:pt x="531882" y="1312345"/>
                    <a:pt x="356826" y="1611559"/>
                    <a:pt x="232585" y="1823706"/>
                  </a:cubicBezTo>
                  <a:lnTo>
                    <a:pt x="190004" y="1896397"/>
                  </a:lnTo>
                  <a:lnTo>
                    <a:pt x="189370" y="1896397"/>
                  </a:lnTo>
                  <a:cubicBezTo>
                    <a:pt x="56982" y="2123138"/>
                    <a:pt x="92015" y="2063636"/>
                    <a:pt x="182966" y="1908412"/>
                  </a:cubicBezTo>
                  <a:lnTo>
                    <a:pt x="190004" y="1896397"/>
                  </a:lnTo>
                  <a:lnTo>
                    <a:pt x="193126" y="1896397"/>
                  </a:lnTo>
                  <a:cubicBezTo>
                    <a:pt x="193126" y="1896397"/>
                    <a:pt x="193126" y="1896397"/>
                    <a:pt x="193126" y="1900153"/>
                  </a:cubicBezTo>
                  <a:cubicBezTo>
                    <a:pt x="193126" y="1900153"/>
                    <a:pt x="193126" y="1900153"/>
                    <a:pt x="193126" y="1907664"/>
                  </a:cubicBezTo>
                  <a:cubicBezTo>
                    <a:pt x="193126" y="1907664"/>
                    <a:pt x="193126" y="1907664"/>
                    <a:pt x="200637" y="1937709"/>
                  </a:cubicBezTo>
                  <a:cubicBezTo>
                    <a:pt x="208148" y="1956485"/>
                    <a:pt x="211904" y="1979019"/>
                    <a:pt x="215660" y="2001552"/>
                  </a:cubicBezTo>
                  <a:cubicBezTo>
                    <a:pt x="215660" y="2001552"/>
                    <a:pt x="215660" y="2001552"/>
                    <a:pt x="185614" y="2039108"/>
                  </a:cubicBezTo>
                  <a:cubicBezTo>
                    <a:pt x="185614" y="2039108"/>
                    <a:pt x="185614" y="2039108"/>
                    <a:pt x="230682" y="2125486"/>
                  </a:cubicBezTo>
                  <a:cubicBezTo>
                    <a:pt x="200637" y="2091685"/>
                    <a:pt x="166836" y="2125486"/>
                    <a:pt x="133035" y="2031596"/>
                  </a:cubicBezTo>
                  <a:cubicBezTo>
                    <a:pt x="99233" y="2054130"/>
                    <a:pt x="166836" y="2125486"/>
                    <a:pt x="170591" y="2185573"/>
                  </a:cubicBezTo>
                  <a:cubicBezTo>
                    <a:pt x="170591" y="2185573"/>
                    <a:pt x="170591" y="2185573"/>
                    <a:pt x="226927" y="2200593"/>
                  </a:cubicBezTo>
                  <a:cubicBezTo>
                    <a:pt x="196881" y="2196838"/>
                    <a:pt x="223171" y="2324525"/>
                    <a:pt x="163080" y="2245657"/>
                  </a:cubicBezTo>
                  <a:cubicBezTo>
                    <a:pt x="163080" y="2245657"/>
                    <a:pt x="163080" y="2245657"/>
                    <a:pt x="84211" y="2114217"/>
                  </a:cubicBezTo>
                  <a:cubicBezTo>
                    <a:pt x="84211" y="2114217"/>
                    <a:pt x="84211" y="2114217"/>
                    <a:pt x="57921" y="2163037"/>
                  </a:cubicBezTo>
                  <a:cubicBezTo>
                    <a:pt x="57921" y="2163037"/>
                    <a:pt x="57921" y="2163037"/>
                    <a:pt x="16608" y="2042862"/>
                  </a:cubicBezTo>
                  <a:cubicBezTo>
                    <a:pt x="16608" y="2042862"/>
                    <a:pt x="16608" y="2042862"/>
                    <a:pt x="50409" y="2065397"/>
                  </a:cubicBezTo>
                  <a:cubicBezTo>
                    <a:pt x="39142" y="2042862"/>
                    <a:pt x="32570" y="2024086"/>
                    <a:pt x="28814" y="2008593"/>
                  </a:cubicBezTo>
                  <a:lnTo>
                    <a:pt x="24307" y="1972989"/>
                  </a:lnTo>
                  <a:lnTo>
                    <a:pt x="39524" y="1947023"/>
                  </a:lnTo>
                  <a:cubicBezTo>
                    <a:pt x="74513" y="1887280"/>
                    <a:pt x="114821" y="1818275"/>
                    <a:pt x="78383" y="1880064"/>
                  </a:cubicBezTo>
                  <a:lnTo>
                    <a:pt x="74889" y="1885994"/>
                  </a:lnTo>
                  <a:lnTo>
                    <a:pt x="78342" y="1880085"/>
                  </a:lnTo>
                  <a:cubicBezTo>
                    <a:pt x="155099" y="1748757"/>
                    <a:pt x="298285" y="1503943"/>
                    <a:pt x="549916" y="1073935"/>
                  </a:cubicBezTo>
                  <a:cubicBezTo>
                    <a:pt x="572450" y="1092711"/>
                    <a:pt x="591228" y="1107735"/>
                    <a:pt x="681365" y="1051399"/>
                  </a:cubicBezTo>
                  <a:cubicBezTo>
                    <a:pt x="726433" y="972533"/>
                    <a:pt x="790280" y="950000"/>
                    <a:pt x="914218" y="934978"/>
                  </a:cubicBezTo>
                  <a:cubicBezTo>
                    <a:pt x="831592" y="968778"/>
                    <a:pt x="917973" y="980044"/>
                    <a:pt x="891683" y="1025111"/>
                  </a:cubicBezTo>
                  <a:cubicBezTo>
                    <a:pt x="989332" y="1025111"/>
                    <a:pt x="1004354" y="968778"/>
                    <a:pt x="1045667" y="931222"/>
                  </a:cubicBezTo>
                  <a:cubicBezTo>
                    <a:pt x="1075712" y="957511"/>
                    <a:pt x="1098246" y="980044"/>
                    <a:pt x="1019377" y="995066"/>
                  </a:cubicBezTo>
                  <a:cubicBezTo>
                    <a:pt x="1026888" y="1066422"/>
                    <a:pt x="1120780" y="957511"/>
                    <a:pt x="1143315" y="1025111"/>
                  </a:cubicBezTo>
                  <a:cubicBezTo>
                    <a:pt x="1406213" y="953755"/>
                    <a:pt x="1293542" y="743445"/>
                    <a:pt x="1624039" y="750957"/>
                  </a:cubicBezTo>
                  <a:cubicBezTo>
                    <a:pt x="1624039" y="750957"/>
                    <a:pt x="1624039" y="750957"/>
                    <a:pt x="1620286" y="781001"/>
                  </a:cubicBezTo>
                  <a:cubicBezTo>
                    <a:pt x="1804314" y="694623"/>
                    <a:pt x="1928250" y="702135"/>
                    <a:pt x="2101014" y="630779"/>
                  </a:cubicBezTo>
                  <a:cubicBezTo>
                    <a:pt x="2101014" y="630779"/>
                    <a:pt x="2101014" y="630779"/>
                    <a:pt x="2262508" y="664579"/>
                  </a:cubicBezTo>
                  <a:cubicBezTo>
                    <a:pt x="2232460" y="687112"/>
                    <a:pt x="2161104" y="762223"/>
                    <a:pt x="2209928" y="784756"/>
                  </a:cubicBezTo>
                  <a:cubicBezTo>
                    <a:pt x="2123546" y="732179"/>
                    <a:pt x="2055942" y="777245"/>
                    <a:pt x="1973318" y="754712"/>
                  </a:cubicBezTo>
                  <a:cubicBezTo>
                    <a:pt x="1969562" y="777245"/>
                    <a:pt x="2003366" y="784756"/>
                    <a:pt x="2018386" y="792267"/>
                  </a:cubicBezTo>
                  <a:cubicBezTo>
                    <a:pt x="1973318" y="803534"/>
                    <a:pt x="1943272" y="777245"/>
                    <a:pt x="1886940" y="803534"/>
                  </a:cubicBezTo>
                  <a:cubicBezTo>
                    <a:pt x="1894450" y="818556"/>
                    <a:pt x="1962051" y="818556"/>
                    <a:pt x="1916983" y="841089"/>
                  </a:cubicBezTo>
                  <a:cubicBezTo>
                    <a:pt x="1916983" y="841089"/>
                    <a:pt x="1916983" y="841089"/>
                    <a:pt x="1823092" y="818556"/>
                  </a:cubicBezTo>
                  <a:cubicBezTo>
                    <a:pt x="1721687" y="867378"/>
                    <a:pt x="1800557" y="938733"/>
                    <a:pt x="1669107" y="950000"/>
                  </a:cubicBezTo>
                  <a:cubicBezTo>
                    <a:pt x="1680377" y="904934"/>
                    <a:pt x="1714178" y="833578"/>
                    <a:pt x="1759245" y="811045"/>
                  </a:cubicBezTo>
                  <a:cubicBezTo>
                    <a:pt x="1699152" y="818556"/>
                    <a:pt x="1830603" y="765979"/>
                    <a:pt x="1770511" y="758468"/>
                  </a:cubicBezTo>
                  <a:cubicBezTo>
                    <a:pt x="1702909" y="837334"/>
                    <a:pt x="1650329" y="803534"/>
                    <a:pt x="1548928" y="867378"/>
                  </a:cubicBezTo>
                  <a:cubicBezTo>
                    <a:pt x="1560194" y="856112"/>
                    <a:pt x="1560194" y="844845"/>
                    <a:pt x="1586483" y="833578"/>
                  </a:cubicBezTo>
                  <a:cubicBezTo>
                    <a:pt x="1586483" y="833578"/>
                    <a:pt x="1586483" y="833578"/>
                    <a:pt x="1421235" y="848600"/>
                  </a:cubicBezTo>
                  <a:cubicBezTo>
                    <a:pt x="1470059" y="874889"/>
                    <a:pt x="1297298" y="923711"/>
                    <a:pt x="1327343" y="972533"/>
                  </a:cubicBezTo>
                  <a:cubicBezTo>
                    <a:pt x="1503860" y="946244"/>
                    <a:pt x="1443769" y="931222"/>
                    <a:pt x="1646574" y="908689"/>
                  </a:cubicBezTo>
                  <a:cubicBezTo>
                    <a:pt x="1593994" y="934978"/>
                    <a:pt x="1537661" y="1006333"/>
                    <a:pt x="1518883" y="1062667"/>
                  </a:cubicBezTo>
                  <a:lnTo>
                    <a:pt x="1518824" y="1062652"/>
                  </a:lnTo>
                  <a:lnTo>
                    <a:pt x="1519294" y="1067591"/>
                  </a:lnTo>
                  <a:cubicBezTo>
                    <a:pt x="1517706" y="1069443"/>
                    <a:pt x="1514531" y="1071295"/>
                    <a:pt x="1510298" y="1073147"/>
                  </a:cubicBezTo>
                  <a:cubicBezTo>
                    <a:pt x="1510298" y="1073147"/>
                    <a:pt x="1510298" y="1073147"/>
                    <a:pt x="1511357" y="1071758"/>
                  </a:cubicBezTo>
                  <a:lnTo>
                    <a:pt x="1518379" y="1062541"/>
                  </a:lnTo>
                  <a:lnTo>
                    <a:pt x="1503860" y="1058912"/>
                  </a:lnTo>
                  <a:cubicBezTo>
                    <a:pt x="1488837" y="1119000"/>
                    <a:pt x="1522639" y="1126511"/>
                    <a:pt x="1545173" y="1216643"/>
                  </a:cubicBezTo>
                  <a:cubicBezTo>
                    <a:pt x="1620286" y="1126511"/>
                    <a:pt x="1691643" y="1164068"/>
                    <a:pt x="1789292" y="1100223"/>
                  </a:cubicBezTo>
                  <a:cubicBezTo>
                    <a:pt x="1793048" y="1047644"/>
                    <a:pt x="1710420" y="1055155"/>
                    <a:pt x="1661601" y="1081444"/>
                  </a:cubicBezTo>
                  <a:cubicBezTo>
                    <a:pt x="1661601" y="1081444"/>
                    <a:pt x="1661601" y="1081444"/>
                    <a:pt x="1744225" y="1025111"/>
                  </a:cubicBezTo>
                  <a:cubicBezTo>
                    <a:pt x="1744225" y="1025111"/>
                    <a:pt x="1744225" y="1025111"/>
                    <a:pt x="1732955" y="1051399"/>
                  </a:cubicBezTo>
                  <a:cubicBezTo>
                    <a:pt x="1732955" y="1051399"/>
                    <a:pt x="1732955" y="1051399"/>
                    <a:pt x="1973318" y="1006333"/>
                  </a:cubicBezTo>
                  <a:cubicBezTo>
                    <a:pt x="1928250" y="1021355"/>
                    <a:pt x="1920741" y="1051399"/>
                    <a:pt x="1901958" y="1081444"/>
                  </a:cubicBezTo>
                  <a:cubicBezTo>
                    <a:pt x="1935761" y="1073935"/>
                    <a:pt x="1965807" y="1077690"/>
                    <a:pt x="2003366" y="1085200"/>
                  </a:cubicBezTo>
                  <a:cubicBezTo>
                    <a:pt x="1984589" y="1040133"/>
                    <a:pt x="1980830" y="1006333"/>
                    <a:pt x="2010872" y="998822"/>
                  </a:cubicBezTo>
                  <a:cubicBezTo>
                    <a:pt x="2164861" y="968778"/>
                    <a:pt x="2258753" y="991311"/>
                    <a:pt x="2330110" y="1028866"/>
                  </a:cubicBezTo>
                  <a:cubicBezTo>
                    <a:pt x="2330110" y="1028866"/>
                    <a:pt x="2330110" y="1028866"/>
                    <a:pt x="2345133" y="1021355"/>
                  </a:cubicBezTo>
                  <a:cubicBezTo>
                    <a:pt x="2307576" y="980044"/>
                    <a:pt x="2431515" y="904934"/>
                    <a:pt x="2465316" y="844845"/>
                  </a:cubicBezTo>
                  <a:cubicBezTo>
                    <a:pt x="2476583" y="893667"/>
                    <a:pt x="2551698" y="856112"/>
                    <a:pt x="2600525" y="867378"/>
                  </a:cubicBezTo>
                  <a:cubicBezTo>
                    <a:pt x="2608030" y="807290"/>
                    <a:pt x="2559210" y="735934"/>
                    <a:pt x="2491603" y="702135"/>
                  </a:cubicBezTo>
                  <a:cubicBezTo>
                    <a:pt x="2405223" y="781001"/>
                    <a:pt x="2450295" y="769734"/>
                    <a:pt x="2420246" y="856112"/>
                  </a:cubicBezTo>
                  <a:cubicBezTo>
                    <a:pt x="2420246" y="856112"/>
                    <a:pt x="2420246" y="856112"/>
                    <a:pt x="2270020" y="950000"/>
                  </a:cubicBezTo>
                  <a:cubicBezTo>
                    <a:pt x="2270020" y="950000"/>
                    <a:pt x="2270020" y="950000"/>
                    <a:pt x="2292553" y="893667"/>
                  </a:cubicBezTo>
                  <a:cubicBezTo>
                    <a:pt x="2206174" y="893667"/>
                    <a:pt x="2142324" y="976289"/>
                    <a:pt x="2134812" y="916200"/>
                  </a:cubicBezTo>
                  <a:cubicBezTo>
                    <a:pt x="2164861" y="863623"/>
                    <a:pt x="2243729" y="871134"/>
                    <a:pt x="2277529" y="818556"/>
                  </a:cubicBezTo>
                  <a:cubicBezTo>
                    <a:pt x="2277529" y="818556"/>
                    <a:pt x="2277529" y="818556"/>
                    <a:pt x="2217439" y="811045"/>
                  </a:cubicBezTo>
                  <a:cubicBezTo>
                    <a:pt x="2296310" y="728423"/>
                    <a:pt x="2281286" y="856112"/>
                    <a:pt x="2386446" y="784756"/>
                  </a:cubicBezTo>
                  <a:cubicBezTo>
                    <a:pt x="2330110" y="743445"/>
                    <a:pt x="2393959" y="777245"/>
                    <a:pt x="2435269" y="732179"/>
                  </a:cubicBezTo>
                  <a:cubicBezTo>
                    <a:pt x="2386446" y="705890"/>
                    <a:pt x="2236218" y="799778"/>
                    <a:pt x="2247483" y="702135"/>
                  </a:cubicBezTo>
                  <a:cubicBezTo>
                    <a:pt x="2300065" y="649557"/>
                    <a:pt x="2476583" y="750957"/>
                    <a:pt x="2532917" y="645802"/>
                  </a:cubicBezTo>
                  <a:cubicBezTo>
                    <a:pt x="2532917" y="645802"/>
                    <a:pt x="2532917" y="645802"/>
                    <a:pt x="2532917" y="657068"/>
                  </a:cubicBezTo>
                  <a:cubicBezTo>
                    <a:pt x="2623054" y="640168"/>
                    <a:pt x="2662488" y="604256"/>
                    <a:pt x="2690831" y="568343"/>
                  </a:cubicBezTo>
                  <a:lnTo>
                    <a:pt x="2716751" y="533397"/>
                  </a:lnTo>
                  <a:lnTo>
                    <a:pt x="2713624" y="533397"/>
                  </a:lnTo>
                  <a:lnTo>
                    <a:pt x="2724735" y="528634"/>
                  </a:lnTo>
                  <a:lnTo>
                    <a:pt x="2717238" y="533132"/>
                  </a:lnTo>
                  <a:lnTo>
                    <a:pt x="2761308" y="532725"/>
                  </a:lnTo>
                  <a:cubicBezTo>
                    <a:pt x="2804969" y="522338"/>
                    <a:pt x="2846517" y="487130"/>
                    <a:pt x="2885951" y="473047"/>
                  </a:cubicBezTo>
                  <a:cubicBezTo>
                    <a:pt x="2885951" y="473047"/>
                    <a:pt x="2885951" y="473047"/>
                    <a:pt x="2893462" y="499336"/>
                  </a:cubicBezTo>
                  <a:cubicBezTo>
                    <a:pt x="2893462" y="499336"/>
                    <a:pt x="2893462" y="499336"/>
                    <a:pt x="2964820" y="469291"/>
                  </a:cubicBezTo>
                  <a:cubicBezTo>
                    <a:pt x="2942286" y="525624"/>
                    <a:pt x="2874684" y="491825"/>
                    <a:pt x="2810837" y="514358"/>
                  </a:cubicBezTo>
                  <a:cubicBezTo>
                    <a:pt x="2810837" y="514358"/>
                    <a:pt x="2810837" y="514358"/>
                    <a:pt x="2833372" y="559424"/>
                  </a:cubicBezTo>
                  <a:cubicBezTo>
                    <a:pt x="2743233" y="525624"/>
                    <a:pt x="2713188" y="619513"/>
                    <a:pt x="2664363" y="675846"/>
                  </a:cubicBezTo>
                  <a:cubicBezTo>
                    <a:pt x="2739484" y="612002"/>
                    <a:pt x="2908486" y="623268"/>
                    <a:pt x="2904730" y="529380"/>
                  </a:cubicBezTo>
                  <a:cubicBezTo>
                    <a:pt x="2904730" y="529380"/>
                    <a:pt x="2904730" y="529380"/>
                    <a:pt x="2972329" y="559424"/>
                  </a:cubicBezTo>
                  <a:cubicBezTo>
                    <a:pt x="2972329" y="559424"/>
                    <a:pt x="2972329" y="559424"/>
                    <a:pt x="2991107" y="536891"/>
                  </a:cubicBezTo>
                  <a:cubicBezTo>
                    <a:pt x="3039932" y="563180"/>
                    <a:pt x="3013642" y="627024"/>
                    <a:pt x="2942286" y="657068"/>
                  </a:cubicBezTo>
                  <a:cubicBezTo>
                    <a:pt x="2923508" y="649557"/>
                    <a:pt x="2916001" y="645802"/>
                    <a:pt x="2919753" y="634535"/>
                  </a:cubicBezTo>
                  <a:cubicBezTo>
                    <a:pt x="2889708" y="664579"/>
                    <a:pt x="2867174" y="709646"/>
                    <a:pt x="2777034" y="720912"/>
                  </a:cubicBezTo>
                  <a:cubicBezTo>
                    <a:pt x="2777034" y="720912"/>
                    <a:pt x="2777034" y="720912"/>
                    <a:pt x="2814594" y="683357"/>
                  </a:cubicBezTo>
                  <a:cubicBezTo>
                    <a:pt x="2709434" y="709646"/>
                    <a:pt x="2615545" y="754712"/>
                    <a:pt x="2593009" y="807290"/>
                  </a:cubicBezTo>
                  <a:cubicBezTo>
                    <a:pt x="2750747" y="784756"/>
                    <a:pt x="2904730" y="750957"/>
                    <a:pt x="3047446" y="709646"/>
                  </a:cubicBezTo>
                  <a:cubicBezTo>
                    <a:pt x="3062467" y="596980"/>
                    <a:pt x="3100022" y="521869"/>
                    <a:pt x="3096267" y="420469"/>
                  </a:cubicBezTo>
                  <a:cubicBezTo>
                    <a:pt x="3186403" y="379158"/>
                    <a:pt x="3314096" y="330337"/>
                    <a:pt x="3407986" y="341603"/>
                  </a:cubicBezTo>
                  <a:cubicBezTo>
                    <a:pt x="3407986" y="341603"/>
                    <a:pt x="3407986" y="341603"/>
                    <a:pt x="3407986" y="364136"/>
                  </a:cubicBezTo>
                  <a:cubicBezTo>
                    <a:pt x="3449298" y="364136"/>
                    <a:pt x="3486855" y="349114"/>
                    <a:pt x="3516901" y="330337"/>
                  </a:cubicBezTo>
                  <a:cubicBezTo>
                    <a:pt x="3565725" y="341603"/>
                    <a:pt x="3498122" y="386670"/>
                    <a:pt x="3531924" y="394181"/>
                  </a:cubicBezTo>
                  <a:cubicBezTo>
                    <a:pt x="3531924" y="394181"/>
                    <a:pt x="3531924" y="394181"/>
                    <a:pt x="3663373" y="326581"/>
                  </a:cubicBezTo>
                  <a:cubicBezTo>
                    <a:pt x="3667128" y="371647"/>
                    <a:pt x="3550702" y="401692"/>
                    <a:pt x="3494367" y="420469"/>
                  </a:cubicBezTo>
                  <a:cubicBezTo>
                    <a:pt x="3505634" y="412958"/>
                    <a:pt x="3524412" y="401692"/>
                    <a:pt x="3516901" y="394181"/>
                  </a:cubicBezTo>
                  <a:cubicBezTo>
                    <a:pt x="3445543" y="394181"/>
                    <a:pt x="3344139" y="503091"/>
                    <a:pt x="3299076" y="446758"/>
                  </a:cubicBezTo>
                  <a:cubicBezTo>
                    <a:pt x="3272783" y="465536"/>
                    <a:pt x="3351651" y="382914"/>
                    <a:pt x="3242741" y="405447"/>
                  </a:cubicBezTo>
                  <a:cubicBezTo>
                    <a:pt x="3167625" y="401692"/>
                    <a:pt x="3160115" y="465536"/>
                    <a:pt x="3156359" y="484314"/>
                  </a:cubicBezTo>
                  <a:cubicBezTo>
                    <a:pt x="3160115" y="510602"/>
                    <a:pt x="3276541" y="488069"/>
                    <a:pt x="3246495" y="529380"/>
                  </a:cubicBezTo>
                  <a:cubicBezTo>
                    <a:pt x="3299076" y="510602"/>
                    <a:pt x="3314096" y="473047"/>
                    <a:pt x="3392963" y="480558"/>
                  </a:cubicBezTo>
                  <a:cubicBezTo>
                    <a:pt x="3336628" y="495580"/>
                    <a:pt x="3276541" y="566935"/>
                    <a:pt x="3235226" y="536891"/>
                  </a:cubicBezTo>
                  <a:cubicBezTo>
                    <a:pt x="3137581" y="612002"/>
                    <a:pt x="3186403" y="724668"/>
                    <a:pt x="3238984" y="717157"/>
                  </a:cubicBezTo>
                  <a:cubicBezTo>
                    <a:pt x="3216449" y="683357"/>
                    <a:pt x="3426764" y="619513"/>
                    <a:pt x="3269030" y="608246"/>
                  </a:cubicBezTo>
                  <a:cubicBezTo>
                    <a:pt x="3321605" y="544402"/>
                    <a:pt x="3438031" y="514358"/>
                    <a:pt x="3516901" y="461780"/>
                  </a:cubicBezTo>
                  <a:cubicBezTo>
                    <a:pt x="3516901" y="461780"/>
                    <a:pt x="3516901" y="461780"/>
                    <a:pt x="3513145" y="473047"/>
                  </a:cubicBezTo>
                  <a:cubicBezTo>
                    <a:pt x="3513145" y="473047"/>
                    <a:pt x="3513145" y="473047"/>
                    <a:pt x="3614549" y="435492"/>
                  </a:cubicBezTo>
                  <a:cubicBezTo>
                    <a:pt x="3603282" y="450514"/>
                    <a:pt x="3576992" y="469291"/>
                    <a:pt x="3580747" y="495580"/>
                  </a:cubicBezTo>
                  <a:cubicBezTo>
                    <a:pt x="3580747" y="495580"/>
                    <a:pt x="3580747" y="495580"/>
                    <a:pt x="3708441" y="390425"/>
                  </a:cubicBezTo>
                  <a:cubicBezTo>
                    <a:pt x="3637083" y="458025"/>
                    <a:pt x="3764776" y="409203"/>
                    <a:pt x="3809844" y="420469"/>
                  </a:cubicBezTo>
                  <a:cubicBezTo>
                    <a:pt x="3813600" y="375403"/>
                    <a:pt x="3862424" y="334092"/>
                    <a:pt x="3802333" y="326581"/>
                  </a:cubicBezTo>
                  <a:cubicBezTo>
                    <a:pt x="3734731" y="315314"/>
                    <a:pt x="3772288" y="356625"/>
                    <a:pt x="3719708" y="375403"/>
                  </a:cubicBezTo>
                  <a:cubicBezTo>
                    <a:pt x="3719708" y="375403"/>
                    <a:pt x="3719708" y="375403"/>
                    <a:pt x="3779799" y="292781"/>
                  </a:cubicBezTo>
                  <a:cubicBezTo>
                    <a:pt x="3779799" y="292781"/>
                    <a:pt x="3779799" y="292781"/>
                    <a:pt x="3791066" y="296537"/>
                  </a:cubicBezTo>
                  <a:cubicBezTo>
                    <a:pt x="3791066" y="296537"/>
                    <a:pt x="3791066" y="296537"/>
                    <a:pt x="3824867" y="236448"/>
                  </a:cubicBezTo>
                  <a:cubicBezTo>
                    <a:pt x="3930026" y="210159"/>
                    <a:pt x="3806089" y="364136"/>
                    <a:pt x="3930026" y="277759"/>
                  </a:cubicBezTo>
                  <a:cubicBezTo>
                    <a:pt x="3930026" y="277759"/>
                    <a:pt x="3930026" y="277759"/>
                    <a:pt x="3896225" y="217670"/>
                  </a:cubicBezTo>
                  <a:cubicBezTo>
                    <a:pt x="4057720" y="183871"/>
                    <a:pt x="4279305" y="206404"/>
                    <a:pt x="4384464" y="146315"/>
                  </a:cubicBezTo>
                  <a:cubicBezTo>
                    <a:pt x="4361930" y="191382"/>
                    <a:pt x="4365686" y="258981"/>
                    <a:pt x="4418266" y="281515"/>
                  </a:cubicBezTo>
                  <a:cubicBezTo>
                    <a:pt x="4365686" y="285270"/>
                    <a:pt x="4268038" y="311559"/>
                    <a:pt x="4200436" y="334092"/>
                  </a:cubicBezTo>
                  <a:cubicBezTo>
                    <a:pt x="4185413" y="326581"/>
                    <a:pt x="4268038" y="232693"/>
                    <a:pt x="4346908" y="228937"/>
                  </a:cubicBezTo>
                  <a:cubicBezTo>
                    <a:pt x="4279305" y="127538"/>
                    <a:pt x="4174146" y="345359"/>
                    <a:pt x="4136589" y="236448"/>
                  </a:cubicBezTo>
                  <a:cubicBezTo>
                    <a:pt x="3933782" y="247715"/>
                    <a:pt x="4020163" y="379158"/>
                    <a:pt x="3843646" y="356625"/>
                  </a:cubicBezTo>
                  <a:cubicBezTo>
                    <a:pt x="3854913" y="409203"/>
                    <a:pt x="3802333" y="394181"/>
                    <a:pt x="3806089" y="439247"/>
                  </a:cubicBezTo>
                  <a:cubicBezTo>
                    <a:pt x="3873691" y="506847"/>
                    <a:pt x="4020163" y="379158"/>
                    <a:pt x="4136589" y="379158"/>
                  </a:cubicBezTo>
                  <a:cubicBezTo>
                    <a:pt x="4125322" y="386670"/>
                    <a:pt x="4106544" y="401692"/>
                    <a:pt x="4106544" y="409203"/>
                  </a:cubicBezTo>
                  <a:cubicBezTo>
                    <a:pt x="4185413" y="405447"/>
                    <a:pt x="4211703" y="386670"/>
                    <a:pt x="4260527" y="352870"/>
                  </a:cubicBezTo>
                  <a:cubicBezTo>
                    <a:pt x="4260527" y="352870"/>
                    <a:pt x="4260527" y="352870"/>
                    <a:pt x="4253015" y="349114"/>
                  </a:cubicBezTo>
                  <a:cubicBezTo>
                    <a:pt x="4331885" y="277759"/>
                    <a:pt x="4316862" y="371647"/>
                    <a:pt x="4376953" y="379158"/>
                  </a:cubicBezTo>
                  <a:cubicBezTo>
                    <a:pt x="4399487" y="367892"/>
                    <a:pt x="4478357" y="360381"/>
                    <a:pt x="4455822" y="326581"/>
                  </a:cubicBezTo>
                  <a:cubicBezTo>
                    <a:pt x="4455822" y="326581"/>
                    <a:pt x="4455822" y="326581"/>
                    <a:pt x="4564737" y="349114"/>
                  </a:cubicBezTo>
                  <a:cubicBezTo>
                    <a:pt x="4564737" y="349114"/>
                    <a:pt x="4564737" y="349114"/>
                    <a:pt x="4545959" y="296537"/>
                  </a:cubicBezTo>
                  <a:cubicBezTo>
                    <a:pt x="4602294" y="277759"/>
                    <a:pt x="4621073" y="311559"/>
                    <a:pt x="4662385" y="262737"/>
                  </a:cubicBezTo>
                  <a:cubicBezTo>
                    <a:pt x="4662385" y="262737"/>
                    <a:pt x="4662385" y="262737"/>
                    <a:pt x="4651118" y="213915"/>
                  </a:cubicBezTo>
                  <a:cubicBezTo>
                    <a:pt x="4651118" y="213915"/>
                    <a:pt x="4651118" y="213915"/>
                    <a:pt x="4512158" y="232693"/>
                  </a:cubicBezTo>
                  <a:cubicBezTo>
                    <a:pt x="4576004" y="198893"/>
                    <a:pt x="4519669" y="180115"/>
                    <a:pt x="4591027" y="150071"/>
                  </a:cubicBezTo>
                  <a:cubicBezTo>
                    <a:pt x="4519669" y="225182"/>
                    <a:pt x="4658629" y="161337"/>
                    <a:pt x="4681164" y="206404"/>
                  </a:cubicBezTo>
                  <a:cubicBezTo>
                    <a:pt x="4681164" y="206404"/>
                    <a:pt x="4681164" y="206404"/>
                    <a:pt x="4729988" y="161337"/>
                  </a:cubicBezTo>
                  <a:cubicBezTo>
                    <a:pt x="4729988" y="161337"/>
                    <a:pt x="4729988" y="161337"/>
                    <a:pt x="4718720" y="180115"/>
                  </a:cubicBezTo>
                  <a:cubicBezTo>
                    <a:pt x="4767544" y="195137"/>
                    <a:pt x="4767544" y="146315"/>
                    <a:pt x="4820124" y="138804"/>
                  </a:cubicBezTo>
                  <a:cubicBezTo>
                    <a:pt x="4752522" y="127538"/>
                    <a:pt x="4703698" y="105004"/>
                    <a:pt x="4632340" y="161337"/>
                  </a:cubicBezTo>
                  <a:cubicBezTo>
                    <a:pt x="4681164" y="116271"/>
                    <a:pt x="4786323" y="56182"/>
                    <a:pt x="4812613" y="48671"/>
                  </a:cubicBezTo>
                  <a:cubicBezTo>
                    <a:pt x="4840780" y="29894"/>
                    <a:pt x="4867070" y="27077"/>
                    <a:pt x="4893360" y="28016"/>
                  </a:cubicBezTo>
                  <a:close/>
                  <a:moveTo>
                    <a:pt x="5072218" y="0"/>
                  </a:moveTo>
                  <a:lnTo>
                    <a:pt x="5128209" y="48559"/>
                  </a:lnTo>
                  <a:cubicBezTo>
                    <a:pt x="5046089" y="63500"/>
                    <a:pt x="5105813" y="93383"/>
                    <a:pt x="5019959" y="127000"/>
                  </a:cubicBezTo>
                  <a:cubicBezTo>
                    <a:pt x="4990097" y="89647"/>
                    <a:pt x="5109545" y="48559"/>
                    <a:pt x="5072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38" name="文本框 137"/>
            <p:cNvSpPr txBox="1"/>
            <p:nvPr/>
          </p:nvSpPr>
          <p:spPr>
            <a:xfrm>
              <a:off x="1689431" y="2373540"/>
              <a:ext cx="1027352" cy="63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accent3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139" name="TextBox 64"/>
          <p:cNvSpPr txBox="1"/>
          <p:nvPr/>
        </p:nvSpPr>
        <p:spPr>
          <a:xfrm>
            <a:off x="8505979" y="3880650"/>
            <a:ext cx="277424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dirty="0" smtClean="0">
                <a:solidFill>
                  <a:schemeClr val="bg2">
                    <a:lumMod val="25000"/>
                  </a:schemeClr>
                </a:solidFill>
              </a:rPr>
              <a:t>训练安排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40" name="组合 139"/>
          <p:cNvGrpSpPr/>
          <p:nvPr/>
        </p:nvGrpSpPr>
        <p:grpSpPr>
          <a:xfrm>
            <a:off x="7151458" y="4774593"/>
            <a:ext cx="1041968" cy="1077003"/>
            <a:chOff x="1591111" y="2096074"/>
            <a:chExt cx="1125672" cy="1163522"/>
          </a:xfrm>
        </p:grpSpPr>
        <p:sp>
          <p:nvSpPr>
            <p:cNvPr id="141" name="任意多边形 140"/>
            <p:cNvSpPr/>
            <p:nvPr/>
          </p:nvSpPr>
          <p:spPr bwMode="auto">
            <a:xfrm>
              <a:off x="1591111" y="2096074"/>
              <a:ext cx="1096183" cy="1163522"/>
            </a:xfrm>
            <a:custGeom>
              <a:avLst/>
              <a:gdLst>
                <a:gd name="connsiteX0" fmla="*/ 2170259 w 6637922"/>
                <a:gd name="connsiteY0" fmla="*/ 6905110 h 7045690"/>
                <a:gd name="connsiteX1" fmla="*/ 2176246 w 6637922"/>
                <a:gd name="connsiteY1" fmla="*/ 6908624 h 7045690"/>
                <a:gd name="connsiteX2" fmla="*/ 2185022 w 6637922"/>
                <a:gd name="connsiteY2" fmla="*/ 6914316 h 7045690"/>
                <a:gd name="connsiteX3" fmla="*/ 2169773 w 6637922"/>
                <a:gd name="connsiteY3" fmla="*/ 6905500 h 7045690"/>
                <a:gd name="connsiteX4" fmla="*/ 2330238 w 6637922"/>
                <a:gd name="connsiteY4" fmla="*/ 6763680 h 7045690"/>
                <a:gd name="connsiteX5" fmla="*/ 2329786 w 6637922"/>
                <a:gd name="connsiteY5" fmla="*/ 6764226 h 7045690"/>
                <a:gd name="connsiteX6" fmla="*/ 2316791 w 6637922"/>
                <a:gd name="connsiteY6" fmla="*/ 6779870 h 7045690"/>
                <a:gd name="connsiteX7" fmla="*/ 2349030 w 6637922"/>
                <a:gd name="connsiteY7" fmla="*/ 6819992 h 7045690"/>
                <a:gd name="connsiteX8" fmla="*/ 2183615 w 6637922"/>
                <a:gd name="connsiteY8" fmla="*/ 6894430 h 7045690"/>
                <a:gd name="connsiteX9" fmla="*/ 2170259 w 6637922"/>
                <a:gd name="connsiteY9" fmla="*/ 6905110 h 7045690"/>
                <a:gd name="connsiteX10" fmla="*/ 2148847 w 6637922"/>
                <a:gd name="connsiteY10" fmla="*/ 6892539 h 7045690"/>
                <a:gd name="connsiteX11" fmla="*/ 2063414 w 6637922"/>
                <a:gd name="connsiteY11" fmla="*/ 6842517 h 7045690"/>
                <a:gd name="connsiteX12" fmla="*/ 2074690 w 6637922"/>
                <a:gd name="connsiteY12" fmla="*/ 6842517 h 7045690"/>
                <a:gd name="connsiteX13" fmla="*/ 2108511 w 6637922"/>
                <a:gd name="connsiteY13" fmla="*/ 6831255 h 7045690"/>
                <a:gd name="connsiteX14" fmla="*/ 2183675 w 6637922"/>
                <a:gd name="connsiteY14" fmla="*/ 6812484 h 7045690"/>
                <a:gd name="connsiteX15" fmla="*/ 2330238 w 6637922"/>
                <a:gd name="connsiteY15" fmla="*/ 6763680 h 7045690"/>
                <a:gd name="connsiteX16" fmla="*/ 2354577 w 6637922"/>
                <a:gd name="connsiteY16" fmla="*/ 6756337 h 7045690"/>
                <a:gd name="connsiteX17" fmla="*/ 2349639 w 6637922"/>
                <a:gd name="connsiteY17" fmla="*/ 6757909 h 7045690"/>
                <a:gd name="connsiteX18" fmla="*/ 2329786 w 6637922"/>
                <a:gd name="connsiteY18" fmla="*/ 6764226 h 7045690"/>
                <a:gd name="connsiteX19" fmla="*/ 2364372 w 6637922"/>
                <a:gd name="connsiteY19" fmla="*/ 6753220 h 7045690"/>
                <a:gd name="connsiteX20" fmla="*/ 2354577 w 6637922"/>
                <a:gd name="connsiteY20" fmla="*/ 6756337 h 7045690"/>
                <a:gd name="connsiteX21" fmla="*/ 2360007 w 6637922"/>
                <a:gd name="connsiteY21" fmla="*/ 6754609 h 7045690"/>
                <a:gd name="connsiteX22" fmla="*/ 2364372 w 6637922"/>
                <a:gd name="connsiteY22" fmla="*/ 6753220 h 7045690"/>
                <a:gd name="connsiteX23" fmla="*/ 2025897 w 6637922"/>
                <a:gd name="connsiteY23" fmla="*/ 6699720 h 7045690"/>
                <a:gd name="connsiteX24" fmla="*/ 2026198 w 6637922"/>
                <a:gd name="connsiteY24" fmla="*/ 6699720 h 7045690"/>
                <a:gd name="connsiteX25" fmla="*/ 2032429 w 6637922"/>
                <a:gd name="connsiteY25" fmla="*/ 6703410 h 7045690"/>
                <a:gd name="connsiteX26" fmla="*/ 2025897 w 6637922"/>
                <a:gd name="connsiteY26" fmla="*/ 6699720 h 7045690"/>
                <a:gd name="connsiteX27" fmla="*/ 2945400 w 6637922"/>
                <a:gd name="connsiteY27" fmla="*/ 6670671 h 7045690"/>
                <a:gd name="connsiteX28" fmla="*/ 2927938 w 6637922"/>
                <a:gd name="connsiteY28" fmla="*/ 6699246 h 7045690"/>
                <a:gd name="connsiteX29" fmla="*/ 2889840 w 6637922"/>
                <a:gd name="connsiteY29" fmla="*/ 6677021 h 7045690"/>
                <a:gd name="connsiteX30" fmla="*/ 3088531 w 6637922"/>
                <a:gd name="connsiteY30" fmla="*/ 6646859 h 7045690"/>
                <a:gd name="connsiteX31" fmla="*/ 3118435 w 6637922"/>
                <a:gd name="connsiteY31" fmla="*/ 6703803 h 7045690"/>
                <a:gd name="connsiteX32" fmla="*/ 3002548 w 6637922"/>
                <a:gd name="connsiteY32" fmla="*/ 6662044 h 7045690"/>
                <a:gd name="connsiteX33" fmla="*/ 3085097 w 6637922"/>
                <a:gd name="connsiteY33" fmla="*/ 6640509 h 7045690"/>
                <a:gd name="connsiteX34" fmla="*/ 3151773 w 6637922"/>
                <a:gd name="connsiteY34" fmla="*/ 6640509 h 7045690"/>
                <a:gd name="connsiteX35" fmla="*/ 3088804 w 6637922"/>
                <a:gd name="connsiteY35" fmla="*/ 6646859 h 7045690"/>
                <a:gd name="connsiteX36" fmla="*/ 3085097 w 6637922"/>
                <a:gd name="connsiteY36" fmla="*/ 6640509 h 7045690"/>
                <a:gd name="connsiteX37" fmla="*/ 3235911 w 6637922"/>
                <a:gd name="connsiteY37" fmla="*/ 6624634 h 7045690"/>
                <a:gd name="connsiteX38" fmla="*/ 3151773 w 6637922"/>
                <a:gd name="connsiteY38" fmla="*/ 6640509 h 7045690"/>
                <a:gd name="connsiteX39" fmla="*/ 2972071 w 6637922"/>
                <a:gd name="connsiteY39" fmla="*/ 6621459 h 7045690"/>
                <a:gd name="connsiteX40" fmla="*/ 3002548 w 6637922"/>
                <a:gd name="connsiteY40" fmla="*/ 6663101 h 7045690"/>
                <a:gd name="connsiteX41" fmla="*/ 2945400 w 6637922"/>
                <a:gd name="connsiteY41" fmla="*/ 6670672 h 7045690"/>
                <a:gd name="connsiteX42" fmla="*/ 2006377 w 6637922"/>
                <a:gd name="connsiteY42" fmla="*/ 6616704 h 7045690"/>
                <a:gd name="connsiteX43" fmla="*/ 2009371 w 6637922"/>
                <a:gd name="connsiteY43" fmla="*/ 6618419 h 7045690"/>
                <a:gd name="connsiteX44" fmla="*/ 2013622 w 6637922"/>
                <a:gd name="connsiteY44" fmla="*/ 6620931 h 7045690"/>
                <a:gd name="connsiteX45" fmla="*/ 2005950 w 6637922"/>
                <a:gd name="connsiteY45" fmla="*/ 6616453 h 7045690"/>
                <a:gd name="connsiteX46" fmla="*/ 2006377 w 6637922"/>
                <a:gd name="connsiteY46" fmla="*/ 6616704 h 7045690"/>
                <a:gd name="connsiteX47" fmla="*/ 2005941 w 6637922"/>
                <a:gd name="connsiteY47" fmla="*/ 6616454 h 7045690"/>
                <a:gd name="connsiteX48" fmla="*/ 1972798 w 6637922"/>
                <a:gd name="connsiteY48" fmla="*/ 6598056 h 7045690"/>
                <a:gd name="connsiteX49" fmla="*/ 1982061 w 6637922"/>
                <a:gd name="connsiteY49" fmla="*/ 6602780 h 7045690"/>
                <a:gd name="connsiteX50" fmla="*/ 2005941 w 6637922"/>
                <a:gd name="connsiteY50" fmla="*/ 6616454 h 7045690"/>
                <a:gd name="connsiteX51" fmla="*/ 2003366 w 6637922"/>
                <a:gd name="connsiteY51" fmla="*/ 6617098 h 7045690"/>
                <a:gd name="connsiteX52" fmla="*/ 1972798 w 6637922"/>
                <a:gd name="connsiteY52" fmla="*/ 6598056 h 7045690"/>
                <a:gd name="connsiteX53" fmla="*/ 3448635 w 6637922"/>
                <a:gd name="connsiteY53" fmla="*/ 6586534 h 7045690"/>
                <a:gd name="connsiteX54" fmla="*/ 3385135 w 6637922"/>
                <a:gd name="connsiteY54" fmla="*/ 6601774 h 7045690"/>
                <a:gd name="connsiteX55" fmla="*/ 3448635 w 6637922"/>
                <a:gd name="connsiteY55" fmla="*/ 6586534 h 7045690"/>
                <a:gd name="connsiteX56" fmla="*/ 3601947 w 6637922"/>
                <a:gd name="connsiteY56" fmla="*/ 6424483 h 7045690"/>
                <a:gd name="connsiteX57" fmla="*/ 3621672 w 6637922"/>
                <a:gd name="connsiteY57" fmla="*/ 6440588 h 7045690"/>
                <a:gd name="connsiteX58" fmla="*/ 3535260 w 6637922"/>
                <a:gd name="connsiteY58" fmla="*/ 6463158 h 7045690"/>
                <a:gd name="connsiteX59" fmla="*/ 3527745 w 6637922"/>
                <a:gd name="connsiteY59" fmla="*/ 6572247 h 7045690"/>
                <a:gd name="connsiteX60" fmla="*/ 3508960 w 6637922"/>
                <a:gd name="connsiteY60" fmla="*/ 6459396 h 7045690"/>
                <a:gd name="connsiteX61" fmla="*/ 3601947 w 6637922"/>
                <a:gd name="connsiteY61" fmla="*/ 6424483 h 7045690"/>
                <a:gd name="connsiteX62" fmla="*/ 1586483 w 6637922"/>
                <a:gd name="connsiteY62" fmla="*/ 6406788 h 7045690"/>
                <a:gd name="connsiteX63" fmla="*/ 1590238 w 6637922"/>
                <a:gd name="connsiteY63" fmla="*/ 6421810 h 7045690"/>
                <a:gd name="connsiteX64" fmla="*/ 1590238 w 6637922"/>
                <a:gd name="connsiteY64" fmla="*/ 6425566 h 7045690"/>
                <a:gd name="connsiteX65" fmla="*/ 1590238 w 6637922"/>
                <a:gd name="connsiteY65" fmla="*/ 6428184 h 7045690"/>
                <a:gd name="connsiteX66" fmla="*/ 1582316 w 6637922"/>
                <a:gd name="connsiteY66" fmla="*/ 6423578 h 7045690"/>
                <a:gd name="connsiteX67" fmla="*/ 1576448 w 6637922"/>
                <a:gd name="connsiteY67" fmla="*/ 6420168 h 7045690"/>
                <a:gd name="connsiteX68" fmla="*/ 3786772 w 6637922"/>
                <a:gd name="connsiteY68" fmla="*/ 6399209 h 7045690"/>
                <a:gd name="connsiteX69" fmla="*/ 3786772 w 6637922"/>
                <a:gd name="connsiteY69" fmla="*/ 6403972 h 7045690"/>
                <a:gd name="connsiteX70" fmla="*/ 3786772 w 6637922"/>
                <a:gd name="connsiteY70" fmla="*/ 6404786 h 7045690"/>
                <a:gd name="connsiteX71" fmla="*/ 3786772 w 6637922"/>
                <a:gd name="connsiteY71" fmla="*/ 6456115 h 7045690"/>
                <a:gd name="connsiteX72" fmla="*/ 3632785 w 6637922"/>
                <a:gd name="connsiteY72" fmla="*/ 6500809 h 7045690"/>
                <a:gd name="connsiteX73" fmla="*/ 3715412 w 6637922"/>
                <a:gd name="connsiteY73" fmla="*/ 6407696 h 7045690"/>
                <a:gd name="connsiteX74" fmla="*/ 3700389 w 6637922"/>
                <a:gd name="connsiteY74" fmla="*/ 6444941 h 7045690"/>
                <a:gd name="connsiteX75" fmla="*/ 3786772 w 6637922"/>
                <a:gd name="connsiteY75" fmla="*/ 6403971 h 7045690"/>
                <a:gd name="connsiteX76" fmla="*/ 1495571 w 6637922"/>
                <a:gd name="connsiteY76" fmla="*/ 6373349 h 7045690"/>
                <a:gd name="connsiteX77" fmla="*/ 1538820 w 6637922"/>
                <a:gd name="connsiteY77" fmla="*/ 6398308 h 7045690"/>
                <a:gd name="connsiteX78" fmla="*/ 1576448 w 6637922"/>
                <a:gd name="connsiteY78" fmla="*/ 6420168 h 7045690"/>
                <a:gd name="connsiteX79" fmla="*/ 1575908 w 6637922"/>
                <a:gd name="connsiteY79" fmla="*/ 6420888 h 7045690"/>
                <a:gd name="connsiteX80" fmla="*/ 1558029 w 6637922"/>
                <a:gd name="connsiteY80" fmla="*/ 6410367 h 7045690"/>
                <a:gd name="connsiteX81" fmla="*/ 1495571 w 6637922"/>
                <a:gd name="connsiteY81" fmla="*/ 6373349 h 7045690"/>
                <a:gd name="connsiteX82" fmla="*/ 4305885 w 6637922"/>
                <a:gd name="connsiteY82" fmla="*/ 6286496 h 7045690"/>
                <a:gd name="connsiteX83" fmla="*/ 3832810 w 6637922"/>
                <a:gd name="connsiteY83" fmla="*/ 6445246 h 7045690"/>
                <a:gd name="connsiteX84" fmla="*/ 4305885 w 6637922"/>
                <a:gd name="connsiteY84" fmla="*/ 6286496 h 7045690"/>
                <a:gd name="connsiteX85" fmla="*/ 1999248 w 6637922"/>
                <a:gd name="connsiteY85" fmla="*/ 6219820 h 7045690"/>
                <a:gd name="connsiteX86" fmla="*/ 1991311 w 6637922"/>
                <a:gd name="connsiteY86" fmla="*/ 6226170 h 7045690"/>
                <a:gd name="connsiteX87" fmla="*/ 1999248 w 6637922"/>
                <a:gd name="connsiteY87" fmla="*/ 6219820 h 7045690"/>
                <a:gd name="connsiteX88" fmla="*/ 2043895 w 6637922"/>
                <a:gd name="connsiteY88" fmla="*/ 6219403 h 7045690"/>
                <a:gd name="connsiteX89" fmla="*/ 2049186 w 6637922"/>
                <a:gd name="connsiteY89" fmla="*/ 6231015 h 7045690"/>
                <a:gd name="connsiteX90" fmla="*/ 2058079 w 6637922"/>
                <a:gd name="connsiteY90" fmla="*/ 6250533 h 7045690"/>
                <a:gd name="connsiteX91" fmla="*/ 2042508 w 6637922"/>
                <a:gd name="connsiteY91" fmla="*/ 6260618 h 7045690"/>
                <a:gd name="connsiteX92" fmla="*/ 2035558 w 6637922"/>
                <a:gd name="connsiteY92" fmla="*/ 6254890 h 7045690"/>
                <a:gd name="connsiteX93" fmla="*/ 2033059 w 6637922"/>
                <a:gd name="connsiteY93" fmla="*/ 6240606 h 7045690"/>
                <a:gd name="connsiteX94" fmla="*/ 3453397 w 6637922"/>
                <a:gd name="connsiteY94" fmla="*/ 6189658 h 7045690"/>
                <a:gd name="connsiteX95" fmla="*/ 3453397 w 6637922"/>
                <a:gd name="connsiteY95" fmla="*/ 6212280 h 7045690"/>
                <a:gd name="connsiteX96" fmla="*/ 3453397 w 6637922"/>
                <a:gd name="connsiteY96" fmla="*/ 6189658 h 7045690"/>
                <a:gd name="connsiteX97" fmla="*/ 1149936 w 6637922"/>
                <a:gd name="connsiteY97" fmla="*/ 6184895 h 7045690"/>
                <a:gd name="connsiteX98" fmla="*/ 1168986 w 6637922"/>
                <a:gd name="connsiteY98" fmla="*/ 6256333 h 7045690"/>
                <a:gd name="connsiteX99" fmla="*/ 1149936 w 6637922"/>
                <a:gd name="connsiteY99" fmla="*/ 6184895 h 7045690"/>
                <a:gd name="connsiteX100" fmla="*/ 2007186 w 6637922"/>
                <a:gd name="connsiteY100" fmla="*/ 6132508 h 7045690"/>
                <a:gd name="connsiteX101" fmla="*/ 2014221 w 6637922"/>
                <a:gd name="connsiteY101" fmla="*/ 6148201 h 7045690"/>
                <a:gd name="connsiteX102" fmla="*/ 2013391 w 6637922"/>
                <a:gd name="connsiteY102" fmla="*/ 6149058 h 7045690"/>
                <a:gd name="connsiteX103" fmla="*/ 1190363 w 6637922"/>
                <a:gd name="connsiteY103" fmla="*/ 6114744 h 7045690"/>
                <a:gd name="connsiteX104" fmla="*/ 1300522 w 6637922"/>
                <a:gd name="connsiteY104" fmla="*/ 6151750 h 7045690"/>
                <a:gd name="connsiteX105" fmla="*/ 1417023 w 6637922"/>
                <a:gd name="connsiteY105" fmla="*/ 6444576 h 7045690"/>
                <a:gd name="connsiteX106" fmla="*/ 1424540 w 6637922"/>
                <a:gd name="connsiteY106" fmla="*/ 6463346 h 7045690"/>
                <a:gd name="connsiteX107" fmla="*/ 1424540 w 6637922"/>
                <a:gd name="connsiteY107" fmla="*/ 6467101 h 7045690"/>
                <a:gd name="connsiteX108" fmla="*/ 1424540 w 6637922"/>
                <a:gd name="connsiteY108" fmla="*/ 6470855 h 7045690"/>
                <a:gd name="connsiteX109" fmla="*/ 2140353 w 6637922"/>
                <a:gd name="connsiteY109" fmla="*/ 6888491 h 7045690"/>
                <a:gd name="connsiteX110" fmla="*/ 2169773 w 6637922"/>
                <a:gd name="connsiteY110" fmla="*/ 6905500 h 7045690"/>
                <a:gd name="connsiteX111" fmla="*/ 2160204 w 6637922"/>
                <a:gd name="connsiteY111" fmla="*/ 6913150 h 7045690"/>
                <a:gd name="connsiteX112" fmla="*/ 2123543 w 6637922"/>
                <a:gd name="connsiteY112" fmla="*/ 6932617 h 7045690"/>
                <a:gd name="connsiteX113" fmla="*/ 2450500 w 6637922"/>
                <a:gd name="connsiteY113" fmla="*/ 6838763 h 7045690"/>
                <a:gd name="connsiteX114" fmla="*/ 2379095 w 6637922"/>
                <a:gd name="connsiteY114" fmla="*/ 6838763 h 7045690"/>
                <a:gd name="connsiteX115" fmla="*/ 2431709 w 6637922"/>
                <a:gd name="connsiteY115" fmla="*/ 6763680 h 7045690"/>
                <a:gd name="connsiteX116" fmla="*/ 2454256 w 6637922"/>
                <a:gd name="connsiteY116" fmla="*/ 6797467 h 7045690"/>
                <a:gd name="connsiteX117" fmla="*/ 2747386 w 6637922"/>
                <a:gd name="connsiteY117" fmla="*/ 6684842 h 7045690"/>
                <a:gd name="connsiteX118" fmla="*/ 2758662 w 6637922"/>
                <a:gd name="connsiteY118" fmla="*/ 6804976 h 7045690"/>
                <a:gd name="connsiteX119" fmla="*/ 2209980 w 6637922"/>
                <a:gd name="connsiteY119" fmla="*/ 6970159 h 7045690"/>
                <a:gd name="connsiteX120" fmla="*/ 2187432 w 6637922"/>
                <a:gd name="connsiteY120" fmla="*/ 6988930 h 7045690"/>
                <a:gd name="connsiteX121" fmla="*/ 2198705 w 6637922"/>
                <a:gd name="connsiteY121" fmla="*/ 6973913 h 7045690"/>
                <a:gd name="connsiteX122" fmla="*/ 2116026 w 6637922"/>
                <a:gd name="connsiteY122" fmla="*/ 7000192 h 7045690"/>
                <a:gd name="connsiteX123" fmla="*/ 2108511 w 6637922"/>
                <a:gd name="connsiteY123" fmla="*/ 7000192 h 7045690"/>
                <a:gd name="connsiteX124" fmla="*/ 2104754 w 6637922"/>
                <a:gd name="connsiteY124" fmla="*/ 7000192 h 7045690"/>
                <a:gd name="connsiteX125" fmla="*/ 1266700 w 6637922"/>
                <a:gd name="connsiteY125" fmla="*/ 6512151 h 7045690"/>
                <a:gd name="connsiteX126" fmla="*/ 1266700 w 6637922"/>
                <a:gd name="connsiteY126" fmla="*/ 6504642 h 7045690"/>
                <a:gd name="connsiteX127" fmla="*/ 1259183 w 6637922"/>
                <a:gd name="connsiteY127" fmla="*/ 6482117 h 7045690"/>
                <a:gd name="connsiteX128" fmla="*/ 1247909 w 6637922"/>
                <a:gd name="connsiteY128" fmla="*/ 6440821 h 7045690"/>
                <a:gd name="connsiteX129" fmla="*/ 1289248 w 6637922"/>
                <a:gd name="connsiteY129" fmla="*/ 6264375 h 7045690"/>
                <a:gd name="connsiteX130" fmla="*/ 1229119 w 6637922"/>
                <a:gd name="connsiteY130" fmla="*/ 6316934 h 7045690"/>
                <a:gd name="connsiteX131" fmla="*/ 1195296 w 6637922"/>
                <a:gd name="connsiteY131" fmla="*/ 6208063 h 7045690"/>
                <a:gd name="connsiteX132" fmla="*/ 1214086 w 6637922"/>
                <a:gd name="connsiteY132" fmla="*/ 6211817 h 7045690"/>
                <a:gd name="connsiteX133" fmla="*/ 1168989 w 6637922"/>
                <a:gd name="connsiteY133" fmla="*/ 6125471 h 7045690"/>
                <a:gd name="connsiteX134" fmla="*/ 1190363 w 6637922"/>
                <a:gd name="connsiteY134" fmla="*/ 6114744 h 7045690"/>
                <a:gd name="connsiteX135" fmla="*/ 4962930 w 6637922"/>
                <a:gd name="connsiteY135" fmla="*/ 6091301 h 7045690"/>
                <a:gd name="connsiteX136" fmla="*/ 4982160 w 6637922"/>
                <a:gd name="connsiteY136" fmla="*/ 6099172 h 7045690"/>
                <a:gd name="connsiteX137" fmla="*/ 4940885 w 6637922"/>
                <a:gd name="connsiteY137" fmla="*/ 6091764 h 7045690"/>
                <a:gd name="connsiteX138" fmla="*/ 4962930 w 6637922"/>
                <a:gd name="connsiteY138" fmla="*/ 6091301 h 7045690"/>
                <a:gd name="connsiteX139" fmla="*/ 1894473 w 6637922"/>
                <a:gd name="connsiteY139" fmla="*/ 5675308 h 7045690"/>
                <a:gd name="connsiteX140" fmla="*/ 1908760 w 6637922"/>
                <a:gd name="connsiteY140" fmla="*/ 5692771 h 7045690"/>
                <a:gd name="connsiteX141" fmla="*/ 1894473 w 6637922"/>
                <a:gd name="connsiteY141" fmla="*/ 5675308 h 7045690"/>
                <a:gd name="connsiteX142" fmla="*/ 5083759 w 6637922"/>
                <a:gd name="connsiteY142" fmla="*/ 5438769 h 7045690"/>
                <a:gd name="connsiteX143" fmla="*/ 5076351 w 6637922"/>
                <a:gd name="connsiteY143" fmla="*/ 5464169 h 7045690"/>
                <a:gd name="connsiteX144" fmla="*/ 5083759 w 6637922"/>
                <a:gd name="connsiteY144" fmla="*/ 5438769 h 7045690"/>
                <a:gd name="connsiteX145" fmla="*/ 5259972 w 6637922"/>
                <a:gd name="connsiteY145" fmla="*/ 5310184 h 7045690"/>
                <a:gd name="connsiteX146" fmla="*/ 5226201 w 6637922"/>
                <a:gd name="connsiteY146" fmla="*/ 5343522 h 7045690"/>
                <a:gd name="connsiteX147" fmla="*/ 5259972 w 6637922"/>
                <a:gd name="connsiteY147" fmla="*/ 5310184 h 7045690"/>
                <a:gd name="connsiteX148" fmla="*/ 2100851 w 6637922"/>
                <a:gd name="connsiteY148" fmla="*/ 5227633 h 7045690"/>
                <a:gd name="connsiteX149" fmla="*/ 2239937 w 6637922"/>
                <a:gd name="connsiteY149" fmla="*/ 5329190 h 7045690"/>
                <a:gd name="connsiteX150" fmla="*/ 2315118 w 6637922"/>
                <a:gd name="connsiteY150" fmla="*/ 5355520 h 7045690"/>
                <a:gd name="connsiteX151" fmla="*/ 2251213 w 6637922"/>
                <a:gd name="connsiteY151" fmla="*/ 5347997 h 7045690"/>
                <a:gd name="connsiteX152" fmla="*/ 2348949 w 6637922"/>
                <a:gd name="connsiteY152" fmla="*/ 5449555 h 7045690"/>
                <a:gd name="connsiteX153" fmla="*/ 2409095 w 6637922"/>
                <a:gd name="connsiteY153" fmla="*/ 5393134 h 7045690"/>
                <a:gd name="connsiteX154" fmla="*/ 2480518 w 6637922"/>
                <a:gd name="connsiteY154" fmla="*/ 5562396 h 7045690"/>
                <a:gd name="connsiteX155" fmla="*/ 2239937 w 6637922"/>
                <a:gd name="connsiteY155" fmla="*/ 5600010 h 7045690"/>
                <a:gd name="connsiteX156" fmla="*/ 2100851 w 6637922"/>
                <a:gd name="connsiteY156" fmla="*/ 5227633 h 7045690"/>
                <a:gd name="connsiteX157" fmla="*/ 2441934 w 6637922"/>
                <a:gd name="connsiteY157" fmla="*/ 5189533 h 7045690"/>
                <a:gd name="connsiteX158" fmla="*/ 2464385 w 6637922"/>
                <a:gd name="connsiteY158" fmla="*/ 5254621 h 7045690"/>
                <a:gd name="connsiteX159" fmla="*/ 2441934 w 6637922"/>
                <a:gd name="connsiteY159" fmla="*/ 5189533 h 7045690"/>
                <a:gd name="connsiteX160" fmla="*/ 5510797 w 6637922"/>
                <a:gd name="connsiteY160" fmla="*/ 5178421 h 7045690"/>
                <a:gd name="connsiteX161" fmla="*/ 5466071 w 6637922"/>
                <a:gd name="connsiteY161" fmla="*/ 5208901 h 7045690"/>
                <a:gd name="connsiteX162" fmla="*/ 5466071 w 6637922"/>
                <a:gd name="connsiteY162" fmla="*/ 5201281 h 7045690"/>
                <a:gd name="connsiteX163" fmla="*/ 5339347 w 6637922"/>
                <a:gd name="connsiteY163" fmla="*/ 5254621 h 7045690"/>
                <a:gd name="connsiteX164" fmla="*/ 5510797 w 6637922"/>
                <a:gd name="connsiteY164" fmla="*/ 5178421 h 7045690"/>
                <a:gd name="connsiteX165" fmla="*/ 2431739 w 6637922"/>
                <a:gd name="connsiteY165" fmla="*/ 5118188 h 7045690"/>
                <a:gd name="connsiteX166" fmla="*/ 2423289 w 6637922"/>
                <a:gd name="connsiteY166" fmla="*/ 5133682 h 7045690"/>
                <a:gd name="connsiteX167" fmla="*/ 2421992 w 6637922"/>
                <a:gd name="connsiteY167" fmla="*/ 5134942 h 7045690"/>
                <a:gd name="connsiteX168" fmla="*/ 2015123 w 6637922"/>
                <a:gd name="connsiteY168" fmla="*/ 4810120 h 7045690"/>
                <a:gd name="connsiteX169" fmla="*/ 2051636 w 6637922"/>
                <a:gd name="connsiteY169" fmla="*/ 4870445 h 7045690"/>
                <a:gd name="connsiteX170" fmla="*/ 2048461 w 6637922"/>
                <a:gd name="connsiteY170" fmla="*/ 4878383 h 7045690"/>
                <a:gd name="connsiteX171" fmla="*/ 2010361 w 6637922"/>
                <a:gd name="connsiteY171" fmla="*/ 4821232 h 7045690"/>
                <a:gd name="connsiteX172" fmla="*/ 1924636 w 6637922"/>
                <a:gd name="connsiteY172" fmla="*/ 4468809 h 7045690"/>
                <a:gd name="connsiteX173" fmla="*/ 1927811 w 6637922"/>
                <a:gd name="connsiteY173" fmla="*/ 4468809 h 7045690"/>
                <a:gd name="connsiteX174" fmla="*/ 1930986 w 6637922"/>
                <a:gd name="connsiteY174" fmla="*/ 4491034 h 7045690"/>
                <a:gd name="connsiteX175" fmla="*/ 1924636 w 6637922"/>
                <a:gd name="connsiteY175" fmla="*/ 4468809 h 7045690"/>
                <a:gd name="connsiteX176" fmla="*/ 846723 w 6637922"/>
                <a:gd name="connsiteY176" fmla="*/ 4397370 h 7045690"/>
                <a:gd name="connsiteX177" fmla="*/ 857835 w 6637922"/>
                <a:gd name="connsiteY177" fmla="*/ 4443408 h 7045690"/>
                <a:gd name="connsiteX178" fmla="*/ 846723 w 6637922"/>
                <a:gd name="connsiteY178" fmla="*/ 4397370 h 7045690"/>
                <a:gd name="connsiteX179" fmla="*/ 1619836 w 6637922"/>
                <a:gd name="connsiteY179" fmla="*/ 4352921 h 7045690"/>
                <a:gd name="connsiteX180" fmla="*/ 1650120 w 6637922"/>
                <a:gd name="connsiteY180" fmla="*/ 4468809 h 7045690"/>
                <a:gd name="connsiteX181" fmla="*/ 1619836 w 6637922"/>
                <a:gd name="connsiteY181" fmla="*/ 4352921 h 7045690"/>
                <a:gd name="connsiteX182" fmla="*/ 651168 w 6637922"/>
                <a:gd name="connsiteY182" fmla="*/ 4325933 h 7045690"/>
                <a:gd name="connsiteX183" fmla="*/ 662420 w 6637922"/>
                <a:gd name="connsiteY183" fmla="*/ 4337199 h 7045690"/>
                <a:gd name="connsiteX184" fmla="*/ 677422 w 6637922"/>
                <a:gd name="connsiteY184" fmla="*/ 4348466 h 7045690"/>
                <a:gd name="connsiteX185" fmla="*/ 744935 w 6637922"/>
                <a:gd name="connsiteY185" fmla="*/ 4348466 h 7045690"/>
                <a:gd name="connsiteX186" fmla="*/ 831201 w 6637922"/>
                <a:gd name="connsiteY186" fmla="*/ 4532484 h 7045690"/>
                <a:gd name="connsiteX187" fmla="*/ 857455 w 6637922"/>
                <a:gd name="connsiteY187" fmla="*/ 4442353 h 7045690"/>
                <a:gd name="connsiteX188" fmla="*/ 969976 w 6637922"/>
                <a:gd name="connsiteY188" fmla="*/ 4708992 h 7045690"/>
                <a:gd name="connsiteX189" fmla="*/ 801195 w 6637922"/>
                <a:gd name="connsiteY189" fmla="*/ 4600083 h 7045690"/>
                <a:gd name="connsiteX190" fmla="*/ 902464 w 6637922"/>
                <a:gd name="connsiteY190" fmla="*/ 4663926 h 7045690"/>
                <a:gd name="connsiteX191" fmla="*/ 846203 w 6637922"/>
                <a:gd name="connsiteY191" fmla="*/ 4641393 h 7045690"/>
                <a:gd name="connsiteX192" fmla="*/ 864957 w 6637922"/>
                <a:gd name="connsiteY192" fmla="*/ 4780346 h 7045690"/>
                <a:gd name="connsiteX193" fmla="*/ 917466 w 6637922"/>
                <a:gd name="connsiteY193" fmla="*/ 4746547 h 7045690"/>
                <a:gd name="connsiteX194" fmla="*/ 1071244 w 6637922"/>
                <a:gd name="connsiteY194" fmla="*/ 4975631 h 7045690"/>
                <a:gd name="connsiteX195" fmla="*/ 1007483 w 6637922"/>
                <a:gd name="connsiteY195" fmla="*/ 4949343 h 7045690"/>
                <a:gd name="connsiteX196" fmla="*/ 1074995 w 6637922"/>
                <a:gd name="connsiteY196" fmla="*/ 5080784 h 7045690"/>
                <a:gd name="connsiteX197" fmla="*/ 992480 w 6637922"/>
                <a:gd name="connsiteY197" fmla="*/ 4998164 h 7045690"/>
                <a:gd name="connsiteX198" fmla="*/ 1108751 w 6637922"/>
                <a:gd name="connsiteY198" fmla="*/ 5302358 h 7045690"/>
                <a:gd name="connsiteX199" fmla="*/ 1097499 w 6637922"/>
                <a:gd name="connsiteY199" fmla="*/ 5298603 h 7045690"/>
                <a:gd name="connsiteX200" fmla="*/ 1206269 w 6637922"/>
                <a:gd name="connsiteY200" fmla="*/ 5531443 h 7045690"/>
                <a:gd name="connsiteX201" fmla="*/ 1157510 w 6637922"/>
                <a:gd name="connsiteY201" fmla="*/ 5542709 h 7045690"/>
                <a:gd name="connsiteX202" fmla="*/ 1221272 w 6637922"/>
                <a:gd name="connsiteY202" fmla="*/ 5726728 h 7045690"/>
                <a:gd name="connsiteX203" fmla="*/ 1210020 w 6637922"/>
                <a:gd name="connsiteY203" fmla="*/ 5704195 h 7045690"/>
                <a:gd name="connsiteX204" fmla="*/ 1161261 w 6637922"/>
                <a:gd name="connsiteY204" fmla="*/ 5760527 h 7045690"/>
                <a:gd name="connsiteX205" fmla="*/ 1311288 w 6637922"/>
                <a:gd name="connsiteY205" fmla="*/ 6015900 h 7045690"/>
                <a:gd name="connsiteX206" fmla="*/ 1232524 w 6637922"/>
                <a:gd name="connsiteY206" fmla="*/ 6064721 h 7045690"/>
                <a:gd name="connsiteX207" fmla="*/ 1202519 w 6637922"/>
                <a:gd name="connsiteY207" fmla="*/ 5948301 h 7045690"/>
                <a:gd name="connsiteX208" fmla="*/ 1150009 w 6637922"/>
                <a:gd name="connsiteY208" fmla="*/ 6027166 h 7045690"/>
                <a:gd name="connsiteX209" fmla="*/ 1150009 w 6637922"/>
                <a:gd name="connsiteY209" fmla="*/ 6184896 h 7045690"/>
                <a:gd name="connsiteX210" fmla="*/ 876209 w 6637922"/>
                <a:gd name="connsiteY210" fmla="*/ 5159650 h 7045690"/>
                <a:gd name="connsiteX211" fmla="*/ 857455 w 6637922"/>
                <a:gd name="connsiteY211" fmla="*/ 5155894 h 7045690"/>
                <a:gd name="connsiteX212" fmla="*/ 868707 w 6637922"/>
                <a:gd name="connsiteY212" fmla="*/ 5129606 h 7045690"/>
                <a:gd name="connsiteX213" fmla="*/ 804946 w 6637922"/>
                <a:gd name="connsiteY213" fmla="*/ 4896766 h 7045690"/>
                <a:gd name="connsiteX214" fmla="*/ 729932 w 6637922"/>
                <a:gd name="connsiteY214" fmla="*/ 4780346 h 7045690"/>
                <a:gd name="connsiteX215" fmla="*/ 782442 w 6637922"/>
                <a:gd name="connsiteY215" fmla="*/ 4810390 h 7045690"/>
                <a:gd name="connsiteX216" fmla="*/ 774940 w 6637922"/>
                <a:gd name="connsiteY216" fmla="*/ 4787857 h 7045690"/>
                <a:gd name="connsiteX217" fmla="*/ 748685 w 6637922"/>
                <a:gd name="connsiteY217" fmla="*/ 4724014 h 7045690"/>
                <a:gd name="connsiteX218" fmla="*/ 647417 w 6637922"/>
                <a:gd name="connsiteY218" fmla="*/ 4528729 h 7045690"/>
                <a:gd name="connsiteX219" fmla="*/ 632414 w 6637922"/>
                <a:gd name="connsiteY219" fmla="*/ 4352221 h 7045690"/>
                <a:gd name="connsiteX220" fmla="*/ 654918 w 6637922"/>
                <a:gd name="connsiteY220" fmla="*/ 4337199 h 7045690"/>
                <a:gd name="connsiteX221" fmla="*/ 651168 w 6637922"/>
                <a:gd name="connsiteY221" fmla="*/ 4325933 h 7045690"/>
                <a:gd name="connsiteX222" fmla="*/ 1935748 w 6637922"/>
                <a:gd name="connsiteY222" fmla="*/ 4295771 h 7045690"/>
                <a:gd name="connsiteX223" fmla="*/ 1973847 w 6637922"/>
                <a:gd name="connsiteY223" fmla="*/ 4356097 h 7045690"/>
                <a:gd name="connsiteX224" fmla="*/ 1969086 w 6637922"/>
                <a:gd name="connsiteY224" fmla="*/ 4364034 h 7045690"/>
                <a:gd name="connsiteX225" fmla="*/ 628442 w 6637922"/>
                <a:gd name="connsiteY225" fmla="*/ 4240209 h 7045690"/>
                <a:gd name="connsiteX226" fmla="*/ 651461 w 6637922"/>
                <a:gd name="connsiteY226" fmla="*/ 4325934 h 7045690"/>
                <a:gd name="connsiteX227" fmla="*/ 605423 w 6637922"/>
                <a:gd name="connsiteY227" fmla="*/ 4296117 h 7045690"/>
                <a:gd name="connsiteX228" fmla="*/ 628442 w 6637922"/>
                <a:gd name="connsiteY228" fmla="*/ 4240209 h 7045690"/>
                <a:gd name="connsiteX229" fmla="*/ 1714600 w 6637922"/>
                <a:gd name="connsiteY229" fmla="*/ 4157825 h 7045690"/>
                <a:gd name="connsiteX230" fmla="*/ 1766213 w 6637922"/>
                <a:gd name="connsiteY230" fmla="*/ 4157825 h 7045690"/>
                <a:gd name="connsiteX231" fmla="*/ 1815009 w 6637922"/>
                <a:gd name="connsiteY231" fmla="*/ 4315486 h 7045690"/>
                <a:gd name="connsiteX232" fmla="*/ 1923865 w 6637922"/>
                <a:gd name="connsiteY232" fmla="*/ 4469393 h 7045690"/>
                <a:gd name="connsiteX233" fmla="*/ 1860052 w 6637922"/>
                <a:gd name="connsiteY233" fmla="*/ 4540716 h 7045690"/>
                <a:gd name="connsiteX234" fmla="*/ 1965155 w 6637922"/>
                <a:gd name="connsiteY234" fmla="*/ 4867300 h 7045690"/>
                <a:gd name="connsiteX235" fmla="*/ 1961403 w 6637922"/>
                <a:gd name="connsiteY235" fmla="*/ 4829762 h 7045690"/>
                <a:gd name="connsiteX236" fmla="*/ 2062749 w 6637922"/>
                <a:gd name="connsiteY236" fmla="*/ 4938623 h 7045690"/>
                <a:gd name="connsiteX237" fmla="*/ 1972662 w 6637922"/>
                <a:gd name="connsiteY237" fmla="*/ 4964900 h 7045690"/>
                <a:gd name="connsiteX238" fmla="*/ 2043980 w 6637922"/>
                <a:gd name="connsiteY238" fmla="*/ 5111300 h 7045690"/>
                <a:gd name="connsiteX239" fmla="*/ 1856300 w 6637922"/>
                <a:gd name="connsiteY239" fmla="*/ 4747177 h 7045690"/>
                <a:gd name="connsiteX240" fmla="*/ 1863808 w 6637922"/>
                <a:gd name="connsiteY240" fmla="*/ 4645824 h 7045690"/>
                <a:gd name="connsiteX241" fmla="*/ 1724924 w 6637922"/>
                <a:gd name="connsiteY241" fmla="*/ 4383055 h 7045690"/>
                <a:gd name="connsiteX242" fmla="*/ 1784981 w 6637922"/>
                <a:gd name="connsiteY242" fmla="*/ 4398071 h 7045690"/>
                <a:gd name="connsiteX243" fmla="*/ 1709909 w 6637922"/>
                <a:gd name="connsiteY243" fmla="*/ 4214133 h 7045690"/>
                <a:gd name="connsiteX244" fmla="*/ 1724924 w 6637922"/>
                <a:gd name="connsiteY244" fmla="*/ 4225394 h 7045690"/>
                <a:gd name="connsiteX245" fmla="*/ 1714600 w 6637922"/>
                <a:gd name="connsiteY245" fmla="*/ 4157825 h 7045690"/>
                <a:gd name="connsiteX246" fmla="*/ 586376 w 6637922"/>
                <a:gd name="connsiteY246" fmla="*/ 4086220 h 7045690"/>
                <a:gd name="connsiteX247" fmla="*/ 650346 w 6637922"/>
                <a:gd name="connsiteY247" fmla="*/ 4112414 h 7045690"/>
                <a:gd name="connsiteX248" fmla="*/ 687976 w 6637922"/>
                <a:gd name="connsiteY248" fmla="*/ 4235899 h 7045690"/>
                <a:gd name="connsiteX249" fmla="*/ 627769 w 6637922"/>
                <a:gd name="connsiteY249" fmla="*/ 4239641 h 7045690"/>
                <a:gd name="connsiteX250" fmla="*/ 586376 w 6637922"/>
                <a:gd name="connsiteY250" fmla="*/ 4086220 h 7045690"/>
                <a:gd name="connsiteX251" fmla="*/ 1619836 w 6637922"/>
                <a:gd name="connsiteY251" fmla="*/ 4010021 h 7045690"/>
                <a:gd name="connsiteX252" fmla="*/ 1653172 w 6637922"/>
                <a:gd name="connsiteY252" fmla="*/ 4078284 h 7045690"/>
                <a:gd name="connsiteX253" fmla="*/ 1627773 w 6637922"/>
                <a:gd name="connsiteY253" fmla="*/ 4040184 h 7045690"/>
                <a:gd name="connsiteX254" fmla="*/ 6435434 w 6637922"/>
                <a:gd name="connsiteY254" fmla="*/ 3853585 h 7045690"/>
                <a:gd name="connsiteX255" fmla="*/ 6607924 w 6637922"/>
                <a:gd name="connsiteY255" fmla="*/ 4026246 h 7045690"/>
                <a:gd name="connsiteX256" fmla="*/ 6574176 w 6637922"/>
                <a:gd name="connsiteY256" fmla="*/ 4003725 h 7045690"/>
                <a:gd name="connsiteX257" fmla="*/ 6611674 w 6637922"/>
                <a:gd name="connsiteY257" fmla="*/ 4131344 h 7045690"/>
                <a:gd name="connsiteX258" fmla="*/ 6589175 w 6637922"/>
                <a:gd name="connsiteY258" fmla="*/ 4127591 h 7045690"/>
                <a:gd name="connsiteX259" fmla="*/ 6637922 w 6637922"/>
                <a:gd name="connsiteY259" fmla="*/ 4281484 h 7045690"/>
                <a:gd name="connsiteX260" fmla="*/ 6544178 w 6637922"/>
                <a:gd name="connsiteY260" fmla="*/ 4131344 h 7045690"/>
                <a:gd name="connsiteX261" fmla="*/ 6555427 w 6637922"/>
                <a:gd name="connsiteY261" fmla="*/ 4221428 h 7045690"/>
                <a:gd name="connsiteX262" fmla="*/ 6476682 w 6637922"/>
                <a:gd name="connsiteY262" fmla="*/ 4086302 h 7045690"/>
                <a:gd name="connsiteX263" fmla="*/ 6506680 w 6637922"/>
                <a:gd name="connsiteY263" fmla="*/ 4030000 h 7045690"/>
                <a:gd name="connsiteX264" fmla="*/ 6420435 w 6637922"/>
                <a:gd name="connsiteY264" fmla="*/ 3958683 h 7045690"/>
                <a:gd name="connsiteX265" fmla="*/ 6439184 w 6637922"/>
                <a:gd name="connsiteY265" fmla="*/ 3891120 h 7045690"/>
                <a:gd name="connsiteX266" fmla="*/ 6435434 w 6637922"/>
                <a:gd name="connsiteY266" fmla="*/ 3853585 h 7045690"/>
                <a:gd name="connsiteX267" fmla="*/ 1593957 w 6637922"/>
                <a:gd name="connsiteY267" fmla="*/ 3548058 h 7045690"/>
                <a:gd name="connsiteX268" fmla="*/ 2052296 w 6637922"/>
                <a:gd name="connsiteY268" fmla="*/ 3886124 h 7045690"/>
                <a:gd name="connsiteX269" fmla="*/ 2168758 w 6637922"/>
                <a:gd name="connsiteY269" fmla="*/ 4231703 h 7045690"/>
                <a:gd name="connsiteX270" fmla="*/ 2127434 w 6637922"/>
                <a:gd name="connsiteY270" fmla="*/ 4340635 h 7045690"/>
                <a:gd name="connsiteX271" fmla="*/ 2153732 w 6637922"/>
                <a:gd name="connsiteY271" fmla="*/ 4306829 h 7045690"/>
                <a:gd name="connsiteX272" fmla="*/ 2266437 w 6637922"/>
                <a:gd name="connsiteY272" fmla="*/ 4671189 h 7045690"/>
                <a:gd name="connsiteX273" fmla="*/ 2183788 w 6637922"/>
                <a:gd name="connsiteY273" fmla="*/ 4633626 h 7045690"/>
                <a:gd name="connsiteX274" fmla="*/ 2319035 w 6637922"/>
                <a:gd name="connsiteY274" fmla="*/ 4832709 h 7045690"/>
                <a:gd name="connsiteX275" fmla="*/ 2281465 w 6637922"/>
                <a:gd name="connsiteY275" fmla="*/ 4821441 h 7045690"/>
                <a:gd name="connsiteX276" fmla="*/ 2337818 w 6637922"/>
                <a:gd name="connsiteY276" fmla="*/ 4994230 h 7045690"/>
                <a:gd name="connsiteX277" fmla="*/ 2311518 w 6637922"/>
                <a:gd name="connsiteY277" fmla="*/ 4956667 h 7045690"/>
                <a:gd name="connsiteX278" fmla="*/ 2319035 w 6637922"/>
                <a:gd name="connsiteY278" fmla="*/ 5035549 h 7045690"/>
                <a:gd name="connsiteX279" fmla="*/ 2405444 w 6637922"/>
                <a:gd name="connsiteY279" fmla="*/ 5061843 h 7045690"/>
                <a:gd name="connsiteX280" fmla="*/ 2409199 w 6637922"/>
                <a:gd name="connsiteY280" fmla="*/ 5140725 h 7045690"/>
                <a:gd name="connsiteX281" fmla="*/ 2416949 w 6637922"/>
                <a:gd name="connsiteY281" fmla="*/ 5139845 h 7045690"/>
                <a:gd name="connsiteX282" fmla="*/ 2421992 w 6637922"/>
                <a:gd name="connsiteY282" fmla="*/ 5134942 h 7045690"/>
                <a:gd name="connsiteX283" fmla="*/ 2419785 w 6637922"/>
                <a:gd name="connsiteY283" fmla="*/ 5138730 h 7045690"/>
                <a:gd name="connsiteX284" fmla="*/ 2386657 w 6637922"/>
                <a:gd name="connsiteY284" fmla="*/ 5302246 h 7045690"/>
                <a:gd name="connsiteX285" fmla="*/ 2273953 w 6637922"/>
                <a:gd name="connsiteY285" fmla="*/ 5193313 h 7045690"/>
                <a:gd name="connsiteX286" fmla="*/ 2198813 w 6637922"/>
                <a:gd name="connsiteY286" fmla="*/ 4870272 h 7045690"/>
                <a:gd name="connsiteX287" fmla="*/ 2116162 w 6637922"/>
                <a:gd name="connsiteY287" fmla="*/ 4791390 h 7045690"/>
                <a:gd name="connsiteX288" fmla="*/ 2247653 w 6637922"/>
                <a:gd name="connsiteY288" fmla="*/ 4840222 h 7045690"/>
                <a:gd name="connsiteX289" fmla="*/ 2138703 w 6637922"/>
                <a:gd name="connsiteY289" fmla="*/ 4652407 h 7045690"/>
                <a:gd name="connsiteX290" fmla="*/ 2082351 w 6637922"/>
                <a:gd name="connsiteY290" fmla="*/ 4843978 h 7045690"/>
                <a:gd name="connsiteX291" fmla="*/ 1988428 w 6637922"/>
                <a:gd name="connsiteY291" fmla="*/ 4731290 h 7045690"/>
                <a:gd name="connsiteX292" fmla="*/ 2071079 w 6637922"/>
                <a:gd name="connsiteY292" fmla="*/ 4652407 h 7045690"/>
                <a:gd name="connsiteX293" fmla="*/ 1969646 w 6637922"/>
                <a:gd name="connsiteY293" fmla="*/ 4656164 h 7045690"/>
                <a:gd name="connsiteX294" fmla="*/ 1932077 w 6637922"/>
                <a:gd name="connsiteY294" fmla="*/ 4490887 h 7045690"/>
                <a:gd name="connsiteX295" fmla="*/ 2048538 w 6637922"/>
                <a:gd name="connsiteY295" fmla="*/ 4633626 h 7045690"/>
                <a:gd name="connsiteX296" fmla="*/ 2022240 w 6637922"/>
                <a:gd name="connsiteY296" fmla="*/ 4351904 h 7045690"/>
                <a:gd name="connsiteX297" fmla="*/ 1541362 w 6637922"/>
                <a:gd name="connsiteY297" fmla="*/ 3810998 h 7045690"/>
                <a:gd name="connsiteX298" fmla="*/ 1635282 w 6637922"/>
                <a:gd name="connsiteY298" fmla="*/ 3735872 h 7045690"/>
                <a:gd name="connsiteX299" fmla="*/ 1515064 w 6637922"/>
                <a:gd name="connsiteY299" fmla="*/ 3615671 h 7045690"/>
                <a:gd name="connsiteX300" fmla="*/ 1627769 w 6637922"/>
                <a:gd name="connsiteY300" fmla="*/ 3593133 h 7045690"/>
                <a:gd name="connsiteX301" fmla="*/ 1593957 w 6637922"/>
                <a:gd name="connsiteY301" fmla="*/ 3548058 h 7045690"/>
                <a:gd name="connsiteX302" fmla="*/ 1529350 w 6637922"/>
                <a:gd name="connsiteY302" fmla="*/ 3500435 h 7045690"/>
                <a:gd name="connsiteX303" fmla="*/ 1594437 w 6637922"/>
                <a:gd name="connsiteY303" fmla="*/ 3548059 h 7045690"/>
                <a:gd name="connsiteX304" fmla="*/ 1529350 w 6637922"/>
                <a:gd name="connsiteY304" fmla="*/ 3500435 h 7045690"/>
                <a:gd name="connsiteX305" fmla="*/ 1481725 w 6637922"/>
                <a:gd name="connsiteY305" fmla="*/ 3489323 h 7045690"/>
                <a:gd name="connsiteX306" fmla="*/ 1481725 w 6637922"/>
                <a:gd name="connsiteY306" fmla="*/ 3506785 h 7045690"/>
                <a:gd name="connsiteX307" fmla="*/ 1457912 w 6637922"/>
                <a:gd name="connsiteY307" fmla="*/ 3503293 h 7045690"/>
                <a:gd name="connsiteX308" fmla="*/ 1481725 w 6637922"/>
                <a:gd name="connsiteY308" fmla="*/ 3489323 h 7045690"/>
                <a:gd name="connsiteX309" fmla="*/ 5876294 w 6637922"/>
                <a:gd name="connsiteY309" fmla="*/ 3477406 h 7045690"/>
                <a:gd name="connsiteX310" fmla="*/ 5947529 w 6637922"/>
                <a:gd name="connsiteY310" fmla="*/ 3714747 h 7045690"/>
                <a:gd name="connsiteX311" fmla="*/ 5801310 w 6637922"/>
                <a:gd name="connsiteY311" fmla="*/ 3492475 h 7045690"/>
                <a:gd name="connsiteX312" fmla="*/ 5951278 w 6637922"/>
                <a:gd name="connsiteY312" fmla="*/ 3594192 h 7045690"/>
                <a:gd name="connsiteX313" fmla="*/ 5876294 w 6637922"/>
                <a:gd name="connsiteY313" fmla="*/ 3477406 h 7045690"/>
                <a:gd name="connsiteX314" fmla="*/ 6292866 w 6637922"/>
                <a:gd name="connsiteY314" fmla="*/ 3468392 h 7045690"/>
                <a:gd name="connsiteX315" fmla="*/ 6386457 w 6637922"/>
                <a:gd name="connsiteY315" fmla="*/ 3571342 h 7045690"/>
                <a:gd name="connsiteX316" fmla="*/ 6367681 w 6637922"/>
                <a:gd name="connsiteY316" fmla="*/ 3526206 h 7045690"/>
                <a:gd name="connsiteX317" fmla="*/ 6439027 w 6637922"/>
                <a:gd name="connsiteY317" fmla="*/ 3533728 h 7045690"/>
                <a:gd name="connsiteX318" fmla="*/ 6450292 w 6637922"/>
                <a:gd name="connsiteY318" fmla="*/ 3650331 h 7045690"/>
                <a:gd name="connsiteX319" fmla="*/ 6540414 w 6637922"/>
                <a:gd name="connsiteY319" fmla="*/ 3695468 h 7045690"/>
                <a:gd name="connsiteX320" fmla="*/ 6608004 w 6637922"/>
                <a:gd name="connsiteY320" fmla="*/ 3601433 h 7045690"/>
                <a:gd name="connsiteX321" fmla="*/ 6604249 w 6637922"/>
                <a:gd name="connsiteY321" fmla="*/ 3834639 h 7045690"/>
                <a:gd name="connsiteX322" fmla="*/ 6476578 w 6637922"/>
                <a:gd name="connsiteY322" fmla="*/ 3733081 h 7045690"/>
                <a:gd name="connsiteX323" fmla="*/ 6506618 w 6637922"/>
                <a:gd name="connsiteY323" fmla="*/ 3804548 h 7045690"/>
                <a:gd name="connsiteX324" fmla="*/ 6427762 w 6637922"/>
                <a:gd name="connsiteY324" fmla="*/ 3830877 h 7045690"/>
                <a:gd name="connsiteX325" fmla="*/ 6435272 w 6637922"/>
                <a:gd name="connsiteY325" fmla="*/ 3849684 h 7045690"/>
                <a:gd name="connsiteX326" fmla="*/ 6371436 w 6637922"/>
                <a:gd name="connsiteY326" fmla="*/ 3804548 h 7045690"/>
                <a:gd name="connsiteX327" fmla="*/ 6363926 w 6637922"/>
                <a:gd name="connsiteY327" fmla="*/ 3620240 h 7045690"/>
                <a:gd name="connsiteX328" fmla="*/ 6277560 w 6637922"/>
                <a:gd name="connsiteY328" fmla="*/ 3477311 h 7045690"/>
                <a:gd name="connsiteX329" fmla="*/ 6292866 w 6637922"/>
                <a:gd name="connsiteY329" fmla="*/ 3468392 h 7045690"/>
                <a:gd name="connsiteX330" fmla="*/ 1481725 w 6637922"/>
                <a:gd name="connsiteY330" fmla="*/ 3465511 h 7045690"/>
                <a:gd name="connsiteX331" fmla="*/ 1482469 w 6637922"/>
                <a:gd name="connsiteY331" fmla="*/ 3466056 h 7045690"/>
                <a:gd name="connsiteX332" fmla="*/ 1529350 w 6637922"/>
                <a:gd name="connsiteY332" fmla="*/ 3500435 h 7045690"/>
                <a:gd name="connsiteX333" fmla="*/ 1481725 w 6637922"/>
                <a:gd name="connsiteY333" fmla="*/ 3488794 h 7045690"/>
                <a:gd name="connsiteX334" fmla="*/ 1481725 w 6637922"/>
                <a:gd name="connsiteY334" fmla="*/ 3475696 h 7045690"/>
                <a:gd name="connsiteX335" fmla="*/ 5744160 w 6637922"/>
                <a:gd name="connsiteY335" fmla="*/ 3451223 h 7045690"/>
                <a:gd name="connsiteX336" fmla="*/ 5782259 w 6637922"/>
                <a:gd name="connsiteY336" fmla="*/ 3506787 h 7045690"/>
                <a:gd name="connsiteX337" fmla="*/ 5777497 w 6637922"/>
                <a:gd name="connsiteY337" fmla="*/ 3519486 h 7045690"/>
                <a:gd name="connsiteX338" fmla="*/ 5736222 w 6637922"/>
                <a:gd name="connsiteY338" fmla="*/ 3459162 h 7045690"/>
                <a:gd name="connsiteX339" fmla="*/ 5823535 w 6637922"/>
                <a:gd name="connsiteY339" fmla="*/ 3357562 h 7045690"/>
                <a:gd name="connsiteX340" fmla="*/ 5831472 w 6637922"/>
                <a:gd name="connsiteY340" fmla="*/ 3368676 h 7045690"/>
                <a:gd name="connsiteX341" fmla="*/ 5823535 w 6637922"/>
                <a:gd name="connsiteY341" fmla="*/ 3360736 h 7045690"/>
                <a:gd name="connsiteX342" fmla="*/ 6288672 w 6637922"/>
                <a:gd name="connsiteY342" fmla="*/ 3281362 h 7045690"/>
                <a:gd name="connsiteX343" fmla="*/ 6307722 w 6637922"/>
                <a:gd name="connsiteY343" fmla="*/ 3324226 h 7045690"/>
                <a:gd name="connsiteX344" fmla="*/ 6288672 w 6637922"/>
                <a:gd name="connsiteY344" fmla="*/ 3281362 h 7045690"/>
                <a:gd name="connsiteX345" fmla="*/ 6132039 w 6637922"/>
                <a:gd name="connsiteY345" fmla="*/ 3278190 h 7045690"/>
                <a:gd name="connsiteX346" fmla="*/ 6161672 w 6637922"/>
                <a:gd name="connsiteY346" fmla="*/ 3349628 h 7045690"/>
                <a:gd name="connsiteX347" fmla="*/ 6128335 w 6637922"/>
                <a:gd name="connsiteY347" fmla="*/ 3327069 h 7045690"/>
                <a:gd name="connsiteX348" fmla="*/ 1226138 w 6637922"/>
                <a:gd name="connsiteY348" fmla="*/ 3278186 h 7045690"/>
                <a:gd name="connsiteX349" fmla="*/ 1271165 w 6637922"/>
                <a:gd name="connsiteY349" fmla="*/ 3308265 h 7045690"/>
                <a:gd name="connsiteX350" fmla="*/ 1308688 w 6637922"/>
                <a:gd name="connsiteY350" fmla="*/ 3421059 h 7045690"/>
                <a:gd name="connsiteX351" fmla="*/ 1226138 w 6637922"/>
                <a:gd name="connsiteY351" fmla="*/ 3278186 h 7045690"/>
                <a:gd name="connsiteX352" fmla="*/ 654637 w 6637922"/>
                <a:gd name="connsiteY352" fmla="*/ 3275011 h 7045690"/>
                <a:gd name="connsiteX353" fmla="*/ 662046 w 6637922"/>
                <a:gd name="connsiteY353" fmla="*/ 3275011 h 7045690"/>
                <a:gd name="connsiteX354" fmla="*/ 687974 w 6637922"/>
                <a:gd name="connsiteY354" fmla="*/ 3297236 h 7045690"/>
                <a:gd name="connsiteX355" fmla="*/ 654637 w 6637922"/>
                <a:gd name="connsiteY355" fmla="*/ 3275011 h 7045690"/>
                <a:gd name="connsiteX356" fmla="*/ 6161477 w 6637922"/>
                <a:gd name="connsiteY356" fmla="*/ 3233580 h 7045690"/>
                <a:gd name="connsiteX357" fmla="*/ 6217235 w 6637922"/>
                <a:gd name="connsiteY357" fmla="*/ 3304813 h 7045690"/>
                <a:gd name="connsiteX358" fmla="*/ 6150560 w 6637922"/>
                <a:gd name="connsiteY358" fmla="*/ 3244580 h 7045690"/>
                <a:gd name="connsiteX359" fmla="*/ 6161477 w 6637922"/>
                <a:gd name="connsiteY359" fmla="*/ 3233580 h 7045690"/>
                <a:gd name="connsiteX360" fmla="*/ 6383158 w 6637922"/>
                <a:gd name="connsiteY360" fmla="*/ 3135315 h 7045690"/>
                <a:gd name="connsiteX361" fmla="*/ 6607759 w 6637922"/>
                <a:gd name="connsiteY361" fmla="*/ 3469263 h 7045690"/>
                <a:gd name="connsiteX362" fmla="*/ 6536635 w 6637922"/>
                <a:gd name="connsiteY362" fmla="*/ 3495528 h 7045690"/>
                <a:gd name="connsiteX363" fmla="*/ 6480485 w 6637922"/>
                <a:gd name="connsiteY363" fmla="*/ 3427987 h 7045690"/>
                <a:gd name="connsiteX364" fmla="*/ 6521662 w 6637922"/>
                <a:gd name="connsiteY364" fmla="*/ 3503033 h 7045690"/>
                <a:gd name="connsiteX365" fmla="*/ 6461768 w 6637922"/>
                <a:gd name="connsiteY365" fmla="*/ 3510538 h 7045690"/>
                <a:gd name="connsiteX366" fmla="*/ 6383158 w 6637922"/>
                <a:gd name="connsiteY366" fmla="*/ 3379210 h 7045690"/>
                <a:gd name="connsiteX367" fmla="*/ 6304547 w 6637922"/>
                <a:gd name="connsiteY367" fmla="*/ 3360448 h 7045690"/>
                <a:gd name="connsiteX368" fmla="*/ 6308291 w 6637922"/>
                <a:gd name="connsiteY368" fmla="*/ 3322933 h 7045690"/>
                <a:gd name="connsiteX369" fmla="*/ 6379414 w 6637922"/>
                <a:gd name="connsiteY369" fmla="*/ 3341686 h 7045690"/>
                <a:gd name="connsiteX370" fmla="*/ 6360698 w 6637922"/>
                <a:gd name="connsiteY370" fmla="*/ 3157830 h 7045690"/>
                <a:gd name="connsiteX371" fmla="*/ 6398131 w 6637922"/>
                <a:gd name="connsiteY371" fmla="*/ 3371704 h 7045690"/>
                <a:gd name="connsiteX372" fmla="*/ 6458025 w 6637922"/>
                <a:gd name="connsiteY372" fmla="*/ 3386711 h 7045690"/>
                <a:gd name="connsiteX373" fmla="*/ 6383158 w 6637922"/>
                <a:gd name="connsiteY373" fmla="*/ 3135315 h 7045690"/>
                <a:gd name="connsiteX374" fmla="*/ 5579060 w 6637922"/>
                <a:gd name="connsiteY374" fmla="*/ 3082702 h 7045690"/>
                <a:gd name="connsiteX375" fmla="*/ 5612397 w 6637922"/>
                <a:gd name="connsiteY375" fmla="*/ 3101978 h 7045690"/>
                <a:gd name="connsiteX376" fmla="*/ 5579060 w 6637922"/>
                <a:gd name="connsiteY376" fmla="*/ 3082702 h 7045690"/>
                <a:gd name="connsiteX377" fmla="*/ 1342610 w 6637922"/>
                <a:gd name="connsiteY377" fmla="*/ 3060699 h 7045690"/>
                <a:gd name="connsiteX378" fmla="*/ 1425327 w 6637922"/>
                <a:gd name="connsiteY378" fmla="*/ 3368056 h 7045690"/>
                <a:gd name="connsiteX379" fmla="*/ 1387728 w 6637922"/>
                <a:gd name="connsiteY379" fmla="*/ 3338071 h 7045690"/>
                <a:gd name="connsiteX380" fmla="*/ 1475373 w 6637922"/>
                <a:gd name="connsiteY380" fmla="*/ 3442049 h 7045690"/>
                <a:gd name="connsiteX381" fmla="*/ 1481725 w 6637922"/>
                <a:gd name="connsiteY381" fmla="*/ 3465511 h 7045690"/>
                <a:gd name="connsiteX382" fmla="*/ 1478435 w 6637922"/>
                <a:gd name="connsiteY382" fmla="*/ 3463051 h 7045690"/>
                <a:gd name="connsiteX383" fmla="*/ 1271173 w 6637922"/>
                <a:gd name="connsiteY383" fmla="*/ 3308084 h 7045690"/>
                <a:gd name="connsiteX384" fmla="*/ 1267413 w 6637922"/>
                <a:gd name="connsiteY384" fmla="*/ 3304336 h 7045690"/>
                <a:gd name="connsiteX385" fmla="*/ 1312531 w 6637922"/>
                <a:gd name="connsiteY385" fmla="*/ 3214378 h 7045690"/>
                <a:gd name="connsiteX386" fmla="*/ 1350130 w 6637922"/>
                <a:gd name="connsiteY386" fmla="*/ 3229370 h 7045690"/>
                <a:gd name="connsiteX387" fmla="*/ 1293732 w 6637922"/>
                <a:gd name="connsiteY387" fmla="*/ 3116922 h 7045690"/>
                <a:gd name="connsiteX388" fmla="*/ 1342610 w 6637922"/>
                <a:gd name="connsiteY388" fmla="*/ 3060699 h 7045690"/>
                <a:gd name="connsiteX389" fmla="*/ 1578561 w 6637922"/>
                <a:gd name="connsiteY389" fmla="*/ 2662234 h 7045690"/>
                <a:gd name="connsiteX390" fmla="*/ 1589990 w 6637922"/>
                <a:gd name="connsiteY390" fmla="*/ 2730497 h 7045690"/>
                <a:gd name="connsiteX391" fmla="*/ 1578561 w 6637922"/>
                <a:gd name="connsiteY391" fmla="*/ 2662234 h 7045690"/>
                <a:gd name="connsiteX392" fmla="*/ 951498 w 6637922"/>
                <a:gd name="connsiteY392" fmla="*/ 2647946 h 7045690"/>
                <a:gd name="connsiteX393" fmla="*/ 959435 w 6637922"/>
                <a:gd name="connsiteY393" fmla="*/ 2700334 h 7045690"/>
                <a:gd name="connsiteX394" fmla="*/ 955467 w 6637922"/>
                <a:gd name="connsiteY394" fmla="*/ 2655430 h 7045690"/>
                <a:gd name="connsiteX395" fmla="*/ 951498 w 6637922"/>
                <a:gd name="connsiteY395" fmla="*/ 2647946 h 7045690"/>
                <a:gd name="connsiteX396" fmla="*/ 989332 w 6637922"/>
                <a:gd name="connsiteY396" fmla="*/ 2606194 h 7045690"/>
                <a:gd name="connsiteX397" fmla="*/ 1019377 w 6637922"/>
                <a:gd name="connsiteY397" fmla="*/ 2925415 h 7045690"/>
                <a:gd name="connsiteX398" fmla="*/ 978064 w 6637922"/>
                <a:gd name="connsiteY398" fmla="*/ 2816502 h 7045690"/>
                <a:gd name="connsiteX399" fmla="*/ 1023133 w 6637922"/>
                <a:gd name="connsiteY399" fmla="*/ 3128214 h 7045690"/>
                <a:gd name="connsiteX400" fmla="*/ 1049422 w 6637922"/>
                <a:gd name="connsiteY400" fmla="*/ 3146990 h 7045690"/>
                <a:gd name="connsiteX401" fmla="*/ 1034400 w 6637922"/>
                <a:gd name="connsiteY401" fmla="*/ 3011792 h 7045690"/>
                <a:gd name="connsiteX402" fmla="*/ 1177116 w 6637922"/>
                <a:gd name="connsiteY402" fmla="*/ 3169522 h 7045690"/>
                <a:gd name="connsiteX403" fmla="*/ 1177116 w 6637922"/>
                <a:gd name="connsiteY403" fmla="*/ 3154500 h 7045690"/>
                <a:gd name="connsiteX404" fmla="*/ 1188207 w 6637922"/>
                <a:gd name="connsiteY404" fmla="*/ 3167175 h 7045690"/>
                <a:gd name="connsiteX405" fmla="*/ 1202262 w 6637922"/>
                <a:gd name="connsiteY405" fmla="*/ 3183238 h 7045690"/>
                <a:gd name="connsiteX406" fmla="*/ 1201062 w 6637922"/>
                <a:gd name="connsiteY406" fmla="*/ 3173575 h 7045690"/>
                <a:gd name="connsiteX407" fmla="*/ 1194928 w 6637922"/>
                <a:gd name="connsiteY407" fmla="*/ 3124177 h 7045690"/>
                <a:gd name="connsiteX408" fmla="*/ 1191293 w 6637922"/>
                <a:gd name="connsiteY408" fmla="*/ 3094904 h 7045690"/>
                <a:gd name="connsiteX409" fmla="*/ 1168152 w 6637922"/>
                <a:gd name="connsiteY409" fmla="*/ 3108378 h 7045690"/>
                <a:gd name="connsiteX410" fmla="*/ 1056934 w 6637922"/>
                <a:gd name="connsiteY410" fmla="*/ 2989257 h 7045690"/>
                <a:gd name="connsiteX411" fmla="*/ 1049422 w 6637922"/>
                <a:gd name="connsiteY411" fmla="*/ 2891615 h 7045690"/>
                <a:gd name="connsiteX412" fmla="*/ 1147070 w 6637922"/>
                <a:gd name="connsiteY412" fmla="*/ 2985501 h 7045690"/>
                <a:gd name="connsiteX413" fmla="*/ 989332 w 6637922"/>
                <a:gd name="connsiteY413" fmla="*/ 2606194 h 7045690"/>
                <a:gd name="connsiteX414" fmla="*/ 1538030 w 6637922"/>
                <a:gd name="connsiteY414" fmla="*/ 2565399 h 7045690"/>
                <a:gd name="connsiteX415" fmla="*/ 1631957 w 6637922"/>
                <a:gd name="connsiteY415" fmla="*/ 2580406 h 7045690"/>
                <a:gd name="connsiteX416" fmla="*/ 1744668 w 6637922"/>
                <a:gd name="connsiteY416" fmla="*/ 3019362 h 7045690"/>
                <a:gd name="connsiteX417" fmla="*/ 1718367 w 6637922"/>
                <a:gd name="connsiteY417" fmla="*/ 3008105 h 7045690"/>
                <a:gd name="connsiteX418" fmla="*/ 1853625 w 6637922"/>
                <a:gd name="connsiteY418" fmla="*/ 3390781 h 7045690"/>
                <a:gd name="connsiteX419" fmla="*/ 1827324 w 6637922"/>
                <a:gd name="connsiteY419" fmla="*/ 3507086 h 7045690"/>
                <a:gd name="connsiteX420" fmla="*/ 1853625 w 6637922"/>
                <a:gd name="connsiteY420" fmla="*/ 3563362 h 7045690"/>
                <a:gd name="connsiteX421" fmla="*/ 1808539 w 6637922"/>
                <a:gd name="connsiteY421" fmla="*/ 3522095 h 7045690"/>
                <a:gd name="connsiteX422" fmla="*/ 1816052 w 6637922"/>
                <a:gd name="connsiteY422" fmla="*/ 3552107 h 7045690"/>
                <a:gd name="connsiteX423" fmla="*/ 1688313 w 6637922"/>
                <a:gd name="connsiteY423" fmla="*/ 3473321 h 7045690"/>
                <a:gd name="connsiteX424" fmla="*/ 1789755 w 6637922"/>
                <a:gd name="connsiteY424" fmla="*/ 3510839 h 7045690"/>
                <a:gd name="connsiteX425" fmla="*/ 1740911 w 6637922"/>
                <a:gd name="connsiteY425" fmla="*/ 3480825 h 7045690"/>
                <a:gd name="connsiteX426" fmla="*/ 1767208 w 6637922"/>
                <a:gd name="connsiteY426" fmla="*/ 3417044 h 7045690"/>
                <a:gd name="connsiteX427" fmla="*/ 1707100 w 6637922"/>
                <a:gd name="connsiteY427" fmla="*/ 3300743 h 7045690"/>
                <a:gd name="connsiteX428" fmla="*/ 1748425 w 6637922"/>
                <a:gd name="connsiteY428" fmla="*/ 3218203 h 7045690"/>
                <a:gd name="connsiteX429" fmla="*/ 1658255 w 6637922"/>
                <a:gd name="connsiteY429" fmla="*/ 3199446 h 7045690"/>
                <a:gd name="connsiteX430" fmla="*/ 1639471 w 6637922"/>
                <a:gd name="connsiteY430" fmla="*/ 3075638 h 7045690"/>
                <a:gd name="connsiteX431" fmla="*/ 1410289 w 6637922"/>
                <a:gd name="connsiteY431" fmla="*/ 2948077 h 7045690"/>
                <a:gd name="connsiteX432" fmla="*/ 1500459 w 6637922"/>
                <a:gd name="connsiteY432" fmla="*/ 2771746 h 7045690"/>
                <a:gd name="connsiteX433" fmla="*/ 1594385 w 6637922"/>
                <a:gd name="connsiteY433" fmla="*/ 2989348 h 7045690"/>
                <a:gd name="connsiteX434" fmla="*/ 1695826 w 6637922"/>
                <a:gd name="connsiteY434" fmla="*/ 3056879 h 7045690"/>
                <a:gd name="connsiteX435" fmla="*/ 1620685 w 6637922"/>
                <a:gd name="connsiteY435" fmla="*/ 2865539 h 7045690"/>
                <a:gd name="connsiteX436" fmla="*/ 1635714 w 6637922"/>
                <a:gd name="connsiteY436" fmla="*/ 2884298 h 7045690"/>
                <a:gd name="connsiteX437" fmla="*/ 1534273 w 6637922"/>
                <a:gd name="connsiteY437" fmla="*/ 2677952 h 7045690"/>
                <a:gd name="connsiteX438" fmla="*/ 1568084 w 6637922"/>
                <a:gd name="connsiteY438" fmla="*/ 2640434 h 7045690"/>
                <a:gd name="connsiteX439" fmla="*/ 1538030 w 6637922"/>
                <a:gd name="connsiteY439" fmla="*/ 2565399 h 7045690"/>
                <a:gd name="connsiteX440" fmla="*/ 162515 w 6637922"/>
                <a:gd name="connsiteY440" fmla="*/ 2516186 h 7045690"/>
                <a:gd name="connsiteX441" fmla="*/ 211242 w 6637922"/>
                <a:gd name="connsiteY441" fmla="*/ 2531204 h 7045690"/>
                <a:gd name="connsiteX442" fmla="*/ 331187 w 6637922"/>
                <a:gd name="connsiteY442" fmla="*/ 2621306 h 7045690"/>
                <a:gd name="connsiteX443" fmla="*/ 349928 w 6637922"/>
                <a:gd name="connsiteY443" fmla="*/ 2655094 h 7045690"/>
                <a:gd name="connsiteX444" fmla="*/ 413648 w 6637922"/>
                <a:gd name="connsiteY444" fmla="*/ 2794001 h 7045690"/>
                <a:gd name="connsiteX445" fmla="*/ 233732 w 6637922"/>
                <a:gd name="connsiteY445" fmla="*/ 2681374 h 7045690"/>
                <a:gd name="connsiteX446" fmla="*/ 244976 w 6637922"/>
                <a:gd name="connsiteY446" fmla="*/ 2707654 h 7045690"/>
                <a:gd name="connsiteX447" fmla="*/ 207494 w 6637922"/>
                <a:gd name="connsiteY447" fmla="*/ 2670111 h 7045690"/>
                <a:gd name="connsiteX448" fmla="*/ 244976 w 6637922"/>
                <a:gd name="connsiteY448" fmla="*/ 2640077 h 7045690"/>
                <a:gd name="connsiteX449" fmla="*/ 162515 w 6637922"/>
                <a:gd name="connsiteY449" fmla="*/ 2516186 h 7045690"/>
                <a:gd name="connsiteX450" fmla="*/ 924511 w 6637922"/>
                <a:gd name="connsiteY450" fmla="*/ 2486021 h 7045690"/>
                <a:gd name="connsiteX451" fmla="*/ 932083 w 6637922"/>
                <a:gd name="connsiteY451" fmla="*/ 2535234 h 7045690"/>
                <a:gd name="connsiteX452" fmla="*/ 973723 w 6637922"/>
                <a:gd name="connsiteY452" fmla="*/ 2493592 h 7045690"/>
                <a:gd name="connsiteX453" fmla="*/ 924511 w 6637922"/>
                <a:gd name="connsiteY453" fmla="*/ 2486021 h 7045690"/>
                <a:gd name="connsiteX454" fmla="*/ 6180722 w 6637922"/>
                <a:gd name="connsiteY454" fmla="*/ 2370134 h 7045690"/>
                <a:gd name="connsiteX455" fmla="*/ 6187072 w 6637922"/>
                <a:gd name="connsiteY455" fmla="*/ 2376484 h 7045690"/>
                <a:gd name="connsiteX456" fmla="*/ 6187072 w 6637922"/>
                <a:gd name="connsiteY456" fmla="*/ 2381247 h 7045690"/>
                <a:gd name="connsiteX457" fmla="*/ 83139 w 6637922"/>
                <a:gd name="connsiteY457" fmla="*/ 2174874 h 7045690"/>
                <a:gd name="connsiteX458" fmla="*/ 124414 w 6637922"/>
                <a:gd name="connsiteY458" fmla="*/ 2230437 h 7045690"/>
                <a:gd name="connsiteX459" fmla="*/ 118064 w 6637922"/>
                <a:gd name="connsiteY459" fmla="*/ 2249488 h 7045690"/>
                <a:gd name="connsiteX460" fmla="*/ 76789 w 6637922"/>
                <a:gd name="connsiteY460" fmla="*/ 2192337 h 7045690"/>
                <a:gd name="connsiteX461" fmla="*/ 963041 w 6637922"/>
                <a:gd name="connsiteY461" fmla="*/ 2132993 h 7045690"/>
                <a:gd name="connsiteX462" fmla="*/ 857883 w 6637922"/>
                <a:gd name="connsiteY462" fmla="*/ 2170551 h 7045690"/>
                <a:gd name="connsiteX463" fmla="*/ 855713 w 6637922"/>
                <a:gd name="connsiteY463" fmla="*/ 2171092 h 7045690"/>
                <a:gd name="connsiteX464" fmla="*/ 861064 w 6637922"/>
                <a:gd name="connsiteY464" fmla="*/ 2161937 h 7045690"/>
                <a:gd name="connsiteX465" fmla="*/ 904359 w 6637922"/>
                <a:gd name="connsiteY465" fmla="*/ 2155058 h 7045690"/>
                <a:gd name="connsiteX466" fmla="*/ 963041 w 6637922"/>
                <a:gd name="connsiteY466" fmla="*/ 2132993 h 7045690"/>
                <a:gd name="connsiteX467" fmla="*/ 1139284 w 6637922"/>
                <a:gd name="connsiteY467" fmla="*/ 2129363 h 7045690"/>
                <a:gd name="connsiteX468" fmla="*/ 1104824 w 6637922"/>
                <a:gd name="connsiteY468" fmla="*/ 2138971 h 7045690"/>
                <a:gd name="connsiteX469" fmla="*/ 1103395 w 6637922"/>
                <a:gd name="connsiteY469" fmla="*/ 2140028 h 7045690"/>
                <a:gd name="connsiteX470" fmla="*/ 1104547 w 6637922"/>
                <a:gd name="connsiteY470" fmla="*/ 2164470 h 7045690"/>
                <a:gd name="connsiteX471" fmla="*/ 1105969 w 6637922"/>
                <a:gd name="connsiteY471" fmla="*/ 2168907 h 7045690"/>
                <a:gd name="connsiteX472" fmla="*/ 230777 w 6637922"/>
                <a:gd name="connsiteY472" fmla="*/ 2125662 h 7045690"/>
                <a:gd name="connsiteX473" fmla="*/ 256176 w 6637922"/>
                <a:gd name="connsiteY473" fmla="*/ 2170112 h 7045690"/>
                <a:gd name="connsiteX474" fmla="*/ 230777 w 6637922"/>
                <a:gd name="connsiteY474" fmla="*/ 2125662 h 7045690"/>
                <a:gd name="connsiteX475" fmla="*/ 1240727 w 6637922"/>
                <a:gd name="connsiteY475" fmla="*/ 2112026 h 7045690"/>
                <a:gd name="connsiteX476" fmla="*/ 1241549 w 6637922"/>
                <a:gd name="connsiteY476" fmla="*/ 2113572 h 7045690"/>
                <a:gd name="connsiteX477" fmla="*/ 1255677 w 6637922"/>
                <a:gd name="connsiteY477" fmla="*/ 2141628 h 7045690"/>
                <a:gd name="connsiteX478" fmla="*/ 1256341 w 6637922"/>
                <a:gd name="connsiteY478" fmla="*/ 2143500 h 7045690"/>
                <a:gd name="connsiteX479" fmla="*/ 1240861 w 6637922"/>
                <a:gd name="connsiteY479" fmla="*/ 2140026 h 7045690"/>
                <a:gd name="connsiteX480" fmla="*/ 1232673 w 6637922"/>
                <a:gd name="connsiteY480" fmla="*/ 2116338 h 7045690"/>
                <a:gd name="connsiteX481" fmla="*/ 1387642 w 6637922"/>
                <a:gd name="connsiteY481" fmla="*/ 2049624 h 7045690"/>
                <a:gd name="connsiteX482" fmla="*/ 1387500 w 6637922"/>
                <a:gd name="connsiteY482" fmla="*/ 2059080 h 7045690"/>
                <a:gd name="connsiteX483" fmla="*/ 1413724 w 6637922"/>
                <a:gd name="connsiteY483" fmla="*/ 2185573 h 7045690"/>
                <a:gd name="connsiteX484" fmla="*/ 1361144 w 6637922"/>
                <a:gd name="connsiteY484" fmla="*/ 2178059 h 7045690"/>
                <a:gd name="connsiteX485" fmla="*/ 1443769 w 6637922"/>
                <a:gd name="connsiteY485" fmla="*/ 2256926 h 7045690"/>
                <a:gd name="connsiteX486" fmla="*/ 1278519 w 6637922"/>
                <a:gd name="connsiteY486" fmla="*/ 2208105 h 7045690"/>
                <a:gd name="connsiteX487" fmla="*/ 1260093 w 6637922"/>
                <a:gd name="connsiteY487" fmla="*/ 2154062 h 7045690"/>
                <a:gd name="connsiteX488" fmla="*/ 1256341 w 6637922"/>
                <a:gd name="connsiteY488" fmla="*/ 2143500 h 7045690"/>
                <a:gd name="connsiteX489" fmla="*/ 1259741 w 6637922"/>
                <a:gd name="connsiteY489" fmla="*/ 2144261 h 7045690"/>
                <a:gd name="connsiteX490" fmla="*/ 1384911 w 6637922"/>
                <a:gd name="connsiteY490" fmla="*/ 2050256 h 7045690"/>
                <a:gd name="connsiteX491" fmla="*/ 24265 w 6637922"/>
                <a:gd name="connsiteY491" fmla="*/ 1972655 h 7045690"/>
                <a:gd name="connsiteX492" fmla="*/ 24307 w 6637922"/>
                <a:gd name="connsiteY492" fmla="*/ 1972989 h 7045690"/>
                <a:gd name="connsiteX493" fmla="*/ 19825 w 6637922"/>
                <a:gd name="connsiteY493" fmla="*/ 1980639 h 7045690"/>
                <a:gd name="connsiteX494" fmla="*/ 17800 w 6637922"/>
                <a:gd name="connsiteY494" fmla="*/ 1983730 h 7045690"/>
                <a:gd name="connsiteX495" fmla="*/ 74889 w 6637922"/>
                <a:gd name="connsiteY495" fmla="*/ 1885994 h 7045690"/>
                <a:gd name="connsiteX496" fmla="*/ 52590 w 6637922"/>
                <a:gd name="connsiteY496" fmla="*/ 1924152 h 7045690"/>
                <a:gd name="connsiteX497" fmla="*/ 32573 w 6637922"/>
                <a:gd name="connsiteY497" fmla="*/ 1958421 h 7045690"/>
                <a:gd name="connsiteX498" fmla="*/ 24265 w 6637922"/>
                <a:gd name="connsiteY498" fmla="*/ 1972655 h 7045690"/>
                <a:gd name="connsiteX499" fmla="*/ 24120 w 6637922"/>
                <a:gd name="connsiteY499" fmla="*/ 1971507 h 7045690"/>
                <a:gd name="connsiteX500" fmla="*/ 35387 w 6637922"/>
                <a:gd name="connsiteY500" fmla="*/ 1948975 h 7045690"/>
                <a:gd name="connsiteX501" fmla="*/ 39142 w 6637922"/>
                <a:gd name="connsiteY501" fmla="*/ 1937709 h 7045690"/>
                <a:gd name="connsiteX502" fmla="*/ 42898 w 6637922"/>
                <a:gd name="connsiteY502" fmla="*/ 1933953 h 7045690"/>
                <a:gd name="connsiteX503" fmla="*/ 46654 w 6637922"/>
                <a:gd name="connsiteY503" fmla="*/ 1933953 h 7045690"/>
                <a:gd name="connsiteX504" fmla="*/ 65067 w 6637922"/>
                <a:gd name="connsiteY504" fmla="*/ 1902665 h 7045690"/>
                <a:gd name="connsiteX505" fmla="*/ 1262648 w 6637922"/>
                <a:gd name="connsiteY505" fmla="*/ 1843481 h 7045690"/>
                <a:gd name="connsiteX506" fmla="*/ 1262734 w 6637922"/>
                <a:gd name="connsiteY506" fmla="*/ 1843481 h 7045690"/>
                <a:gd name="connsiteX507" fmla="*/ 1263496 w 6637922"/>
                <a:gd name="connsiteY507" fmla="*/ 1843820 h 7045690"/>
                <a:gd name="connsiteX508" fmla="*/ 1263473 w 6637922"/>
                <a:gd name="connsiteY508" fmla="*/ 1843879 h 7045690"/>
                <a:gd name="connsiteX509" fmla="*/ 6206122 w 6637922"/>
                <a:gd name="connsiteY509" fmla="*/ 1806571 h 7045690"/>
                <a:gd name="connsiteX510" fmla="*/ 6228574 w 6637922"/>
                <a:gd name="connsiteY510" fmla="*/ 1873246 h 7045690"/>
                <a:gd name="connsiteX511" fmla="*/ 6206122 w 6637922"/>
                <a:gd name="connsiteY511" fmla="*/ 1806571 h 7045690"/>
                <a:gd name="connsiteX512" fmla="*/ 1195275 w 6637922"/>
                <a:gd name="connsiteY512" fmla="*/ 1685178 h 7045690"/>
                <a:gd name="connsiteX513" fmla="*/ 1208100 w 6637922"/>
                <a:gd name="connsiteY513" fmla="*/ 1711438 h 7045690"/>
                <a:gd name="connsiteX514" fmla="*/ 1208164 w 6637922"/>
                <a:gd name="connsiteY514" fmla="*/ 1715402 h 7045690"/>
                <a:gd name="connsiteX515" fmla="*/ 1203594 w 6637922"/>
                <a:gd name="connsiteY515" fmla="*/ 1716084 h 7045690"/>
                <a:gd name="connsiteX516" fmla="*/ 1184861 w 6637922"/>
                <a:gd name="connsiteY516" fmla="*/ 1689414 h 7045690"/>
                <a:gd name="connsiteX517" fmla="*/ 2592983 w 6637922"/>
                <a:gd name="connsiteY517" fmla="*/ 1647830 h 7045690"/>
                <a:gd name="connsiteX518" fmla="*/ 2502491 w 6637922"/>
                <a:gd name="connsiteY518" fmla="*/ 1738206 h 7045690"/>
                <a:gd name="connsiteX519" fmla="*/ 2528885 w 6637922"/>
                <a:gd name="connsiteY519" fmla="*/ 1738206 h 7045690"/>
                <a:gd name="connsiteX520" fmla="*/ 2381838 w 6637922"/>
                <a:gd name="connsiteY520" fmla="*/ 1809754 h 7045690"/>
                <a:gd name="connsiteX521" fmla="*/ 2592983 w 6637922"/>
                <a:gd name="connsiteY521" fmla="*/ 1647830 h 7045690"/>
                <a:gd name="connsiteX522" fmla="*/ 694045 w 6637922"/>
                <a:gd name="connsiteY522" fmla="*/ 1611511 h 7045690"/>
                <a:gd name="connsiteX523" fmla="*/ 692504 w 6637922"/>
                <a:gd name="connsiteY523" fmla="*/ 1614161 h 7045690"/>
                <a:gd name="connsiteX524" fmla="*/ 692504 w 6637922"/>
                <a:gd name="connsiteY524" fmla="*/ 1614027 h 7045690"/>
                <a:gd name="connsiteX525" fmla="*/ 694045 w 6637922"/>
                <a:gd name="connsiteY525" fmla="*/ 1611511 h 7045690"/>
                <a:gd name="connsiteX526" fmla="*/ 2867611 w 6637922"/>
                <a:gd name="connsiteY526" fmla="*/ 1606546 h 7045690"/>
                <a:gd name="connsiteX527" fmla="*/ 2832686 w 6637922"/>
                <a:gd name="connsiteY527" fmla="*/ 1611309 h 7045690"/>
                <a:gd name="connsiteX528" fmla="*/ 2867611 w 6637922"/>
                <a:gd name="connsiteY528" fmla="*/ 1606546 h 7045690"/>
                <a:gd name="connsiteX529" fmla="*/ 688767 w 6637922"/>
                <a:gd name="connsiteY529" fmla="*/ 1606512 h 7045690"/>
                <a:gd name="connsiteX530" fmla="*/ 688787 w 6637922"/>
                <a:gd name="connsiteY530" fmla="*/ 1606512 h 7045690"/>
                <a:gd name="connsiteX531" fmla="*/ 681779 w 6637922"/>
                <a:gd name="connsiteY531" fmla="*/ 1618372 h 7045690"/>
                <a:gd name="connsiteX532" fmla="*/ 681886 w 6637922"/>
                <a:gd name="connsiteY532" fmla="*/ 1618157 h 7045690"/>
                <a:gd name="connsiteX533" fmla="*/ 682696 w 6637922"/>
                <a:gd name="connsiteY533" fmla="*/ 1616784 h 7045690"/>
                <a:gd name="connsiteX534" fmla="*/ 1818272 w 6637922"/>
                <a:gd name="connsiteY534" fmla="*/ 1587495 h 7045690"/>
                <a:gd name="connsiteX535" fmla="*/ 1796047 w 6637922"/>
                <a:gd name="connsiteY535" fmla="*/ 1611308 h 7045690"/>
                <a:gd name="connsiteX536" fmla="*/ 1818272 w 6637922"/>
                <a:gd name="connsiteY536" fmla="*/ 1587495 h 7045690"/>
                <a:gd name="connsiteX537" fmla="*/ 5601845 w 6637922"/>
                <a:gd name="connsiteY537" fmla="*/ 1581146 h 7045690"/>
                <a:gd name="connsiteX538" fmla="*/ 5534190 w 6637922"/>
                <a:gd name="connsiteY538" fmla="*/ 1693605 h 7045690"/>
                <a:gd name="connsiteX539" fmla="*/ 5583052 w 6637922"/>
                <a:gd name="connsiteY539" fmla="*/ 1978502 h 7045690"/>
                <a:gd name="connsiteX540" fmla="*/ 5628155 w 6637922"/>
                <a:gd name="connsiteY540" fmla="*/ 2027234 h 7045690"/>
                <a:gd name="connsiteX541" fmla="*/ 5658224 w 6637922"/>
                <a:gd name="connsiteY541" fmla="*/ 1997245 h 7045690"/>
                <a:gd name="connsiteX542" fmla="*/ 5605604 w 6637922"/>
                <a:gd name="connsiteY542" fmla="*/ 1641124 h 7045690"/>
                <a:gd name="connsiteX543" fmla="*/ 5601845 w 6637922"/>
                <a:gd name="connsiteY543" fmla="*/ 1581146 h 7045690"/>
                <a:gd name="connsiteX544" fmla="*/ 2957378 w 6637922"/>
                <a:gd name="connsiteY544" fmla="*/ 1528767 h 7045690"/>
                <a:gd name="connsiteX545" fmla="*/ 2983688 w 6637922"/>
                <a:gd name="connsiteY545" fmla="*/ 1663706 h 7045690"/>
                <a:gd name="connsiteX546" fmla="*/ 2867174 w 6637922"/>
                <a:gd name="connsiteY546" fmla="*/ 1607482 h 7045690"/>
                <a:gd name="connsiteX547" fmla="*/ 2957378 w 6637922"/>
                <a:gd name="connsiteY547" fmla="*/ 1528767 h 7045690"/>
                <a:gd name="connsiteX548" fmla="*/ 1111397 w 6637922"/>
                <a:gd name="connsiteY548" fmla="*/ 1493142 h 7045690"/>
                <a:gd name="connsiteX549" fmla="*/ 1037558 w 6637922"/>
                <a:gd name="connsiteY549" fmla="*/ 1520090 h 7045690"/>
                <a:gd name="connsiteX550" fmla="*/ 1060061 w 6637922"/>
                <a:gd name="connsiteY550" fmla="*/ 1542635 h 7045690"/>
                <a:gd name="connsiteX551" fmla="*/ 861280 w 6637922"/>
                <a:gd name="connsiteY551" fmla="*/ 1576453 h 7045690"/>
                <a:gd name="connsiteX552" fmla="*/ 763765 w 6637922"/>
                <a:gd name="connsiteY552" fmla="*/ 1591482 h 7045690"/>
                <a:gd name="connsiteX553" fmla="*/ 718757 w 6637922"/>
                <a:gd name="connsiteY553" fmla="*/ 1602755 h 7045690"/>
                <a:gd name="connsiteX554" fmla="*/ 692504 w 6637922"/>
                <a:gd name="connsiteY554" fmla="*/ 1606512 h 7045690"/>
                <a:gd name="connsiteX555" fmla="*/ 688787 w 6637922"/>
                <a:gd name="connsiteY555" fmla="*/ 1606512 h 7045690"/>
                <a:gd name="connsiteX556" fmla="*/ 690270 w 6637922"/>
                <a:gd name="connsiteY556" fmla="*/ 1604002 h 7045690"/>
                <a:gd name="connsiteX557" fmla="*/ 697661 w 6637922"/>
                <a:gd name="connsiteY557" fmla="*/ 1591482 h 7045690"/>
                <a:gd name="connsiteX558" fmla="*/ 698385 w 6637922"/>
                <a:gd name="connsiteY558" fmla="*/ 1590246 h 7045690"/>
                <a:gd name="connsiteX559" fmla="*/ 691785 w 6637922"/>
                <a:gd name="connsiteY559" fmla="*/ 1601406 h 7045690"/>
                <a:gd name="connsiteX560" fmla="*/ 688767 w 6637922"/>
                <a:gd name="connsiteY560" fmla="*/ 1606512 h 7045690"/>
                <a:gd name="connsiteX561" fmla="*/ 688753 w 6637922"/>
                <a:gd name="connsiteY561" fmla="*/ 1606512 h 7045690"/>
                <a:gd name="connsiteX562" fmla="*/ 682696 w 6637922"/>
                <a:gd name="connsiteY562" fmla="*/ 1616784 h 7045690"/>
                <a:gd name="connsiteX563" fmla="*/ 681897 w 6637922"/>
                <a:gd name="connsiteY563" fmla="*/ 1618137 h 7045690"/>
                <a:gd name="connsiteX564" fmla="*/ 579986 w 6637922"/>
                <a:gd name="connsiteY564" fmla="*/ 1790628 h 7045690"/>
                <a:gd name="connsiteX565" fmla="*/ 579986 w 6637922"/>
                <a:gd name="connsiteY565" fmla="*/ 1794386 h 7045690"/>
                <a:gd name="connsiteX566" fmla="*/ 583737 w 6637922"/>
                <a:gd name="connsiteY566" fmla="*/ 1798143 h 7045690"/>
                <a:gd name="connsiteX567" fmla="*/ 583737 w 6637922"/>
                <a:gd name="connsiteY567" fmla="*/ 1799981 h 7045690"/>
                <a:gd name="connsiteX568" fmla="*/ 570667 w 6637922"/>
                <a:gd name="connsiteY568" fmla="*/ 1822743 h 7045690"/>
                <a:gd name="connsiteX569" fmla="*/ 577171 w 6637922"/>
                <a:gd name="connsiteY569" fmla="*/ 1813620 h 7045690"/>
                <a:gd name="connsiteX570" fmla="*/ 583737 w 6637922"/>
                <a:gd name="connsiteY570" fmla="*/ 1802888 h 7045690"/>
                <a:gd name="connsiteX571" fmla="*/ 583737 w 6637922"/>
                <a:gd name="connsiteY571" fmla="*/ 1813173 h 7045690"/>
                <a:gd name="connsiteX572" fmla="*/ 587487 w 6637922"/>
                <a:gd name="connsiteY572" fmla="*/ 1798143 h 7045690"/>
                <a:gd name="connsiteX573" fmla="*/ 587487 w 6637922"/>
                <a:gd name="connsiteY573" fmla="*/ 1796758 h 7045690"/>
                <a:gd name="connsiteX574" fmla="*/ 591237 w 6637922"/>
                <a:gd name="connsiteY574" fmla="*/ 1790628 h 7045690"/>
                <a:gd name="connsiteX575" fmla="*/ 587487 w 6637922"/>
                <a:gd name="connsiteY575" fmla="*/ 1794386 h 7045690"/>
                <a:gd name="connsiteX576" fmla="*/ 587487 w 6637922"/>
                <a:gd name="connsiteY576" fmla="*/ 1796758 h 7045690"/>
                <a:gd name="connsiteX577" fmla="*/ 583737 w 6637922"/>
                <a:gd name="connsiteY577" fmla="*/ 1802888 h 7045690"/>
                <a:gd name="connsiteX578" fmla="*/ 583737 w 6637922"/>
                <a:gd name="connsiteY578" fmla="*/ 1800022 h 7045690"/>
                <a:gd name="connsiteX579" fmla="*/ 583737 w 6637922"/>
                <a:gd name="connsiteY579" fmla="*/ 1799981 h 7045690"/>
                <a:gd name="connsiteX580" fmla="*/ 588007 w 6637922"/>
                <a:gd name="connsiteY580" fmla="*/ 1792543 h 7045690"/>
                <a:gd name="connsiteX581" fmla="*/ 690768 w 6637922"/>
                <a:gd name="connsiteY581" fmla="*/ 1617146 h 7045690"/>
                <a:gd name="connsiteX582" fmla="*/ 692504 w 6637922"/>
                <a:gd name="connsiteY582" fmla="*/ 1614161 h 7045690"/>
                <a:gd name="connsiteX583" fmla="*/ 692504 w 6637922"/>
                <a:gd name="connsiteY583" fmla="*/ 1617785 h 7045690"/>
                <a:gd name="connsiteX584" fmla="*/ 715007 w 6637922"/>
                <a:gd name="connsiteY584" fmla="*/ 1621542 h 7045690"/>
                <a:gd name="connsiteX585" fmla="*/ 760014 w 6637922"/>
                <a:gd name="connsiteY585" fmla="*/ 1632815 h 7045690"/>
                <a:gd name="connsiteX586" fmla="*/ 838777 w 6637922"/>
                <a:gd name="connsiteY586" fmla="*/ 1651602 h 7045690"/>
                <a:gd name="connsiteX587" fmla="*/ 936292 w 6637922"/>
                <a:gd name="connsiteY587" fmla="*/ 1696691 h 7045690"/>
                <a:gd name="connsiteX588" fmla="*/ 913788 w 6637922"/>
                <a:gd name="connsiteY588" fmla="*/ 1749296 h 7045690"/>
                <a:gd name="connsiteX589" fmla="*/ 846278 w 6637922"/>
                <a:gd name="connsiteY589" fmla="*/ 1779356 h 7045690"/>
                <a:gd name="connsiteX590" fmla="*/ 793769 w 6637922"/>
                <a:gd name="connsiteY590" fmla="*/ 1794386 h 7045690"/>
                <a:gd name="connsiteX591" fmla="*/ 763765 w 6637922"/>
                <a:gd name="connsiteY591" fmla="*/ 1801900 h 7045690"/>
                <a:gd name="connsiteX592" fmla="*/ 761889 w 6637922"/>
                <a:gd name="connsiteY592" fmla="*/ 1802370 h 7045690"/>
                <a:gd name="connsiteX593" fmla="*/ 757729 w 6637922"/>
                <a:gd name="connsiteY593" fmla="*/ 1803412 h 7045690"/>
                <a:gd name="connsiteX594" fmla="*/ 758608 w 6637922"/>
                <a:gd name="connsiteY594" fmla="*/ 1801900 h 7045690"/>
                <a:gd name="connsiteX595" fmla="*/ 787733 w 6637922"/>
                <a:gd name="connsiteY595" fmla="*/ 1751527 h 7045690"/>
                <a:gd name="connsiteX596" fmla="*/ 787743 w 6637922"/>
                <a:gd name="connsiteY596" fmla="*/ 1751511 h 7045690"/>
                <a:gd name="connsiteX597" fmla="*/ 788144 w 6637922"/>
                <a:gd name="connsiteY597" fmla="*/ 1752114 h 7045690"/>
                <a:gd name="connsiteX598" fmla="*/ 801270 w 6637922"/>
                <a:gd name="connsiteY598" fmla="*/ 1771841 h 7045690"/>
                <a:gd name="connsiteX599" fmla="*/ 801270 w 6637922"/>
                <a:gd name="connsiteY599" fmla="*/ 1753053 h 7045690"/>
                <a:gd name="connsiteX600" fmla="*/ 797520 w 6637922"/>
                <a:gd name="connsiteY600" fmla="*/ 1741781 h 7045690"/>
                <a:gd name="connsiteX601" fmla="*/ 797520 w 6637922"/>
                <a:gd name="connsiteY601" fmla="*/ 1738023 h 7045690"/>
                <a:gd name="connsiteX602" fmla="*/ 797520 w 6637922"/>
                <a:gd name="connsiteY602" fmla="*/ 1734266 h 7045690"/>
                <a:gd name="connsiteX603" fmla="*/ 796648 w 6637922"/>
                <a:gd name="connsiteY603" fmla="*/ 1735983 h 7045690"/>
                <a:gd name="connsiteX604" fmla="*/ 787743 w 6637922"/>
                <a:gd name="connsiteY604" fmla="*/ 1751511 h 7045690"/>
                <a:gd name="connsiteX605" fmla="*/ 786269 w 6637922"/>
                <a:gd name="connsiteY605" fmla="*/ 1749296 h 7045690"/>
                <a:gd name="connsiteX606" fmla="*/ 782518 w 6637922"/>
                <a:gd name="connsiteY606" fmla="*/ 1741781 h 7045690"/>
                <a:gd name="connsiteX607" fmla="*/ 782518 w 6637922"/>
                <a:gd name="connsiteY607" fmla="*/ 1739908 h 7045690"/>
                <a:gd name="connsiteX608" fmla="*/ 785631 w 6637922"/>
                <a:gd name="connsiteY608" fmla="*/ 1734648 h 7045690"/>
                <a:gd name="connsiteX609" fmla="*/ 785799 w 6637922"/>
                <a:gd name="connsiteY609" fmla="*/ 1734266 h 7045690"/>
                <a:gd name="connsiteX610" fmla="*/ 782518 w 6637922"/>
                <a:gd name="connsiteY610" fmla="*/ 1739501 h 7045690"/>
                <a:gd name="connsiteX611" fmla="*/ 782518 w 6637922"/>
                <a:gd name="connsiteY611" fmla="*/ 1738023 h 7045690"/>
                <a:gd name="connsiteX612" fmla="*/ 779763 w 6637922"/>
                <a:gd name="connsiteY612" fmla="*/ 1743895 h 7045690"/>
                <a:gd name="connsiteX613" fmla="*/ 782518 w 6637922"/>
                <a:gd name="connsiteY613" fmla="*/ 1739501 h 7045690"/>
                <a:gd name="connsiteX614" fmla="*/ 782518 w 6637922"/>
                <a:gd name="connsiteY614" fmla="*/ 1739908 h 7045690"/>
                <a:gd name="connsiteX615" fmla="*/ 779881 w 6637922"/>
                <a:gd name="connsiteY615" fmla="*/ 1744364 h 7045690"/>
                <a:gd name="connsiteX616" fmla="*/ 741261 w 6637922"/>
                <a:gd name="connsiteY616" fmla="*/ 1809415 h 7045690"/>
                <a:gd name="connsiteX617" fmla="*/ 745012 w 6637922"/>
                <a:gd name="connsiteY617" fmla="*/ 1809415 h 7045690"/>
                <a:gd name="connsiteX618" fmla="*/ 748763 w 6637922"/>
                <a:gd name="connsiteY618" fmla="*/ 1805658 h 7045690"/>
                <a:gd name="connsiteX619" fmla="*/ 757729 w 6637922"/>
                <a:gd name="connsiteY619" fmla="*/ 1803412 h 7045690"/>
                <a:gd name="connsiteX620" fmla="*/ 745505 w 6637922"/>
                <a:gd name="connsiteY620" fmla="*/ 1824445 h 7045690"/>
                <a:gd name="connsiteX621" fmla="*/ 745012 w 6637922"/>
                <a:gd name="connsiteY621" fmla="*/ 1824445 h 7045690"/>
                <a:gd name="connsiteX622" fmla="*/ 744814 w 6637922"/>
                <a:gd name="connsiteY622" fmla="*/ 1825634 h 7045690"/>
                <a:gd name="connsiteX623" fmla="*/ 745505 w 6637922"/>
                <a:gd name="connsiteY623" fmla="*/ 1824445 h 7045690"/>
                <a:gd name="connsiteX624" fmla="*/ 748763 w 6637922"/>
                <a:gd name="connsiteY624" fmla="*/ 1824445 h 7045690"/>
                <a:gd name="connsiteX625" fmla="*/ 752513 w 6637922"/>
                <a:gd name="connsiteY625" fmla="*/ 1824445 h 7045690"/>
                <a:gd name="connsiteX626" fmla="*/ 805021 w 6637922"/>
                <a:gd name="connsiteY626" fmla="*/ 1813173 h 7045690"/>
                <a:gd name="connsiteX627" fmla="*/ 921289 w 6637922"/>
                <a:gd name="connsiteY627" fmla="*/ 1779356 h 7045690"/>
                <a:gd name="connsiteX628" fmla="*/ 1135073 w 6637922"/>
                <a:gd name="connsiteY628" fmla="*/ 1501303 h 7045690"/>
                <a:gd name="connsiteX629" fmla="*/ 1111397 w 6637922"/>
                <a:gd name="connsiteY629" fmla="*/ 1493142 h 7045690"/>
                <a:gd name="connsiteX630" fmla="*/ 2059345 w 6637922"/>
                <a:gd name="connsiteY630" fmla="*/ 1492877 h 7045690"/>
                <a:gd name="connsiteX631" fmla="*/ 2081797 w 6637922"/>
                <a:gd name="connsiteY631" fmla="*/ 1494988 h 7045690"/>
                <a:gd name="connsiteX632" fmla="*/ 1991990 w 6637922"/>
                <a:gd name="connsiteY632" fmla="*/ 1528758 h 7045690"/>
                <a:gd name="connsiteX633" fmla="*/ 2059345 w 6637922"/>
                <a:gd name="connsiteY633" fmla="*/ 1492877 h 7045690"/>
                <a:gd name="connsiteX634" fmla="*/ 2126917 w 6637922"/>
                <a:gd name="connsiteY634" fmla="*/ 1303334 h 7045690"/>
                <a:gd name="connsiteX635" fmla="*/ 2021825 w 6637922"/>
                <a:gd name="connsiteY635" fmla="*/ 1348400 h 7045690"/>
                <a:gd name="connsiteX636" fmla="*/ 2033084 w 6637922"/>
                <a:gd name="connsiteY636" fmla="*/ 1348400 h 7045690"/>
                <a:gd name="connsiteX637" fmla="*/ 1939251 w 6637922"/>
                <a:gd name="connsiteY637" fmla="*/ 1412244 h 7045690"/>
                <a:gd name="connsiteX638" fmla="*/ 1976784 w 6637922"/>
                <a:gd name="connsiteY638" fmla="*/ 1498620 h 7045690"/>
                <a:gd name="connsiteX639" fmla="*/ 1976784 w 6637922"/>
                <a:gd name="connsiteY639" fmla="*/ 1442288 h 7045690"/>
                <a:gd name="connsiteX640" fmla="*/ 1822900 w 6637922"/>
                <a:gd name="connsiteY640" fmla="*/ 1498620 h 7045690"/>
                <a:gd name="connsiteX641" fmla="*/ 1950512 w 6637922"/>
                <a:gd name="connsiteY641" fmla="*/ 1506131 h 7045690"/>
                <a:gd name="connsiteX642" fmla="*/ 1819145 w 6637922"/>
                <a:gd name="connsiteY642" fmla="*/ 1588753 h 7045690"/>
                <a:gd name="connsiteX643" fmla="*/ 1706547 w 6637922"/>
                <a:gd name="connsiteY643" fmla="*/ 1509887 h 7045690"/>
                <a:gd name="connsiteX644" fmla="*/ 1541402 w 6637922"/>
                <a:gd name="connsiteY644" fmla="*/ 1573731 h 7045690"/>
                <a:gd name="connsiteX645" fmla="*/ 1620221 w 6637922"/>
                <a:gd name="connsiteY645" fmla="*/ 1633819 h 7045690"/>
                <a:gd name="connsiteX646" fmla="*/ 1485103 w 6637922"/>
                <a:gd name="connsiteY646" fmla="*/ 1667618 h 7045690"/>
                <a:gd name="connsiteX647" fmla="*/ 1537649 w 6637922"/>
                <a:gd name="connsiteY647" fmla="*/ 1626308 h 7045690"/>
                <a:gd name="connsiteX648" fmla="*/ 1421297 w 6637922"/>
                <a:gd name="connsiteY648" fmla="*/ 1596264 h 7045690"/>
                <a:gd name="connsiteX649" fmla="*/ 1368751 w 6637922"/>
                <a:gd name="connsiteY649" fmla="*/ 1618797 h 7045690"/>
                <a:gd name="connsiteX650" fmla="*/ 1387517 w 6637922"/>
                <a:gd name="connsiteY650" fmla="*/ 1630063 h 7045690"/>
                <a:gd name="connsiteX651" fmla="*/ 1338724 w 6637922"/>
                <a:gd name="connsiteY651" fmla="*/ 1682640 h 7045690"/>
                <a:gd name="connsiteX652" fmla="*/ 1383764 w 6637922"/>
                <a:gd name="connsiteY652" fmla="*/ 1716440 h 7045690"/>
                <a:gd name="connsiteX653" fmla="*/ 1304944 w 6637922"/>
                <a:gd name="connsiteY653" fmla="*/ 1731462 h 7045690"/>
                <a:gd name="connsiteX654" fmla="*/ 1376257 w 6637922"/>
                <a:gd name="connsiteY654" fmla="*/ 1769017 h 7045690"/>
                <a:gd name="connsiteX655" fmla="*/ 1293685 w 6637922"/>
                <a:gd name="connsiteY655" fmla="*/ 1806572 h 7045690"/>
                <a:gd name="connsiteX656" fmla="*/ 1582688 w 6637922"/>
                <a:gd name="connsiteY656" fmla="*/ 1727707 h 7045690"/>
                <a:gd name="connsiteX657" fmla="*/ 1526389 w 6637922"/>
                <a:gd name="connsiteY657" fmla="*/ 1697662 h 7045690"/>
                <a:gd name="connsiteX658" fmla="*/ 1766600 w 6637922"/>
                <a:gd name="connsiteY658" fmla="*/ 1708929 h 7045690"/>
                <a:gd name="connsiteX659" fmla="*/ 1969278 w 6637922"/>
                <a:gd name="connsiteY659" fmla="*/ 1573731 h 7045690"/>
                <a:gd name="connsiteX660" fmla="*/ 2115657 w 6637922"/>
                <a:gd name="connsiteY660" fmla="*/ 1566220 h 7045690"/>
                <a:gd name="connsiteX661" fmla="*/ 2258283 w 6637922"/>
                <a:gd name="connsiteY661" fmla="*/ 1416000 h 7045690"/>
                <a:gd name="connsiteX662" fmla="*/ 2115657 w 6637922"/>
                <a:gd name="connsiteY662" fmla="*/ 1446043 h 7045690"/>
                <a:gd name="connsiteX663" fmla="*/ 2198230 w 6637922"/>
                <a:gd name="connsiteY663" fmla="*/ 1408489 h 7045690"/>
                <a:gd name="connsiteX664" fmla="*/ 2130670 w 6637922"/>
                <a:gd name="connsiteY664" fmla="*/ 1385955 h 7045690"/>
                <a:gd name="connsiteX665" fmla="*/ 2126917 w 6637922"/>
                <a:gd name="connsiteY665" fmla="*/ 1303334 h 7045690"/>
                <a:gd name="connsiteX666" fmla="*/ 4242384 w 6637922"/>
                <a:gd name="connsiteY666" fmla="*/ 1295401 h 7045690"/>
                <a:gd name="connsiteX667" fmla="*/ 4215397 w 6637922"/>
                <a:gd name="connsiteY667" fmla="*/ 1350963 h 7045690"/>
                <a:gd name="connsiteX668" fmla="*/ 4196347 w 6637922"/>
                <a:gd name="connsiteY668" fmla="*/ 1363664 h 7045690"/>
                <a:gd name="connsiteX669" fmla="*/ 5451816 w 6637922"/>
                <a:gd name="connsiteY669" fmla="*/ 1212846 h 7045690"/>
                <a:gd name="connsiteX670" fmla="*/ 5463172 w 6637922"/>
                <a:gd name="connsiteY670" fmla="*/ 1328734 h 7045690"/>
                <a:gd name="connsiteX671" fmla="*/ 5413960 w 6637922"/>
                <a:gd name="connsiteY671" fmla="*/ 1261444 h 7045690"/>
                <a:gd name="connsiteX672" fmla="*/ 5451816 w 6637922"/>
                <a:gd name="connsiteY672" fmla="*/ 1212846 h 7045690"/>
                <a:gd name="connsiteX673" fmla="*/ 2697747 w 6637922"/>
                <a:gd name="connsiteY673" fmla="*/ 1185858 h 7045690"/>
                <a:gd name="connsiteX674" fmla="*/ 2642185 w 6637922"/>
                <a:gd name="connsiteY674" fmla="*/ 1223958 h 7045690"/>
                <a:gd name="connsiteX675" fmla="*/ 2623135 w 6637922"/>
                <a:gd name="connsiteY675" fmla="*/ 1216021 h 7045690"/>
                <a:gd name="connsiteX676" fmla="*/ 2829716 w 6637922"/>
                <a:gd name="connsiteY676" fmla="*/ 1152021 h 7045690"/>
                <a:gd name="connsiteX677" fmla="*/ 2893010 w 6637922"/>
                <a:gd name="connsiteY677" fmla="*/ 1171042 h 7045690"/>
                <a:gd name="connsiteX678" fmla="*/ 2796172 w 6637922"/>
                <a:gd name="connsiteY678" fmla="*/ 1178450 h 7045690"/>
                <a:gd name="connsiteX679" fmla="*/ 2812351 w 6637922"/>
                <a:gd name="connsiteY679" fmla="*/ 1152811 h 7045690"/>
                <a:gd name="connsiteX680" fmla="*/ 2829716 w 6637922"/>
                <a:gd name="connsiteY680" fmla="*/ 1152021 h 7045690"/>
                <a:gd name="connsiteX681" fmla="*/ 4932947 w 6637922"/>
                <a:gd name="connsiteY681" fmla="*/ 1125538 h 7045690"/>
                <a:gd name="connsiteX682" fmla="*/ 4971047 w 6637922"/>
                <a:gd name="connsiteY682" fmla="*/ 1209676 h 7045690"/>
                <a:gd name="connsiteX683" fmla="*/ 4936122 w 6637922"/>
                <a:gd name="connsiteY683" fmla="*/ 1190626 h 7045690"/>
                <a:gd name="connsiteX684" fmla="*/ 5031372 w 6637922"/>
                <a:gd name="connsiteY684" fmla="*/ 1114425 h 7045690"/>
                <a:gd name="connsiteX685" fmla="*/ 5067884 w 6637922"/>
                <a:gd name="connsiteY685" fmla="*/ 1144588 h 7045690"/>
                <a:gd name="connsiteX686" fmla="*/ 5048835 w 6637922"/>
                <a:gd name="connsiteY686" fmla="*/ 1141413 h 7045690"/>
                <a:gd name="connsiteX687" fmla="*/ 3310522 w 6637922"/>
                <a:gd name="connsiteY687" fmla="*/ 1111246 h 7045690"/>
                <a:gd name="connsiteX688" fmla="*/ 3307347 w 6637922"/>
                <a:gd name="connsiteY688" fmla="*/ 1119184 h 7045690"/>
                <a:gd name="connsiteX689" fmla="*/ 3299411 w 6637922"/>
                <a:gd name="connsiteY689" fmla="*/ 1119184 h 7045690"/>
                <a:gd name="connsiteX690" fmla="*/ 764173 w 6637922"/>
                <a:gd name="connsiteY690" fmla="*/ 1092196 h 7045690"/>
                <a:gd name="connsiteX691" fmla="*/ 687973 w 6637922"/>
                <a:gd name="connsiteY691" fmla="*/ 1122359 h 7045690"/>
                <a:gd name="connsiteX692" fmla="*/ 681623 w 6637922"/>
                <a:gd name="connsiteY692" fmla="*/ 1119184 h 7045690"/>
                <a:gd name="connsiteX693" fmla="*/ 827144 w 6637922"/>
                <a:gd name="connsiteY693" fmla="*/ 1058859 h 7045690"/>
                <a:gd name="connsiteX694" fmla="*/ 830848 w 6637922"/>
                <a:gd name="connsiteY694" fmla="*/ 1066797 h 7045690"/>
                <a:gd name="connsiteX695" fmla="*/ 827144 w 6637922"/>
                <a:gd name="connsiteY695" fmla="*/ 1058859 h 7045690"/>
                <a:gd name="connsiteX696" fmla="*/ 4928899 w 6637922"/>
                <a:gd name="connsiteY696" fmla="*/ 1025525 h 7045690"/>
                <a:gd name="connsiteX697" fmla="*/ 4913977 w 6637922"/>
                <a:gd name="connsiteY697" fmla="*/ 1081088 h 7045690"/>
                <a:gd name="connsiteX698" fmla="*/ 4928899 w 6637922"/>
                <a:gd name="connsiteY698" fmla="*/ 1025525 h 7045690"/>
                <a:gd name="connsiteX699" fmla="*/ 2000983 w 6637922"/>
                <a:gd name="connsiteY699" fmla="*/ 1000572 h 7045690"/>
                <a:gd name="connsiteX700" fmla="*/ 1994956 w 6637922"/>
                <a:gd name="connsiteY700" fmla="*/ 1001883 h 7045690"/>
                <a:gd name="connsiteX701" fmla="*/ 1973847 w 6637922"/>
                <a:gd name="connsiteY701" fmla="*/ 1006472 h 7045690"/>
                <a:gd name="connsiteX702" fmla="*/ 2010359 w 6637922"/>
                <a:gd name="connsiteY702" fmla="*/ 998534 h 7045690"/>
                <a:gd name="connsiteX703" fmla="*/ 2005795 w 6637922"/>
                <a:gd name="connsiteY703" fmla="*/ 999526 h 7045690"/>
                <a:gd name="connsiteX704" fmla="*/ 2000983 w 6637922"/>
                <a:gd name="connsiteY704" fmla="*/ 1000572 h 7045690"/>
                <a:gd name="connsiteX705" fmla="*/ 3558782 w 6637922"/>
                <a:gd name="connsiteY705" fmla="*/ 979484 h 7045690"/>
                <a:gd name="connsiteX706" fmla="*/ 3697872 w 6637922"/>
                <a:gd name="connsiteY706" fmla="*/ 1013279 h 7045690"/>
                <a:gd name="connsiteX707" fmla="*/ 3502394 w 6637922"/>
                <a:gd name="connsiteY707" fmla="*/ 1118421 h 7045690"/>
                <a:gd name="connsiteX708" fmla="*/ 3509912 w 6637922"/>
                <a:gd name="connsiteY708" fmla="*/ 1099646 h 7045690"/>
                <a:gd name="connsiteX709" fmla="*/ 3318194 w 6637922"/>
                <a:gd name="connsiteY709" fmla="*/ 1103401 h 7045690"/>
                <a:gd name="connsiteX710" fmla="*/ 3310675 w 6637922"/>
                <a:gd name="connsiteY710" fmla="*/ 1110911 h 7045690"/>
                <a:gd name="connsiteX711" fmla="*/ 3325711 w 6637922"/>
                <a:gd name="connsiteY711" fmla="*/ 1050830 h 7045690"/>
                <a:gd name="connsiteX712" fmla="*/ 3227973 w 6637922"/>
                <a:gd name="connsiteY712" fmla="*/ 1069605 h 7045690"/>
                <a:gd name="connsiteX713" fmla="*/ 3336989 w 6637922"/>
                <a:gd name="connsiteY713" fmla="*/ 1032055 h 7045690"/>
                <a:gd name="connsiteX714" fmla="*/ 3382099 w 6637922"/>
                <a:gd name="connsiteY714" fmla="*/ 1077116 h 7045690"/>
                <a:gd name="connsiteX715" fmla="*/ 3408414 w 6637922"/>
                <a:gd name="connsiteY715" fmla="*/ 1002014 h 7045690"/>
                <a:gd name="connsiteX716" fmla="*/ 3558782 w 6637922"/>
                <a:gd name="connsiteY716" fmla="*/ 979484 h 7045690"/>
                <a:gd name="connsiteX717" fmla="*/ 4990097 w 6637922"/>
                <a:gd name="connsiteY717" fmla="*/ 965200 h 7045690"/>
                <a:gd name="connsiteX718" fmla="*/ 5007559 w 6637922"/>
                <a:gd name="connsiteY718" fmla="*/ 972609 h 7045690"/>
                <a:gd name="connsiteX719" fmla="*/ 4990097 w 6637922"/>
                <a:gd name="connsiteY719" fmla="*/ 965200 h 7045690"/>
                <a:gd name="connsiteX720" fmla="*/ 3580397 w 6637922"/>
                <a:gd name="connsiteY720" fmla="*/ 954084 h 7045690"/>
                <a:gd name="connsiteX721" fmla="*/ 3558172 w 6637922"/>
                <a:gd name="connsiteY721" fmla="*/ 979484 h 7045690"/>
                <a:gd name="connsiteX722" fmla="*/ 3580397 w 6637922"/>
                <a:gd name="connsiteY722" fmla="*/ 954084 h 7045690"/>
                <a:gd name="connsiteX723" fmla="*/ 1030873 w 6637922"/>
                <a:gd name="connsiteY723" fmla="*/ 912809 h 7045690"/>
                <a:gd name="connsiteX724" fmla="*/ 989400 w 6637922"/>
                <a:gd name="connsiteY724" fmla="*/ 949851 h 7045690"/>
                <a:gd name="connsiteX725" fmla="*/ 970548 w 6637922"/>
                <a:gd name="connsiteY725" fmla="*/ 920217 h 7045690"/>
                <a:gd name="connsiteX726" fmla="*/ 1030873 w 6637922"/>
                <a:gd name="connsiteY726" fmla="*/ 912809 h 7045690"/>
                <a:gd name="connsiteX727" fmla="*/ 5079150 w 6637922"/>
                <a:gd name="connsiteY727" fmla="*/ 908228 h 7045690"/>
                <a:gd name="connsiteX728" fmla="*/ 5079736 w 6637922"/>
                <a:gd name="connsiteY728" fmla="*/ 910097 h 7045690"/>
                <a:gd name="connsiteX729" fmla="*/ 5115708 w 6637922"/>
                <a:gd name="connsiteY729" fmla="*/ 1036553 h 7045690"/>
                <a:gd name="connsiteX730" fmla="*/ 5117204 w 6637922"/>
                <a:gd name="connsiteY730" fmla="*/ 1044618 h 7045690"/>
                <a:gd name="connsiteX731" fmla="*/ 5058375 w 6637922"/>
                <a:gd name="connsiteY731" fmla="*/ 1073700 h 7045690"/>
                <a:gd name="connsiteX732" fmla="*/ 5011664 w 6637922"/>
                <a:gd name="connsiteY732" fmla="*/ 1111488 h 7045690"/>
                <a:gd name="connsiteX733" fmla="*/ 5007908 w 6637922"/>
                <a:gd name="connsiteY733" fmla="*/ 972533 h 7045690"/>
                <a:gd name="connsiteX734" fmla="*/ 5053915 w 6637922"/>
                <a:gd name="connsiteY734" fmla="*/ 926997 h 7045690"/>
                <a:gd name="connsiteX735" fmla="*/ 4137187 w 6637922"/>
                <a:gd name="connsiteY735" fmla="*/ 903708 h 7045690"/>
                <a:gd name="connsiteX736" fmla="*/ 4163009 w 6637922"/>
                <a:gd name="connsiteY736" fmla="*/ 908245 h 7045690"/>
                <a:gd name="connsiteX737" fmla="*/ 4088397 w 6637922"/>
                <a:gd name="connsiteY737" fmla="*/ 923326 h 7045690"/>
                <a:gd name="connsiteX738" fmla="*/ 4137187 w 6637922"/>
                <a:gd name="connsiteY738" fmla="*/ 903708 h 7045690"/>
                <a:gd name="connsiteX739" fmla="*/ 5380334 w 6637922"/>
                <a:gd name="connsiteY739" fmla="*/ 902218 h 7045690"/>
                <a:gd name="connsiteX740" fmla="*/ 5380688 w 6637922"/>
                <a:gd name="connsiteY740" fmla="*/ 902436 h 7045690"/>
                <a:gd name="connsiteX741" fmla="*/ 5409767 w 6637922"/>
                <a:gd name="connsiteY741" fmla="*/ 919956 h 7045690"/>
                <a:gd name="connsiteX742" fmla="*/ 5406011 w 6637922"/>
                <a:gd name="connsiteY742" fmla="*/ 919956 h 7045690"/>
                <a:gd name="connsiteX743" fmla="*/ 5406011 w 6637922"/>
                <a:gd name="connsiteY743" fmla="*/ 923711 h 7045690"/>
                <a:gd name="connsiteX744" fmla="*/ 5398500 w 6637922"/>
                <a:gd name="connsiteY744" fmla="*/ 927467 h 7045690"/>
                <a:gd name="connsiteX745" fmla="*/ 5387233 w 6637922"/>
                <a:gd name="connsiteY745" fmla="*/ 934978 h 7045690"/>
                <a:gd name="connsiteX746" fmla="*/ 5380259 w 6637922"/>
                <a:gd name="connsiteY746" fmla="*/ 938912 h 7045690"/>
                <a:gd name="connsiteX747" fmla="*/ 5380573 w 6637922"/>
                <a:gd name="connsiteY747" fmla="*/ 904894 h 7045690"/>
                <a:gd name="connsiteX748" fmla="*/ 5380261 w 6637922"/>
                <a:gd name="connsiteY748" fmla="*/ 901397 h 7045690"/>
                <a:gd name="connsiteX749" fmla="*/ 5382147 w 6637922"/>
                <a:gd name="connsiteY749" fmla="*/ 902474 h 7045690"/>
                <a:gd name="connsiteX750" fmla="*/ 5425394 w 6637922"/>
                <a:gd name="connsiteY750" fmla="*/ 927982 h 7045690"/>
                <a:gd name="connsiteX751" fmla="*/ 5380280 w 6637922"/>
                <a:gd name="connsiteY751" fmla="*/ 901613 h 7045690"/>
                <a:gd name="connsiteX752" fmla="*/ 5368498 w 6637922"/>
                <a:gd name="connsiteY752" fmla="*/ 894929 h 7045690"/>
                <a:gd name="connsiteX753" fmla="*/ 5369377 w 6637922"/>
                <a:gd name="connsiteY753" fmla="*/ 895230 h 7045690"/>
                <a:gd name="connsiteX754" fmla="*/ 5379134 w 6637922"/>
                <a:gd name="connsiteY754" fmla="*/ 900943 h 7045690"/>
                <a:gd name="connsiteX755" fmla="*/ 5380280 w 6637922"/>
                <a:gd name="connsiteY755" fmla="*/ 901613 h 7045690"/>
                <a:gd name="connsiteX756" fmla="*/ 5380334 w 6637922"/>
                <a:gd name="connsiteY756" fmla="*/ 902218 h 7045690"/>
                <a:gd name="connsiteX757" fmla="*/ 1548404 w 6637922"/>
                <a:gd name="connsiteY757" fmla="*/ 866778 h 7045690"/>
                <a:gd name="connsiteX758" fmla="*/ 1529354 w 6637922"/>
                <a:gd name="connsiteY758" fmla="*/ 882653 h 7045690"/>
                <a:gd name="connsiteX759" fmla="*/ 1548404 w 6637922"/>
                <a:gd name="connsiteY759" fmla="*/ 866778 h 7045690"/>
                <a:gd name="connsiteX760" fmla="*/ 5180670 w 6637922"/>
                <a:gd name="connsiteY760" fmla="*/ 833578 h 7045690"/>
                <a:gd name="connsiteX761" fmla="*/ 5180670 w 6637922"/>
                <a:gd name="connsiteY761" fmla="*/ 950000 h 7045690"/>
                <a:gd name="connsiteX762" fmla="*/ 5128090 w 6637922"/>
                <a:gd name="connsiteY762" fmla="*/ 889911 h 7045690"/>
                <a:gd name="connsiteX763" fmla="*/ 5087130 w 6637922"/>
                <a:gd name="connsiteY763" fmla="*/ 902293 h 7045690"/>
                <a:gd name="connsiteX764" fmla="*/ 5079150 w 6637922"/>
                <a:gd name="connsiteY764" fmla="*/ 908228 h 7045690"/>
                <a:gd name="connsiteX765" fmla="*/ 5071205 w 6637922"/>
                <a:gd name="connsiteY765" fmla="*/ 882876 h 7045690"/>
                <a:gd name="connsiteX766" fmla="*/ 5119735 w 6637922"/>
                <a:gd name="connsiteY766" fmla="*/ 858048 h 7045690"/>
                <a:gd name="connsiteX767" fmla="*/ 5180670 w 6637922"/>
                <a:gd name="connsiteY767" fmla="*/ 833578 h 7045690"/>
                <a:gd name="connsiteX768" fmla="*/ 2079803 w 6637922"/>
                <a:gd name="connsiteY768" fmla="*/ 794023 h 7045690"/>
                <a:gd name="connsiteX769" fmla="*/ 2081940 w 6637922"/>
                <a:gd name="connsiteY769" fmla="*/ 855665 h 7045690"/>
                <a:gd name="connsiteX770" fmla="*/ 2032588 w 6637922"/>
                <a:gd name="connsiteY770" fmla="*/ 810707 h 7045690"/>
                <a:gd name="connsiteX771" fmla="*/ 2079803 w 6637922"/>
                <a:gd name="connsiteY771" fmla="*/ 794023 h 7045690"/>
                <a:gd name="connsiteX772" fmla="*/ 5165612 w 6637922"/>
                <a:gd name="connsiteY772" fmla="*/ 775809 h 7045690"/>
                <a:gd name="connsiteX773" fmla="*/ 5194398 w 6637922"/>
                <a:gd name="connsiteY773" fmla="*/ 792694 h 7045690"/>
                <a:gd name="connsiteX774" fmla="*/ 5259732 w 6637922"/>
                <a:gd name="connsiteY774" fmla="*/ 831003 h 7045690"/>
                <a:gd name="connsiteX775" fmla="*/ 5263104 w 6637922"/>
                <a:gd name="connsiteY775" fmla="*/ 832978 h 7045690"/>
                <a:gd name="connsiteX776" fmla="*/ 5228380 w 6637922"/>
                <a:gd name="connsiteY776" fmla="*/ 828514 h 7045690"/>
                <a:gd name="connsiteX777" fmla="*/ 5120493 w 6637922"/>
                <a:gd name="connsiteY777" fmla="*/ 818482 h 7045690"/>
                <a:gd name="connsiteX778" fmla="*/ 5161803 w 6637922"/>
                <a:gd name="connsiteY778" fmla="*/ 779412 h 7045690"/>
                <a:gd name="connsiteX779" fmla="*/ 5356594 w 6637922"/>
                <a:gd name="connsiteY779" fmla="*/ 754827 h 7045690"/>
                <a:gd name="connsiteX780" fmla="*/ 5373404 w 6637922"/>
                <a:gd name="connsiteY780" fmla="*/ 824583 h 7045690"/>
                <a:gd name="connsiteX781" fmla="*/ 5380261 w 6637922"/>
                <a:gd name="connsiteY781" fmla="*/ 901397 h 7045690"/>
                <a:gd name="connsiteX782" fmla="*/ 5369578 w 6637922"/>
                <a:gd name="connsiteY782" fmla="*/ 895299 h 7045690"/>
                <a:gd name="connsiteX783" fmla="*/ 5369377 w 6637922"/>
                <a:gd name="connsiteY783" fmla="*/ 895230 h 7045690"/>
                <a:gd name="connsiteX784" fmla="*/ 5313812 w 6637922"/>
                <a:gd name="connsiteY784" fmla="*/ 862695 h 7045690"/>
                <a:gd name="connsiteX785" fmla="*/ 5263104 w 6637922"/>
                <a:gd name="connsiteY785" fmla="*/ 832978 h 7045690"/>
                <a:gd name="connsiteX786" fmla="*/ 5267162 w 6637922"/>
                <a:gd name="connsiteY786" fmla="*/ 833500 h 7045690"/>
                <a:gd name="connsiteX787" fmla="*/ 5334856 w 6637922"/>
                <a:gd name="connsiteY787" fmla="*/ 773428 h 7045690"/>
                <a:gd name="connsiteX788" fmla="*/ 5345962 w 6637922"/>
                <a:gd name="connsiteY788" fmla="*/ 763925 h 7045690"/>
                <a:gd name="connsiteX789" fmla="*/ 5352092 w 6637922"/>
                <a:gd name="connsiteY789" fmla="*/ 739448 h 7045690"/>
                <a:gd name="connsiteX790" fmla="*/ 5360293 w 6637922"/>
                <a:gd name="connsiteY790" fmla="*/ 744251 h 7045690"/>
                <a:gd name="connsiteX791" fmla="*/ 5364942 w 6637922"/>
                <a:gd name="connsiteY791" fmla="*/ 747147 h 7045690"/>
                <a:gd name="connsiteX792" fmla="*/ 5361181 w 6637922"/>
                <a:gd name="connsiteY792" fmla="*/ 750902 h 7045690"/>
                <a:gd name="connsiteX793" fmla="*/ 5356594 w 6637922"/>
                <a:gd name="connsiteY793" fmla="*/ 754827 h 7045690"/>
                <a:gd name="connsiteX794" fmla="*/ 5353542 w 6637922"/>
                <a:gd name="connsiteY794" fmla="*/ 742161 h 7045690"/>
                <a:gd name="connsiteX795" fmla="*/ 5304770 w 6637922"/>
                <a:gd name="connsiteY795" fmla="*/ 683321 h 7045690"/>
                <a:gd name="connsiteX796" fmla="*/ 5312432 w 6637922"/>
                <a:gd name="connsiteY796" fmla="*/ 683321 h 7045690"/>
                <a:gd name="connsiteX797" fmla="*/ 5312137 w 6637922"/>
                <a:gd name="connsiteY797" fmla="*/ 684240 h 7045690"/>
                <a:gd name="connsiteX798" fmla="*/ 5340370 w 6637922"/>
                <a:gd name="connsiteY798" fmla="*/ 680569 h 7045690"/>
                <a:gd name="connsiteX799" fmla="*/ 5347093 w 6637922"/>
                <a:gd name="connsiteY799" fmla="*/ 684568 h 7045690"/>
                <a:gd name="connsiteX800" fmla="*/ 5349899 w 6637922"/>
                <a:gd name="connsiteY800" fmla="*/ 687076 h 7045690"/>
                <a:gd name="connsiteX801" fmla="*/ 5346138 w 6637922"/>
                <a:gd name="connsiteY801" fmla="*/ 687076 h 7045690"/>
                <a:gd name="connsiteX802" fmla="*/ 5342378 w 6637922"/>
                <a:gd name="connsiteY802" fmla="*/ 687076 h 7045690"/>
                <a:gd name="connsiteX803" fmla="*/ 5334856 w 6637922"/>
                <a:gd name="connsiteY803" fmla="*/ 687076 h 7045690"/>
                <a:gd name="connsiteX804" fmla="*/ 5331095 w 6637922"/>
                <a:gd name="connsiteY804" fmla="*/ 686606 h 7045690"/>
                <a:gd name="connsiteX805" fmla="*/ 5323313 w 6637922"/>
                <a:gd name="connsiteY805" fmla="*/ 685635 h 7045690"/>
                <a:gd name="connsiteX806" fmla="*/ 5322076 w 6637922"/>
                <a:gd name="connsiteY806" fmla="*/ 683321 h 7045690"/>
                <a:gd name="connsiteX807" fmla="*/ 5323574 w 6637922"/>
                <a:gd name="connsiteY807" fmla="*/ 683321 h 7045690"/>
                <a:gd name="connsiteX808" fmla="*/ 5334856 w 6637922"/>
                <a:gd name="connsiteY808" fmla="*/ 683321 h 7045690"/>
                <a:gd name="connsiteX809" fmla="*/ 5335796 w 6637922"/>
                <a:gd name="connsiteY809" fmla="*/ 682852 h 7045690"/>
                <a:gd name="connsiteX810" fmla="*/ 5316052 w 6637922"/>
                <a:gd name="connsiteY810" fmla="*/ 672058 h 7045690"/>
                <a:gd name="connsiteX811" fmla="*/ 5322076 w 6637922"/>
                <a:gd name="connsiteY811" fmla="*/ 683321 h 7045690"/>
                <a:gd name="connsiteX812" fmla="*/ 5312432 w 6637922"/>
                <a:gd name="connsiteY812" fmla="*/ 683321 h 7045690"/>
                <a:gd name="connsiteX813" fmla="*/ 5244277 w 6637922"/>
                <a:gd name="connsiteY813" fmla="*/ 659043 h 7045690"/>
                <a:gd name="connsiteX814" fmla="*/ 5308487 w 6637922"/>
                <a:gd name="connsiteY814" fmla="*/ 695596 h 7045690"/>
                <a:gd name="connsiteX815" fmla="*/ 5312137 w 6637922"/>
                <a:gd name="connsiteY815" fmla="*/ 684240 h 7045690"/>
                <a:gd name="connsiteX816" fmla="*/ 5322164 w 6637922"/>
                <a:gd name="connsiteY816" fmla="*/ 685492 h 7045690"/>
                <a:gd name="connsiteX817" fmla="*/ 5323313 w 6637922"/>
                <a:gd name="connsiteY817" fmla="*/ 685635 h 7045690"/>
                <a:gd name="connsiteX818" fmla="*/ 5352092 w 6637922"/>
                <a:gd name="connsiteY818" fmla="*/ 739448 h 7045690"/>
                <a:gd name="connsiteX819" fmla="*/ 5342573 w 6637922"/>
                <a:gd name="connsiteY819" fmla="*/ 733874 h 7045690"/>
                <a:gd name="connsiteX820" fmla="*/ 5334896 w 6637922"/>
                <a:gd name="connsiteY820" fmla="*/ 729393 h 7045690"/>
                <a:gd name="connsiteX821" fmla="*/ 5322081 w 6637922"/>
                <a:gd name="connsiteY821" fmla="*/ 738630 h 7045690"/>
                <a:gd name="connsiteX822" fmla="*/ 5294069 w 6637922"/>
                <a:gd name="connsiteY822" fmla="*/ 758821 h 7045690"/>
                <a:gd name="connsiteX823" fmla="*/ 5324993 w 6637922"/>
                <a:gd name="connsiteY823" fmla="*/ 728261 h 7045690"/>
                <a:gd name="connsiteX824" fmla="*/ 5330575 w 6637922"/>
                <a:gd name="connsiteY824" fmla="*/ 726871 h 7045690"/>
                <a:gd name="connsiteX825" fmla="*/ 5317169 w 6637922"/>
                <a:gd name="connsiteY825" fmla="*/ 719047 h 7045690"/>
                <a:gd name="connsiteX826" fmla="*/ 5266604 w 6637922"/>
                <a:gd name="connsiteY826" fmla="*/ 689616 h 7045690"/>
                <a:gd name="connsiteX827" fmla="*/ 5263754 w 6637922"/>
                <a:gd name="connsiteY827" fmla="*/ 678452 h 7045690"/>
                <a:gd name="connsiteX828" fmla="*/ 5233316 w 6637922"/>
                <a:gd name="connsiteY828" fmla="*/ 660794 h 7045690"/>
                <a:gd name="connsiteX829" fmla="*/ 5244277 w 6637922"/>
                <a:gd name="connsiteY829" fmla="*/ 659043 h 7045690"/>
                <a:gd name="connsiteX830" fmla="*/ 5203071 w 6637922"/>
                <a:gd name="connsiteY830" fmla="*/ 652713 h 7045690"/>
                <a:gd name="connsiteX831" fmla="*/ 5251040 w 6637922"/>
                <a:gd name="connsiteY831" fmla="*/ 680557 h 7045690"/>
                <a:gd name="connsiteX832" fmla="*/ 5266604 w 6637922"/>
                <a:gd name="connsiteY832" fmla="*/ 689616 h 7045690"/>
                <a:gd name="connsiteX833" fmla="*/ 5273744 w 6637922"/>
                <a:gd name="connsiteY833" fmla="*/ 717581 h 7045690"/>
                <a:gd name="connsiteX834" fmla="*/ 5252119 w 6637922"/>
                <a:gd name="connsiteY834" fmla="*/ 777183 h 7045690"/>
                <a:gd name="connsiteX835" fmla="*/ 5242584 w 6637922"/>
                <a:gd name="connsiteY835" fmla="*/ 757814 h 7045690"/>
                <a:gd name="connsiteX836" fmla="*/ 5249123 w 6637922"/>
                <a:gd name="connsiteY836" fmla="*/ 746208 h 7045690"/>
                <a:gd name="connsiteX837" fmla="*/ 5263402 w 6637922"/>
                <a:gd name="connsiteY837" fmla="*/ 720866 h 7045690"/>
                <a:gd name="connsiteX838" fmla="*/ 5226330 w 6637922"/>
                <a:gd name="connsiteY838" fmla="*/ 718479 h 7045690"/>
                <a:gd name="connsiteX839" fmla="*/ 5203230 w 6637922"/>
                <a:gd name="connsiteY839" fmla="*/ 653285 h 7045690"/>
                <a:gd name="connsiteX840" fmla="*/ 5173955 w 6637922"/>
                <a:gd name="connsiteY840" fmla="*/ 635821 h 7045690"/>
                <a:gd name="connsiteX841" fmla="*/ 5176904 w 6637922"/>
                <a:gd name="connsiteY841" fmla="*/ 637526 h 7045690"/>
                <a:gd name="connsiteX842" fmla="*/ 5176904 w 6637922"/>
                <a:gd name="connsiteY842" fmla="*/ 639206 h 7045690"/>
                <a:gd name="connsiteX843" fmla="*/ 5176904 w 6637922"/>
                <a:gd name="connsiteY843" fmla="*/ 664549 h 7045690"/>
                <a:gd name="connsiteX844" fmla="*/ 5157630 w 6637922"/>
                <a:gd name="connsiteY844" fmla="*/ 648592 h 7045690"/>
                <a:gd name="connsiteX845" fmla="*/ 5153531 w 6637922"/>
                <a:gd name="connsiteY845" fmla="*/ 644587 h 7045690"/>
                <a:gd name="connsiteX846" fmla="*/ 5155750 w 6637922"/>
                <a:gd name="connsiteY846" fmla="*/ 643899 h 7045690"/>
                <a:gd name="connsiteX847" fmla="*/ 5195687 w 6637922"/>
                <a:gd name="connsiteY847" fmla="*/ 626179 h 7045690"/>
                <a:gd name="connsiteX848" fmla="*/ 5203071 w 6637922"/>
                <a:gd name="connsiteY848" fmla="*/ 652713 h 7045690"/>
                <a:gd name="connsiteX849" fmla="*/ 5177374 w 6637922"/>
                <a:gd name="connsiteY849" fmla="*/ 637798 h 7045690"/>
                <a:gd name="connsiteX850" fmla="*/ 5176904 w 6637922"/>
                <a:gd name="connsiteY850" fmla="*/ 637526 h 7045690"/>
                <a:gd name="connsiteX851" fmla="*/ 5176904 w 6637922"/>
                <a:gd name="connsiteY851" fmla="*/ 634513 h 7045690"/>
                <a:gd name="connsiteX852" fmla="*/ 5229814 w 6637922"/>
                <a:gd name="connsiteY852" fmla="*/ 611037 h 7045690"/>
                <a:gd name="connsiteX853" fmla="*/ 5259391 w 6637922"/>
                <a:gd name="connsiteY853" fmla="*/ 628273 h 7045690"/>
                <a:gd name="connsiteX854" fmla="*/ 5346138 w 6637922"/>
                <a:gd name="connsiteY854" fmla="*/ 679567 h 7045690"/>
                <a:gd name="connsiteX855" fmla="*/ 5342378 w 6637922"/>
                <a:gd name="connsiteY855" fmla="*/ 679567 h 7045690"/>
                <a:gd name="connsiteX856" fmla="*/ 5340370 w 6637922"/>
                <a:gd name="connsiteY856" fmla="*/ 680569 h 7045690"/>
                <a:gd name="connsiteX857" fmla="*/ 5317580 w 6637922"/>
                <a:gd name="connsiteY857" fmla="*/ 667013 h 7045690"/>
                <a:gd name="connsiteX858" fmla="*/ 5272025 w 6637922"/>
                <a:gd name="connsiteY858" fmla="*/ 640482 h 7045690"/>
                <a:gd name="connsiteX859" fmla="*/ 5224870 w 6637922"/>
                <a:gd name="connsiteY859" fmla="*/ 613230 h 7045690"/>
                <a:gd name="connsiteX860" fmla="*/ 5185831 w 6637922"/>
                <a:gd name="connsiteY860" fmla="*/ 590755 h 7045690"/>
                <a:gd name="connsiteX861" fmla="*/ 5221093 w 6637922"/>
                <a:gd name="connsiteY861" fmla="*/ 611048 h 7045690"/>
                <a:gd name="connsiteX862" fmla="*/ 5224870 w 6637922"/>
                <a:gd name="connsiteY862" fmla="*/ 613230 h 7045690"/>
                <a:gd name="connsiteX863" fmla="*/ 5195687 w 6637922"/>
                <a:gd name="connsiteY863" fmla="*/ 626179 h 7045690"/>
                <a:gd name="connsiteX864" fmla="*/ 4925009 w 6637922"/>
                <a:gd name="connsiteY864" fmla="*/ 585784 h 7045690"/>
                <a:gd name="connsiteX865" fmla="*/ 4594479 w 6637922"/>
                <a:gd name="connsiteY865" fmla="*/ 653356 h 7045690"/>
                <a:gd name="connsiteX866" fmla="*/ 4605747 w 6637922"/>
                <a:gd name="connsiteY866" fmla="*/ 627078 h 7045690"/>
                <a:gd name="connsiteX867" fmla="*/ 4290240 w 6637922"/>
                <a:gd name="connsiteY867" fmla="*/ 705911 h 7045690"/>
                <a:gd name="connsiteX868" fmla="*/ 4256436 w 6637922"/>
                <a:gd name="connsiteY868" fmla="*/ 653356 h 7045690"/>
                <a:gd name="connsiteX869" fmla="*/ 4177559 w 6637922"/>
                <a:gd name="connsiteY869" fmla="*/ 717173 h 7045690"/>
                <a:gd name="connsiteX870" fmla="*/ 4188827 w 6637922"/>
                <a:gd name="connsiteY870" fmla="*/ 687141 h 7045690"/>
                <a:gd name="connsiteX871" fmla="*/ 4042342 w 6637922"/>
                <a:gd name="connsiteY871" fmla="*/ 739697 h 7045690"/>
                <a:gd name="connsiteX872" fmla="*/ 4046098 w 6637922"/>
                <a:gd name="connsiteY872" fmla="*/ 728435 h 7045690"/>
                <a:gd name="connsiteX873" fmla="*/ 3903369 w 6637922"/>
                <a:gd name="connsiteY873" fmla="*/ 886102 h 7045690"/>
                <a:gd name="connsiteX874" fmla="*/ 3895857 w 6637922"/>
                <a:gd name="connsiteY874" fmla="*/ 934904 h 7045690"/>
                <a:gd name="connsiteX875" fmla="*/ 3868157 w 6637922"/>
                <a:gd name="connsiteY875" fmla="*/ 951796 h 7045690"/>
                <a:gd name="connsiteX876" fmla="*/ 3843905 w 6637922"/>
                <a:gd name="connsiteY876" fmla="*/ 957284 h 7045690"/>
                <a:gd name="connsiteX877" fmla="*/ 3842024 w 6637922"/>
                <a:gd name="connsiteY877" fmla="*/ 960054 h 7045690"/>
                <a:gd name="connsiteX878" fmla="*/ 3828738 w 6637922"/>
                <a:gd name="connsiteY878" fmla="*/ 979622 h 7045690"/>
                <a:gd name="connsiteX879" fmla="*/ 3809757 w 6637922"/>
                <a:gd name="connsiteY879" fmla="*/ 1013166 h 7045690"/>
                <a:gd name="connsiteX880" fmla="*/ 3798368 w 6637922"/>
                <a:gd name="connsiteY880" fmla="*/ 1013166 h 7045690"/>
                <a:gd name="connsiteX881" fmla="*/ 3771795 w 6637922"/>
                <a:gd name="connsiteY881" fmla="*/ 1016893 h 7045690"/>
                <a:gd name="connsiteX882" fmla="*/ 3824941 w 6637922"/>
                <a:gd name="connsiteY882" fmla="*/ 979622 h 7045690"/>
                <a:gd name="connsiteX883" fmla="*/ 3832949 w 6637922"/>
                <a:gd name="connsiteY883" fmla="*/ 970187 h 7045690"/>
                <a:gd name="connsiteX884" fmla="*/ 3843900 w 6637922"/>
                <a:gd name="connsiteY884" fmla="*/ 957285 h 7045690"/>
                <a:gd name="connsiteX885" fmla="*/ 3843273 w 6637922"/>
                <a:gd name="connsiteY885" fmla="*/ 957427 h 7045690"/>
                <a:gd name="connsiteX886" fmla="*/ 3723080 w 6637922"/>
                <a:gd name="connsiteY886" fmla="*/ 934904 h 7045690"/>
                <a:gd name="connsiteX887" fmla="*/ 3858297 w 6637922"/>
                <a:gd name="connsiteY887" fmla="*/ 893610 h 7045690"/>
                <a:gd name="connsiteX888" fmla="*/ 3764396 w 6637922"/>
                <a:gd name="connsiteY888" fmla="*/ 811022 h 7045690"/>
                <a:gd name="connsiteX889" fmla="*/ 3760640 w 6637922"/>
                <a:gd name="connsiteY889" fmla="*/ 777237 h 7045690"/>
                <a:gd name="connsiteX890" fmla="*/ 3715568 w 6637922"/>
                <a:gd name="connsiteY890" fmla="*/ 844808 h 7045690"/>
                <a:gd name="connsiteX891" fmla="*/ 3170945 w 6637922"/>
                <a:gd name="connsiteY891" fmla="*/ 972443 h 7045690"/>
                <a:gd name="connsiteX892" fmla="*/ 3197237 w 6637922"/>
                <a:gd name="connsiteY892" fmla="*/ 897364 h 7045690"/>
                <a:gd name="connsiteX893" fmla="*/ 3001922 w 6637922"/>
                <a:gd name="connsiteY893" fmla="*/ 1002475 h 7045690"/>
                <a:gd name="connsiteX894" fmla="*/ 3077044 w 6637922"/>
                <a:gd name="connsiteY894" fmla="*/ 938657 h 7045690"/>
                <a:gd name="connsiteX895" fmla="*/ 2596271 w 6637922"/>
                <a:gd name="connsiteY895" fmla="*/ 1148880 h 7045690"/>
                <a:gd name="connsiteX896" fmla="*/ 2577492 w 6637922"/>
                <a:gd name="connsiteY896" fmla="*/ 1103832 h 7045690"/>
                <a:gd name="connsiteX897" fmla="*/ 2472322 w 6637922"/>
                <a:gd name="connsiteY897" fmla="*/ 1152634 h 7045690"/>
                <a:gd name="connsiteX898" fmla="*/ 2900511 w 6637922"/>
                <a:gd name="connsiteY898" fmla="*/ 1231467 h 7045690"/>
                <a:gd name="connsiteX899" fmla="*/ 2881730 w 6637922"/>
                <a:gd name="connsiteY899" fmla="*/ 1242729 h 7045690"/>
                <a:gd name="connsiteX900" fmla="*/ 3298649 w 6637922"/>
                <a:gd name="connsiteY900" fmla="*/ 1118848 h 7045690"/>
                <a:gd name="connsiteX901" fmla="*/ 3170945 w 6637922"/>
                <a:gd name="connsiteY901" fmla="*/ 1287777 h 7045690"/>
                <a:gd name="connsiteX902" fmla="*/ 3249821 w 6637922"/>
                <a:gd name="connsiteY902" fmla="*/ 1235221 h 7045690"/>
                <a:gd name="connsiteX903" fmla="*/ 3377525 w 6637922"/>
                <a:gd name="connsiteY903" fmla="*/ 1235221 h 7045690"/>
                <a:gd name="connsiteX904" fmla="*/ 3343721 w 6637922"/>
                <a:gd name="connsiteY904" fmla="*/ 1317809 h 7045690"/>
                <a:gd name="connsiteX905" fmla="*/ 3208505 w 6637922"/>
                <a:gd name="connsiteY905" fmla="*/ 1340333 h 7045690"/>
                <a:gd name="connsiteX906" fmla="*/ 2983143 w 6637922"/>
                <a:gd name="connsiteY906" fmla="*/ 1329071 h 7045690"/>
                <a:gd name="connsiteX907" fmla="*/ 3114604 w 6637922"/>
                <a:gd name="connsiteY907" fmla="*/ 1404150 h 7045690"/>
                <a:gd name="connsiteX908" fmla="*/ 3257332 w 6637922"/>
                <a:gd name="connsiteY908" fmla="*/ 1362856 h 7045690"/>
                <a:gd name="connsiteX909" fmla="*/ 3216016 w 6637922"/>
                <a:gd name="connsiteY909" fmla="*/ 1479230 h 7045690"/>
                <a:gd name="connsiteX910" fmla="*/ 3324941 w 6637922"/>
                <a:gd name="connsiteY910" fmla="*/ 1430428 h 7045690"/>
                <a:gd name="connsiteX911" fmla="*/ 3276113 w 6637922"/>
                <a:gd name="connsiteY911" fmla="*/ 1543047 h 7045690"/>
                <a:gd name="connsiteX912" fmla="*/ 3437622 w 6637922"/>
                <a:gd name="connsiteY912" fmla="*/ 1452952 h 7045690"/>
                <a:gd name="connsiteX913" fmla="*/ 3445134 w 6637922"/>
                <a:gd name="connsiteY913" fmla="*/ 1467968 h 7045690"/>
                <a:gd name="connsiteX914" fmla="*/ 3576595 w 6637922"/>
                <a:gd name="connsiteY914" fmla="*/ 1389134 h 7045690"/>
                <a:gd name="connsiteX915" fmla="*/ 3508986 w 6637922"/>
                <a:gd name="connsiteY915" fmla="*/ 1366610 h 7045690"/>
                <a:gd name="connsiteX916" fmla="*/ 3418841 w 6637922"/>
                <a:gd name="connsiteY916" fmla="*/ 1445444 h 7045690"/>
                <a:gd name="connsiteX917" fmla="*/ 3437622 w 6637922"/>
                <a:gd name="connsiteY917" fmla="*/ 1374118 h 7045690"/>
                <a:gd name="connsiteX918" fmla="*/ 3302406 w 6637922"/>
                <a:gd name="connsiteY918" fmla="*/ 1362856 h 7045690"/>
                <a:gd name="connsiteX919" fmla="*/ 3388793 w 6637922"/>
                <a:gd name="connsiteY919" fmla="*/ 1351594 h 7045690"/>
                <a:gd name="connsiteX920" fmla="*/ 3430110 w 6637922"/>
                <a:gd name="connsiteY920" fmla="*/ 1250237 h 7045690"/>
                <a:gd name="connsiteX921" fmla="*/ 3584107 w 6637922"/>
                <a:gd name="connsiteY921" fmla="*/ 1201436 h 7045690"/>
                <a:gd name="connsiteX922" fmla="*/ 3636691 w 6637922"/>
                <a:gd name="connsiteY922" fmla="*/ 1118848 h 7045690"/>
                <a:gd name="connsiteX923" fmla="*/ 4001026 w 6637922"/>
                <a:gd name="connsiteY923" fmla="*/ 1073801 h 7045690"/>
                <a:gd name="connsiteX924" fmla="*/ 4057366 w 6637922"/>
                <a:gd name="connsiteY924" fmla="*/ 1024999 h 7045690"/>
                <a:gd name="connsiteX925" fmla="*/ 3963466 w 6637922"/>
                <a:gd name="connsiteY925" fmla="*/ 1013737 h 7045690"/>
                <a:gd name="connsiteX926" fmla="*/ 4064879 w 6637922"/>
                <a:gd name="connsiteY926" fmla="*/ 972443 h 7045690"/>
                <a:gd name="connsiteX927" fmla="*/ 4061122 w 6637922"/>
                <a:gd name="connsiteY927" fmla="*/ 994967 h 7045690"/>
                <a:gd name="connsiteX928" fmla="*/ 4155023 w 6637922"/>
                <a:gd name="connsiteY928" fmla="*/ 938657 h 7045690"/>
                <a:gd name="connsiteX929" fmla="*/ 4083659 w 6637922"/>
                <a:gd name="connsiteY929" fmla="*/ 1036261 h 7045690"/>
                <a:gd name="connsiteX930" fmla="*/ 4188827 w 6637922"/>
                <a:gd name="connsiteY930" fmla="*/ 1028753 h 7045690"/>
                <a:gd name="connsiteX931" fmla="*/ 4177559 w 6637922"/>
                <a:gd name="connsiteY931" fmla="*/ 1051277 h 7045690"/>
                <a:gd name="connsiteX932" fmla="*/ 4278972 w 6637922"/>
                <a:gd name="connsiteY932" fmla="*/ 946165 h 7045690"/>
                <a:gd name="connsiteX933" fmla="*/ 4158779 w 6637922"/>
                <a:gd name="connsiteY933" fmla="*/ 852316 h 7045690"/>
                <a:gd name="connsiteX934" fmla="*/ 4444237 w 6637922"/>
                <a:gd name="connsiteY934" fmla="*/ 747205 h 7045690"/>
                <a:gd name="connsiteX935" fmla="*/ 4417945 w 6637922"/>
                <a:gd name="connsiteY935" fmla="*/ 811022 h 7045690"/>
                <a:gd name="connsiteX936" fmla="*/ 4526870 w 6637922"/>
                <a:gd name="connsiteY936" fmla="*/ 822284 h 7045690"/>
                <a:gd name="connsiteX937" fmla="*/ 4703403 w 6637922"/>
                <a:gd name="connsiteY937" fmla="*/ 687141 h 7045690"/>
                <a:gd name="connsiteX938" fmla="*/ 4680867 w 6637922"/>
                <a:gd name="connsiteY938" fmla="*/ 732189 h 7045690"/>
                <a:gd name="connsiteX939" fmla="*/ 4827352 w 6637922"/>
                <a:gd name="connsiteY939" fmla="*/ 728435 h 7045690"/>
                <a:gd name="connsiteX940" fmla="*/ 4894961 w 6637922"/>
                <a:gd name="connsiteY940" fmla="*/ 679633 h 7045690"/>
                <a:gd name="connsiteX941" fmla="*/ 4925009 w 6637922"/>
                <a:gd name="connsiteY941" fmla="*/ 597046 h 7045690"/>
                <a:gd name="connsiteX942" fmla="*/ 4925009 w 6637922"/>
                <a:gd name="connsiteY942" fmla="*/ 585784 h 7045690"/>
                <a:gd name="connsiteX943" fmla="*/ 2309402 w 6637922"/>
                <a:gd name="connsiteY943" fmla="*/ 581082 h 7045690"/>
                <a:gd name="connsiteX944" fmla="*/ 2323103 w 6637922"/>
                <a:gd name="connsiteY944" fmla="*/ 596325 h 7045690"/>
                <a:gd name="connsiteX945" fmla="*/ 2262625 w 6637922"/>
                <a:gd name="connsiteY945" fmla="*/ 600078 h 7045690"/>
                <a:gd name="connsiteX946" fmla="*/ 2309402 w 6637922"/>
                <a:gd name="connsiteY946" fmla="*/ 581082 h 7045690"/>
                <a:gd name="connsiteX947" fmla="*/ 2642192 w 6637922"/>
                <a:gd name="connsiteY947" fmla="*/ 514353 h 7045690"/>
                <a:gd name="connsiteX948" fmla="*/ 2529554 w 6637922"/>
                <a:gd name="connsiteY948" fmla="*/ 608016 h 7045690"/>
                <a:gd name="connsiteX949" fmla="*/ 2405653 w 6637922"/>
                <a:gd name="connsiteY949" fmla="*/ 581790 h 7045690"/>
                <a:gd name="connsiteX950" fmla="*/ 2642192 w 6637922"/>
                <a:gd name="connsiteY950" fmla="*/ 514353 h 7045690"/>
                <a:gd name="connsiteX951" fmla="*/ 2664627 w 6637922"/>
                <a:gd name="connsiteY951" fmla="*/ 506875 h 7045690"/>
                <a:gd name="connsiteX952" fmla="*/ 2642192 w 6637922"/>
                <a:gd name="connsiteY952" fmla="*/ 514354 h 7045690"/>
                <a:gd name="connsiteX953" fmla="*/ 2661464 w 6637922"/>
                <a:gd name="connsiteY953" fmla="*/ 507929 h 7045690"/>
                <a:gd name="connsiteX954" fmla="*/ 2675527 w 6637922"/>
                <a:gd name="connsiteY954" fmla="*/ 503241 h 7045690"/>
                <a:gd name="connsiteX955" fmla="*/ 2664627 w 6637922"/>
                <a:gd name="connsiteY955" fmla="*/ 506875 h 7045690"/>
                <a:gd name="connsiteX956" fmla="*/ 2671359 w 6637922"/>
                <a:gd name="connsiteY956" fmla="*/ 504630 h 7045690"/>
                <a:gd name="connsiteX957" fmla="*/ 2675527 w 6637922"/>
                <a:gd name="connsiteY957" fmla="*/ 503241 h 7045690"/>
                <a:gd name="connsiteX958" fmla="*/ 2773947 w 6637922"/>
                <a:gd name="connsiteY958" fmla="*/ 495296 h 7045690"/>
                <a:gd name="connsiteX959" fmla="*/ 2724737 w 6637922"/>
                <a:gd name="connsiteY959" fmla="*/ 528634 h 7045690"/>
                <a:gd name="connsiteX960" fmla="*/ 2773947 w 6637922"/>
                <a:gd name="connsiteY960" fmla="*/ 495296 h 7045690"/>
                <a:gd name="connsiteX961" fmla="*/ 5627596 w 6637922"/>
                <a:gd name="connsiteY961" fmla="*/ 469291 h 7045690"/>
                <a:gd name="connsiteX962" fmla="*/ 5634000 w 6637922"/>
                <a:gd name="connsiteY962" fmla="*/ 473516 h 7045690"/>
                <a:gd name="connsiteX963" fmla="*/ 5627596 w 6637922"/>
                <a:gd name="connsiteY963" fmla="*/ 469784 h 7045690"/>
                <a:gd name="connsiteX964" fmla="*/ 4418597 w 6637922"/>
                <a:gd name="connsiteY964" fmla="*/ 280988 h 7045690"/>
                <a:gd name="connsiteX965" fmla="*/ 4451934 w 6637922"/>
                <a:gd name="connsiteY965" fmla="*/ 292101 h 7045690"/>
                <a:gd name="connsiteX966" fmla="*/ 4418597 w 6637922"/>
                <a:gd name="connsiteY966" fmla="*/ 280988 h 7045690"/>
                <a:gd name="connsiteX967" fmla="*/ 4094748 w 6637922"/>
                <a:gd name="connsiteY967" fmla="*/ 280988 h 7045690"/>
                <a:gd name="connsiteX968" fmla="*/ 4102685 w 6637922"/>
                <a:gd name="connsiteY968" fmla="*/ 284163 h 7045690"/>
                <a:gd name="connsiteX969" fmla="*/ 4047123 w 6637922"/>
                <a:gd name="connsiteY969" fmla="*/ 327026 h 7045690"/>
                <a:gd name="connsiteX970" fmla="*/ 4039185 w 6637922"/>
                <a:gd name="connsiteY970" fmla="*/ 322264 h 7045690"/>
                <a:gd name="connsiteX971" fmla="*/ 5223608 w 6637922"/>
                <a:gd name="connsiteY971" fmla="*/ 233287 h 7045690"/>
                <a:gd name="connsiteX972" fmla="*/ 5229494 w 6637922"/>
                <a:gd name="connsiteY972" fmla="*/ 236448 h 7045690"/>
                <a:gd name="connsiteX973" fmla="*/ 5229494 w 6637922"/>
                <a:gd name="connsiteY973" fmla="*/ 236827 h 7045690"/>
                <a:gd name="connsiteX974" fmla="*/ 4440822 w 6637922"/>
                <a:gd name="connsiteY974" fmla="*/ 187325 h 7045690"/>
                <a:gd name="connsiteX975" fmla="*/ 4509084 w 6637922"/>
                <a:gd name="connsiteY975" fmla="*/ 187325 h 7045690"/>
                <a:gd name="connsiteX976" fmla="*/ 4497972 w 6637922"/>
                <a:gd name="connsiteY976" fmla="*/ 201613 h 7045690"/>
                <a:gd name="connsiteX977" fmla="*/ 5213659 w 6637922"/>
                <a:gd name="connsiteY977" fmla="*/ 175860 h 7045690"/>
                <a:gd name="connsiteX978" fmla="*/ 5214264 w 6637922"/>
                <a:gd name="connsiteY978" fmla="*/ 175860 h 7045690"/>
                <a:gd name="connsiteX979" fmla="*/ 5240777 w 6637922"/>
                <a:gd name="connsiteY979" fmla="*/ 191233 h 7045690"/>
                <a:gd name="connsiteX980" fmla="*/ 5244250 w 6637922"/>
                <a:gd name="connsiteY980" fmla="*/ 193280 h 7045690"/>
                <a:gd name="connsiteX981" fmla="*/ 5243821 w 6637922"/>
                <a:gd name="connsiteY981" fmla="*/ 193387 h 7045690"/>
                <a:gd name="connsiteX982" fmla="*/ 5176879 w 6637922"/>
                <a:gd name="connsiteY982" fmla="*/ 154386 h 7045690"/>
                <a:gd name="connsiteX983" fmla="*/ 5206509 w 6637922"/>
                <a:gd name="connsiteY983" fmla="*/ 171706 h 7045690"/>
                <a:gd name="connsiteX984" fmla="*/ 5213659 w 6637922"/>
                <a:gd name="connsiteY984" fmla="*/ 175860 h 7045690"/>
                <a:gd name="connsiteX985" fmla="*/ 5210942 w 6637922"/>
                <a:gd name="connsiteY985" fmla="*/ 175860 h 7045690"/>
                <a:gd name="connsiteX986" fmla="*/ 5203426 w 6637922"/>
                <a:gd name="connsiteY986" fmla="*/ 183364 h 7045690"/>
                <a:gd name="connsiteX987" fmla="*/ 5169608 w 6637922"/>
                <a:gd name="connsiteY987" fmla="*/ 205873 h 7045690"/>
                <a:gd name="connsiteX988" fmla="*/ 5090698 w 6637922"/>
                <a:gd name="connsiteY988" fmla="*/ 254644 h 7045690"/>
                <a:gd name="connsiteX989" fmla="*/ 5019303 w 6637922"/>
                <a:gd name="connsiteY989" fmla="*/ 205873 h 7045690"/>
                <a:gd name="connsiteX990" fmla="*/ 5156163 w 6637922"/>
                <a:gd name="connsiteY990" fmla="*/ 171054 h 7045690"/>
                <a:gd name="connsiteX991" fmla="*/ 5169421 w 6637922"/>
                <a:gd name="connsiteY991" fmla="*/ 149968 h 7045690"/>
                <a:gd name="connsiteX992" fmla="*/ 5176976 w 6637922"/>
                <a:gd name="connsiteY992" fmla="*/ 154281 h 7045690"/>
                <a:gd name="connsiteX993" fmla="*/ 5176995 w 6637922"/>
                <a:gd name="connsiteY993" fmla="*/ 154292 h 7045690"/>
                <a:gd name="connsiteX994" fmla="*/ 5176879 w 6637922"/>
                <a:gd name="connsiteY994" fmla="*/ 154386 h 7045690"/>
                <a:gd name="connsiteX995" fmla="*/ 5174305 w 6637922"/>
                <a:gd name="connsiteY995" fmla="*/ 152882 h 7045690"/>
                <a:gd name="connsiteX996" fmla="*/ 5169421 w 6637922"/>
                <a:gd name="connsiteY996" fmla="*/ 149968 h 7045690"/>
                <a:gd name="connsiteX997" fmla="*/ 5203426 w 6637922"/>
                <a:gd name="connsiteY997" fmla="*/ 134593 h 7045690"/>
                <a:gd name="connsiteX998" fmla="*/ 5232888 w 6637922"/>
                <a:gd name="connsiteY998" fmla="*/ 151330 h 7045690"/>
                <a:gd name="connsiteX999" fmla="*/ 5236717 w 6637922"/>
                <a:gd name="connsiteY999" fmla="*/ 153585 h 7045690"/>
                <a:gd name="connsiteX1000" fmla="*/ 5729493 w 6637922"/>
                <a:gd name="connsiteY1000" fmla="*/ 442224 h 7045690"/>
                <a:gd name="connsiteX1001" fmla="*/ 5733250 w 6637922"/>
                <a:gd name="connsiteY1001" fmla="*/ 445975 h 7045690"/>
                <a:gd name="connsiteX1002" fmla="*/ 5748281 w 6637922"/>
                <a:gd name="connsiteY1002" fmla="*/ 464733 h 7045690"/>
                <a:gd name="connsiteX1003" fmla="*/ 5770826 w 6637922"/>
                <a:gd name="connsiteY1003" fmla="*/ 506001 h 7045690"/>
                <a:gd name="connsiteX1004" fmla="*/ 5789615 w 6637922"/>
                <a:gd name="connsiteY1004" fmla="*/ 622300 h 7045690"/>
                <a:gd name="connsiteX1005" fmla="*/ 5706947 w 6637922"/>
                <a:gd name="connsiteY1005" fmla="*/ 472236 h 7045690"/>
                <a:gd name="connsiteX1006" fmla="*/ 5695674 w 6637922"/>
                <a:gd name="connsiteY1006" fmla="*/ 457230 h 7045690"/>
                <a:gd name="connsiteX1007" fmla="*/ 5691917 w 6637922"/>
                <a:gd name="connsiteY1007" fmla="*/ 453478 h 7045690"/>
                <a:gd name="connsiteX1008" fmla="*/ 5244291 w 6637922"/>
                <a:gd name="connsiteY1008" fmla="*/ 193270 h 7045690"/>
                <a:gd name="connsiteX1009" fmla="*/ 5240777 w 6637922"/>
                <a:gd name="connsiteY1009" fmla="*/ 191233 h 7045690"/>
                <a:gd name="connsiteX1010" fmla="*/ 5214699 w 6637922"/>
                <a:gd name="connsiteY1010" fmla="*/ 175860 h 7045690"/>
                <a:gd name="connsiteX1011" fmla="*/ 5214264 w 6637922"/>
                <a:gd name="connsiteY1011" fmla="*/ 175860 h 7045690"/>
                <a:gd name="connsiteX1012" fmla="*/ 5200693 w 6637922"/>
                <a:gd name="connsiteY1012" fmla="*/ 167992 h 7045690"/>
                <a:gd name="connsiteX1013" fmla="*/ 5176995 w 6637922"/>
                <a:gd name="connsiteY1013" fmla="*/ 154292 h 7045690"/>
                <a:gd name="connsiteX1014" fmla="*/ 5192154 w 6637922"/>
                <a:gd name="connsiteY1014" fmla="*/ 142096 h 7045690"/>
                <a:gd name="connsiteX1015" fmla="*/ 5199669 w 6637922"/>
                <a:gd name="connsiteY1015" fmla="*/ 138344 h 7045690"/>
                <a:gd name="connsiteX1016" fmla="*/ 5203426 w 6637922"/>
                <a:gd name="connsiteY1016" fmla="*/ 134593 h 7045690"/>
                <a:gd name="connsiteX1017" fmla="*/ 5155052 w 6637922"/>
                <a:gd name="connsiteY1017" fmla="*/ 105214 h 7045690"/>
                <a:gd name="connsiteX1018" fmla="*/ 5236787 w 6637922"/>
                <a:gd name="connsiteY1018" fmla="*/ 153545 h 7045690"/>
                <a:gd name="connsiteX1019" fmla="*/ 5232888 w 6637922"/>
                <a:gd name="connsiteY1019" fmla="*/ 151330 h 7045690"/>
                <a:gd name="connsiteX1020" fmla="*/ 5188946 w 6637922"/>
                <a:gd name="connsiteY1020" fmla="*/ 125445 h 7045690"/>
                <a:gd name="connsiteX1021" fmla="*/ 5155052 w 6637922"/>
                <a:gd name="connsiteY1021" fmla="*/ 105214 h 7045690"/>
                <a:gd name="connsiteX1022" fmla="*/ 4893360 w 6637922"/>
                <a:gd name="connsiteY1022" fmla="*/ 28016 h 7045690"/>
                <a:gd name="connsiteX1023" fmla="*/ 4974107 w 6637922"/>
                <a:gd name="connsiteY1023" fmla="*/ 29894 h 7045690"/>
                <a:gd name="connsiteX1024" fmla="*/ 4831391 w 6637922"/>
                <a:gd name="connsiteY1024" fmla="*/ 191382 h 7045690"/>
                <a:gd name="connsiteX1025" fmla="*/ 4857681 w 6637922"/>
                <a:gd name="connsiteY1025" fmla="*/ 180115 h 7045690"/>
                <a:gd name="connsiteX1026" fmla="*/ 4692431 w 6637922"/>
                <a:gd name="connsiteY1026" fmla="*/ 255226 h 7045690"/>
                <a:gd name="connsiteX1027" fmla="*/ 4752522 w 6637922"/>
                <a:gd name="connsiteY1027" fmla="*/ 307803 h 7045690"/>
                <a:gd name="connsiteX1028" fmla="*/ 4887726 w 6637922"/>
                <a:gd name="connsiteY1028" fmla="*/ 217670 h 7045690"/>
                <a:gd name="connsiteX1029" fmla="*/ 4895238 w 6637922"/>
                <a:gd name="connsiteY1029" fmla="*/ 300292 h 7045690"/>
                <a:gd name="connsiteX1030" fmla="*/ 5007908 w 6637922"/>
                <a:gd name="connsiteY1030" fmla="*/ 281515 h 7045690"/>
                <a:gd name="connsiteX1031" fmla="*/ 5000397 w 6637922"/>
                <a:gd name="connsiteY1031" fmla="*/ 285270 h 7045690"/>
                <a:gd name="connsiteX1032" fmla="*/ 5203204 w 6637922"/>
                <a:gd name="connsiteY1032" fmla="*/ 255226 h 7045690"/>
                <a:gd name="connsiteX1033" fmla="*/ 5204086 w 6637922"/>
                <a:gd name="connsiteY1033" fmla="*/ 254722 h 7045690"/>
                <a:gd name="connsiteX1034" fmla="*/ 5205015 w 6637922"/>
                <a:gd name="connsiteY1034" fmla="*/ 243743 h 7045690"/>
                <a:gd name="connsiteX1035" fmla="*/ 5166310 w 6637922"/>
                <a:gd name="connsiteY1035" fmla="*/ 221130 h 7045690"/>
                <a:gd name="connsiteX1036" fmla="*/ 5196060 w 6637922"/>
                <a:gd name="connsiteY1036" fmla="*/ 210362 h 7045690"/>
                <a:gd name="connsiteX1037" fmla="*/ 5214949 w 6637922"/>
                <a:gd name="connsiteY1037" fmla="*/ 226514 h 7045690"/>
                <a:gd name="connsiteX1038" fmla="*/ 5204408 w 6637922"/>
                <a:gd name="connsiteY1038" fmla="*/ 254538 h 7045690"/>
                <a:gd name="connsiteX1039" fmla="*/ 5229494 w 6637922"/>
                <a:gd name="connsiteY1039" fmla="*/ 240204 h 7045690"/>
                <a:gd name="connsiteX1040" fmla="*/ 5229494 w 6637922"/>
                <a:gd name="connsiteY1040" fmla="*/ 236827 h 7045690"/>
                <a:gd name="connsiteX1041" fmla="*/ 5236279 w 6637922"/>
                <a:gd name="connsiteY1041" fmla="*/ 240908 h 7045690"/>
                <a:gd name="connsiteX1042" fmla="*/ 5584381 w 6637922"/>
                <a:gd name="connsiteY1042" fmla="*/ 444594 h 7045690"/>
                <a:gd name="connsiteX1043" fmla="*/ 5627596 w 6637922"/>
                <a:gd name="connsiteY1043" fmla="*/ 469784 h 7045690"/>
                <a:gd name="connsiteX1044" fmla="*/ 5627596 w 6637922"/>
                <a:gd name="connsiteY1044" fmla="*/ 473047 h 7045690"/>
                <a:gd name="connsiteX1045" fmla="*/ 5631352 w 6637922"/>
                <a:gd name="connsiteY1045" fmla="*/ 476802 h 7045690"/>
                <a:gd name="connsiteX1046" fmla="*/ 5635108 w 6637922"/>
                <a:gd name="connsiteY1046" fmla="*/ 484314 h 7045690"/>
                <a:gd name="connsiteX1047" fmla="*/ 5642619 w 6637922"/>
                <a:gd name="connsiteY1047" fmla="*/ 503091 h 7045690"/>
                <a:gd name="connsiteX1048" fmla="*/ 5672665 w 6637922"/>
                <a:gd name="connsiteY1048" fmla="*/ 581957 h 7045690"/>
                <a:gd name="connsiteX1049" fmla="*/ 5744023 w 6637922"/>
                <a:gd name="connsiteY1049" fmla="*/ 600735 h 7045690"/>
                <a:gd name="connsiteX1050" fmla="*/ 5822892 w 6637922"/>
                <a:gd name="connsiteY1050" fmla="*/ 799778 h 7045690"/>
                <a:gd name="connsiteX1051" fmla="*/ 5830403 w 6637922"/>
                <a:gd name="connsiteY1051" fmla="*/ 698379 h 7045690"/>
                <a:gd name="connsiteX1052" fmla="*/ 5984387 w 6637922"/>
                <a:gd name="connsiteY1052" fmla="*/ 841089 h 7045690"/>
                <a:gd name="connsiteX1053" fmla="*/ 5924296 w 6637922"/>
                <a:gd name="connsiteY1053" fmla="*/ 867378 h 7045690"/>
                <a:gd name="connsiteX1054" fmla="*/ 6082034 w 6637922"/>
                <a:gd name="connsiteY1054" fmla="*/ 1314287 h 7045690"/>
                <a:gd name="connsiteX1055" fmla="*/ 6093301 w 6637922"/>
                <a:gd name="connsiteY1055" fmla="*/ 1603466 h 7045690"/>
                <a:gd name="connsiteX1056" fmla="*/ 6164660 w 6637922"/>
                <a:gd name="connsiteY1056" fmla="*/ 1663555 h 7045690"/>
                <a:gd name="connsiteX1057" fmla="*/ 6115836 w 6637922"/>
                <a:gd name="connsiteY1057" fmla="*/ 1693599 h 7045690"/>
                <a:gd name="connsiteX1058" fmla="*/ 6209728 w 6637922"/>
                <a:gd name="connsiteY1058" fmla="*/ 1975264 h 7045690"/>
                <a:gd name="connsiteX1059" fmla="*/ 6183438 w 6637922"/>
                <a:gd name="connsiteY1059" fmla="*/ 2117972 h 7045690"/>
                <a:gd name="connsiteX1060" fmla="*/ 6104569 w 6637922"/>
                <a:gd name="connsiteY1060" fmla="*/ 1900153 h 7045690"/>
                <a:gd name="connsiteX1061" fmla="*/ 6153392 w 6637922"/>
                <a:gd name="connsiteY1061" fmla="*/ 1888887 h 7045690"/>
                <a:gd name="connsiteX1062" fmla="*/ 6097057 w 6637922"/>
                <a:gd name="connsiteY1062" fmla="*/ 1689842 h 7045690"/>
                <a:gd name="connsiteX1063" fmla="*/ 6082034 w 6637922"/>
                <a:gd name="connsiteY1063" fmla="*/ 1783732 h 7045690"/>
                <a:gd name="connsiteX1064" fmla="*/ 5939318 w 6637922"/>
                <a:gd name="connsiteY1064" fmla="*/ 1686088 h 7045690"/>
                <a:gd name="connsiteX1065" fmla="*/ 6070767 w 6637922"/>
                <a:gd name="connsiteY1065" fmla="*/ 1937709 h 7045690"/>
                <a:gd name="connsiteX1066" fmla="*/ 5954341 w 6637922"/>
                <a:gd name="connsiteY1066" fmla="*/ 1791242 h 7045690"/>
                <a:gd name="connsiteX1067" fmla="*/ 5950585 w 6637922"/>
                <a:gd name="connsiteY1067" fmla="*/ 1888887 h 7045690"/>
                <a:gd name="connsiteX1068" fmla="*/ 6014432 w 6637922"/>
                <a:gd name="connsiteY1068" fmla="*/ 1937709 h 7045690"/>
                <a:gd name="connsiteX1069" fmla="*/ 6003165 w 6637922"/>
                <a:gd name="connsiteY1069" fmla="*/ 1937709 h 7045690"/>
                <a:gd name="connsiteX1070" fmla="*/ 6179682 w 6637922"/>
                <a:gd name="connsiteY1070" fmla="*/ 2196838 h 7045690"/>
                <a:gd name="connsiteX1071" fmla="*/ 6307376 w 6637922"/>
                <a:gd name="connsiteY1071" fmla="*/ 2117972 h 7045690"/>
                <a:gd name="connsiteX1072" fmla="*/ 6284841 w 6637922"/>
                <a:gd name="connsiteY1072" fmla="*/ 2298239 h 7045690"/>
                <a:gd name="connsiteX1073" fmla="*/ 6108324 w 6637922"/>
                <a:gd name="connsiteY1073" fmla="*/ 2159284 h 7045690"/>
                <a:gd name="connsiteX1074" fmla="*/ 6018188 w 6637922"/>
                <a:gd name="connsiteY1074" fmla="*/ 2245657 h 7045690"/>
                <a:gd name="connsiteX1075" fmla="*/ 6115836 w 6637922"/>
                <a:gd name="connsiteY1075" fmla="*/ 2301994 h 7045690"/>
                <a:gd name="connsiteX1076" fmla="*/ 6097057 w 6637922"/>
                <a:gd name="connsiteY1076" fmla="*/ 2317016 h 7045690"/>
                <a:gd name="connsiteX1077" fmla="*/ 6153392 w 6637922"/>
                <a:gd name="connsiteY1077" fmla="*/ 2425928 h 7045690"/>
                <a:gd name="connsiteX1078" fmla="*/ 6134614 w 6637922"/>
                <a:gd name="connsiteY1078" fmla="*/ 2414658 h 7045690"/>
                <a:gd name="connsiteX1079" fmla="*/ 6175927 w 6637922"/>
                <a:gd name="connsiteY1079" fmla="*/ 2561124 h 7045690"/>
                <a:gd name="connsiteX1080" fmla="*/ 6266063 w 6637922"/>
                <a:gd name="connsiteY1080" fmla="*/ 2624969 h 7045690"/>
                <a:gd name="connsiteX1081" fmla="*/ 6292353 w 6637922"/>
                <a:gd name="connsiteY1081" fmla="*/ 2377105 h 7045690"/>
                <a:gd name="connsiteX1082" fmla="*/ 6198461 w 6637922"/>
                <a:gd name="connsiteY1082" fmla="*/ 2335792 h 7045690"/>
                <a:gd name="connsiteX1083" fmla="*/ 6224750 w 6637922"/>
                <a:gd name="connsiteY1083" fmla="*/ 2418414 h 7045690"/>
                <a:gd name="connsiteX1084" fmla="*/ 6187194 w 6637922"/>
                <a:gd name="connsiteY1084" fmla="*/ 2377105 h 7045690"/>
                <a:gd name="connsiteX1085" fmla="*/ 6187194 w 6637922"/>
                <a:gd name="connsiteY1085" fmla="*/ 2290724 h 7045690"/>
                <a:gd name="connsiteX1086" fmla="*/ 6318643 w 6637922"/>
                <a:gd name="connsiteY1086" fmla="*/ 2362084 h 7045690"/>
                <a:gd name="connsiteX1087" fmla="*/ 6352444 w 6637922"/>
                <a:gd name="connsiteY1087" fmla="*/ 2497280 h 7045690"/>
                <a:gd name="connsiteX1088" fmla="*/ 6296109 w 6637922"/>
                <a:gd name="connsiteY1088" fmla="*/ 2816502 h 7045690"/>
                <a:gd name="connsiteX1089" fmla="*/ 6284841 w 6637922"/>
                <a:gd name="connsiteY1089" fmla="*/ 2767680 h 7045690"/>
                <a:gd name="connsiteX1090" fmla="*/ 6239773 w 6637922"/>
                <a:gd name="connsiteY1090" fmla="*/ 2839036 h 7045690"/>
                <a:gd name="connsiteX1091" fmla="*/ 6281086 w 6637922"/>
                <a:gd name="connsiteY1091" fmla="*/ 2887859 h 7045690"/>
                <a:gd name="connsiteX1092" fmla="*/ 6254796 w 6637922"/>
                <a:gd name="connsiteY1092" fmla="*/ 2891615 h 7045690"/>
                <a:gd name="connsiteX1093" fmla="*/ 6371222 w 6637922"/>
                <a:gd name="connsiteY1093" fmla="*/ 3023059 h 7045690"/>
                <a:gd name="connsiteX1094" fmla="*/ 6273574 w 6637922"/>
                <a:gd name="connsiteY1094" fmla="*/ 3034322 h 7045690"/>
                <a:gd name="connsiteX1095" fmla="*/ 6247285 w 6637922"/>
                <a:gd name="connsiteY1095" fmla="*/ 3222098 h 7045690"/>
                <a:gd name="connsiteX1096" fmla="*/ 6288597 w 6637922"/>
                <a:gd name="connsiteY1096" fmla="*/ 3282185 h 7045690"/>
                <a:gd name="connsiteX1097" fmla="*/ 6281086 w 6637922"/>
                <a:gd name="connsiteY1097" fmla="*/ 3270923 h 7045690"/>
                <a:gd name="connsiteX1098" fmla="*/ 6266063 w 6637922"/>
                <a:gd name="connsiteY1098" fmla="*/ 3346030 h 7045690"/>
                <a:gd name="connsiteX1099" fmla="*/ 6190949 w 6637922"/>
                <a:gd name="connsiteY1099" fmla="*/ 3180787 h 7045690"/>
                <a:gd name="connsiteX1100" fmla="*/ 6168767 w 6637922"/>
                <a:gd name="connsiteY1100" fmla="*/ 3183956 h 7045690"/>
                <a:gd name="connsiteX1101" fmla="*/ 6139718 w 6637922"/>
                <a:gd name="connsiteY1101" fmla="*/ 3188108 h 7045690"/>
                <a:gd name="connsiteX1102" fmla="*/ 6142622 w 6637922"/>
                <a:gd name="connsiteY1102" fmla="*/ 3192464 h 7045690"/>
                <a:gd name="connsiteX1103" fmla="*/ 6131510 w 6637922"/>
                <a:gd name="connsiteY1103" fmla="*/ 3187700 h 7045690"/>
                <a:gd name="connsiteX1104" fmla="*/ 6138150 w 6637922"/>
                <a:gd name="connsiteY1104" fmla="*/ 3187700 h 7045690"/>
                <a:gd name="connsiteX1105" fmla="*/ 6125460 w 6637922"/>
                <a:gd name="connsiteY1105" fmla="*/ 3153151 h 7045690"/>
                <a:gd name="connsiteX1106" fmla="*/ 6055745 w 6637922"/>
                <a:gd name="connsiteY1106" fmla="*/ 3068125 h 7045690"/>
                <a:gd name="connsiteX1107" fmla="*/ 6115836 w 6637922"/>
                <a:gd name="connsiteY1107" fmla="*/ 3222098 h 7045690"/>
                <a:gd name="connsiteX1108" fmla="*/ 6040722 w 6637922"/>
                <a:gd name="connsiteY1108" fmla="*/ 3188303 h 7045690"/>
                <a:gd name="connsiteX1109" fmla="*/ 6074523 w 6637922"/>
                <a:gd name="connsiteY1109" fmla="*/ 3192056 h 7045690"/>
                <a:gd name="connsiteX1110" fmla="*/ 5969364 w 6637922"/>
                <a:gd name="connsiteY1110" fmla="*/ 2951702 h 7045690"/>
                <a:gd name="connsiteX1111" fmla="*/ 5984387 w 6637922"/>
                <a:gd name="connsiteY1111" fmla="*/ 2944191 h 7045690"/>
                <a:gd name="connsiteX1112" fmla="*/ 5867960 w 6637922"/>
                <a:gd name="connsiteY1112" fmla="*/ 2685060 h 7045690"/>
                <a:gd name="connsiteX1113" fmla="*/ 5901762 w 6637922"/>
                <a:gd name="connsiteY1113" fmla="*/ 2707593 h 7045690"/>
                <a:gd name="connsiteX1114" fmla="*/ 5706466 w 6637922"/>
                <a:gd name="connsiteY1114" fmla="*/ 2440947 h 7045690"/>
                <a:gd name="connsiteX1115" fmla="*/ 5683932 w 6637922"/>
                <a:gd name="connsiteY1115" fmla="*/ 2444703 h 7045690"/>
                <a:gd name="connsiteX1116" fmla="*/ 5668909 w 6637922"/>
                <a:gd name="connsiteY1116" fmla="*/ 2388373 h 7045690"/>
                <a:gd name="connsiteX1117" fmla="*/ 5563750 w 6637922"/>
                <a:gd name="connsiteY1117" fmla="*/ 2241903 h 7045690"/>
                <a:gd name="connsiteX1118" fmla="*/ 5552483 w 6637922"/>
                <a:gd name="connsiteY1118" fmla="*/ 2305748 h 7045690"/>
                <a:gd name="connsiteX1119" fmla="*/ 5638863 w 6637922"/>
                <a:gd name="connsiteY1119" fmla="*/ 2403390 h 7045690"/>
                <a:gd name="connsiteX1120" fmla="*/ 5676420 w 6637922"/>
                <a:gd name="connsiteY1120" fmla="*/ 2572391 h 7045690"/>
                <a:gd name="connsiteX1121" fmla="*/ 5770313 w 6637922"/>
                <a:gd name="connsiteY1121" fmla="*/ 2609950 h 7045690"/>
                <a:gd name="connsiteX1122" fmla="*/ 5751534 w 6637922"/>
                <a:gd name="connsiteY1122" fmla="*/ 2715105 h 7045690"/>
                <a:gd name="connsiteX1123" fmla="*/ 5740267 w 6637922"/>
                <a:gd name="connsiteY1123" fmla="*/ 2651257 h 7045690"/>
                <a:gd name="connsiteX1124" fmla="*/ 5676420 w 6637922"/>
                <a:gd name="connsiteY1124" fmla="*/ 2711347 h 7045690"/>
                <a:gd name="connsiteX1125" fmla="*/ 5830403 w 6637922"/>
                <a:gd name="connsiteY1125" fmla="*/ 3071879 h 7045690"/>
                <a:gd name="connsiteX1126" fmla="*/ 5830403 w 6637922"/>
                <a:gd name="connsiteY1126" fmla="*/ 3004279 h 7045690"/>
                <a:gd name="connsiteX1127" fmla="*/ 5860449 w 6637922"/>
                <a:gd name="connsiteY1127" fmla="*/ 3188303 h 7045690"/>
                <a:gd name="connsiteX1128" fmla="*/ 5815381 w 6637922"/>
                <a:gd name="connsiteY1128" fmla="*/ 3060612 h 7045690"/>
                <a:gd name="connsiteX1129" fmla="*/ 5815381 w 6637922"/>
                <a:gd name="connsiteY1129" fmla="*/ 3192056 h 7045690"/>
                <a:gd name="connsiteX1130" fmla="*/ 5935563 w 6637922"/>
                <a:gd name="connsiteY1130" fmla="*/ 3312231 h 7045690"/>
                <a:gd name="connsiteX1131" fmla="*/ 5920540 w 6637922"/>
                <a:gd name="connsiteY1131" fmla="*/ 3248390 h 7045690"/>
                <a:gd name="connsiteX1132" fmla="*/ 5976875 w 6637922"/>
                <a:gd name="connsiteY1132" fmla="*/ 3518782 h 7045690"/>
                <a:gd name="connsiteX1133" fmla="*/ 5882983 w 6637922"/>
                <a:gd name="connsiteY1133" fmla="*/ 3278435 h 7045690"/>
                <a:gd name="connsiteX1134" fmla="*/ 5796602 w 6637922"/>
                <a:gd name="connsiteY1134" fmla="*/ 3274676 h 7045690"/>
                <a:gd name="connsiteX1135" fmla="*/ 5822892 w 6637922"/>
                <a:gd name="connsiteY1135" fmla="*/ 3361055 h 7045690"/>
                <a:gd name="connsiteX1136" fmla="*/ 5815381 w 6637922"/>
                <a:gd name="connsiteY1136" fmla="*/ 3391094 h 7045690"/>
                <a:gd name="connsiteX1137" fmla="*/ 5638863 w 6637922"/>
                <a:gd name="connsiteY1137" fmla="*/ 3124454 h 7045690"/>
                <a:gd name="connsiteX1138" fmla="*/ 5665153 w 6637922"/>
                <a:gd name="connsiteY1138" fmla="*/ 3135721 h 7045690"/>
                <a:gd name="connsiteX1139" fmla="*/ 5616329 w 6637922"/>
                <a:gd name="connsiteY1139" fmla="*/ 2921660 h 7045690"/>
                <a:gd name="connsiteX1140" fmla="*/ 5635108 w 6637922"/>
                <a:gd name="connsiteY1140" fmla="*/ 2993014 h 7045690"/>
                <a:gd name="connsiteX1141" fmla="*/ 5571261 w 6637922"/>
                <a:gd name="connsiteY1141" fmla="*/ 2917903 h 7045690"/>
                <a:gd name="connsiteX1142" fmla="*/ 5541216 w 6637922"/>
                <a:gd name="connsiteY1142" fmla="*/ 2981748 h 7045690"/>
                <a:gd name="connsiteX1143" fmla="*/ 5503659 w 6637922"/>
                <a:gd name="connsiteY1143" fmla="*/ 2854057 h 7045690"/>
                <a:gd name="connsiteX1144" fmla="*/ 5571261 w 6637922"/>
                <a:gd name="connsiteY1144" fmla="*/ 2854057 h 7045690"/>
                <a:gd name="connsiteX1145" fmla="*/ 5548727 w 6637922"/>
                <a:gd name="connsiteY1145" fmla="*/ 2696327 h 7045690"/>
                <a:gd name="connsiteX1146" fmla="*/ 5447324 w 6637922"/>
                <a:gd name="connsiteY1146" fmla="*/ 2655014 h 7045690"/>
                <a:gd name="connsiteX1147" fmla="*/ 5447324 w 6637922"/>
                <a:gd name="connsiteY1147" fmla="*/ 2673794 h 7045690"/>
                <a:gd name="connsiteX1148" fmla="*/ 5421034 w 6637922"/>
                <a:gd name="connsiteY1148" fmla="*/ 2591169 h 7045690"/>
                <a:gd name="connsiteX1149" fmla="*/ 5481125 w 6637922"/>
                <a:gd name="connsiteY1149" fmla="*/ 2651257 h 7045690"/>
                <a:gd name="connsiteX1150" fmla="*/ 5443568 w 6637922"/>
                <a:gd name="connsiteY1150" fmla="*/ 2568634 h 7045690"/>
                <a:gd name="connsiteX1151" fmla="*/ 5477369 w 6637922"/>
                <a:gd name="connsiteY1151" fmla="*/ 2591169 h 7045690"/>
                <a:gd name="connsiteX1152" fmla="*/ 5432301 w 6637922"/>
                <a:gd name="connsiteY1152" fmla="*/ 2455972 h 7045690"/>
                <a:gd name="connsiteX1153" fmla="*/ 5289585 w 6637922"/>
                <a:gd name="connsiteY1153" fmla="*/ 2410904 h 7045690"/>
                <a:gd name="connsiteX1154" fmla="*/ 5252028 w 6637922"/>
                <a:gd name="connsiteY1154" fmla="*/ 2301994 h 7045690"/>
                <a:gd name="connsiteX1155" fmla="*/ 5270806 w 6637922"/>
                <a:gd name="connsiteY1155" fmla="*/ 2309503 h 7045690"/>
                <a:gd name="connsiteX1156" fmla="*/ 5191937 w 6637922"/>
                <a:gd name="connsiteY1156" fmla="*/ 2110462 h 7045690"/>
                <a:gd name="connsiteX1157" fmla="*/ 5345920 w 6637922"/>
                <a:gd name="connsiteY1157" fmla="*/ 2069152 h 7045690"/>
                <a:gd name="connsiteX1158" fmla="*/ 5188181 w 6637922"/>
                <a:gd name="connsiteY1158" fmla="*/ 1960242 h 7045690"/>
                <a:gd name="connsiteX1159" fmla="*/ 5203204 w 6637922"/>
                <a:gd name="connsiteY1159" fmla="*/ 1952730 h 7045690"/>
                <a:gd name="connsiteX1160" fmla="*/ 5135602 w 6637922"/>
                <a:gd name="connsiteY1160" fmla="*/ 1866352 h 7045690"/>
                <a:gd name="connsiteX1161" fmla="*/ 5158136 w 6637922"/>
                <a:gd name="connsiteY1161" fmla="*/ 1956485 h 7045690"/>
                <a:gd name="connsiteX1162" fmla="*/ 5090533 w 6637922"/>
                <a:gd name="connsiteY1162" fmla="*/ 1817531 h 7045690"/>
                <a:gd name="connsiteX1163" fmla="*/ 5128090 w 6637922"/>
                <a:gd name="connsiteY1163" fmla="*/ 1746175 h 7045690"/>
                <a:gd name="connsiteX1164" fmla="*/ 5007908 w 6637922"/>
                <a:gd name="connsiteY1164" fmla="*/ 1494554 h 7045690"/>
                <a:gd name="connsiteX1165" fmla="*/ 4970351 w 6637922"/>
                <a:gd name="connsiteY1165" fmla="*/ 1254201 h 7045690"/>
                <a:gd name="connsiteX1166" fmla="*/ 4989130 w 6637922"/>
                <a:gd name="connsiteY1166" fmla="*/ 1325556 h 7045690"/>
                <a:gd name="connsiteX1167" fmla="*/ 5052976 w 6637922"/>
                <a:gd name="connsiteY1167" fmla="*/ 1291755 h 7045690"/>
                <a:gd name="connsiteX1168" fmla="*/ 5041709 w 6637922"/>
                <a:gd name="connsiteY1168" fmla="*/ 1314287 h 7045690"/>
                <a:gd name="connsiteX1169" fmla="*/ 5105556 w 6637922"/>
                <a:gd name="connsiteY1169" fmla="*/ 1366866 h 7045690"/>
                <a:gd name="connsiteX1170" fmla="*/ 5120579 w 6637922"/>
                <a:gd name="connsiteY1170" fmla="*/ 1265467 h 7045690"/>
                <a:gd name="connsiteX1171" fmla="*/ 5139357 w 6637922"/>
                <a:gd name="connsiteY1171" fmla="*/ 1295512 h 7045690"/>
                <a:gd name="connsiteX1172" fmla="*/ 5161891 w 6637922"/>
                <a:gd name="connsiteY1172" fmla="*/ 1141532 h 7045690"/>
                <a:gd name="connsiteX1173" fmla="*/ 5139357 w 6637922"/>
                <a:gd name="connsiteY1173" fmla="*/ 1164068 h 7045690"/>
                <a:gd name="connsiteX1174" fmla="*/ 5117204 w 6637922"/>
                <a:gd name="connsiteY1174" fmla="*/ 1044618 h 7045690"/>
                <a:gd name="connsiteX1175" fmla="*/ 5120579 w 6637922"/>
                <a:gd name="connsiteY1175" fmla="*/ 1042949 h 7045690"/>
                <a:gd name="connsiteX1176" fmla="*/ 5263295 w 6637922"/>
                <a:gd name="connsiteY1176" fmla="*/ 991311 h 7045690"/>
                <a:gd name="connsiteX1177" fmla="*/ 5332306 w 6637922"/>
                <a:gd name="connsiteY1177" fmla="*/ 965961 h 7045690"/>
                <a:gd name="connsiteX1178" fmla="*/ 5380259 w 6637922"/>
                <a:gd name="connsiteY1178" fmla="*/ 938912 h 7045690"/>
                <a:gd name="connsiteX1179" fmla="*/ 5379985 w 6637922"/>
                <a:gd name="connsiteY1179" fmla="*/ 968661 h 7045690"/>
                <a:gd name="connsiteX1180" fmla="*/ 5323574 w 6637922"/>
                <a:gd name="connsiteY1180" fmla="*/ 994942 h 7045690"/>
                <a:gd name="connsiteX1181" fmla="*/ 5395028 w 6637922"/>
                <a:gd name="connsiteY1181" fmla="*/ 1118839 h 7045690"/>
                <a:gd name="connsiteX1182" fmla="*/ 5308531 w 6637922"/>
                <a:gd name="connsiteY1182" fmla="*/ 1073786 h 7045690"/>
                <a:gd name="connsiteX1183" fmla="*/ 5267162 w 6637922"/>
                <a:gd name="connsiteY1183" fmla="*/ 1171402 h 7045690"/>
                <a:gd name="connsiteX1184" fmla="*/ 5331095 w 6637922"/>
                <a:gd name="connsiteY1184" fmla="*/ 1317826 h 7045690"/>
                <a:gd name="connsiteX1185" fmla="*/ 5278445 w 6637922"/>
                <a:gd name="connsiteY1185" fmla="*/ 1374143 h 7045690"/>
                <a:gd name="connsiteX1186" fmla="*/ 5440157 w 6637922"/>
                <a:gd name="connsiteY1186" fmla="*/ 1437969 h 7045690"/>
                <a:gd name="connsiteX1187" fmla="*/ 5327335 w 6637922"/>
                <a:gd name="connsiteY1187" fmla="*/ 1276527 h 7045690"/>
                <a:gd name="connsiteX1188" fmla="*/ 5470243 w 6637922"/>
                <a:gd name="connsiteY1188" fmla="*/ 1396670 h 7045690"/>
                <a:gd name="connsiteX1189" fmla="*/ 5462722 w 6637922"/>
                <a:gd name="connsiteY1189" fmla="*/ 1329090 h 7045690"/>
                <a:gd name="connsiteX1190" fmla="*/ 5526655 w 6637922"/>
                <a:gd name="connsiteY1190" fmla="*/ 1396670 h 7045690"/>
                <a:gd name="connsiteX1191" fmla="*/ 5564262 w 6637922"/>
                <a:gd name="connsiteY1191" fmla="*/ 1422951 h 7045690"/>
                <a:gd name="connsiteX1192" fmla="*/ 5545459 w 6637922"/>
                <a:gd name="connsiteY1192" fmla="*/ 1242737 h 7045690"/>
                <a:gd name="connsiteX1193" fmla="*/ 5579305 w 6637922"/>
                <a:gd name="connsiteY1193" fmla="*/ 1246491 h 7045690"/>
                <a:gd name="connsiteX1194" fmla="*/ 5558151 w 6637922"/>
                <a:gd name="connsiteY1194" fmla="*/ 1166768 h 7045690"/>
                <a:gd name="connsiteX1195" fmla="*/ 5538531 w 6637922"/>
                <a:gd name="connsiteY1195" fmla="*/ 1149401 h 7045690"/>
                <a:gd name="connsiteX1196" fmla="*/ 5539240 w 6637922"/>
                <a:gd name="connsiteY1196" fmla="*/ 1152680 h 7045690"/>
                <a:gd name="connsiteX1197" fmla="*/ 5545722 w 6637922"/>
                <a:gd name="connsiteY1197" fmla="*/ 1182684 h 7045690"/>
                <a:gd name="connsiteX1198" fmla="*/ 5530906 w 6637922"/>
                <a:gd name="connsiteY1198" fmla="*/ 1144584 h 7045690"/>
                <a:gd name="connsiteX1199" fmla="*/ 5531832 w 6637922"/>
                <a:gd name="connsiteY1199" fmla="*/ 1145060 h 7045690"/>
                <a:gd name="connsiteX1200" fmla="*/ 5537588 w 6637922"/>
                <a:gd name="connsiteY1200" fmla="*/ 1148021 h 7045690"/>
                <a:gd name="connsiteX1201" fmla="*/ 5515961 w 6637922"/>
                <a:gd name="connsiteY1201" fmla="*/ 1095081 h 7045690"/>
                <a:gd name="connsiteX1202" fmla="*/ 5485286 w 6637922"/>
                <a:gd name="connsiteY1202" fmla="*/ 983679 h 7045690"/>
                <a:gd name="connsiteX1203" fmla="*/ 5519133 w 6637922"/>
                <a:gd name="connsiteY1203" fmla="*/ 1006205 h 7045690"/>
                <a:gd name="connsiteX1204" fmla="*/ 5451440 w 6637922"/>
                <a:gd name="connsiteY1204" fmla="*/ 784692 h 7045690"/>
                <a:gd name="connsiteX1205" fmla="*/ 5466483 w 6637922"/>
                <a:gd name="connsiteY1205" fmla="*/ 795955 h 7045690"/>
                <a:gd name="connsiteX1206" fmla="*/ 5357421 w 6637922"/>
                <a:gd name="connsiteY1206" fmla="*/ 649531 h 7045690"/>
                <a:gd name="connsiteX1207" fmla="*/ 5312292 w 6637922"/>
                <a:gd name="connsiteY1207" fmla="*/ 581951 h 7045690"/>
                <a:gd name="connsiteX1208" fmla="*/ 5308002 w 6637922"/>
                <a:gd name="connsiteY1208" fmla="*/ 574911 h 7045690"/>
                <a:gd name="connsiteX1209" fmla="*/ 5306325 w 6637922"/>
                <a:gd name="connsiteY1209" fmla="*/ 572063 h 7045690"/>
                <a:gd name="connsiteX1210" fmla="*/ 5308531 w 6637922"/>
                <a:gd name="connsiteY1210" fmla="*/ 570687 h 7045690"/>
                <a:gd name="connsiteX1211" fmla="*/ 5298012 w 6637922"/>
                <a:gd name="connsiteY1211" fmla="*/ 556608 h 7045690"/>
                <a:gd name="connsiteX1212" fmla="*/ 5300539 w 6637922"/>
                <a:gd name="connsiteY1212" fmla="*/ 562240 h 7045690"/>
                <a:gd name="connsiteX1213" fmla="*/ 5306325 w 6637922"/>
                <a:gd name="connsiteY1213" fmla="*/ 572063 h 7045690"/>
                <a:gd name="connsiteX1214" fmla="*/ 5304770 w 6637922"/>
                <a:gd name="connsiteY1214" fmla="*/ 573034 h 7045690"/>
                <a:gd name="connsiteX1215" fmla="*/ 5278445 w 6637922"/>
                <a:gd name="connsiteY1215" fmla="*/ 589459 h 7045690"/>
                <a:gd name="connsiteX1216" fmla="*/ 5229814 w 6637922"/>
                <a:gd name="connsiteY1216" fmla="*/ 611037 h 7045690"/>
                <a:gd name="connsiteX1217" fmla="*/ 5216040 w 6637922"/>
                <a:gd name="connsiteY1217" fmla="*/ 603011 h 7045690"/>
                <a:gd name="connsiteX1218" fmla="*/ 5182275 w 6637922"/>
                <a:gd name="connsiteY1218" fmla="*/ 583995 h 7045690"/>
                <a:gd name="connsiteX1219" fmla="*/ 5184426 w 6637922"/>
                <a:gd name="connsiteY1219" fmla="*/ 585705 h 7045690"/>
                <a:gd name="connsiteX1220" fmla="*/ 5185831 w 6637922"/>
                <a:gd name="connsiteY1220" fmla="*/ 590755 h 7045690"/>
                <a:gd name="connsiteX1221" fmla="*/ 5175450 w 6637922"/>
                <a:gd name="connsiteY1221" fmla="*/ 584781 h 7045690"/>
                <a:gd name="connsiteX1222" fmla="*/ 5140231 w 6637922"/>
                <a:gd name="connsiteY1222" fmla="*/ 564603 h 7045690"/>
                <a:gd name="connsiteX1223" fmla="*/ 5176904 w 6637922"/>
                <a:gd name="connsiteY1223" fmla="*/ 585705 h 7045690"/>
                <a:gd name="connsiteX1224" fmla="*/ 5176904 w 6637922"/>
                <a:gd name="connsiteY1224" fmla="*/ 589459 h 7045690"/>
                <a:gd name="connsiteX1225" fmla="*/ 5176904 w 6637922"/>
                <a:gd name="connsiteY1225" fmla="*/ 604477 h 7045690"/>
                <a:gd name="connsiteX1226" fmla="*/ 5176904 w 6637922"/>
                <a:gd name="connsiteY1226" fmla="*/ 634513 h 7045690"/>
                <a:gd name="connsiteX1227" fmla="*/ 5173955 w 6637922"/>
                <a:gd name="connsiteY1227" fmla="*/ 635821 h 7045690"/>
                <a:gd name="connsiteX1228" fmla="*/ 5111642 w 6637922"/>
                <a:gd name="connsiteY1228" fmla="*/ 599792 h 7045690"/>
                <a:gd name="connsiteX1229" fmla="*/ 5061756 w 6637922"/>
                <a:gd name="connsiteY1229" fmla="*/ 571421 h 7045690"/>
                <a:gd name="connsiteX1230" fmla="*/ 5116732 w 6637922"/>
                <a:gd name="connsiteY1230" fmla="*/ 604477 h 7045690"/>
                <a:gd name="connsiteX1231" fmla="*/ 5120493 w 6637922"/>
                <a:gd name="connsiteY1231" fmla="*/ 608232 h 7045690"/>
                <a:gd name="connsiteX1232" fmla="*/ 5124254 w 6637922"/>
                <a:gd name="connsiteY1232" fmla="*/ 611986 h 7045690"/>
                <a:gd name="connsiteX1233" fmla="*/ 5135536 w 6637922"/>
                <a:gd name="connsiteY1233" fmla="*/ 627004 h 7045690"/>
                <a:gd name="connsiteX1234" fmla="*/ 5153531 w 6637922"/>
                <a:gd name="connsiteY1234" fmla="*/ 644587 h 7045690"/>
                <a:gd name="connsiteX1235" fmla="*/ 5052799 w 6637922"/>
                <a:gd name="connsiteY1235" fmla="*/ 675812 h 7045690"/>
                <a:gd name="connsiteX1236" fmla="*/ 5211456 w 6637922"/>
                <a:gd name="connsiteY1236" fmla="*/ 717522 h 7045690"/>
                <a:gd name="connsiteX1237" fmla="*/ 5226330 w 6637922"/>
                <a:gd name="connsiteY1237" fmla="*/ 718479 h 7045690"/>
                <a:gd name="connsiteX1238" fmla="*/ 5227675 w 6637922"/>
                <a:gd name="connsiteY1238" fmla="*/ 722274 h 7045690"/>
                <a:gd name="connsiteX1239" fmla="*/ 5240249 w 6637922"/>
                <a:gd name="connsiteY1239" fmla="*/ 753072 h 7045690"/>
                <a:gd name="connsiteX1240" fmla="*/ 5242584 w 6637922"/>
                <a:gd name="connsiteY1240" fmla="*/ 757814 h 7045690"/>
                <a:gd name="connsiteX1241" fmla="*/ 5229555 w 6637922"/>
                <a:gd name="connsiteY1241" fmla="*/ 780937 h 7045690"/>
                <a:gd name="connsiteX1242" fmla="*/ 5191947 w 6637922"/>
                <a:gd name="connsiteY1242" fmla="*/ 750902 h 7045690"/>
                <a:gd name="connsiteX1243" fmla="*/ 5183016 w 6637922"/>
                <a:gd name="connsiteY1243" fmla="*/ 759350 h 7045690"/>
                <a:gd name="connsiteX1244" fmla="*/ 5165612 w 6637922"/>
                <a:gd name="connsiteY1244" fmla="*/ 775809 h 7045690"/>
                <a:gd name="connsiteX1245" fmla="*/ 5116925 w 6637922"/>
                <a:gd name="connsiteY1245" fmla="*/ 747250 h 7045690"/>
                <a:gd name="connsiteX1246" fmla="*/ 5026429 w 6637922"/>
                <a:gd name="connsiteY1246" fmla="*/ 694147 h 7045690"/>
                <a:gd name="connsiteX1247" fmla="*/ 5014701 w 6637922"/>
                <a:gd name="connsiteY1247" fmla="*/ 687264 h 7045690"/>
                <a:gd name="connsiteX1248" fmla="*/ 5011664 w 6637922"/>
                <a:gd name="connsiteY1248" fmla="*/ 675846 h 7045690"/>
                <a:gd name="connsiteX1249" fmla="*/ 4983070 w 6637922"/>
                <a:gd name="connsiteY1249" fmla="*/ 668698 h 7045690"/>
                <a:gd name="connsiteX1250" fmla="*/ 4944062 w 6637922"/>
                <a:gd name="connsiteY1250" fmla="*/ 645802 h 7045690"/>
                <a:gd name="connsiteX1251" fmla="*/ 4944062 w 6637922"/>
                <a:gd name="connsiteY1251" fmla="*/ 649557 h 7045690"/>
                <a:gd name="connsiteX1252" fmla="*/ 4947817 w 6637922"/>
                <a:gd name="connsiteY1252" fmla="*/ 649557 h 7045690"/>
                <a:gd name="connsiteX1253" fmla="*/ 4966596 w 6637922"/>
                <a:gd name="connsiteY1253" fmla="*/ 664579 h 7045690"/>
                <a:gd name="connsiteX1254" fmla="*/ 4983070 w 6637922"/>
                <a:gd name="connsiteY1254" fmla="*/ 668698 h 7045690"/>
                <a:gd name="connsiteX1255" fmla="*/ 5014701 w 6637922"/>
                <a:gd name="connsiteY1255" fmla="*/ 687264 h 7045690"/>
                <a:gd name="connsiteX1256" fmla="*/ 5041651 w 6637922"/>
                <a:gd name="connsiteY1256" fmla="*/ 788571 h 7045690"/>
                <a:gd name="connsiteX1257" fmla="*/ 5071205 w 6637922"/>
                <a:gd name="connsiteY1257" fmla="*/ 882876 h 7045690"/>
                <a:gd name="connsiteX1258" fmla="*/ 5065711 w 6637922"/>
                <a:gd name="connsiteY1258" fmla="*/ 885686 h 7045690"/>
                <a:gd name="connsiteX1259" fmla="*/ 4820124 w 6637922"/>
                <a:gd name="connsiteY1259" fmla="*/ 1058912 h 7045690"/>
                <a:gd name="connsiteX1260" fmla="*/ 4812613 w 6637922"/>
                <a:gd name="connsiteY1260" fmla="*/ 1043888 h 7045690"/>
                <a:gd name="connsiteX1261" fmla="*/ 4737499 w 6637922"/>
                <a:gd name="connsiteY1261" fmla="*/ 1096466 h 7045690"/>
                <a:gd name="connsiteX1262" fmla="*/ 4729988 w 6637922"/>
                <a:gd name="connsiteY1262" fmla="*/ 1156556 h 7045690"/>
                <a:gd name="connsiteX1263" fmla="*/ 4737499 w 6637922"/>
                <a:gd name="connsiteY1263" fmla="*/ 1152799 h 7045690"/>
                <a:gd name="connsiteX1264" fmla="*/ 4504646 w 6637922"/>
                <a:gd name="connsiteY1264" fmla="*/ 1212888 h 7045690"/>
                <a:gd name="connsiteX1265" fmla="*/ 4463334 w 6637922"/>
                <a:gd name="connsiteY1265" fmla="*/ 1269223 h 7045690"/>
                <a:gd name="connsiteX1266" fmla="*/ 4316862 w 6637922"/>
                <a:gd name="connsiteY1266" fmla="*/ 1167821 h 7045690"/>
                <a:gd name="connsiteX1267" fmla="*/ 4061475 w 6637922"/>
                <a:gd name="connsiteY1267" fmla="*/ 1340578 h 7045690"/>
                <a:gd name="connsiteX1268" fmla="*/ 3911248 w 6637922"/>
                <a:gd name="connsiteY1268" fmla="*/ 1287999 h 7045690"/>
                <a:gd name="connsiteX1269" fmla="*/ 3659617 w 6637922"/>
                <a:gd name="connsiteY1269" fmla="*/ 1475778 h 7045690"/>
                <a:gd name="connsiteX1270" fmla="*/ 3700929 w 6637922"/>
                <a:gd name="connsiteY1270" fmla="*/ 1430711 h 7045690"/>
                <a:gd name="connsiteX1271" fmla="*/ 3182650 w 6637922"/>
                <a:gd name="connsiteY1271" fmla="*/ 1607221 h 7045690"/>
                <a:gd name="connsiteX1272" fmla="*/ 2855904 w 6637922"/>
                <a:gd name="connsiteY1272" fmla="*/ 1434466 h 7045690"/>
                <a:gd name="connsiteX1273" fmla="*/ 2814182 w 6637922"/>
                <a:gd name="connsiteY1273" fmla="*/ 1486750 h 7045690"/>
                <a:gd name="connsiteX1274" fmla="*/ 2799647 w 6637922"/>
                <a:gd name="connsiteY1274" fmla="*/ 1501985 h 7045690"/>
                <a:gd name="connsiteX1275" fmla="*/ 2814628 w 6637922"/>
                <a:gd name="connsiteY1275" fmla="*/ 1512685 h 7045690"/>
                <a:gd name="connsiteX1276" fmla="*/ 2821573 w 6637922"/>
                <a:gd name="connsiteY1276" fmla="*/ 1517646 h 7045690"/>
                <a:gd name="connsiteX1277" fmla="*/ 2803514 w 6637922"/>
                <a:gd name="connsiteY1277" fmla="*/ 1509709 h 7045690"/>
                <a:gd name="connsiteX1278" fmla="*/ 2799481 w 6637922"/>
                <a:gd name="connsiteY1278" fmla="*/ 1502024 h 7045690"/>
                <a:gd name="connsiteX1279" fmla="*/ 2784254 w 6637922"/>
                <a:gd name="connsiteY1279" fmla="*/ 1494907 h 7045690"/>
                <a:gd name="connsiteX1280" fmla="*/ 2731967 w 6637922"/>
                <a:gd name="connsiteY1280" fmla="*/ 1517089 h 7045690"/>
                <a:gd name="connsiteX1281" fmla="*/ 2840884 w 6637922"/>
                <a:gd name="connsiteY1281" fmla="*/ 1569665 h 7045690"/>
                <a:gd name="connsiteX1282" fmla="*/ 2566718 w 6637922"/>
                <a:gd name="connsiteY1282" fmla="*/ 1791242 h 7045690"/>
                <a:gd name="connsiteX1283" fmla="*/ 2555453 w 6637922"/>
                <a:gd name="connsiteY1283" fmla="*/ 1742421 h 7045690"/>
                <a:gd name="connsiteX1284" fmla="*/ 2679390 w 6637922"/>
                <a:gd name="connsiteY1284" fmla="*/ 1723643 h 7045690"/>
                <a:gd name="connsiteX1285" fmla="*/ 2739484 w 6637922"/>
                <a:gd name="connsiteY1285" fmla="*/ 1656044 h 7045690"/>
                <a:gd name="connsiteX1286" fmla="*/ 2514141 w 6637922"/>
                <a:gd name="connsiteY1286" fmla="*/ 1595955 h 7045690"/>
                <a:gd name="connsiteX1287" fmla="*/ 2454048 w 6637922"/>
                <a:gd name="connsiteY1287" fmla="*/ 1644776 h 7045690"/>
                <a:gd name="connsiteX1288" fmla="*/ 2431515 w 6637922"/>
                <a:gd name="connsiteY1288" fmla="*/ 1614732 h 7045690"/>
                <a:gd name="connsiteX1289" fmla="*/ 2401470 w 6637922"/>
                <a:gd name="connsiteY1289" fmla="*/ 1663555 h 7045690"/>
                <a:gd name="connsiteX1290" fmla="*/ 2435269 w 6637922"/>
                <a:gd name="connsiteY1290" fmla="*/ 1535866 h 7045690"/>
                <a:gd name="connsiteX1291" fmla="*/ 2615545 w 6637922"/>
                <a:gd name="connsiteY1291" fmla="*/ 1355600 h 7045690"/>
                <a:gd name="connsiteX1292" fmla="*/ 2360158 w 6637922"/>
                <a:gd name="connsiteY1292" fmla="*/ 1520844 h 7045690"/>
                <a:gd name="connsiteX1293" fmla="*/ 2333866 w 6637922"/>
                <a:gd name="connsiteY1293" fmla="*/ 1498310 h 7045690"/>
                <a:gd name="connsiteX1294" fmla="*/ 2270020 w 6637922"/>
                <a:gd name="connsiteY1294" fmla="*/ 1610977 h 7045690"/>
                <a:gd name="connsiteX1295" fmla="*/ 2209928 w 6637922"/>
                <a:gd name="connsiteY1295" fmla="*/ 1592199 h 7045690"/>
                <a:gd name="connsiteX1296" fmla="*/ 2018386 w 6637922"/>
                <a:gd name="connsiteY1296" fmla="*/ 1798754 h 7045690"/>
                <a:gd name="connsiteX1297" fmla="*/ 2431515 w 6637922"/>
                <a:gd name="connsiteY1297" fmla="*/ 1689842 h 7045690"/>
                <a:gd name="connsiteX1298" fmla="*/ 2254997 w 6637922"/>
                <a:gd name="connsiteY1298" fmla="*/ 1847576 h 7045690"/>
                <a:gd name="connsiteX1299" fmla="*/ 2243729 w 6637922"/>
                <a:gd name="connsiteY1299" fmla="*/ 1798754 h 7045690"/>
                <a:gd name="connsiteX1300" fmla="*/ 2014632 w 6637922"/>
                <a:gd name="connsiteY1300" fmla="*/ 1896397 h 7045690"/>
                <a:gd name="connsiteX1301" fmla="*/ 2063455 w 6637922"/>
                <a:gd name="connsiteY1301" fmla="*/ 1855087 h 7045690"/>
                <a:gd name="connsiteX1302" fmla="*/ 1762998 w 6637922"/>
                <a:gd name="connsiteY1302" fmla="*/ 1937709 h 7045690"/>
                <a:gd name="connsiteX1303" fmla="*/ 1845626 w 6637922"/>
                <a:gd name="connsiteY1303" fmla="*/ 1911419 h 7045690"/>
                <a:gd name="connsiteX1304" fmla="*/ 1639065 w 6637922"/>
                <a:gd name="connsiteY1304" fmla="*/ 1975264 h 7045690"/>
                <a:gd name="connsiteX1305" fmla="*/ 1518883 w 6637922"/>
                <a:gd name="connsiteY1305" fmla="*/ 2095441 h 7045690"/>
                <a:gd name="connsiteX1306" fmla="*/ 1455036 w 6637922"/>
                <a:gd name="connsiteY1306" fmla="*/ 2042862 h 7045690"/>
                <a:gd name="connsiteX1307" fmla="*/ 1416606 w 6637922"/>
                <a:gd name="connsiteY1307" fmla="*/ 2042907 h 7045690"/>
                <a:gd name="connsiteX1308" fmla="*/ 1387642 w 6637922"/>
                <a:gd name="connsiteY1308" fmla="*/ 2049624 h 7045690"/>
                <a:gd name="connsiteX1309" fmla="*/ 1387845 w 6637922"/>
                <a:gd name="connsiteY1309" fmla="*/ 2036115 h 7045690"/>
                <a:gd name="connsiteX1310" fmla="*/ 1353633 w 6637922"/>
                <a:gd name="connsiteY1310" fmla="*/ 1986529 h 7045690"/>
                <a:gd name="connsiteX1311" fmla="*/ 1280221 w 6637922"/>
                <a:gd name="connsiteY1311" fmla="*/ 2035645 h 7045690"/>
                <a:gd name="connsiteX1312" fmla="*/ 1279414 w 6637922"/>
                <a:gd name="connsiteY1312" fmla="*/ 2037408 h 7045690"/>
                <a:gd name="connsiteX1313" fmla="*/ 1250982 w 6637922"/>
                <a:gd name="connsiteY1313" fmla="*/ 2042315 h 7045690"/>
                <a:gd name="connsiteX1314" fmla="*/ 1246244 w 6637922"/>
                <a:gd name="connsiteY1314" fmla="*/ 2029308 h 7045690"/>
                <a:gd name="connsiteX1315" fmla="*/ 1308565 w 6637922"/>
                <a:gd name="connsiteY1315" fmla="*/ 1918931 h 7045690"/>
                <a:gd name="connsiteX1316" fmla="*/ 1252229 w 6637922"/>
                <a:gd name="connsiteY1316" fmla="*/ 1918931 h 7045690"/>
                <a:gd name="connsiteX1317" fmla="*/ 1258567 w 6637922"/>
                <a:gd name="connsiteY1317" fmla="*/ 1856084 h 7045690"/>
                <a:gd name="connsiteX1318" fmla="*/ 1263473 w 6637922"/>
                <a:gd name="connsiteY1318" fmla="*/ 1843879 h 7045690"/>
                <a:gd name="connsiteX1319" fmla="*/ 1275497 w 6637922"/>
                <a:gd name="connsiteY1319" fmla="*/ 1849676 h 7045690"/>
                <a:gd name="connsiteX1320" fmla="*/ 1284873 w 6637922"/>
                <a:gd name="connsiteY1320" fmla="*/ 1854197 h 7045690"/>
                <a:gd name="connsiteX1321" fmla="*/ 1270983 w 6637922"/>
                <a:gd name="connsiteY1321" fmla="*/ 1843481 h 7045690"/>
                <a:gd name="connsiteX1322" fmla="*/ 1262734 w 6637922"/>
                <a:gd name="connsiteY1322" fmla="*/ 1843481 h 7045690"/>
                <a:gd name="connsiteX1323" fmla="*/ 1243955 w 6637922"/>
                <a:gd name="connsiteY1323" fmla="*/ 1835136 h 7045690"/>
                <a:gd name="connsiteX1324" fmla="*/ 1229695 w 6637922"/>
                <a:gd name="connsiteY1324" fmla="*/ 1828798 h 7045690"/>
                <a:gd name="connsiteX1325" fmla="*/ 1233451 w 6637922"/>
                <a:gd name="connsiteY1325" fmla="*/ 2005308 h 7045690"/>
                <a:gd name="connsiteX1326" fmla="*/ 1117025 w 6637922"/>
                <a:gd name="connsiteY1326" fmla="*/ 1971507 h 7045690"/>
                <a:gd name="connsiteX1327" fmla="*/ 1158337 w 6637922"/>
                <a:gd name="connsiteY1327" fmla="*/ 1952730 h 7045690"/>
                <a:gd name="connsiteX1328" fmla="*/ 1124536 w 6637922"/>
                <a:gd name="connsiteY1328" fmla="*/ 1716132 h 7045690"/>
                <a:gd name="connsiteX1329" fmla="*/ 1125825 w 6637922"/>
                <a:gd name="connsiteY1329" fmla="*/ 1709041 h 7045690"/>
                <a:gd name="connsiteX1330" fmla="*/ 1126744 w 6637922"/>
                <a:gd name="connsiteY1330" fmla="*/ 1707469 h 7045690"/>
                <a:gd name="connsiteX1331" fmla="*/ 1147422 w 6637922"/>
                <a:gd name="connsiteY1331" fmla="*/ 1672122 h 7045690"/>
                <a:gd name="connsiteX1332" fmla="*/ 1155345 w 6637922"/>
                <a:gd name="connsiteY1332" fmla="*/ 1658587 h 7045690"/>
                <a:gd name="connsiteX1333" fmla="*/ 1155593 w 6637922"/>
                <a:gd name="connsiteY1333" fmla="*/ 1659414 h 7045690"/>
                <a:gd name="connsiteX1334" fmla="*/ 1148127 w 6637922"/>
                <a:gd name="connsiteY1334" fmla="*/ 1672357 h 7045690"/>
                <a:gd name="connsiteX1335" fmla="*/ 1148935 w 6637922"/>
                <a:gd name="connsiteY1335" fmla="*/ 1672142 h 7045690"/>
                <a:gd name="connsiteX1336" fmla="*/ 1155890 w 6637922"/>
                <a:gd name="connsiteY1336" fmla="*/ 1660405 h 7045690"/>
                <a:gd name="connsiteX1337" fmla="*/ 1161096 w 6637922"/>
                <a:gd name="connsiteY1337" fmla="*/ 1677755 h 7045690"/>
                <a:gd name="connsiteX1338" fmla="*/ 1165849 w 6637922"/>
                <a:gd name="connsiteY1338" fmla="*/ 1693599 h 7045690"/>
                <a:gd name="connsiteX1339" fmla="*/ 1199650 w 6637922"/>
                <a:gd name="connsiteY1339" fmla="*/ 1757443 h 7045690"/>
                <a:gd name="connsiteX1340" fmla="*/ 1208452 w 6637922"/>
                <a:gd name="connsiteY1340" fmla="*/ 1733384 h 7045690"/>
                <a:gd name="connsiteX1341" fmla="*/ 1208164 w 6637922"/>
                <a:gd name="connsiteY1341" fmla="*/ 1715402 h 7045690"/>
                <a:gd name="connsiteX1342" fmla="*/ 1227368 w 6637922"/>
                <a:gd name="connsiteY1342" fmla="*/ 1712535 h 7045690"/>
                <a:gd name="connsiteX1343" fmla="*/ 1259791 w 6637922"/>
                <a:gd name="connsiteY1343" fmla="*/ 1658934 h 7045690"/>
                <a:gd name="connsiteX1344" fmla="*/ 1228180 w 6637922"/>
                <a:gd name="connsiteY1344" fmla="*/ 1671793 h 7045690"/>
                <a:gd name="connsiteX1345" fmla="*/ 1195275 w 6637922"/>
                <a:gd name="connsiteY1345" fmla="*/ 1685178 h 7045690"/>
                <a:gd name="connsiteX1346" fmla="*/ 1188383 w 6637922"/>
                <a:gd name="connsiteY1346" fmla="*/ 1671066 h 7045690"/>
                <a:gd name="connsiteX1347" fmla="*/ 1177116 w 6637922"/>
                <a:gd name="connsiteY1347" fmla="*/ 1652288 h 7045690"/>
                <a:gd name="connsiteX1348" fmla="*/ 1169604 w 6637922"/>
                <a:gd name="connsiteY1348" fmla="*/ 1641021 h 7045690"/>
                <a:gd name="connsiteX1349" fmla="*/ 1169604 w 6637922"/>
                <a:gd name="connsiteY1349" fmla="*/ 1637266 h 7045690"/>
                <a:gd name="connsiteX1350" fmla="*/ 1155890 w 6637922"/>
                <a:gd name="connsiteY1350" fmla="*/ 1660405 h 7045690"/>
                <a:gd name="connsiteX1351" fmla="*/ 1155593 w 6637922"/>
                <a:gd name="connsiteY1351" fmla="*/ 1659414 h 7045690"/>
                <a:gd name="connsiteX1352" fmla="*/ 1173169 w 6637922"/>
                <a:gd name="connsiteY1352" fmla="*/ 1628948 h 7045690"/>
                <a:gd name="connsiteX1353" fmla="*/ 1177048 w 6637922"/>
                <a:gd name="connsiteY1353" fmla="*/ 1621512 h 7045690"/>
                <a:gd name="connsiteX1354" fmla="*/ 1155345 w 6637922"/>
                <a:gd name="connsiteY1354" fmla="*/ 1658587 h 7045690"/>
                <a:gd name="connsiteX1355" fmla="*/ 1154582 w 6637922"/>
                <a:gd name="connsiteY1355" fmla="*/ 1656044 h 7045690"/>
                <a:gd name="connsiteX1356" fmla="*/ 1150826 w 6637922"/>
                <a:gd name="connsiteY1356" fmla="*/ 1648533 h 7045690"/>
                <a:gd name="connsiteX1357" fmla="*/ 1150826 w 6637922"/>
                <a:gd name="connsiteY1357" fmla="*/ 1644776 h 7045690"/>
                <a:gd name="connsiteX1358" fmla="*/ 1156503 w 6637922"/>
                <a:gd name="connsiteY1358" fmla="*/ 1633619 h 7045690"/>
                <a:gd name="connsiteX1359" fmla="*/ 1131902 w 6637922"/>
                <a:gd name="connsiteY1359" fmla="*/ 1675617 h 7045690"/>
                <a:gd name="connsiteX1360" fmla="*/ 1132047 w 6637922"/>
                <a:gd name="connsiteY1360" fmla="*/ 1674820 h 7045690"/>
                <a:gd name="connsiteX1361" fmla="*/ 1135803 w 6637922"/>
                <a:gd name="connsiteY1361" fmla="*/ 1652288 h 7045690"/>
                <a:gd name="connsiteX1362" fmla="*/ 1135803 w 6637922"/>
                <a:gd name="connsiteY1362" fmla="*/ 1648533 h 7045690"/>
                <a:gd name="connsiteX1363" fmla="*/ 977480 w 6637922"/>
                <a:gd name="connsiteY1363" fmla="*/ 1915310 h 7045690"/>
                <a:gd name="connsiteX1364" fmla="*/ 952667 w 6637922"/>
                <a:gd name="connsiteY1364" fmla="*/ 1957894 h 7045690"/>
                <a:gd name="connsiteX1365" fmla="*/ 963219 w 6637922"/>
                <a:gd name="connsiteY1365" fmla="*/ 1964065 h 7045690"/>
                <a:gd name="connsiteX1366" fmla="*/ 981307 w 6637922"/>
                <a:gd name="connsiteY1366" fmla="*/ 1933080 h 7045690"/>
                <a:gd name="connsiteX1367" fmla="*/ 1117617 w 6637922"/>
                <a:gd name="connsiteY1367" fmla="*/ 1700005 h 7045690"/>
                <a:gd name="connsiteX1368" fmla="*/ 1131902 w 6637922"/>
                <a:gd name="connsiteY1368" fmla="*/ 1675617 h 7045690"/>
                <a:gd name="connsiteX1369" fmla="*/ 1131109 w 6637922"/>
                <a:gd name="connsiteY1369" fmla="*/ 1679985 h 7045690"/>
                <a:gd name="connsiteX1370" fmla="*/ 1128879 w 6637922"/>
                <a:gd name="connsiteY1370" fmla="*/ 1692248 h 7045690"/>
                <a:gd name="connsiteX1371" fmla="*/ 1125825 w 6637922"/>
                <a:gd name="connsiteY1371" fmla="*/ 1709041 h 7045690"/>
                <a:gd name="connsiteX1372" fmla="*/ 1101732 w 6637922"/>
                <a:gd name="connsiteY1372" fmla="*/ 1750237 h 7045690"/>
                <a:gd name="connsiteX1373" fmla="*/ 1018157 w 6637922"/>
                <a:gd name="connsiteY1373" fmla="*/ 1893185 h 7045690"/>
                <a:gd name="connsiteX1374" fmla="*/ 973283 w 6637922"/>
                <a:gd name="connsiteY1374" fmla="*/ 1969951 h 7045690"/>
                <a:gd name="connsiteX1375" fmla="*/ 989106 w 6637922"/>
                <a:gd name="connsiteY1375" fmla="*/ 1979206 h 7045690"/>
                <a:gd name="connsiteX1376" fmla="*/ 992883 w 6637922"/>
                <a:gd name="connsiteY1376" fmla="*/ 2102747 h 7045690"/>
                <a:gd name="connsiteX1377" fmla="*/ 972581 w 6637922"/>
                <a:gd name="connsiteY1377" fmla="*/ 2057940 h 7045690"/>
                <a:gd name="connsiteX1378" fmla="*/ 934010 w 6637922"/>
                <a:gd name="connsiteY1378" fmla="*/ 2037139 h 7045690"/>
                <a:gd name="connsiteX1379" fmla="*/ 900546 w 6637922"/>
                <a:gd name="connsiteY1379" fmla="*/ 2094389 h 7045690"/>
                <a:gd name="connsiteX1380" fmla="*/ 861064 w 6637922"/>
                <a:gd name="connsiteY1380" fmla="*/ 2161937 h 7045690"/>
                <a:gd name="connsiteX1381" fmla="*/ 854127 w 6637922"/>
                <a:gd name="connsiteY1381" fmla="*/ 2163037 h 7045690"/>
                <a:gd name="connsiteX1382" fmla="*/ 852718 w 6637922"/>
                <a:gd name="connsiteY1382" fmla="*/ 2163037 h 7045690"/>
                <a:gd name="connsiteX1383" fmla="*/ 847324 w 6637922"/>
                <a:gd name="connsiteY1383" fmla="*/ 2163037 h 7045690"/>
                <a:gd name="connsiteX1384" fmla="*/ 866584 w 6637922"/>
                <a:gd name="connsiteY1384" fmla="*/ 2129814 h 7045690"/>
                <a:gd name="connsiteX1385" fmla="*/ 917144 w 6637922"/>
                <a:gd name="connsiteY1385" fmla="*/ 2042998 h 7045690"/>
                <a:gd name="connsiteX1386" fmla="*/ 923833 w 6637922"/>
                <a:gd name="connsiteY1386" fmla="*/ 2031538 h 7045690"/>
                <a:gd name="connsiteX1387" fmla="*/ 914684 w 6637922"/>
                <a:gd name="connsiteY1387" fmla="*/ 2026484 h 7045690"/>
                <a:gd name="connsiteX1388" fmla="*/ 913519 w 6637922"/>
                <a:gd name="connsiteY1388" fmla="*/ 2025087 h 7045690"/>
                <a:gd name="connsiteX1389" fmla="*/ 888365 w 6637922"/>
                <a:gd name="connsiteY1389" fmla="*/ 2068265 h 7045690"/>
                <a:gd name="connsiteX1390" fmla="*/ 835348 w 6637922"/>
                <a:gd name="connsiteY1390" fmla="*/ 2159284 h 7045690"/>
                <a:gd name="connsiteX1391" fmla="*/ 842860 w 6637922"/>
                <a:gd name="connsiteY1391" fmla="*/ 2163037 h 7045690"/>
                <a:gd name="connsiteX1392" fmla="*/ 847324 w 6637922"/>
                <a:gd name="connsiteY1392" fmla="*/ 2163037 h 7045690"/>
                <a:gd name="connsiteX1393" fmla="*/ 844488 w 6637922"/>
                <a:gd name="connsiteY1393" fmla="*/ 2167933 h 7045690"/>
                <a:gd name="connsiteX1394" fmla="*/ 840850 w 6637922"/>
                <a:gd name="connsiteY1394" fmla="*/ 2174306 h 7045690"/>
                <a:gd name="connsiteX1395" fmla="*/ 839104 w 6637922"/>
                <a:gd name="connsiteY1395" fmla="*/ 2174306 h 7045690"/>
                <a:gd name="connsiteX1396" fmla="*/ 839104 w 6637922"/>
                <a:gd name="connsiteY1396" fmla="*/ 2177363 h 7045690"/>
                <a:gd name="connsiteX1397" fmla="*/ 834518 w 6637922"/>
                <a:gd name="connsiteY1397" fmla="*/ 2185397 h 7045690"/>
                <a:gd name="connsiteX1398" fmla="*/ 839104 w 6637922"/>
                <a:gd name="connsiteY1398" fmla="*/ 2178059 h 7045690"/>
                <a:gd name="connsiteX1399" fmla="*/ 839104 w 6637922"/>
                <a:gd name="connsiteY1399" fmla="*/ 2177363 h 7045690"/>
                <a:gd name="connsiteX1400" fmla="*/ 840850 w 6637922"/>
                <a:gd name="connsiteY1400" fmla="*/ 2174306 h 7045690"/>
                <a:gd name="connsiteX1401" fmla="*/ 842860 w 6637922"/>
                <a:gd name="connsiteY1401" fmla="*/ 2174306 h 7045690"/>
                <a:gd name="connsiteX1402" fmla="*/ 844737 w 6637922"/>
                <a:gd name="connsiteY1402" fmla="*/ 2173836 h 7045690"/>
                <a:gd name="connsiteX1403" fmla="*/ 855713 w 6637922"/>
                <a:gd name="connsiteY1403" fmla="*/ 2171092 h 7045690"/>
                <a:gd name="connsiteX1404" fmla="*/ 842860 w 6637922"/>
                <a:gd name="connsiteY1404" fmla="*/ 2193082 h 7045690"/>
                <a:gd name="connsiteX1405" fmla="*/ 846615 w 6637922"/>
                <a:gd name="connsiteY1405" fmla="*/ 2193082 h 7045690"/>
                <a:gd name="connsiteX1406" fmla="*/ 850371 w 6637922"/>
                <a:gd name="connsiteY1406" fmla="*/ 2189328 h 7045690"/>
                <a:gd name="connsiteX1407" fmla="*/ 887928 w 6637922"/>
                <a:gd name="connsiteY1407" fmla="*/ 2174306 h 7045690"/>
                <a:gd name="connsiteX1408" fmla="*/ 906706 w 6637922"/>
                <a:gd name="connsiteY1408" fmla="*/ 2238149 h 7045690"/>
                <a:gd name="connsiteX1409" fmla="*/ 921729 w 6637922"/>
                <a:gd name="connsiteY1409" fmla="*/ 2200593 h 7045690"/>
                <a:gd name="connsiteX1410" fmla="*/ 1019377 w 6637922"/>
                <a:gd name="connsiteY1410" fmla="*/ 2189328 h 7045690"/>
                <a:gd name="connsiteX1411" fmla="*/ 966797 w 6637922"/>
                <a:gd name="connsiteY1411" fmla="*/ 2170551 h 7045690"/>
                <a:gd name="connsiteX1412" fmla="*/ 1224003 w 6637922"/>
                <a:gd name="connsiteY1412" fmla="*/ 2046971 h 7045690"/>
                <a:gd name="connsiteX1413" fmla="*/ 1250982 w 6637922"/>
                <a:gd name="connsiteY1413" fmla="*/ 2042315 h 7045690"/>
                <a:gd name="connsiteX1414" fmla="*/ 1263496 w 6637922"/>
                <a:gd name="connsiteY1414" fmla="*/ 2076661 h 7045690"/>
                <a:gd name="connsiteX1415" fmla="*/ 1272453 w 6637922"/>
                <a:gd name="connsiteY1415" fmla="*/ 2052611 h 7045690"/>
                <a:gd name="connsiteX1416" fmla="*/ 1279414 w 6637922"/>
                <a:gd name="connsiteY1416" fmla="*/ 2037408 h 7045690"/>
                <a:gd name="connsiteX1417" fmla="*/ 1334854 w 6637922"/>
                <a:gd name="connsiteY1417" fmla="*/ 2027840 h 7045690"/>
                <a:gd name="connsiteX1418" fmla="*/ 1255046 w 6637922"/>
                <a:gd name="connsiteY1418" fmla="*/ 2104360 h 7045690"/>
                <a:gd name="connsiteX1419" fmla="*/ 1240727 w 6637922"/>
                <a:gd name="connsiteY1419" fmla="*/ 2112026 h 7045690"/>
                <a:gd name="connsiteX1420" fmla="*/ 1230972 w 6637922"/>
                <a:gd name="connsiteY1420" fmla="*/ 2093658 h 7045690"/>
                <a:gd name="connsiteX1421" fmla="*/ 1214672 w 6637922"/>
                <a:gd name="connsiteY1421" fmla="*/ 2061640 h 7045690"/>
                <a:gd name="connsiteX1422" fmla="*/ 1199650 w 6637922"/>
                <a:gd name="connsiteY1422" fmla="*/ 2163037 h 7045690"/>
                <a:gd name="connsiteX1423" fmla="*/ 1102002 w 6637922"/>
                <a:gd name="connsiteY1423" fmla="*/ 2110462 h 7045690"/>
                <a:gd name="connsiteX1424" fmla="*/ 1102847 w 6637922"/>
                <a:gd name="connsiteY1424" fmla="*/ 2128392 h 7045690"/>
                <a:gd name="connsiteX1425" fmla="*/ 1116881 w 6637922"/>
                <a:gd name="connsiteY1425" fmla="*/ 2124328 h 7045690"/>
                <a:gd name="connsiteX1426" fmla="*/ 1150653 w 6637922"/>
                <a:gd name="connsiteY1426" fmla="*/ 2114546 h 7045690"/>
                <a:gd name="connsiteX1427" fmla="*/ 1120811 w 6637922"/>
                <a:gd name="connsiteY1427" fmla="*/ 2179659 h 7045690"/>
                <a:gd name="connsiteX1428" fmla="*/ 1110611 w 6637922"/>
                <a:gd name="connsiteY1428" fmla="*/ 2183398 h 7045690"/>
                <a:gd name="connsiteX1429" fmla="*/ 1116027 w 6637922"/>
                <a:gd name="connsiteY1429" fmla="*/ 2200302 h 7045690"/>
                <a:gd name="connsiteX1430" fmla="*/ 1222184 w 6637922"/>
                <a:gd name="connsiteY1430" fmla="*/ 2317016 h 7045690"/>
                <a:gd name="connsiteX1431" fmla="*/ 1259741 w 6637922"/>
                <a:gd name="connsiteY1431" fmla="*/ 2286971 h 7045690"/>
                <a:gd name="connsiteX1432" fmla="*/ 1349877 w 6637922"/>
                <a:gd name="connsiteY1432" fmla="*/ 2403390 h 7045690"/>
                <a:gd name="connsiteX1433" fmla="*/ 1319832 w 6637922"/>
                <a:gd name="connsiteY1433" fmla="*/ 2388373 h 7045690"/>
                <a:gd name="connsiteX1434" fmla="*/ 1361144 w 6637922"/>
                <a:gd name="connsiteY1434" fmla="*/ 2489770 h 7045690"/>
                <a:gd name="connsiteX1435" fmla="*/ 1567705 w 6637922"/>
                <a:gd name="connsiteY1435" fmla="*/ 2568634 h 7045690"/>
                <a:gd name="connsiteX1436" fmla="*/ 1537661 w 6637922"/>
                <a:gd name="connsiteY1436" fmla="*/ 2564880 h 7045690"/>
                <a:gd name="connsiteX1437" fmla="*/ 1079468 w 6637922"/>
                <a:gd name="connsiteY1437" fmla="*/ 2504791 h 7045690"/>
                <a:gd name="connsiteX1438" fmla="*/ 1171364 w 6637922"/>
                <a:gd name="connsiteY1438" fmla="*/ 2938381 h 7045690"/>
                <a:gd name="connsiteX1439" fmla="*/ 1192123 w 6637922"/>
                <a:gd name="connsiteY1439" fmla="*/ 3094300 h 7045690"/>
                <a:gd name="connsiteX1440" fmla="*/ 1204484 w 6637922"/>
                <a:gd name="connsiteY1440" fmla="*/ 3094912 h 7045690"/>
                <a:gd name="connsiteX1441" fmla="*/ 1209974 w 6637922"/>
                <a:gd name="connsiteY1441" fmla="*/ 3192462 h 7045690"/>
                <a:gd name="connsiteX1442" fmla="*/ 1203568 w 6637922"/>
                <a:gd name="connsiteY1442" fmla="*/ 3186014 h 7045690"/>
                <a:gd name="connsiteX1443" fmla="*/ 1210917 w 6637922"/>
                <a:gd name="connsiteY1443" fmla="*/ 3252149 h 7045690"/>
                <a:gd name="connsiteX1444" fmla="*/ 1225940 w 6637922"/>
                <a:gd name="connsiteY1444" fmla="*/ 3278435 h 7045690"/>
                <a:gd name="connsiteX1445" fmla="*/ 1210917 w 6637922"/>
                <a:gd name="connsiteY1445" fmla="*/ 3267165 h 7045690"/>
                <a:gd name="connsiteX1446" fmla="*/ 1214672 w 6637922"/>
                <a:gd name="connsiteY1446" fmla="*/ 3334769 h 7045690"/>
                <a:gd name="connsiteX1447" fmla="*/ 1229695 w 6637922"/>
                <a:gd name="connsiteY1447" fmla="*/ 3361055 h 7045690"/>
                <a:gd name="connsiteX1448" fmla="*/ 1214672 w 6637922"/>
                <a:gd name="connsiteY1448" fmla="*/ 3353549 h 7045690"/>
                <a:gd name="connsiteX1449" fmla="*/ 1218428 w 6637922"/>
                <a:gd name="connsiteY1449" fmla="*/ 3376073 h 7045690"/>
                <a:gd name="connsiteX1450" fmla="*/ 1357168 w 6637922"/>
                <a:gd name="connsiteY1450" fmla="*/ 3552441 h 7045690"/>
                <a:gd name="connsiteX1451" fmla="*/ 1370682 w 6637922"/>
                <a:gd name="connsiteY1451" fmla="*/ 3565882 h 7045690"/>
                <a:gd name="connsiteX1452" fmla="*/ 1349962 w 6637922"/>
                <a:gd name="connsiteY1452" fmla="*/ 3541709 h 7045690"/>
                <a:gd name="connsiteX1453" fmla="*/ 1391237 w 6637922"/>
                <a:gd name="connsiteY1453" fmla="*/ 3571727 h 7045690"/>
                <a:gd name="connsiteX1454" fmla="*/ 1383264 w 6637922"/>
                <a:gd name="connsiteY1454" fmla="*/ 3578294 h 7045690"/>
                <a:gd name="connsiteX1455" fmla="*/ 1372756 w 6637922"/>
                <a:gd name="connsiteY1455" fmla="*/ 3568243 h 7045690"/>
                <a:gd name="connsiteX1456" fmla="*/ 1412315 w 6637922"/>
                <a:gd name="connsiteY1456" fmla="*/ 3641774 h 7045690"/>
                <a:gd name="connsiteX1457" fmla="*/ 1432502 w 6637922"/>
                <a:gd name="connsiteY1457" fmla="*/ 3710313 h 7045690"/>
                <a:gd name="connsiteX1458" fmla="*/ 1387434 w 6637922"/>
                <a:gd name="connsiteY1458" fmla="*/ 3650224 h 7045690"/>
                <a:gd name="connsiteX1459" fmla="*/ 1413724 w 6637922"/>
                <a:gd name="connsiteY1459" fmla="*/ 3886823 h 7045690"/>
                <a:gd name="connsiteX1460" fmla="*/ 1391190 w 6637922"/>
                <a:gd name="connsiteY1460" fmla="*/ 3815468 h 7045690"/>
                <a:gd name="connsiteX1461" fmla="*/ 1526394 w 6637922"/>
                <a:gd name="connsiteY1461" fmla="*/ 3954423 h 7045690"/>
                <a:gd name="connsiteX1462" fmla="*/ 1421235 w 6637922"/>
                <a:gd name="connsiteY1462" fmla="*/ 3871801 h 7045690"/>
                <a:gd name="connsiteX1463" fmla="*/ 1500104 w 6637922"/>
                <a:gd name="connsiteY1463" fmla="*/ 4160977 h 7045690"/>
                <a:gd name="connsiteX1464" fmla="*/ 1409968 w 6637922"/>
                <a:gd name="connsiteY1464" fmla="*/ 4296177 h 7045690"/>
                <a:gd name="connsiteX1465" fmla="*/ 1500104 w 6637922"/>
                <a:gd name="connsiteY1465" fmla="*/ 4273643 h 7045690"/>
                <a:gd name="connsiteX1466" fmla="*/ 1541417 w 6637922"/>
                <a:gd name="connsiteY1466" fmla="*/ 4367532 h 7045690"/>
                <a:gd name="connsiteX1467" fmla="*/ 1522639 w 6637922"/>
                <a:gd name="connsiteY1467" fmla="*/ 4363776 h 7045690"/>
                <a:gd name="connsiteX1468" fmla="*/ 1665351 w 6637922"/>
                <a:gd name="connsiteY1468" fmla="*/ 4592864 h 7045690"/>
                <a:gd name="connsiteX1469" fmla="*/ 1762998 w 6637922"/>
                <a:gd name="connsiteY1469" fmla="*/ 4979684 h 7045690"/>
                <a:gd name="connsiteX1470" fmla="*/ 1676621 w 6637922"/>
                <a:gd name="connsiteY1470" fmla="*/ 5107373 h 7045690"/>
                <a:gd name="connsiteX1471" fmla="*/ 1834357 w 6637922"/>
                <a:gd name="connsiteY1471" fmla="*/ 5238816 h 7045690"/>
                <a:gd name="connsiteX1472" fmla="*/ 1740465 w 6637922"/>
                <a:gd name="connsiteY1472" fmla="*/ 5114884 h 7045690"/>
                <a:gd name="connsiteX1473" fmla="*/ 1811825 w 6637922"/>
                <a:gd name="connsiteY1473" fmla="*/ 5020995 h 7045690"/>
                <a:gd name="connsiteX1474" fmla="*/ 1868158 w 6637922"/>
                <a:gd name="connsiteY1474" fmla="*/ 5332705 h 7045690"/>
                <a:gd name="connsiteX1475" fmla="*/ 1853135 w 6637922"/>
                <a:gd name="connsiteY1475" fmla="*/ 5313927 h 7045690"/>
                <a:gd name="connsiteX1476" fmla="*/ 1841871 w 6637922"/>
                <a:gd name="connsiteY1476" fmla="*/ 5606859 h 7045690"/>
                <a:gd name="connsiteX1477" fmla="*/ 1894450 w 6637922"/>
                <a:gd name="connsiteY1477" fmla="*/ 5674459 h 7045690"/>
                <a:gd name="connsiteX1478" fmla="*/ 1875671 w 6637922"/>
                <a:gd name="connsiteY1478" fmla="*/ 5670703 h 7045690"/>
                <a:gd name="connsiteX1479" fmla="*/ 1916983 w 6637922"/>
                <a:gd name="connsiteY1479" fmla="*/ 5903546 h 7045690"/>
                <a:gd name="connsiteX1480" fmla="*/ 1901958 w 6637922"/>
                <a:gd name="connsiteY1480" fmla="*/ 5892280 h 7045690"/>
                <a:gd name="connsiteX1481" fmla="*/ 1999609 w 6637922"/>
                <a:gd name="connsiteY1481" fmla="*/ 6095079 h 7045690"/>
                <a:gd name="connsiteX1482" fmla="*/ 1916983 w 6637922"/>
                <a:gd name="connsiteY1482" fmla="*/ 6087568 h 7045690"/>
                <a:gd name="connsiteX1483" fmla="*/ 1945621 w 6637922"/>
                <a:gd name="connsiteY1483" fmla="*/ 6188028 h 7045690"/>
                <a:gd name="connsiteX1484" fmla="*/ 1954653 w 6637922"/>
                <a:gd name="connsiteY1484" fmla="*/ 6203892 h 7045690"/>
                <a:gd name="connsiteX1485" fmla="*/ 1954538 w 6637922"/>
                <a:gd name="connsiteY1485" fmla="*/ 6203989 h 7045690"/>
                <a:gd name="connsiteX1486" fmla="*/ 1916983 w 6637922"/>
                <a:gd name="connsiteY1486" fmla="*/ 6237789 h 7045690"/>
                <a:gd name="connsiteX1487" fmla="*/ 1905714 w 6637922"/>
                <a:gd name="connsiteY1487" fmla="*/ 6245300 h 7045690"/>
                <a:gd name="connsiteX1488" fmla="*/ 2022140 w 6637922"/>
                <a:gd name="connsiteY1488" fmla="*/ 6312900 h 7045690"/>
                <a:gd name="connsiteX1489" fmla="*/ 2018386 w 6637922"/>
                <a:gd name="connsiteY1489" fmla="*/ 6309144 h 7045690"/>
                <a:gd name="connsiteX1490" fmla="*/ 2014632 w 6637922"/>
                <a:gd name="connsiteY1490" fmla="*/ 6305389 h 7045690"/>
                <a:gd name="connsiteX1491" fmla="*/ 1999609 w 6637922"/>
                <a:gd name="connsiteY1491" fmla="*/ 6282856 h 7045690"/>
                <a:gd name="connsiteX1492" fmla="*/ 1954653 w 6637922"/>
                <a:gd name="connsiteY1492" fmla="*/ 6203892 h 7045690"/>
                <a:gd name="connsiteX1493" fmla="*/ 1989282 w 6637922"/>
                <a:gd name="connsiteY1493" fmla="*/ 6173945 h 7045690"/>
                <a:gd name="connsiteX1494" fmla="*/ 2013391 w 6637922"/>
                <a:gd name="connsiteY1494" fmla="*/ 6149058 h 7045690"/>
                <a:gd name="connsiteX1495" fmla="*/ 2015445 w 6637922"/>
                <a:gd name="connsiteY1495" fmla="*/ 6154535 h 7045690"/>
                <a:gd name="connsiteX1496" fmla="*/ 2021472 w 6637922"/>
                <a:gd name="connsiteY1496" fmla="*/ 6170608 h 7045690"/>
                <a:gd name="connsiteX1497" fmla="*/ 2017008 w 6637922"/>
                <a:gd name="connsiteY1497" fmla="*/ 6154416 h 7045690"/>
                <a:gd name="connsiteX1498" fmla="*/ 2014221 w 6637922"/>
                <a:gd name="connsiteY1498" fmla="*/ 6148201 h 7045690"/>
                <a:gd name="connsiteX1499" fmla="*/ 2018386 w 6637922"/>
                <a:gd name="connsiteY1499" fmla="*/ 6143901 h 7045690"/>
                <a:gd name="connsiteX1500" fmla="*/ 2112281 w 6637922"/>
                <a:gd name="connsiteY1500" fmla="*/ 6147656 h 7045690"/>
                <a:gd name="connsiteX1501" fmla="*/ 2049372 w 6637922"/>
                <a:gd name="connsiteY1501" fmla="*/ 6208684 h 7045690"/>
                <a:gd name="connsiteX1502" fmla="*/ 2043895 w 6637922"/>
                <a:gd name="connsiteY1502" fmla="*/ 6219403 h 7045690"/>
                <a:gd name="connsiteX1503" fmla="*/ 2038993 w 6637922"/>
                <a:gd name="connsiteY1503" fmla="*/ 6208648 h 7045690"/>
                <a:gd name="connsiteX1504" fmla="*/ 2021660 w 6637922"/>
                <a:gd name="connsiteY1504" fmla="*/ 6170607 h 7045690"/>
                <a:gd name="connsiteX1505" fmla="*/ 1999248 w 6637922"/>
                <a:gd name="connsiteY1505" fmla="*/ 6219450 h 7045690"/>
                <a:gd name="connsiteX1506" fmla="*/ 2029598 w 6637922"/>
                <a:gd name="connsiteY1506" fmla="*/ 6249976 h 7045690"/>
                <a:gd name="connsiteX1507" fmla="*/ 2035558 w 6637922"/>
                <a:gd name="connsiteY1507" fmla="*/ 6254890 h 7045690"/>
                <a:gd name="connsiteX1508" fmla="*/ 2037166 w 6637922"/>
                <a:gd name="connsiteY1508" fmla="*/ 6264078 h 7045690"/>
                <a:gd name="connsiteX1509" fmla="*/ 2042508 w 6637922"/>
                <a:gd name="connsiteY1509" fmla="*/ 6260618 h 7045690"/>
                <a:gd name="connsiteX1510" fmla="*/ 2047048 w 6637922"/>
                <a:gd name="connsiteY1510" fmla="*/ 6264359 h 7045690"/>
                <a:gd name="connsiteX1511" fmla="*/ 2062747 w 6637922"/>
                <a:gd name="connsiteY1511" fmla="*/ 6260778 h 7045690"/>
                <a:gd name="connsiteX1512" fmla="*/ 2058079 w 6637922"/>
                <a:gd name="connsiteY1512" fmla="*/ 6250533 h 7045690"/>
                <a:gd name="connsiteX1513" fmla="*/ 2061989 w 6637922"/>
                <a:gd name="connsiteY1513" fmla="*/ 6248000 h 7045690"/>
                <a:gd name="connsiteX1514" fmla="*/ 2138570 w 6637922"/>
                <a:gd name="connsiteY1514" fmla="*/ 6215256 h 7045690"/>
                <a:gd name="connsiteX1515" fmla="*/ 2089743 w 6637922"/>
                <a:gd name="connsiteY1515" fmla="*/ 6324166 h 7045690"/>
                <a:gd name="connsiteX1516" fmla="*/ 2217439 w 6637922"/>
                <a:gd name="connsiteY1516" fmla="*/ 6275344 h 7045690"/>
                <a:gd name="connsiteX1517" fmla="*/ 2273775 w 6637922"/>
                <a:gd name="connsiteY1517" fmla="*/ 6181456 h 7045690"/>
                <a:gd name="connsiteX1518" fmla="*/ 2367664 w 6637922"/>
                <a:gd name="connsiteY1518" fmla="*/ 6203989 h 7045690"/>
                <a:gd name="connsiteX1519" fmla="*/ 2529163 w 6637922"/>
                <a:gd name="connsiteY1519" fmla="*/ 6106345 h 7045690"/>
                <a:gd name="connsiteX1520" fmla="*/ 2442781 w 6637922"/>
                <a:gd name="connsiteY1520" fmla="*/ 6098834 h 7045690"/>
                <a:gd name="connsiteX1521" fmla="*/ 2547940 w 6637922"/>
                <a:gd name="connsiteY1521" fmla="*/ 6016212 h 7045690"/>
                <a:gd name="connsiteX1522" fmla="*/ 2814594 w 6637922"/>
                <a:gd name="connsiteY1522" fmla="*/ 6046257 h 7045690"/>
                <a:gd name="connsiteX1523" fmla="*/ 3411742 w 6637922"/>
                <a:gd name="connsiteY1523" fmla="*/ 5809658 h 7045690"/>
                <a:gd name="connsiteX1524" fmla="*/ 3509389 w 6637922"/>
                <a:gd name="connsiteY1524" fmla="*/ 5858480 h 7045690"/>
                <a:gd name="connsiteX1525" fmla="*/ 3896225 w 6637922"/>
                <a:gd name="connsiteY1525" fmla="*/ 5681970 h 7045690"/>
                <a:gd name="connsiteX1526" fmla="*/ 3839890 w 6637922"/>
                <a:gd name="connsiteY1526" fmla="*/ 5730792 h 7045690"/>
                <a:gd name="connsiteX1527" fmla="*/ 4196680 w 6637922"/>
                <a:gd name="connsiteY1527" fmla="*/ 5651925 h 7045690"/>
                <a:gd name="connsiteX1528" fmla="*/ 4166635 w 6637922"/>
                <a:gd name="connsiteY1528" fmla="*/ 5693236 h 7045690"/>
                <a:gd name="connsiteX1529" fmla="*/ 4264282 w 6637922"/>
                <a:gd name="connsiteY1529" fmla="*/ 5618126 h 7045690"/>
                <a:gd name="connsiteX1530" fmla="*/ 4249260 w 6637922"/>
                <a:gd name="connsiteY1530" fmla="*/ 5644414 h 7045690"/>
                <a:gd name="connsiteX1531" fmla="*/ 5098045 w 6637922"/>
                <a:gd name="connsiteY1531" fmla="*/ 5340216 h 7045690"/>
                <a:gd name="connsiteX1532" fmla="*/ 4996641 w 6637922"/>
                <a:gd name="connsiteY1532" fmla="*/ 5456637 h 7045690"/>
                <a:gd name="connsiteX1533" fmla="*/ 5083022 w 6637922"/>
                <a:gd name="connsiteY1533" fmla="*/ 5437860 h 7045690"/>
                <a:gd name="connsiteX1534" fmla="*/ 5225738 w 6637922"/>
                <a:gd name="connsiteY1534" fmla="*/ 5343971 h 7045690"/>
                <a:gd name="connsiteX1535" fmla="*/ 5240761 w 6637922"/>
                <a:gd name="connsiteY1535" fmla="*/ 5377771 h 7045690"/>
                <a:gd name="connsiteX1536" fmla="*/ 5702710 w 6637922"/>
                <a:gd name="connsiteY1536" fmla="*/ 5171217 h 7045690"/>
                <a:gd name="connsiteX1537" fmla="*/ 5477369 w 6637922"/>
                <a:gd name="connsiteY1537" fmla="*/ 5362749 h 7045690"/>
                <a:gd name="connsiteX1538" fmla="*/ 5552483 w 6637922"/>
                <a:gd name="connsiteY1538" fmla="*/ 5389038 h 7045690"/>
                <a:gd name="connsiteX1539" fmla="*/ 5454835 w 6637922"/>
                <a:gd name="connsiteY1539" fmla="*/ 5475415 h 7045690"/>
                <a:gd name="connsiteX1540" fmla="*/ 5590040 w 6637922"/>
                <a:gd name="connsiteY1540" fmla="*/ 5441615 h 7045690"/>
                <a:gd name="connsiteX1541" fmla="*/ 5548727 w 6637922"/>
                <a:gd name="connsiteY1541" fmla="*/ 5486682 h 7045690"/>
                <a:gd name="connsiteX1542" fmla="*/ 5661398 w 6637922"/>
                <a:gd name="connsiteY1542" fmla="*/ 5430349 h 7045690"/>
                <a:gd name="connsiteX1543" fmla="*/ 5176914 w 6637922"/>
                <a:gd name="connsiteY1543" fmla="*/ 5681970 h 7045690"/>
                <a:gd name="connsiteX1544" fmla="*/ 5188181 w 6637922"/>
                <a:gd name="connsiteY1544" fmla="*/ 5644414 h 7045690"/>
                <a:gd name="connsiteX1545" fmla="*/ 5030442 w 6637922"/>
                <a:gd name="connsiteY1545" fmla="*/ 5674459 h 7045690"/>
                <a:gd name="connsiteX1546" fmla="*/ 5105556 w 6637922"/>
                <a:gd name="connsiteY1546" fmla="*/ 5689481 h 7045690"/>
                <a:gd name="connsiteX1547" fmla="*/ 5052976 w 6637922"/>
                <a:gd name="connsiteY1547" fmla="*/ 5745814 h 7045690"/>
                <a:gd name="connsiteX1548" fmla="*/ 4775056 w 6637922"/>
                <a:gd name="connsiteY1548" fmla="*/ 5738303 h 7045690"/>
                <a:gd name="connsiteX1549" fmla="*/ 4636095 w 6637922"/>
                <a:gd name="connsiteY1549" fmla="*/ 5881013 h 7045690"/>
                <a:gd name="connsiteX1550" fmla="*/ 4560982 w 6637922"/>
                <a:gd name="connsiteY1550" fmla="*/ 5847213 h 7045690"/>
                <a:gd name="connsiteX1551" fmla="*/ 4185413 w 6637922"/>
                <a:gd name="connsiteY1551" fmla="*/ 6016212 h 7045690"/>
                <a:gd name="connsiteX1552" fmla="*/ 4211703 w 6637922"/>
                <a:gd name="connsiteY1552" fmla="*/ 6004946 h 7045690"/>
                <a:gd name="connsiteX1553" fmla="*/ 4174146 w 6637922"/>
                <a:gd name="connsiteY1553" fmla="*/ 5963635 h 7045690"/>
                <a:gd name="connsiteX1554" fmla="*/ 3922515 w 6637922"/>
                <a:gd name="connsiteY1554" fmla="*/ 6019968 h 7045690"/>
                <a:gd name="connsiteX1555" fmla="*/ 3524412 w 6637922"/>
                <a:gd name="connsiteY1555" fmla="*/ 6256567 h 7045690"/>
                <a:gd name="connsiteX1556" fmla="*/ 3719708 w 6637922"/>
                <a:gd name="connsiteY1556" fmla="*/ 6095079 h 7045690"/>
                <a:gd name="connsiteX1557" fmla="*/ 3603282 w 6637922"/>
                <a:gd name="connsiteY1557" fmla="*/ 6128879 h 7045690"/>
                <a:gd name="connsiteX1558" fmla="*/ 3730975 w 6637922"/>
                <a:gd name="connsiteY1558" fmla="*/ 6023723 h 7045690"/>
                <a:gd name="connsiteX1559" fmla="*/ 3513145 w 6637922"/>
                <a:gd name="connsiteY1559" fmla="*/ 6151412 h 7045690"/>
                <a:gd name="connsiteX1560" fmla="*/ 3456810 w 6637922"/>
                <a:gd name="connsiteY1560" fmla="*/ 6132634 h 7045690"/>
                <a:gd name="connsiteX1561" fmla="*/ 3453054 w 6637922"/>
                <a:gd name="connsiteY1561" fmla="*/ 6181456 h 7045690"/>
                <a:gd name="connsiteX1562" fmla="*/ 3430520 w 6637922"/>
                <a:gd name="connsiteY1562" fmla="*/ 6177700 h 7045690"/>
                <a:gd name="connsiteX1563" fmla="*/ 3265273 w 6637922"/>
                <a:gd name="connsiteY1563" fmla="*/ 6249056 h 7045690"/>
                <a:gd name="connsiteX1564" fmla="*/ 3366673 w 6637922"/>
                <a:gd name="connsiteY1564" fmla="*/ 6290367 h 7045690"/>
                <a:gd name="connsiteX1565" fmla="*/ 3423009 w 6637922"/>
                <a:gd name="connsiteY1565" fmla="*/ 6241545 h 7045690"/>
                <a:gd name="connsiteX1566" fmla="*/ 3479344 w 6637922"/>
                <a:gd name="connsiteY1566" fmla="*/ 6279100 h 7045690"/>
                <a:gd name="connsiteX1567" fmla="*/ 3223962 w 6637922"/>
                <a:gd name="connsiteY1567" fmla="*/ 6365477 h 7045690"/>
                <a:gd name="connsiteX1568" fmla="*/ 3193917 w 6637922"/>
                <a:gd name="connsiteY1568" fmla="*/ 6327922 h 7045690"/>
                <a:gd name="connsiteX1569" fmla="*/ 2961065 w 6637922"/>
                <a:gd name="connsiteY1569" fmla="*/ 6388011 h 7045690"/>
                <a:gd name="connsiteX1570" fmla="*/ 2972329 w 6637922"/>
                <a:gd name="connsiteY1570" fmla="*/ 6361722 h 7045690"/>
                <a:gd name="connsiteX1571" fmla="*/ 2671879 w 6637922"/>
                <a:gd name="connsiteY1571" fmla="*/ 6410544 h 7045690"/>
                <a:gd name="connsiteX1572" fmla="*/ 2424003 w 6637922"/>
                <a:gd name="connsiteY1572" fmla="*/ 6624609 h 7045690"/>
                <a:gd name="connsiteX1573" fmla="*/ 2055942 w 6637922"/>
                <a:gd name="connsiteY1573" fmla="*/ 6729764 h 7045690"/>
                <a:gd name="connsiteX1574" fmla="*/ 2146081 w 6637922"/>
                <a:gd name="connsiteY1574" fmla="*/ 6643387 h 7045690"/>
                <a:gd name="connsiteX1575" fmla="*/ 2059702 w 6637922"/>
                <a:gd name="connsiteY1575" fmla="*/ 6684698 h 7045690"/>
                <a:gd name="connsiteX1576" fmla="*/ 2029654 w 6637922"/>
                <a:gd name="connsiteY1576" fmla="*/ 6699720 h 7045690"/>
                <a:gd name="connsiteX1577" fmla="*/ 2026198 w 6637922"/>
                <a:gd name="connsiteY1577" fmla="*/ 6699720 h 7045690"/>
                <a:gd name="connsiteX1578" fmla="*/ 2017768 w 6637922"/>
                <a:gd name="connsiteY1578" fmla="*/ 6694732 h 7045690"/>
                <a:gd name="connsiteX1579" fmla="*/ 1571462 w 6637922"/>
                <a:gd name="connsiteY1579" fmla="*/ 6433077 h 7045690"/>
                <a:gd name="connsiteX1580" fmla="*/ 1571462 w 6637922"/>
                <a:gd name="connsiteY1580" fmla="*/ 6429321 h 7045690"/>
                <a:gd name="connsiteX1581" fmla="*/ 1575216 w 6637922"/>
                <a:gd name="connsiteY1581" fmla="*/ 6421810 h 7045690"/>
                <a:gd name="connsiteX1582" fmla="*/ 1575908 w 6637922"/>
                <a:gd name="connsiteY1582" fmla="*/ 6420888 h 7045690"/>
                <a:gd name="connsiteX1583" fmla="*/ 1590238 w 6637922"/>
                <a:gd name="connsiteY1583" fmla="*/ 6429321 h 7045690"/>
                <a:gd name="connsiteX1584" fmla="*/ 1590238 w 6637922"/>
                <a:gd name="connsiteY1584" fmla="*/ 6428184 h 7045690"/>
                <a:gd name="connsiteX1585" fmla="*/ 1635937 w 6637922"/>
                <a:gd name="connsiteY1585" fmla="*/ 6454756 h 7045690"/>
                <a:gd name="connsiteX1586" fmla="*/ 2022140 w 6637922"/>
                <a:gd name="connsiteY1586" fmla="*/ 6677187 h 7045690"/>
                <a:gd name="connsiteX1587" fmla="*/ 2025897 w 6637922"/>
                <a:gd name="connsiteY1587" fmla="*/ 6677187 h 7045690"/>
                <a:gd name="connsiteX1588" fmla="*/ 2044675 w 6637922"/>
                <a:gd name="connsiteY1588" fmla="*/ 6673431 h 7045690"/>
                <a:gd name="connsiteX1589" fmla="*/ 2063455 w 6637922"/>
                <a:gd name="connsiteY1589" fmla="*/ 6665920 h 7045690"/>
                <a:gd name="connsiteX1590" fmla="*/ 2059702 w 6637922"/>
                <a:gd name="connsiteY1590" fmla="*/ 6647143 h 7045690"/>
                <a:gd name="connsiteX1591" fmla="*/ 2044675 w 6637922"/>
                <a:gd name="connsiteY1591" fmla="*/ 6602076 h 7045690"/>
                <a:gd name="connsiteX1592" fmla="*/ 2018386 w 6637922"/>
                <a:gd name="connsiteY1592" fmla="*/ 6613343 h 7045690"/>
                <a:gd name="connsiteX1593" fmla="*/ 2016509 w 6637922"/>
                <a:gd name="connsiteY1593" fmla="*/ 6613812 h 7045690"/>
                <a:gd name="connsiteX1594" fmla="*/ 2005950 w 6637922"/>
                <a:gd name="connsiteY1594" fmla="*/ 6616453 h 7045690"/>
                <a:gd name="connsiteX1595" fmla="*/ 1981709 w 6637922"/>
                <a:gd name="connsiteY1595" fmla="*/ 6602311 h 7045690"/>
                <a:gd name="connsiteX1596" fmla="*/ 1654086 w 6637922"/>
                <a:gd name="connsiteY1596" fmla="*/ 6410544 h 7045690"/>
                <a:gd name="connsiteX1597" fmla="*/ 1650329 w 6637922"/>
                <a:gd name="connsiteY1597" fmla="*/ 6406788 h 7045690"/>
                <a:gd name="connsiteX1598" fmla="*/ 1650329 w 6637922"/>
                <a:gd name="connsiteY1598" fmla="*/ 6399277 h 7045690"/>
                <a:gd name="connsiteX1599" fmla="*/ 1631552 w 6637922"/>
                <a:gd name="connsiteY1599" fmla="*/ 6350455 h 7045690"/>
                <a:gd name="connsiteX1600" fmla="*/ 1586483 w 6637922"/>
                <a:gd name="connsiteY1600" fmla="*/ 6279100 h 7045690"/>
                <a:gd name="connsiteX1601" fmla="*/ 1552684 w 6637922"/>
                <a:gd name="connsiteY1601" fmla="*/ 6369233 h 7045690"/>
                <a:gd name="connsiteX1602" fmla="*/ 1417479 w 6637922"/>
                <a:gd name="connsiteY1602" fmla="*/ 6053768 h 7045690"/>
                <a:gd name="connsiteX1603" fmla="*/ 1451281 w 6637922"/>
                <a:gd name="connsiteY1603" fmla="*/ 5989924 h 7045690"/>
                <a:gd name="connsiteX1604" fmla="*/ 1406213 w 6637922"/>
                <a:gd name="connsiteY1604" fmla="*/ 5967390 h 7045690"/>
                <a:gd name="connsiteX1605" fmla="*/ 1458792 w 6637922"/>
                <a:gd name="connsiteY1605" fmla="*/ 5948613 h 7045690"/>
                <a:gd name="connsiteX1606" fmla="*/ 1286031 w 6637922"/>
                <a:gd name="connsiteY1606" fmla="*/ 5603103 h 7045690"/>
                <a:gd name="connsiteX1607" fmla="*/ 1394945 w 6637922"/>
                <a:gd name="connsiteY1607" fmla="*/ 5606859 h 7045690"/>
                <a:gd name="connsiteX1608" fmla="*/ 1496349 w 6637922"/>
                <a:gd name="connsiteY1608" fmla="*/ 5787125 h 7045690"/>
                <a:gd name="connsiteX1609" fmla="*/ 1526394 w 6637922"/>
                <a:gd name="connsiteY1609" fmla="*/ 5704503 h 7045690"/>
                <a:gd name="connsiteX1610" fmla="*/ 1470059 w 6637922"/>
                <a:gd name="connsiteY1610" fmla="*/ 5636903 h 7045690"/>
                <a:gd name="connsiteX1611" fmla="*/ 1473815 w 6637922"/>
                <a:gd name="connsiteY1611" fmla="*/ 5651925 h 7045690"/>
                <a:gd name="connsiteX1612" fmla="*/ 1304809 w 6637922"/>
                <a:gd name="connsiteY1612" fmla="*/ 5159950 h 7045690"/>
                <a:gd name="connsiteX1613" fmla="*/ 1064445 w 6637922"/>
                <a:gd name="connsiteY1613" fmla="*/ 4791907 h 7045690"/>
                <a:gd name="connsiteX1614" fmla="*/ 1147070 w 6637922"/>
                <a:gd name="connsiteY1614" fmla="*/ 4731819 h 7045690"/>
                <a:gd name="connsiteX1615" fmla="*/ 1075712 w 6637922"/>
                <a:gd name="connsiteY1615" fmla="*/ 4585353 h 7045690"/>
                <a:gd name="connsiteX1616" fmla="*/ 1079468 w 6637922"/>
                <a:gd name="connsiteY1616" fmla="*/ 4671730 h 7045690"/>
                <a:gd name="connsiteX1617" fmla="*/ 1026888 w 6637922"/>
                <a:gd name="connsiteY1617" fmla="*/ 4506487 h 7045690"/>
                <a:gd name="connsiteX1618" fmla="*/ 1041911 w 6637922"/>
                <a:gd name="connsiteY1618" fmla="*/ 4517753 h 7045690"/>
                <a:gd name="connsiteX1619" fmla="*/ 974309 w 6637922"/>
                <a:gd name="connsiteY1619" fmla="*/ 4431376 h 7045690"/>
                <a:gd name="connsiteX1620" fmla="*/ 959286 w 6637922"/>
                <a:gd name="connsiteY1620" fmla="*/ 4236088 h 7045690"/>
                <a:gd name="connsiteX1621" fmla="*/ 876661 w 6637922"/>
                <a:gd name="connsiteY1621" fmla="*/ 4175999 h 7045690"/>
                <a:gd name="connsiteX1622" fmla="*/ 906706 w 6637922"/>
                <a:gd name="connsiteY1622" fmla="*/ 4074600 h 7045690"/>
                <a:gd name="connsiteX1623" fmla="*/ 790280 w 6637922"/>
                <a:gd name="connsiteY1623" fmla="*/ 3901845 h 7045690"/>
                <a:gd name="connsiteX1624" fmla="*/ 839104 w 6637922"/>
                <a:gd name="connsiteY1624" fmla="*/ 3804201 h 7045690"/>
                <a:gd name="connsiteX1625" fmla="*/ 688876 w 6637922"/>
                <a:gd name="connsiteY1625" fmla="*/ 3436162 h 7045690"/>
                <a:gd name="connsiteX1626" fmla="*/ 730189 w 6637922"/>
                <a:gd name="connsiteY1626" fmla="*/ 3417383 h 7045690"/>
                <a:gd name="connsiteX1627" fmla="*/ 688876 w 6637922"/>
                <a:gd name="connsiteY1627" fmla="*/ 3297212 h 7045690"/>
                <a:gd name="connsiteX1628" fmla="*/ 662587 w 6637922"/>
                <a:gd name="connsiteY1628" fmla="*/ 3274676 h 7045690"/>
                <a:gd name="connsiteX1629" fmla="*/ 497335 w 6637922"/>
                <a:gd name="connsiteY1629" fmla="*/ 3098169 h 7045690"/>
                <a:gd name="connsiteX1630" fmla="*/ 523626 w 6637922"/>
                <a:gd name="connsiteY1630" fmla="*/ 3248390 h 7045690"/>
                <a:gd name="connsiteX1631" fmla="*/ 576206 w 6637922"/>
                <a:gd name="connsiteY1631" fmla="*/ 3274676 h 7045690"/>
                <a:gd name="connsiteX1632" fmla="*/ 602496 w 6637922"/>
                <a:gd name="connsiteY1632" fmla="*/ 3406116 h 7045690"/>
                <a:gd name="connsiteX1633" fmla="*/ 388421 w 6637922"/>
                <a:gd name="connsiteY1633" fmla="*/ 3049346 h 7045690"/>
                <a:gd name="connsiteX1634" fmla="*/ 418467 w 6637922"/>
                <a:gd name="connsiteY1634" fmla="*/ 3436162 h 7045690"/>
                <a:gd name="connsiteX1635" fmla="*/ 429734 w 6637922"/>
                <a:gd name="connsiteY1635" fmla="*/ 3368568 h 7045690"/>
                <a:gd name="connsiteX1636" fmla="*/ 448512 w 6637922"/>
                <a:gd name="connsiteY1636" fmla="*/ 3439916 h 7045690"/>
                <a:gd name="connsiteX1637" fmla="*/ 482313 w 6637922"/>
                <a:gd name="connsiteY1637" fmla="*/ 3357295 h 7045690"/>
                <a:gd name="connsiteX1638" fmla="*/ 531137 w 6637922"/>
                <a:gd name="connsiteY1638" fmla="*/ 3545069 h 7045690"/>
                <a:gd name="connsiteX1639" fmla="*/ 568695 w 6637922"/>
                <a:gd name="connsiteY1639" fmla="*/ 3473717 h 7045690"/>
                <a:gd name="connsiteX1640" fmla="*/ 632541 w 6637922"/>
                <a:gd name="connsiteY1640" fmla="*/ 3612669 h 7045690"/>
                <a:gd name="connsiteX1641" fmla="*/ 651320 w 6637922"/>
                <a:gd name="connsiteY1641" fmla="*/ 3552580 h 7045690"/>
                <a:gd name="connsiteX1642" fmla="*/ 643808 w 6637922"/>
                <a:gd name="connsiteY1642" fmla="*/ 3838001 h 7045690"/>
                <a:gd name="connsiteX1643" fmla="*/ 752723 w 6637922"/>
                <a:gd name="connsiteY1643" fmla="*/ 3976956 h 7045690"/>
                <a:gd name="connsiteX1644" fmla="*/ 745212 w 6637922"/>
                <a:gd name="connsiteY1644" fmla="*/ 3924378 h 7045690"/>
                <a:gd name="connsiteX1645" fmla="*/ 820326 w 6637922"/>
                <a:gd name="connsiteY1645" fmla="*/ 4018267 h 7045690"/>
                <a:gd name="connsiteX1646" fmla="*/ 730189 w 6637922"/>
                <a:gd name="connsiteY1646" fmla="*/ 4112155 h 7045690"/>
                <a:gd name="connsiteX1647" fmla="*/ 872905 w 6637922"/>
                <a:gd name="connsiteY1647" fmla="*/ 4341243 h 7045690"/>
                <a:gd name="connsiteX1648" fmla="*/ 733945 w 6637922"/>
                <a:gd name="connsiteY1648" fmla="*/ 4145955 h 7045690"/>
                <a:gd name="connsiteX1649" fmla="*/ 726433 w 6637922"/>
                <a:gd name="connsiteY1649" fmla="*/ 4206044 h 7045690"/>
                <a:gd name="connsiteX1650" fmla="*/ 655075 w 6637922"/>
                <a:gd name="connsiteY1650" fmla="*/ 3995734 h 7045690"/>
                <a:gd name="connsiteX1651" fmla="*/ 685121 w 6637922"/>
                <a:gd name="connsiteY1651" fmla="*/ 3886823 h 7045690"/>
                <a:gd name="connsiteX1652" fmla="*/ 606251 w 6637922"/>
                <a:gd name="connsiteY1652" fmla="*/ 3886823 h 7045690"/>
                <a:gd name="connsiteX1653" fmla="*/ 640052 w 6637922"/>
                <a:gd name="connsiteY1653" fmla="*/ 4067089 h 7045690"/>
                <a:gd name="connsiteX1654" fmla="*/ 433488 w 6637922"/>
                <a:gd name="connsiteY1654" fmla="*/ 3744113 h 7045690"/>
                <a:gd name="connsiteX1655" fmla="*/ 508603 w 6637922"/>
                <a:gd name="connsiteY1655" fmla="*/ 3684024 h 7045690"/>
                <a:gd name="connsiteX1656" fmla="*/ 444756 w 6637922"/>
                <a:gd name="connsiteY1656" fmla="*/ 3545069 h 7045690"/>
                <a:gd name="connsiteX1657" fmla="*/ 388421 w 6637922"/>
                <a:gd name="connsiteY1657" fmla="*/ 3590136 h 7045690"/>
                <a:gd name="connsiteX1658" fmla="*/ 362131 w 6637922"/>
                <a:gd name="connsiteY1658" fmla="*/ 3323504 h 7045690"/>
                <a:gd name="connsiteX1659" fmla="*/ 362131 w 6637922"/>
                <a:gd name="connsiteY1659" fmla="*/ 3409870 h 7045690"/>
                <a:gd name="connsiteX1660" fmla="*/ 380910 w 6637922"/>
                <a:gd name="connsiteY1660" fmla="*/ 3023059 h 7045690"/>
                <a:gd name="connsiteX1661" fmla="*/ 271995 w 6637922"/>
                <a:gd name="connsiteY1661" fmla="*/ 2989257 h 7045690"/>
                <a:gd name="connsiteX1662" fmla="*/ 365887 w 6637922"/>
                <a:gd name="connsiteY1662" fmla="*/ 3004279 h 7045690"/>
                <a:gd name="connsiteX1663" fmla="*/ 302040 w 6637922"/>
                <a:gd name="connsiteY1663" fmla="*/ 2865326 h 7045690"/>
                <a:gd name="connsiteX1664" fmla="*/ 208148 w 6637922"/>
                <a:gd name="connsiteY1664" fmla="*/ 2824013 h 7045690"/>
                <a:gd name="connsiteX1665" fmla="*/ 268239 w 6637922"/>
                <a:gd name="connsiteY1665" fmla="*/ 2861570 h 7045690"/>
                <a:gd name="connsiteX1666" fmla="*/ 249461 w 6637922"/>
                <a:gd name="connsiteY1666" fmla="*/ 2745149 h 7045690"/>
                <a:gd name="connsiteX1667" fmla="*/ 414711 w 6637922"/>
                <a:gd name="connsiteY1667" fmla="*/ 2906636 h 7045690"/>
                <a:gd name="connsiteX1668" fmla="*/ 407199 w 6637922"/>
                <a:gd name="connsiteY1668" fmla="*/ 2850303 h 7045690"/>
                <a:gd name="connsiteX1669" fmla="*/ 441001 w 6637922"/>
                <a:gd name="connsiteY1669" fmla="*/ 2944191 h 7045690"/>
                <a:gd name="connsiteX1670" fmla="*/ 527381 w 6637922"/>
                <a:gd name="connsiteY1670" fmla="*/ 2884101 h 7045690"/>
                <a:gd name="connsiteX1671" fmla="*/ 512359 w 6637922"/>
                <a:gd name="connsiteY1671" fmla="*/ 2891615 h 7045690"/>
                <a:gd name="connsiteX1672" fmla="*/ 549916 w 6637922"/>
                <a:gd name="connsiteY1672" fmla="*/ 2947948 h 7045690"/>
                <a:gd name="connsiteX1673" fmla="*/ 587473 w 6637922"/>
                <a:gd name="connsiteY1673" fmla="*/ 2846546 h 7045690"/>
                <a:gd name="connsiteX1674" fmla="*/ 561182 w 6637922"/>
                <a:gd name="connsiteY1674" fmla="*/ 2786458 h 7045690"/>
                <a:gd name="connsiteX1675" fmla="*/ 332086 w 6637922"/>
                <a:gd name="connsiteY1675" fmla="*/ 2621213 h 7045690"/>
                <a:gd name="connsiteX1676" fmla="*/ 328330 w 6637922"/>
                <a:gd name="connsiteY1676" fmla="*/ 2407150 h 7045690"/>
                <a:gd name="connsiteX1677" fmla="*/ 275750 w 6637922"/>
                <a:gd name="connsiteY1677" fmla="*/ 2399636 h 7045690"/>
                <a:gd name="connsiteX1678" fmla="*/ 324574 w 6637922"/>
                <a:gd name="connsiteY1678" fmla="*/ 2275703 h 7045690"/>
                <a:gd name="connsiteX1679" fmla="*/ 320819 w 6637922"/>
                <a:gd name="connsiteY1679" fmla="*/ 2309503 h 7045690"/>
                <a:gd name="connsiteX1680" fmla="*/ 339597 w 6637922"/>
                <a:gd name="connsiteY1680" fmla="*/ 2317016 h 7045690"/>
                <a:gd name="connsiteX1681" fmla="*/ 347109 w 6637922"/>
                <a:gd name="connsiteY1681" fmla="*/ 2320771 h 7045690"/>
                <a:gd name="connsiteX1682" fmla="*/ 283262 w 6637922"/>
                <a:gd name="connsiteY1682" fmla="*/ 2181816 h 7045690"/>
                <a:gd name="connsiteX1683" fmla="*/ 456023 w 6637922"/>
                <a:gd name="connsiteY1683" fmla="*/ 2170551 h 7045690"/>
                <a:gd name="connsiteX1684" fmla="*/ 392177 w 6637922"/>
                <a:gd name="connsiteY1684" fmla="*/ 2031596 h 7045690"/>
                <a:gd name="connsiteX1685" fmla="*/ 332086 w 6637922"/>
                <a:gd name="connsiteY1685" fmla="*/ 2016574 h 7045690"/>
                <a:gd name="connsiteX1686" fmla="*/ 332086 w 6637922"/>
                <a:gd name="connsiteY1686" fmla="*/ 1941463 h 7045690"/>
                <a:gd name="connsiteX1687" fmla="*/ 309552 w 6637922"/>
                <a:gd name="connsiteY1687" fmla="*/ 1892642 h 7045690"/>
                <a:gd name="connsiteX1688" fmla="*/ 302040 w 6637922"/>
                <a:gd name="connsiteY1688" fmla="*/ 1866352 h 7045690"/>
                <a:gd name="connsiteX1689" fmla="*/ 298285 w 6637922"/>
                <a:gd name="connsiteY1689" fmla="*/ 1866352 h 7045690"/>
                <a:gd name="connsiteX1690" fmla="*/ 617518 w 6637922"/>
                <a:gd name="connsiteY1690" fmla="*/ 1325556 h 7045690"/>
                <a:gd name="connsiteX1691" fmla="*/ 621274 w 6637922"/>
                <a:gd name="connsiteY1691" fmla="*/ 1325556 h 7045690"/>
                <a:gd name="connsiteX1692" fmla="*/ 625030 w 6637922"/>
                <a:gd name="connsiteY1692" fmla="*/ 1321800 h 7045690"/>
                <a:gd name="connsiteX1693" fmla="*/ 636297 w 6637922"/>
                <a:gd name="connsiteY1693" fmla="*/ 1321800 h 7045690"/>
                <a:gd name="connsiteX1694" fmla="*/ 636297 w 6637922"/>
                <a:gd name="connsiteY1694" fmla="*/ 1329311 h 7045690"/>
                <a:gd name="connsiteX1695" fmla="*/ 824081 w 6637922"/>
                <a:gd name="connsiteY1695" fmla="*/ 1280488 h 7045690"/>
                <a:gd name="connsiteX1696" fmla="*/ 899195 w 6637922"/>
                <a:gd name="connsiteY1696" fmla="*/ 1115244 h 7045690"/>
                <a:gd name="connsiteX1697" fmla="*/ 831592 w 6637922"/>
                <a:gd name="connsiteY1697" fmla="*/ 1062667 h 7045690"/>
                <a:gd name="connsiteX1698" fmla="*/ 861638 w 6637922"/>
                <a:gd name="connsiteY1698" fmla="*/ 1055155 h 7045690"/>
                <a:gd name="connsiteX1699" fmla="*/ 831592 w 6637922"/>
                <a:gd name="connsiteY1699" fmla="*/ 1025111 h 7045690"/>
                <a:gd name="connsiteX1700" fmla="*/ 594984 w 6637922"/>
                <a:gd name="connsiteY1700" fmla="*/ 1186600 h 7045690"/>
                <a:gd name="connsiteX1701" fmla="*/ 685121 w 6637922"/>
                <a:gd name="connsiteY1701" fmla="*/ 1152799 h 7045690"/>
                <a:gd name="connsiteX1702" fmla="*/ 602496 w 6637922"/>
                <a:gd name="connsiteY1702" fmla="*/ 1212888 h 7045690"/>
                <a:gd name="connsiteX1703" fmla="*/ 600618 w 6637922"/>
                <a:gd name="connsiteY1703" fmla="*/ 1213359 h 7045690"/>
                <a:gd name="connsiteX1704" fmla="*/ 587677 w 6637922"/>
                <a:gd name="connsiteY1704" fmla="*/ 1216592 h 7045690"/>
                <a:gd name="connsiteX1705" fmla="*/ 589150 w 6637922"/>
                <a:gd name="connsiteY1705" fmla="*/ 1214064 h 7045690"/>
                <a:gd name="connsiteX1706" fmla="*/ 587473 w 6637922"/>
                <a:gd name="connsiteY1706" fmla="*/ 1216643 h 7045690"/>
                <a:gd name="connsiteX1707" fmla="*/ 587677 w 6637922"/>
                <a:gd name="connsiteY1707" fmla="*/ 1216592 h 7045690"/>
                <a:gd name="connsiteX1708" fmla="*/ 580687 w 6637922"/>
                <a:gd name="connsiteY1708" fmla="*/ 1228600 h 7045690"/>
                <a:gd name="connsiteX1709" fmla="*/ 232585 w 6637922"/>
                <a:gd name="connsiteY1709" fmla="*/ 1823706 h 7045690"/>
                <a:gd name="connsiteX1710" fmla="*/ 190004 w 6637922"/>
                <a:gd name="connsiteY1710" fmla="*/ 1896397 h 7045690"/>
                <a:gd name="connsiteX1711" fmla="*/ 189370 w 6637922"/>
                <a:gd name="connsiteY1711" fmla="*/ 1896397 h 7045690"/>
                <a:gd name="connsiteX1712" fmla="*/ 182966 w 6637922"/>
                <a:gd name="connsiteY1712" fmla="*/ 1908412 h 7045690"/>
                <a:gd name="connsiteX1713" fmla="*/ 190004 w 6637922"/>
                <a:gd name="connsiteY1713" fmla="*/ 1896397 h 7045690"/>
                <a:gd name="connsiteX1714" fmla="*/ 193126 w 6637922"/>
                <a:gd name="connsiteY1714" fmla="*/ 1896397 h 7045690"/>
                <a:gd name="connsiteX1715" fmla="*/ 193126 w 6637922"/>
                <a:gd name="connsiteY1715" fmla="*/ 1900153 h 7045690"/>
                <a:gd name="connsiteX1716" fmla="*/ 193126 w 6637922"/>
                <a:gd name="connsiteY1716" fmla="*/ 1907664 h 7045690"/>
                <a:gd name="connsiteX1717" fmla="*/ 200637 w 6637922"/>
                <a:gd name="connsiteY1717" fmla="*/ 1937709 h 7045690"/>
                <a:gd name="connsiteX1718" fmla="*/ 215660 w 6637922"/>
                <a:gd name="connsiteY1718" fmla="*/ 2001552 h 7045690"/>
                <a:gd name="connsiteX1719" fmla="*/ 185614 w 6637922"/>
                <a:gd name="connsiteY1719" fmla="*/ 2039108 h 7045690"/>
                <a:gd name="connsiteX1720" fmla="*/ 230682 w 6637922"/>
                <a:gd name="connsiteY1720" fmla="*/ 2125486 h 7045690"/>
                <a:gd name="connsiteX1721" fmla="*/ 133035 w 6637922"/>
                <a:gd name="connsiteY1721" fmla="*/ 2031596 h 7045690"/>
                <a:gd name="connsiteX1722" fmla="*/ 170591 w 6637922"/>
                <a:gd name="connsiteY1722" fmla="*/ 2185573 h 7045690"/>
                <a:gd name="connsiteX1723" fmla="*/ 226927 w 6637922"/>
                <a:gd name="connsiteY1723" fmla="*/ 2200593 h 7045690"/>
                <a:gd name="connsiteX1724" fmla="*/ 163080 w 6637922"/>
                <a:gd name="connsiteY1724" fmla="*/ 2245657 h 7045690"/>
                <a:gd name="connsiteX1725" fmla="*/ 84211 w 6637922"/>
                <a:gd name="connsiteY1725" fmla="*/ 2114217 h 7045690"/>
                <a:gd name="connsiteX1726" fmla="*/ 57921 w 6637922"/>
                <a:gd name="connsiteY1726" fmla="*/ 2163037 h 7045690"/>
                <a:gd name="connsiteX1727" fmla="*/ 16608 w 6637922"/>
                <a:gd name="connsiteY1727" fmla="*/ 2042862 h 7045690"/>
                <a:gd name="connsiteX1728" fmla="*/ 50409 w 6637922"/>
                <a:gd name="connsiteY1728" fmla="*/ 2065397 h 7045690"/>
                <a:gd name="connsiteX1729" fmla="*/ 28814 w 6637922"/>
                <a:gd name="connsiteY1729" fmla="*/ 2008593 h 7045690"/>
                <a:gd name="connsiteX1730" fmla="*/ 24307 w 6637922"/>
                <a:gd name="connsiteY1730" fmla="*/ 1972989 h 7045690"/>
                <a:gd name="connsiteX1731" fmla="*/ 39524 w 6637922"/>
                <a:gd name="connsiteY1731" fmla="*/ 1947023 h 7045690"/>
                <a:gd name="connsiteX1732" fmla="*/ 78383 w 6637922"/>
                <a:gd name="connsiteY1732" fmla="*/ 1880064 h 7045690"/>
                <a:gd name="connsiteX1733" fmla="*/ 74889 w 6637922"/>
                <a:gd name="connsiteY1733" fmla="*/ 1885994 h 7045690"/>
                <a:gd name="connsiteX1734" fmla="*/ 78342 w 6637922"/>
                <a:gd name="connsiteY1734" fmla="*/ 1880085 h 7045690"/>
                <a:gd name="connsiteX1735" fmla="*/ 549916 w 6637922"/>
                <a:gd name="connsiteY1735" fmla="*/ 1073935 h 7045690"/>
                <a:gd name="connsiteX1736" fmla="*/ 681365 w 6637922"/>
                <a:gd name="connsiteY1736" fmla="*/ 1051399 h 7045690"/>
                <a:gd name="connsiteX1737" fmla="*/ 914218 w 6637922"/>
                <a:gd name="connsiteY1737" fmla="*/ 934978 h 7045690"/>
                <a:gd name="connsiteX1738" fmla="*/ 891683 w 6637922"/>
                <a:gd name="connsiteY1738" fmla="*/ 1025111 h 7045690"/>
                <a:gd name="connsiteX1739" fmla="*/ 1045667 w 6637922"/>
                <a:gd name="connsiteY1739" fmla="*/ 931222 h 7045690"/>
                <a:gd name="connsiteX1740" fmla="*/ 1019377 w 6637922"/>
                <a:gd name="connsiteY1740" fmla="*/ 995066 h 7045690"/>
                <a:gd name="connsiteX1741" fmla="*/ 1143315 w 6637922"/>
                <a:gd name="connsiteY1741" fmla="*/ 1025111 h 7045690"/>
                <a:gd name="connsiteX1742" fmla="*/ 1624039 w 6637922"/>
                <a:gd name="connsiteY1742" fmla="*/ 750957 h 7045690"/>
                <a:gd name="connsiteX1743" fmla="*/ 1620286 w 6637922"/>
                <a:gd name="connsiteY1743" fmla="*/ 781001 h 7045690"/>
                <a:gd name="connsiteX1744" fmla="*/ 2101014 w 6637922"/>
                <a:gd name="connsiteY1744" fmla="*/ 630779 h 7045690"/>
                <a:gd name="connsiteX1745" fmla="*/ 2262508 w 6637922"/>
                <a:gd name="connsiteY1745" fmla="*/ 664579 h 7045690"/>
                <a:gd name="connsiteX1746" fmla="*/ 2209928 w 6637922"/>
                <a:gd name="connsiteY1746" fmla="*/ 784756 h 7045690"/>
                <a:gd name="connsiteX1747" fmla="*/ 1973318 w 6637922"/>
                <a:gd name="connsiteY1747" fmla="*/ 754712 h 7045690"/>
                <a:gd name="connsiteX1748" fmla="*/ 2018386 w 6637922"/>
                <a:gd name="connsiteY1748" fmla="*/ 792267 h 7045690"/>
                <a:gd name="connsiteX1749" fmla="*/ 1886940 w 6637922"/>
                <a:gd name="connsiteY1749" fmla="*/ 803534 h 7045690"/>
                <a:gd name="connsiteX1750" fmla="*/ 1916983 w 6637922"/>
                <a:gd name="connsiteY1750" fmla="*/ 841089 h 7045690"/>
                <a:gd name="connsiteX1751" fmla="*/ 1823092 w 6637922"/>
                <a:gd name="connsiteY1751" fmla="*/ 818556 h 7045690"/>
                <a:gd name="connsiteX1752" fmla="*/ 1669107 w 6637922"/>
                <a:gd name="connsiteY1752" fmla="*/ 950000 h 7045690"/>
                <a:gd name="connsiteX1753" fmla="*/ 1759245 w 6637922"/>
                <a:gd name="connsiteY1753" fmla="*/ 811045 h 7045690"/>
                <a:gd name="connsiteX1754" fmla="*/ 1770511 w 6637922"/>
                <a:gd name="connsiteY1754" fmla="*/ 758468 h 7045690"/>
                <a:gd name="connsiteX1755" fmla="*/ 1548928 w 6637922"/>
                <a:gd name="connsiteY1755" fmla="*/ 867378 h 7045690"/>
                <a:gd name="connsiteX1756" fmla="*/ 1586483 w 6637922"/>
                <a:gd name="connsiteY1756" fmla="*/ 833578 h 7045690"/>
                <a:gd name="connsiteX1757" fmla="*/ 1421235 w 6637922"/>
                <a:gd name="connsiteY1757" fmla="*/ 848600 h 7045690"/>
                <a:gd name="connsiteX1758" fmla="*/ 1327343 w 6637922"/>
                <a:gd name="connsiteY1758" fmla="*/ 972533 h 7045690"/>
                <a:gd name="connsiteX1759" fmla="*/ 1646574 w 6637922"/>
                <a:gd name="connsiteY1759" fmla="*/ 908689 h 7045690"/>
                <a:gd name="connsiteX1760" fmla="*/ 1518883 w 6637922"/>
                <a:gd name="connsiteY1760" fmla="*/ 1062667 h 7045690"/>
                <a:gd name="connsiteX1761" fmla="*/ 1518824 w 6637922"/>
                <a:gd name="connsiteY1761" fmla="*/ 1062652 h 7045690"/>
                <a:gd name="connsiteX1762" fmla="*/ 1519294 w 6637922"/>
                <a:gd name="connsiteY1762" fmla="*/ 1067591 h 7045690"/>
                <a:gd name="connsiteX1763" fmla="*/ 1510298 w 6637922"/>
                <a:gd name="connsiteY1763" fmla="*/ 1073147 h 7045690"/>
                <a:gd name="connsiteX1764" fmla="*/ 1511357 w 6637922"/>
                <a:gd name="connsiteY1764" fmla="*/ 1071758 h 7045690"/>
                <a:gd name="connsiteX1765" fmla="*/ 1518379 w 6637922"/>
                <a:gd name="connsiteY1765" fmla="*/ 1062541 h 7045690"/>
                <a:gd name="connsiteX1766" fmla="*/ 1503860 w 6637922"/>
                <a:gd name="connsiteY1766" fmla="*/ 1058912 h 7045690"/>
                <a:gd name="connsiteX1767" fmla="*/ 1545173 w 6637922"/>
                <a:gd name="connsiteY1767" fmla="*/ 1216643 h 7045690"/>
                <a:gd name="connsiteX1768" fmla="*/ 1789292 w 6637922"/>
                <a:gd name="connsiteY1768" fmla="*/ 1100223 h 7045690"/>
                <a:gd name="connsiteX1769" fmla="*/ 1661601 w 6637922"/>
                <a:gd name="connsiteY1769" fmla="*/ 1081444 h 7045690"/>
                <a:gd name="connsiteX1770" fmla="*/ 1744225 w 6637922"/>
                <a:gd name="connsiteY1770" fmla="*/ 1025111 h 7045690"/>
                <a:gd name="connsiteX1771" fmla="*/ 1732955 w 6637922"/>
                <a:gd name="connsiteY1771" fmla="*/ 1051399 h 7045690"/>
                <a:gd name="connsiteX1772" fmla="*/ 1973318 w 6637922"/>
                <a:gd name="connsiteY1772" fmla="*/ 1006333 h 7045690"/>
                <a:gd name="connsiteX1773" fmla="*/ 1901958 w 6637922"/>
                <a:gd name="connsiteY1773" fmla="*/ 1081444 h 7045690"/>
                <a:gd name="connsiteX1774" fmla="*/ 2003366 w 6637922"/>
                <a:gd name="connsiteY1774" fmla="*/ 1085200 h 7045690"/>
                <a:gd name="connsiteX1775" fmla="*/ 2010872 w 6637922"/>
                <a:gd name="connsiteY1775" fmla="*/ 998822 h 7045690"/>
                <a:gd name="connsiteX1776" fmla="*/ 2330110 w 6637922"/>
                <a:gd name="connsiteY1776" fmla="*/ 1028866 h 7045690"/>
                <a:gd name="connsiteX1777" fmla="*/ 2345133 w 6637922"/>
                <a:gd name="connsiteY1777" fmla="*/ 1021355 h 7045690"/>
                <a:gd name="connsiteX1778" fmla="*/ 2465316 w 6637922"/>
                <a:gd name="connsiteY1778" fmla="*/ 844845 h 7045690"/>
                <a:gd name="connsiteX1779" fmla="*/ 2600525 w 6637922"/>
                <a:gd name="connsiteY1779" fmla="*/ 867378 h 7045690"/>
                <a:gd name="connsiteX1780" fmla="*/ 2491603 w 6637922"/>
                <a:gd name="connsiteY1780" fmla="*/ 702135 h 7045690"/>
                <a:gd name="connsiteX1781" fmla="*/ 2420246 w 6637922"/>
                <a:gd name="connsiteY1781" fmla="*/ 856112 h 7045690"/>
                <a:gd name="connsiteX1782" fmla="*/ 2270020 w 6637922"/>
                <a:gd name="connsiteY1782" fmla="*/ 950000 h 7045690"/>
                <a:gd name="connsiteX1783" fmla="*/ 2292553 w 6637922"/>
                <a:gd name="connsiteY1783" fmla="*/ 893667 h 7045690"/>
                <a:gd name="connsiteX1784" fmla="*/ 2134812 w 6637922"/>
                <a:gd name="connsiteY1784" fmla="*/ 916200 h 7045690"/>
                <a:gd name="connsiteX1785" fmla="*/ 2277529 w 6637922"/>
                <a:gd name="connsiteY1785" fmla="*/ 818556 h 7045690"/>
                <a:gd name="connsiteX1786" fmla="*/ 2217439 w 6637922"/>
                <a:gd name="connsiteY1786" fmla="*/ 811045 h 7045690"/>
                <a:gd name="connsiteX1787" fmla="*/ 2386446 w 6637922"/>
                <a:gd name="connsiteY1787" fmla="*/ 784756 h 7045690"/>
                <a:gd name="connsiteX1788" fmla="*/ 2435269 w 6637922"/>
                <a:gd name="connsiteY1788" fmla="*/ 732179 h 7045690"/>
                <a:gd name="connsiteX1789" fmla="*/ 2247483 w 6637922"/>
                <a:gd name="connsiteY1789" fmla="*/ 702135 h 7045690"/>
                <a:gd name="connsiteX1790" fmla="*/ 2532917 w 6637922"/>
                <a:gd name="connsiteY1790" fmla="*/ 645802 h 7045690"/>
                <a:gd name="connsiteX1791" fmla="*/ 2532917 w 6637922"/>
                <a:gd name="connsiteY1791" fmla="*/ 657068 h 7045690"/>
                <a:gd name="connsiteX1792" fmla="*/ 2690831 w 6637922"/>
                <a:gd name="connsiteY1792" fmla="*/ 568343 h 7045690"/>
                <a:gd name="connsiteX1793" fmla="*/ 2716751 w 6637922"/>
                <a:gd name="connsiteY1793" fmla="*/ 533397 h 7045690"/>
                <a:gd name="connsiteX1794" fmla="*/ 2713624 w 6637922"/>
                <a:gd name="connsiteY1794" fmla="*/ 533397 h 7045690"/>
                <a:gd name="connsiteX1795" fmla="*/ 2724735 w 6637922"/>
                <a:gd name="connsiteY1795" fmla="*/ 528634 h 7045690"/>
                <a:gd name="connsiteX1796" fmla="*/ 2717238 w 6637922"/>
                <a:gd name="connsiteY1796" fmla="*/ 533132 h 7045690"/>
                <a:gd name="connsiteX1797" fmla="*/ 2761308 w 6637922"/>
                <a:gd name="connsiteY1797" fmla="*/ 532725 h 7045690"/>
                <a:gd name="connsiteX1798" fmla="*/ 2885951 w 6637922"/>
                <a:gd name="connsiteY1798" fmla="*/ 473047 h 7045690"/>
                <a:gd name="connsiteX1799" fmla="*/ 2893462 w 6637922"/>
                <a:gd name="connsiteY1799" fmla="*/ 499336 h 7045690"/>
                <a:gd name="connsiteX1800" fmla="*/ 2964820 w 6637922"/>
                <a:gd name="connsiteY1800" fmla="*/ 469291 h 7045690"/>
                <a:gd name="connsiteX1801" fmla="*/ 2810837 w 6637922"/>
                <a:gd name="connsiteY1801" fmla="*/ 514358 h 7045690"/>
                <a:gd name="connsiteX1802" fmla="*/ 2833372 w 6637922"/>
                <a:gd name="connsiteY1802" fmla="*/ 559424 h 7045690"/>
                <a:gd name="connsiteX1803" fmla="*/ 2664363 w 6637922"/>
                <a:gd name="connsiteY1803" fmla="*/ 675846 h 7045690"/>
                <a:gd name="connsiteX1804" fmla="*/ 2904730 w 6637922"/>
                <a:gd name="connsiteY1804" fmla="*/ 529380 h 7045690"/>
                <a:gd name="connsiteX1805" fmla="*/ 2972329 w 6637922"/>
                <a:gd name="connsiteY1805" fmla="*/ 559424 h 7045690"/>
                <a:gd name="connsiteX1806" fmla="*/ 2991107 w 6637922"/>
                <a:gd name="connsiteY1806" fmla="*/ 536891 h 7045690"/>
                <a:gd name="connsiteX1807" fmla="*/ 2942286 w 6637922"/>
                <a:gd name="connsiteY1807" fmla="*/ 657068 h 7045690"/>
                <a:gd name="connsiteX1808" fmla="*/ 2919753 w 6637922"/>
                <a:gd name="connsiteY1808" fmla="*/ 634535 h 7045690"/>
                <a:gd name="connsiteX1809" fmla="*/ 2777034 w 6637922"/>
                <a:gd name="connsiteY1809" fmla="*/ 720912 h 7045690"/>
                <a:gd name="connsiteX1810" fmla="*/ 2814594 w 6637922"/>
                <a:gd name="connsiteY1810" fmla="*/ 683357 h 7045690"/>
                <a:gd name="connsiteX1811" fmla="*/ 2593009 w 6637922"/>
                <a:gd name="connsiteY1811" fmla="*/ 807290 h 7045690"/>
                <a:gd name="connsiteX1812" fmla="*/ 3047446 w 6637922"/>
                <a:gd name="connsiteY1812" fmla="*/ 709646 h 7045690"/>
                <a:gd name="connsiteX1813" fmla="*/ 3096267 w 6637922"/>
                <a:gd name="connsiteY1813" fmla="*/ 420469 h 7045690"/>
                <a:gd name="connsiteX1814" fmla="*/ 3407986 w 6637922"/>
                <a:gd name="connsiteY1814" fmla="*/ 341603 h 7045690"/>
                <a:gd name="connsiteX1815" fmla="*/ 3407986 w 6637922"/>
                <a:gd name="connsiteY1815" fmla="*/ 364136 h 7045690"/>
                <a:gd name="connsiteX1816" fmla="*/ 3516901 w 6637922"/>
                <a:gd name="connsiteY1816" fmla="*/ 330337 h 7045690"/>
                <a:gd name="connsiteX1817" fmla="*/ 3531924 w 6637922"/>
                <a:gd name="connsiteY1817" fmla="*/ 394181 h 7045690"/>
                <a:gd name="connsiteX1818" fmla="*/ 3663373 w 6637922"/>
                <a:gd name="connsiteY1818" fmla="*/ 326581 h 7045690"/>
                <a:gd name="connsiteX1819" fmla="*/ 3494367 w 6637922"/>
                <a:gd name="connsiteY1819" fmla="*/ 420469 h 7045690"/>
                <a:gd name="connsiteX1820" fmla="*/ 3516901 w 6637922"/>
                <a:gd name="connsiteY1820" fmla="*/ 394181 h 7045690"/>
                <a:gd name="connsiteX1821" fmla="*/ 3299076 w 6637922"/>
                <a:gd name="connsiteY1821" fmla="*/ 446758 h 7045690"/>
                <a:gd name="connsiteX1822" fmla="*/ 3242741 w 6637922"/>
                <a:gd name="connsiteY1822" fmla="*/ 405447 h 7045690"/>
                <a:gd name="connsiteX1823" fmla="*/ 3156359 w 6637922"/>
                <a:gd name="connsiteY1823" fmla="*/ 484314 h 7045690"/>
                <a:gd name="connsiteX1824" fmla="*/ 3246495 w 6637922"/>
                <a:gd name="connsiteY1824" fmla="*/ 529380 h 7045690"/>
                <a:gd name="connsiteX1825" fmla="*/ 3392963 w 6637922"/>
                <a:gd name="connsiteY1825" fmla="*/ 480558 h 7045690"/>
                <a:gd name="connsiteX1826" fmla="*/ 3235226 w 6637922"/>
                <a:gd name="connsiteY1826" fmla="*/ 536891 h 7045690"/>
                <a:gd name="connsiteX1827" fmla="*/ 3238984 w 6637922"/>
                <a:gd name="connsiteY1827" fmla="*/ 717157 h 7045690"/>
                <a:gd name="connsiteX1828" fmla="*/ 3269030 w 6637922"/>
                <a:gd name="connsiteY1828" fmla="*/ 608246 h 7045690"/>
                <a:gd name="connsiteX1829" fmla="*/ 3516901 w 6637922"/>
                <a:gd name="connsiteY1829" fmla="*/ 461780 h 7045690"/>
                <a:gd name="connsiteX1830" fmla="*/ 3513145 w 6637922"/>
                <a:gd name="connsiteY1830" fmla="*/ 473047 h 7045690"/>
                <a:gd name="connsiteX1831" fmla="*/ 3614549 w 6637922"/>
                <a:gd name="connsiteY1831" fmla="*/ 435492 h 7045690"/>
                <a:gd name="connsiteX1832" fmla="*/ 3580747 w 6637922"/>
                <a:gd name="connsiteY1832" fmla="*/ 495580 h 7045690"/>
                <a:gd name="connsiteX1833" fmla="*/ 3708441 w 6637922"/>
                <a:gd name="connsiteY1833" fmla="*/ 390425 h 7045690"/>
                <a:gd name="connsiteX1834" fmla="*/ 3809844 w 6637922"/>
                <a:gd name="connsiteY1834" fmla="*/ 420469 h 7045690"/>
                <a:gd name="connsiteX1835" fmla="*/ 3802333 w 6637922"/>
                <a:gd name="connsiteY1835" fmla="*/ 326581 h 7045690"/>
                <a:gd name="connsiteX1836" fmla="*/ 3719708 w 6637922"/>
                <a:gd name="connsiteY1836" fmla="*/ 375403 h 7045690"/>
                <a:gd name="connsiteX1837" fmla="*/ 3779799 w 6637922"/>
                <a:gd name="connsiteY1837" fmla="*/ 292781 h 7045690"/>
                <a:gd name="connsiteX1838" fmla="*/ 3791066 w 6637922"/>
                <a:gd name="connsiteY1838" fmla="*/ 296537 h 7045690"/>
                <a:gd name="connsiteX1839" fmla="*/ 3824867 w 6637922"/>
                <a:gd name="connsiteY1839" fmla="*/ 236448 h 7045690"/>
                <a:gd name="connsiteX1840" fmla="*/ 3930026 w 6637922"/>
                <a:gd name="connsiteY1840" fmla="*/ 277759 h 7045690"/>
                <a:gd name="connsiteX1841" fmla="*/ 3896225 w 6637922"/>
                <a:gd name="connsiteY1841" fmla="*/ 217670 h 7045690"/>
                <a:gd name="connsiteX1842" fmla="*/ 4384464 w 6637922"/>
                <a:gd name="connsiteY1842" fmla="*/ 146315 h 7045690"/>
                <a:gd name="connsiteX1843" fmla="*/ 4418266 w 6637922"/>
                <a:gd name="connsiteY1843" fmla="*/ 281515 h 7045690"/>
                <a:gd name="connsiteX1844" fmla="*/ 4200436 w 6637922"/>
                <a:gd name="connsiteY1844" fmla="*/ 334092 h 7045690"/>
                <a:gd name="connsiteX1845" fmla="*/ 4346908 w 6637922"/>
                <a:gd name="connsiteY1845" fmla="*/ 228937 h 7045690"/>
                <a:gd name="connsiteX1846" fmla="*/ 4136589 w 6637922"/>
                <a:gd name="connsiteY1846" fmla="*/ 236448 h 7045690"/>
                <a:gd name="connsiteX1847" fmla="*/ 3843646 w 6637922"/>
                <a:gd name="connsiteY1847" fmla="*/ 356625 h 7045690"/>
                <a:gd name="connsiteX1848" fmla="*/ 3806089 w 6637922"/>
                <a:gd name="connsiteY1848" fmla="*/ 439247 h 7045690"/>
                <a:gd name="connsiteX1849" fmla="*/ 4136589 w 6637922"/>
                <a:gd name="connsiteY1849" fmla="*/ 379158 h 7045690"/>
                <a:gd name="connsiteX1850" fmla="*/ 4106544 w 6637922"/>
                <a:gd name="connsiteY1850" fmla="*/ 409203 h 7045690"/>
                <a:gd name="connsiteX1851" fmla="*/ 4260527 w 6637922"/>
                <a:gd name="connsiteY1851" fmla="*/ 352870 h 7045690"/>
                <a:gd name="connsiteX1852" fmla="*/ 4253015 w 6637922"/>
                <a:gd name="connsiteY1852" fmla="*/ 349114 h 7045690"/>
                <a:gd name="connsiteX1853" fmla="*/ 4376953 w 6637922"/>
                <a:gd name="connsiteY1853" fmla="*/ 379158 h 7045690"/>
                <a:gd name="connsiteX1854" fmla="*/ 4455822 w 6637922"/>
                <a:gd name="connsiteY1854" fmla="*/ 326581 h 7045690"/>
                <a:gd name="connsiteX1855" fmla="*/ 4564737 w 6637922"/>
                <a:gd name="connsiteY1855" fmla="*/ 349114 h 7045690"/>
                <a:gd name="connsiteX1856" fmla="*/ 4545959 w 6637922"/>
                <a:gd name="connsiteY1856" fmla="*/ 296537 h 7045690"/>
                <a:gd name="connsiteX1857" fmla="*/ 4662385 w 6637922"/>
                <a:gd name="connsiteY1857" fmla="*/ 262737 h 7045690"/>
                <a:gd name="connsiteX1858" fmla="*/ 4651118 w 6637922"/>
                <a:gd name="connsiteY1858" fmla="*/ 213915 h 7045690"/>
                <a:gd name="connsiteX1859" fmla="*/ 4512158 w 6637922"/>
                <a:gd name="connsiteY1859" fmla="*/ 232693 h 7045690"/>
                <a:gd name="connsiteX1860" fmla="*/ 4591027 w 6637922"/>
                <a:gd name="connsiteY1860" fmla="*/ 150071 h 7045690"/>
                <a:gd name="connsiteX1861" fmla="*/ 4681164 w 6637922"/>
                <a:gd name="connsiteY1861" fmla="*/ 206404 h 7045690"/>
                <a:gd name="connsiteX1862" fmla="*/ 4729988 w 6637922"/>
                <a:gd name="connsiteY1862" fmla="*/ 161337 h 7045690"/>
                <a:gd name="connsiteX1863" fmla="*/ 4718720 w 6637922"/>
                <a:gd name="connsiteY1863" fmla="*/ 180115 h 7045690"/>
                <a:gd name="connsiteX1864" fmla="*/ 4820124 w 6637922"/>
                <a:gd name="connsiteY1864" fmla="*/ 138804 h 7045690"/>
                <a:gd name="connsiteX1865" fmla="*/ 4632340 w 6637922"/>
                <a:gd name="connsiteY1865" fmla="*/ 161337 h 7045690"/>
                <a:gd name="connsiteX1866" fmla="*/ 4812613 w 6637922"/>
                <a:gd name="connsiteY1866" fmla="*/ 48671 h 7045690"/>
                <a:gd name="connsiteX1867" fmla="*/ 4893360 w 6637922"/>
                <a:gd name="connsiteY1867" fmla="*/ 28016 h 7045690"/>
                <a:gd name="connsiteX1868" fmla="*/ 5072218 w 6637922"/>
                <a:gd name="connsiteY1868" fmla="*/ 0 h 7045690"/>
                <a:gd name="connsiteX1869" fmla="*/ 5128209 w 6637922"/>
                <a:gd name="connsiteY1869" fmla="*/ 48559 h 7045690"/>
                <a:gd name="connsiteX1870" fmla="*/ 5019959 w 6637922"/>
                <a:gd name="connsiteY1870" fmla="*/ 127000 h 7045690"/>
                <a:gd name="connsiteX1871" fmla="*/ 5072218 w 6637922"/>
                <a:gd name="connsiteY1871" fmla="*/ 0 h 7045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</a:cxnLst>
              <a:rect l="l" t="t" r="r" b="b"/>
              <a:pathLst>
                <a:path w="6637922" h="7045690">
                  <a:moveTo>
                    <a:pt x="2170259" y="6905110"/>
                  </a:moveTo>
                  <a:lnTo>
                    <a:pt x="2176246" y="6908624"/>
                  </a:lnTo>
                  <a:cubicBezTo>
                    <a:pt x="2213922" y="6930777"/>
                    <a:pt x="2212512" y="6930154"/>
                    <a:pt x="2185022" y="6914316"/>
                  </a:cubicBezTo>
                  <a:lnTo>
                    <a:pt x="2169773" y="6905500"/>
                  </a:lnTo>
                  <a:close/>
                  <a:moveTo>
                    <a:pt x="2330238" y="6763680"/>
                  </a:moveTo>
                  <a:lnTo>
                    <a:pt x="2329786" y="6764226"/>
                  </a:lnTo>
                  <a:lnTo>
                    <a:pt x="2316791" y="6779870"/>
                  </a:lnTo>
                  <a:cubicBezTo>
                    <a:pt x="2313798" y="6795356"/>
                    <a:pt x="2337755" y="6808730"/>
                    <a:pt x="2349030" y="6819992"/>
                  </a:cubicBezTo>
                  <a:cubicBezTo>
                    <a:pt x="2210920" y="6828439"/>
                    <a:pt x="2220785" y="6858003"/>
                    <a:pt x="2183615" y="6894430"/>
                  </a:cubicBezTo>
                  <a:lnTo>
                    <a:pt x="2170259" y="6905110"/>
                  </a:lnTo>
                  <a:lnTo>
                    <a:pt x="2148847" y="6892539"/>
                  </a:lnTo>
                  <a:cubicBezTo>
                    <a:pt x="2127317" y="6879912"/>
                    <a:pt x="2099117" y="6863400"/>
                    <a:pt x="2063414" y="6842517"/>
                  </a:cubicBezTo>
                  <a:cubicBezTo>
                    <a:pt x="2063414" y="6842517"/>
                    <a:pt x="2063414" y="6842517"/>
                    <a:pt x="2074690" y="6842517"/>
                  </a:cubicBezTo>
                  <a:cubicBezTo>
                    <a:pt x="2074690" y="6842517"/>
                    <a:pt x="2074690" y="6842517"/>
                    <a:pt x="2108511" y="6831255"/>
                  </a:cubicBezTo>
                  <a:cubicBezTo>
                    <a:pt x="2108511" y="6831255"/>
                    <a:pt x="2108511" y="6831255"/>
                    <a:pt x="2183675" y="6812484"/>
                  </a:cubicBezTo>
                  <a:cubicBezTo>
                    <a:pt x="2232529" y="6797467"/>
                    <a:pt x="2281384" y="6782451"/>
                    <a:pt x="2330238" y="6763680"/>
                  </a:cubicBezTo>
                  <a:close/>
                  <a:moveTo>
                    <a:pt x="2354577" y="6756337"/>
                  </a:moveTo>
                  <a:lnTo>
                    <a:pt x="2349639" y="6757909"/>
                  </a:lnTo>
                  <a:lnTo>
                    <a:pt x="2329786" y="6764226"/>
                  </a:lnTo>
                  <a:close/>
                  <a:moveTo>
                    <a:pt x="2364372" y="6753220"/>
                  </a:moveTo>
                  <a:lnTo>
                    <a:pt x="2354577" y="6756337"/>
                  </a:lnTo>
                  <a:lnTo>
                    <a:pt x="2360007" y="6754609"/>
                  </a:lnTo>
                  <a:cubicBezTo>
                    <a:pt x="2364372" y="6753220"/>
                    <a:pt x="2364372" y="6753220"/>
                    <a:pt x="2364372" y="6753220"/>
                  </a:cubicBezTo>
                  <a:close/>
                  <a:moveTo>
                    <a:pt x="2025897" y="6699720"/>
                  </a:moveTo>
                  <a:lnTo>
                    <a:pt x="2026198" y="6699720"/>
                  </a:lnTo>
                  <a:lnTo>
                    <a:pt x="2032429" y="6703410"/>
                  </a:lnTo>
                  <a:cubicBezTo>
                    <a:pt x="2033980" y="6704356"/>
                    <a:pt x="2032002" y="6703241"/>
                    <a:pt x="2025897" y="6699720"/>
                  </a:cubicBezTo>
                  <a:close/>
                  <a:moveTo>
                    <a:pt x="2945400" y="6670671"/>
                  </a:moveTo>
                  <a:lnTo>
                    <a:pt x="2927938" y="6699246"/>
                  </a:lnTo>
                  <a:lnTo>
                    <a:pt x="2889840" y="6677021"/>
                  </a:lnTo>
                  <a:close/>
                  <a:moveTo>
                    <a:pt x="3088531" y="6646859"/>
                  </a:moveTo>
                  <a:cubicBezTo>
                    <a:pt x="3088531" y="6646859"/>
                    <a:pt x="3088531" y="6646859"/>
                    <a:pt x="3118435" y="6703803"/>
                  </a:cubicBezTo>
                  <a:cubicBezTo>
                    <a:pt x="3043671" y="6734172"/>
                    <a:pt x="3021241" y="6696210"/>
                    <a:pt x="3002548" y="6662044"/>
                  </a:cubicBezTo>
                  <a:close/>
                  <a:moveTo>
                    <a:pt x="3085097" y="6640509"/>
                  </a:moveTo>
                  <a:cubicBezTo>
                    <a:pt x="3107322" y="6640509"/>
                    <a:pt x="3125845" y="6640509"/>
                    <a:pt x="3151773" y="6640509"/>
                  </a:cubicBezTo>
                  <a:cubicBezTo>
                    <a:pt x="3151773" y="6640509"/>
                    <a:pt x="3151773" y="6640509"/>
                    <a:pt x="3088804" y="6646859"/>
                  </a:cubicBezTo>
                  <a:cubicBezTo>
                    <a:pt x="3088804" y="6646859"/>
                    <a:pt x="3088804" y="6646859"/>
                    <a:pt x="3085097" y="6640509"/>
                  </a:cubicBezTo>
                  <a:close/>
                  <a:moveTo>
                    <a:pt x="3235911" y="6624634"/>
                  </a:moveTo>
                  <a:cubicBezTo>
                    <a:pt x="3201491" y="6632572"/>
                    <a:pt x="3174720" y="6636540"/>
                    <a:pt x="3151773" y="6640509"/>
                  </a:cubicBezTo>
                  <a:close/>
                  <a:moveTo>
                    <a:pt x="2972071" y="6621459"/>
                  </a:moveTo>
                  <a:cubicBezTo>
                    <a:pt x="2987309" y="6629030"/>
                    <a:pt x="2994928" y="6644173"/>
                    <a:pt x="3002548" y="6663101"/>
                  </a:cubicBezTo>
                  <a:cubicBezTo>
                    <a:pt x="3002548" y="6663101"/>
                    <a:pt x="3002548" y="6663101"/>
                    <a:pt x="2945400" y="6670672"/>
                  </a:cubicBezTo>
                  <a:close/>
                  <a:moveTo>
                    <a:pt x="2006377" y="6616704"/>
                  </a:moveTo>
                  <a:lnTo>
                    <a:pt x="2009371" y="6618419"/>
                  </a:lnTo>
                  <a:cubicBezTo>
                    <a:pt x="2033598" y="6632428"/>
                    <a:pt x="2053925" y="6644421"/>
                    <a:pt x="2013622" y="6620931"/>
                  </a:cubicBezTo>
                  <a:close/>
                  <a:moveTo>
                    <a:pt x="2005950" y="6616453"/>
                  </a:moveTo>
                  <a:lnTo>
                    <a:pt x="2006377" y="6616704"/>
                  </a:lnTo>
                  <a:lnTo>
                    <a:pt x="2005941" y="6616454"/>
                  </a:lnTo>
                  <a:close/>
                  <a:moveTo>
                    <a:pt x="1972798" y="6598056"/>
                  </a:moveTo>
                  <a:cubicBezTo>
                    <a:pt x="1970456" y="6596384"/>
                    <a:pt x="1974755" y="6598673"/>
                    <a:pt x="1982061" y="6602780"/>
                  </a:cubicBezTo>
                  <a:lnTo>
                    <a:pt x="2005941" y="6616454"/>
                  </a:lnTo>
                  <a:lnTo>
                    <a:pt x="2003366" y="6617098"/>
                  </a:lnTo>
                  <a:cubicBezTo>
                    <a:pt x="1984115" y="6605362"/>
                    <a:pt x="1975136" y="6599729"/>
                    <a:pt x="1972798" y="6598056"/>
                  </a:cubicBezTo>
                  <a:close/>
                  <a:moveTo>
                    <a:pt x="3448635" y="6586534"/>
                  </a:moveTo>
                  <a:cubicBezTo>
                    <a:pt x="3426223" y="6601774"/>
                    <a:pt x="3388870" y="6624634"/>
                    <a:pt x="3385135" y="6601774"/>
                  </a:cubicBezTo>
                  <a:cubicBezTo>
                    <a:pt x="3403811" y="6586534"/>
                    <a:pt x="3429958" y="6590344"/>
                    <a:pt x="3448635" y="6586534"/>
                  </a:cubicBezTo>
                  <a:close/>
                  <a:moveTo>
                    <a:pt x="3601947" y="6424483"/>
                  </a:moveTo>
                  <a:cubicBezTo>
                    <a:pt x="3611575" y="6425541"/>
                    <a:pt x="3618854" y="6430243"/>
                    <a:pt x="3621672" y="6440588"/>
                  </a:cubicBezTo>
                  <a:cubicBezTo>
                    <a:pt x="3587859" y="6512060"/>
                    <a:pt x="3599130" y="6418018"/>
                    <a:pt x="3535260" y="6463158"/>
                  </a:cubicBezTo>
                  <a:cubicBezTo>
                    <a:pt x="3584101" y="6478205"/>
                    <a:pt x="3602887" y="6530869"/>
                    <a:pt x="3527745" y="6572247"/>
                  </a:cubicBezTo>
                  <a:lnTo>
                    <a:pt x="3508960" y="6459396"/>
                  </a:lnTo>
                  <a:cubicBezTo>
                    <a:pt x="3523049" y="6450933"/>
                    <a:pt x="3573065" y="6421309"/>
                    <a:pt x="3601947" y="6424483"/>
                  </a:cubicBezTo>
                  <a:close/>
                  <a:moveTo>
                    <a:pt x="1586483" y="6406788"/>
                  </a:moveTo>
                  <a:cubicBezTo>
                    <a:pt x="1586483" y="6406788"/>
                    <a:pt x="1586483" y="6406788"/>
                    <a:pt x="1590238" y="6421810"/>
                  </a:cubicBezTo>
                  <a:cubicBezTo>
                    <a:pt x="1590238" y="6421810"/>
                    <a:pt x="1590238" y="6421810"/>
                    <a:pt x="1590238" y="6425566"/>
                  </a:cubicBezTo>
                  <a:lnTo>
                    <a:pt x="1590238" y="6428184"/>
                  </a:lnTo>
                  <a:lnTo>
                    <a:pt x="1582316" y="6423578"/>
                  </a:lnTo>
                  <a:lnTo>
                    <a:pt x="1576448" y="6420168"/>
                  </a:lnTo>
                  <a:close/>
                  <a:moveTo>
                    <a:pt x="3786772" y="6399209"/>
                  </a:moveTo>
                  <a:cubicBezTo>
                    <a:pt x="3791534" y="6399209"/>
                    <a:pt x="3786772" y="6399209"/>
                    <a:pt x="3786772" y="6403972"/>
                  </a:cubicBezTo>
                  <a:lnTo>
                    <a:pt x="3786772" y="6404786"/>
                  </a:lnTo>
                  <a:cubicBezTo>
                    <a:pt x="3786772" y="6407230"/>
                    <a:pt x="3786772" y="6417007"/>
                    <a:pt x="3786772" y="6456115"/>
                  </a:cubicBezTo>
                  <a:cubicBezTo>
                    <a:pt x="3786772" y="6456115"/>
                    <a:pt x="3786772" y="6456115"/>
                    <a:pt x="3632785" y="6500809"/>
                  </a:cubicBezTo>
                  <a:cubicBezTo>
                    <a:pt x="3632785" y="6500809"/>
                    <a:pt x="3632785" y="6500809"/>
                    <a:pt x="3715412" y="6407696"/>
                  </a:cubicBezTo>
                  <a:lnTo>
                    <a:pt x="3700389" y="6444941"/>
                  </a:lnTo>
                  <a:cubicBezTo>
                    <a:pt x="3726679" y="6459839"/>
                    <a:pt x="3775504" y="6422594"/>
                    <a:pt x="3786772" y="6403971"/>
                  </a:cubicBezTo>
                  <a:close/>
                  <a:moveTo>
                    <a:pt x="1495571" y="6373349"/>
                  </a:moveTo>
                  <a:cubicBezTo>
                    <a:pt x="1498036" y="6374674"/>
                    <a:pt x="1513939" y="6383867"/>
                    <a:pt x="1538820" y="6398308"/>
                  </a:cubicBezTo>
                  <a:lnTo>
                    <a:pt x="1576448" y="6420168"/>
                  </a:lnTo>
                  <a:lnTo>
                    <a:pt x="1575908" y="6420888"/>
                  </a:lnTo>
                  <a:lnTo>
                    <a:pt x="1558029" y="6410367"/>
                  </a:lnTo>
                  <a:cubicBezTo>
                    <a:pt x="1510407" y="6382326"/>
                    <a:pt x="1492490" y="6371691"/>
                    <a:pt x="1495571" y="6373349"/>
                  </a:cubicBezTo>
                  <a:close/>
                  <a:moveTo>
                    <a:pt x="4305885" y="6286496"/>
                  </a:moveTo>
                  <a:cubicBezTo>
                    <a:pt x="4305885" y="6286496"/>
                    <a:pt x="4305885" y="6286496"/>
                    <a:pt x="3832810" y="6445246"/>
                  </a:cubicBezTo>
                  <a:cubicBezTo>
                    <a:pt x="4043065" y="6369651"/>
                    <a:pt x="4166966" y="6331853"/>
                    <a:pt x="4305885" y="6286496"/>
                  </a:cubicBezTo>
                  <a:close/>
                  <a:moveTo>
                    <a:pt x="1999248" y="6219820"/>
                  </a:moveTo>
                  <a:cubicBezTo>
                    <a:pt x="1995279" y="6219820"/>
                    <a:pt x="1991311" y="6219820"/>
                    <a:pt x="1991311" y="6226170"/>
                  </a:cubicBezTo>
                  <a:cubicBezTo>
                    <a:pt x="1999248" y="6219820"/>
                    <a:pt x="1999248" y="6219820"/>
                    <a:pt x="1999248" y="6219820"/>
                  </a:cubicBezTo>
                  <a:close/>
                  <a:moveTo>
                    <a:pt x="2043895" y="6219403"/>
                  </a:moveTo>
                  <a:lnTo>
                    <a:pt x="2049186" y="6231015"/>
                  </a:lnTo>
                  <a:lnTo>
                    <a:pt x="2058079" y="6250533"/>
                  </a:lnTo>
                  <a:lnTo>
                    <a:pt x="2042508" y="6260618"/>
                  </a:lnTo>
                  <a:lnTo>
                    <a:pt x="2035558" y="6254890"/>
                  </a:lnTo>
                  <a:lnTo>
                    <a:pt x="2033059" y="6240606"/>
                  </a:lnTo>
                  <a:close/>
                  <a:moveTo>
                    <a:pt x="3453397" y="6189658"/>
                  </a:moveTo>
                  <a:cubicBezTo>
                    <a:pt x="3453397" y="6189658"/>
                    <a:pt x="3453397" y="6189658"/>
                    <a:pt x="3453397" y="6212280"/>
                  </a:cubicBezTo>
                  <a:cubicBezTo>
                    <a:pt x="3423235" y="6219821"/>
                    <a:pt x="3449627" y="6200969"/>
                    <a:pt x="3453397" y="6189658"/>
                  </a:cubicBezTo>
                  <a:close/>
                  <a:moveTo>
                    <a:pt x="1149936" y="6184895"/>
                  </a:moveTo>
                  <a:cubicBezTo>
                    <a:pt x="1149936" y="6184895"/>
                    <a:pt x="1149936" y="6184895"/>
                    <a:pt x="1168986" y="6256333"/>
                  </a:cubicBezTo>
                  <a:cubicBezTo>
                    <a:pt x="1157556" y="6230014"/>
                    <a:pt x="1153746" y="6207455"/>
                    <a:pt x="1149936" y="6184895"/>
                  </a:cubicBezTo>
                  <a:close/>
                  <a:moveTo>
                    <a:pt x="2007186" y="6132508"/>
                  </a:moveTo>
                  <a:lnTo>
                    <a:pt x="2014221" y="6148201"/>
                  </a:lnTo>
                  <a:lnTo>
                    <a:pt x="2013391" y="6149058"/>
                  </a:lnTo>
                  <a:close/>
                  <a:moveTo>
                    <a:pt x="1190363" y="6114744"/>
                  </a:moveTo>
                  <a:cubicBezTo>
                    <a:pt x="1240510" y="6120133"/>
                    <a:pt x="1290657" y="6312710"/>
                    <a:pt x="1300522" y="6151750"/>
                  </a:cubicBezTo>
                  <a:cubicBezTo>
                    <a:pt x="1356894" y="6253113"/>
                    <a:pt x="1390717" y="6346967"/>
                    <a:pt x="1417023" y="6444576"/>
                  </a:cubicBezTo>
                  <a:cubicBezTo>
                    <a:pt x="1417023" y="6444576"/>
                    <a:pt x="1417023" y="6444576"/>
                    <a:pt x="1424540" y="6463346"/>
                  </a:cubicBezTo>
                  <a:cubicBezTo>
                    <a:pt x="1424540" y="6463346"/>
                    <a:pt x="1424540" y="6463346"/>
                    <a:pt x="1424540" y="6467101"/>
                  </a:cubicBezTo>
                  <a:cubicBezTo>
                    <a:pt x="1424540" y="6467101"/>
                    <a:pt x="1424540" y="6467101"/>
                    <a:pt x="1424540" y="6470855"/>
                  </a:cubicBezTo>
                  <a:cubicBezTo>
                    <a:pt x="1328943" y="6416654"/>
                    <a:pt x="1936754" y="6770572"/>
                    <a:pt x="2140353" y="6888491"/>
                  </a:cubicBezTo>
                  <a:lnTo>
                    <a:pt x="2169773" y="6905500"/>
                  </a:lnTo>
                  <a:lnTo>
                    <a:pt x="2160204" y="6913150"/>
                  </a:lnTo>
                  <a:cubicBezTo>
                    <a:pt x="2150496" y="6919536"/>
                    <a:pt x="2138576" y="6926047"/>
                    <a:pt x="2123543" y="6932617"/>
                  </a:cubicBezTo>
                  <a:cubicBezTo>
                    <a:pt x="2172397" y="6958897"/>
                    <a:pt x="2397885" y="6913847"/>
                    <a:pt x="2450500" y="6838763"/>
                  </a:cubicBezTo>
                  <a:cubicBezTo>
                    <a:pt x="2450500" y="6838763"/>
                    <a:pt x="2450500" y="6838763"/>
                    <a:pt x="2379095" y="6838763"/>
                  </a:cubicBezTo>
                  <a:cubicBezTo>
                    <a:pt x="2379095" y="6838763"/>
                    <a:pt x="2379095" y="6838763"/>
                    <a:pt x="2431709" y="6763680"/>
                  </a:cubicBezTo>
                  <a:cubicBezTo>
                    <a:pt x="2458013" y="6767434"/>
                    <a:pt x="2458013" y="6786205"/>
                    <a:pt x="2454256" y="6797467"/>
                  </a:cubicBezTo>
                  <a:cubicBezTo>
                    <a:pt x="2446740" y="6726138"/>
                    <a:pt x="2630888" y="6718630"/>
                    <a:pt x="2747386" y="6684842"/>
                  </a:cubicBezTo>
                  <a:cubicBezTo>
                    <a:pt x="2687258" y="6756171"/>
                    <a:pt x="2852614" y="6748663"/>
                    <a:pt x="2758662" y="6804976"/>
                  </a:cubicBezTo>
                  <a:cubicBezTo>
                    <a:pt x="2758662" y="6804976"/>
                    <a:pt x="2758662" y="6804976"/>
                    <a:pt x="2209980" y="6970159"/>
                  </a:cubicBezTo>
                  <a:cubicBezTo>
                    <a:pt x="2206222" y="6977667"/>
                    <a:pt x="2198705" y="6981422"/>
                    <a:pt x="2187432" y="6988930"/>
                  </a:cubicBezTo>
                  <a:cubicBezTo>
                    <a:pt x="2187432" y="6988930"/>
                    <a:pt x="2187432" y="6988930"/>
                    <a:pt x="2198705" y="6973913"/>
                  </a:cubicBezTo>
                  <a:cubicBezTo>
                    <a:pt x="2198705" y="6973913"/>
                    <a:pt x="2198705" y="6973913"/>
                    <a:pt x="2116026" y="7000192"/>
                  </a:cubicBezTo>
                  <a:cubicBezTo>
                    <a:pt x="2116026" y="7000192"/>
                    <a:pt x="2116026" y="7000192"/>
                    <a:pt x="2108511" y="7000192"/>
                  </a:cubicBezTo>
                  <a:cubicBezTo>
                    <a:pt x="2108511" y="7000192"/>
                    <a:pt x="2108511" y="7000192"/>
                    <a:pt x="2104754" y="7000192"/>
                  </a:cubicBezTo>
                  <a:cubicBezTo>
                    <a:pt x="1732700" y="6782451"/>
                    <a:pt x="2939050" y="7488234"/>
                    <a:pt x="1266700" y="6512151"/>
                  </a:cubicBezTo>
                  <a:cubicBezTo>
                    <a:pt x="1266700" y="6512151"/>
                    <a:pt x="1266700" y="6512151"/>
                    <a:pt x="1266700" y="6504642"/>
                  </a:cubicBezTo>
                  <a:cubicBezTo>
                    <a:pt x="1266700" y="6504642"/>
                    <a:pt x="1266700" y="6504642"/>
                    <a:pt x="1259183" y="6482117"/>
                  </a:cubicBezTo>
                  <a:cubicBezTo>
                    <a:pt x="1259183" y="6482117"/>
                    <a:pt x="1259183" y="6482117"/>
                    <a:pt x="1247909" y="6440821"/>
                  </a:cubicBezTo>
                  <a:cubicBezTo>
                    <a:pt x="1262942" y="6320688"/>
                    <a:pt x="1315555" y="6414542"/>
                    <a:pt x="1289248" y="6264375"/>
                  </a:cubicBezTo>
                  <a:cubicBezTo>
                    <a:pt x="1255425" y="6268130"/>
                    <a:pt x="1255425" y="6286900"/>
                    <a:pt x="1229119" y="6316934"/>
                  </a:cubicBezTo>
                  <a:cubicBezTo>
                    <a:pt x="1229119" y="6316934"/>
                    <a:pt x="1229119" y="6316934"/>
                    <a:pt x="1195296" y="6208063"/>
                  </a:cubicBezTo>
                  <a:cubicBezTo>
                    <a:pt x="1195296" y="6208063"/>
                    <a:pt x="1195296" y="6208063"/>
                    <a:pt x="1214086" y="6211817"/>
                  </a:cubicBezTo>
                  <a:cubicBezTo>
                    <a:pt x="1214086" y="6211817"/>
                    <a:pt x="1214086" y="6211817"/>
                    <a:pt x="1168989" y="6125471"/>
                  </a:cubicBezTo>
                  <a:cubicBezTo>
                    <a:pt x="1176036" y="6117024"/>
                    <a:pt x="1183199" y="6113974"/>
                    <a:pt x="1190363" y="6114744"/>
                  </a:cubicBezTo>
                  <a:close/>
                  <a:moveTo>
                    <a:pt x="4962930" y="6091301"/>
                  </a:moveTo>
                  <a:cubicBezTo>
                    <a:pt x="4969027" y="6092690"/>
                    <a:pt x="4974656" y="6095468"/>
                    <a:pt x="4982160" y="6099172"/>
                  </a:cubicBezTo>
                  <a:cubicBezTo>
                    <a:pt x="4982160" y="6099172"/>
                    <a:pt x="4982160" y="6099172"/>
                    <a:pt x="4940885" y="6091764"/>
                  </a:cubicBezTo>
                  <a:cubicBezTo>
                    <a:pt x="4950266" y="6089912"/>
                    <a:pt x="4956832" y="6089912"/>
                    <a:pt x="4962930" y="6091301"/>
                  </a:cubicBezTo>
                  <a:close/>
                  <a:moveTo>
                    <a:pt x="1894473" y="5675308"/>
                  </a:moveTo>
                  <a:cubicBezTo>
                    <a:pt x="1901615" y="5675308"/>
                    <a:pt x="1905188" y="5682293"/>
                    <a:pt x="1908760" y="5692771"/>
                  </a:cubicBezTo>
                  <a:cubicBezTo>
                    <a:pt x="1908760" y="5692771"/>
                    <a:pt x="1908760" y="5692771"/>
                    <a:pt x="1894473" y="5675308"/>
                  </a:cubicBezTo>
                  <a:close/>
                  <a:moveTo>
                    <a:pt x="5083759" y="5438769"/>
                  </a:moveTo>
                  <a:cubicBezTo>
                    <a:pt x="5072647" y="5449654"/>
                    <a:pt x="5076351" y="5453283"/>
                    <a:pt x="5076351" y="5464169"/>
                  </a:cubicBezTo>
                  <a:cubicBezTo>
                    <a:pt x="5076351" y="5453283"/>
                    <a:pt x="5080055" y="5446026"/>
                    <a:pt x="5083759" y="5438769"/>
                  </a:cubicBezTo>
                  <a:close/>
                  <a:moveTo>
                    <a:pt x="5259972" y="5310184"/>
                  </a:moveTo>
                  <a:cubicBezTo>
                    <a:pt x="5252467" y="5321297"/>
                    <a:pt x="5237458" y="5332410"/>
                    <a:pt x="5226201" y="5343522"/>
                  </a:cubicBezTo>
                  <a:cubicBezTo>
                    <a:pt x="5218697" y="5336114"/>
                    <a:pt x="5222449" y="5328705"/>
                    <a:pt x="5259972" y="5310184"/>
                  </a:cubicBezTo>
                  <a:close/>
                  <a:moveTo>
                    <a:pt x="2100851" y="5227633"/>
                  </a:moveTo>
                  <a:cubicBezTo>
                    <a:pt x="2149720" y="5265247"/>
                    <a:pt x="2187308" y="5265247"/>
                    <a:pt x="2239937" y="5329190"/>
                  </a:cubicBezTo>
                  <a:cubicBezTo>
                    <a:pt x="2285047" y="5299099"/>
                    <a:pt x="2262491" y="5321668"/>
                    <a:pt x="2315118" y="5355520"/>
                  </a:cubicBezTo>
                  <a:cubicBezTo>
                    <a:pt x="2288805" y="5404418"/>
                    <a:pt x="2288805" y="5344236"/>
                    <a:pt x="2251213" y="5347997"/>
                  </a:cubicBezTo>
                  <a:cubicBezTo>
                    <a:pt x="2251213" y="5415702"/>
                    <a:pt x="2315118" y="5468361"/>
                    <a:pt x="2348949" y="5449555"/>
                  </a:cubicBezTo>
                  <a:cubicBezTo>
                    <a:pt x="2330154" y="5306622"/>
                    <a:pt x="2386542" y="5479646"/>
                    <a:pt x="2409095" y="5393134"/>
                  </a:cubicBezTo>
                  <a:cubicBezTo>
                    <a:pt x="2469239" y="5385611"/>
                    <a:pt x="2499314" y="5547350"/>
                    <a:pt x="2480518" y="5562396"/>
                  </a:cubicBezTo>
                  <a:cubicBezTo>
                    <a:pt x="2390300" y="5584964"/>
                    <a:pt x="2315118" y="5645146"/>
                    <a:pt x="2239937" y="5600010"/>
                  </a:cubicBezTo>
                  <a:cubicBezTo>
                    <a:pt x="2142199" y="5505975"/>
                    <a:pt x="2149720" y="5306622"/>
                    <a:pt x="2100851" y="5227633"/>
                  </a:cubicBezTo>
                  <a:close/>
                  <a:moveTo>
                    <a:pt x="2441934" y="5189533"/>
                  </a:moveTo>
                  <a:cubicBezTo>
                    <a:pt x="2453158" y="5208677"/>
                    <a:pt x="2460642" y="5220163"/>
                    <a:pt x="2464385" y="5254621"/>
                  </a:cubicBezTo>
                  <a:cubicBezTo>
                    <a:pt x="2456901" y="5227820"/>
                    <a:pt x="2411997" y="5204848"/>
                    <a:pt x="2441934" y="5189533"/>
                  </a:cubicBezTo>
                  <a:close/>
                  <a:moveTo>
                    <a:pt x="5510797" y="5178421"/>
                  </a:moveTo>
                  <a:cubicBezTo>
                    <a:pt x="5510797" y="5178421"/>
                    <a:pt x="5510797" y="5178421"/>
                    <a:pt x="5466071" y="5208901"/>
                  </a:cubicBezTo>
                  <a:cubicBezTo>
                    <a:pt x="5466071" y="5208901"/>
                    <a:pt x="5466071" y="5208901"/>
                    <a:pt x="5466071" y="5201281"/>
                  </a:cubicBezTo>
                  <a:cubicBezTo>
                    <a:pt x="5447435" y="5239381"/>
                    <a:pt x="5357983" y="5227951"/>
                    <a:pt x="5339347" y="5254621"/>
                  </a:cubicBezTo>
                  <a:cubicBezTo>
                    <a:pt x="5361710" y="5216521"/>
                    <a:pt x="5462344" y="5193661"/>
                    <a:pt x="5510797" y="5178421"/>
                  </a:cubicBezTo>
                  <a:close/>
                  <a:moveTo>
                    <a:pt x="2431739" y="5118188"/>
                  </a:moveTo>
                  <a:cubicBezTo>
                    <a:pt x="2429862" y="5121944"/>
                    <a:pt x="2427043" y="5128518"/>
                    <a:pt x="2423289" y="5133682"/>
                  </a:cubicBezTo>
                  <a:lnTo>
                    <a:pt x="2421992" y="5134942"/>
                  </a:lnTo>
                  <a:close/>
                  <a:moveTo>
                    <a:pt x="2015123" y="4810120"/>
                  </a:moveTo>
                  <a:lnTo>
                    <a:pt x="2051636" y="4870445"/>
                  </a:lnTo>
                  <a:lnTo>
                    <a:pt x="2048461" y="4878383"/>
                  </a:lnTo>
                  <a:lnTo>
                    <a:pt x="2010361" y="4821232"/>
                  </a:lnTo>
                  <a:close/>
                  <a:moveTo>
                    <a:pt x="1924636" y="4468809"/>
                  </a:moveTo>
                  <a:cubicBezTo>
                    <a:pt x="1924636" y="4468809"/>
                    <a:pt x="1924636" y="4468809"/>
                    <a:pt x="1927811" y="4468809"/>
                  </a:cubicBezTo>
                  <a:cubicBezTo>
                    <a:pt x="1927811" y="4476218"/>
                    <a:pt x="1930986" y="4483626"/>
                    <a:pt x="1930986" y="4491034"/>
                  </a:cubicBezTo>
                  <a:cubicBezTo>
                    <a:pt x="1930986" y="4491034"/>
                    <a:pt x="1930986" y="4491034"/>
                    <a:pt x="1924636" y="4468809"/>
                  </a:cubicBezTo>
                  <a:close/>
                  <a:moveTo>
                    <a:pt x="846723" y="4397370"/>
                  </a:moveTo>
                  <a:cubicBezTo>
                    <a:pt x="854131" y="4412716"/>
                    <a:pt x="854131" y="4431899"/>
                    <a:pt x="857835" y="4443408"/>
                  </a:cubicBezTo>
                  <a:cubicBezTo>
                    <a:pt x="854131" y="4431899"/>
                    <a:pt x="850427" y="4416553"/>
                    <a:pt x="846723" y="4397370"/>
                  </a:cubicBezTo>
                  <a:close/>
                  <a:moveTo>
                    <a:pt x="1619836" y="4352921"/>
                  </a:moveTo>
                  <a:cubicBezTo>
                    <a:pt x="1631192" y="4371613"/>
                    <a:pt x="1669047" y="4427688"/>
                    <a:pt x="1650120" y="4468809"/>
                  </a:cubicBezTo>
                  <a:cubicBezTo>
                    <a:pt x="1619836" y="4394043"/>
                    <a:pt x="1638763" y="4423949"/>
                    <a:pt x="1619836" y="4352921"/>
                  </a:cubicBezTo>
                  <a:close/>
                  <a:moveTo>
                    <a:pt x="651168" y="4325933"/>
                  </a:moveTo>
                  <a:cubicBezTo>
                    <a:pt x="651168" y="4325933"/>
                    <a:pt x="651168" y="4325933"/>
                    <a:pt x="662420" y="4337199"/>
                  </a:cubicBezTo>
                  <a:cubicBezTo>
                    <a:pt x="669921" y="4340955"/>
                    <a:pt x="673672" y="4344710"/>
                    <a:pt x="677422" y="4348466"/>
                  </a:cubicBezTo>
                  <a:cubicBezTo>
                    <a:pt x="707428" y="4382265"/>
                    <a:pt x="737433" y="4408553"/>
                    <a:pt x="744935" y="4348466"/>
                  </a:cubicBezTo>
                  <a:cubicBezTo>
                    <a:pt x="771190" y="4431086"/>
                    <a:pt x="778691" y="4555017"/>
                    <a:pt x="831201" y="4532484"/>
                  </a:cubicBezTo>
                  <a:cubicBezTo>
                    <a:pt x="846203" y="4509951"/>
                    <a:pt x="857455" y="4483663"/>
                    <a:pt x="857455" y="4442353"/>
                  </a:cubicBezTo>
                  <a:cubicBezTo>
                    <a:pt x="887461" y="4570039"/>
                    <a:pt x="947472" y="4588816"/>
                    <a:pt x="969976" y="4708992"/>
                  </a:cubicBezTo>
                  <a:cubicBezTo>
                    <a:pt x="924968" y="4660171"/>
                    <a:pt x="819949" y="4472397"/>
                    <a:pt x="801195" y="4600083"/>
                  </a:cubicBezTo>
                  <a:cubicBezTo>
                    <a:pt x="801195" y="4600083"/>
                    <a:pt x="801195" y="4600083"/>
                    <a:pt x="902464" y="4663926"/>
                  </a:cubicBezTo>
                  <a:cubicBezTo>
                    <a:pt x="891212" y="4708992"/>
                    <a:pt x="864957" y="4652660"/>
                    <a:pt x="846203" y="4641393"/>
                  </a:cubicBezTo>
                  <a:cubicBezTo>
                    <a:pt x="816198" y="4652660"/>
                    <a:pt x="827450" y="4769080"/>
                    <a:pt x="864957" y="4780346"/>
                  </a:cubicBezTo>
                  <a:cubicBezTo>
                    <a:pt x="883710" y="4769080"/>
                    <a:pt x="864957" y="4693970"/>
                    <a:pt x="917466" y="4746547"/>
                  </a:cubicBezTo>
                  <a:cubicBezTo>
                    <a:pt x="917466" y="4746547"/>
                    <a:pt x="917466" y="4746547"/>
                    <a:pt x="1071244" y="4975631"/>
                  </a:cubicBezTo>
                  <a:cubicBezTo>
                    <a:pt x="1048740" y="4926810"/>
                    <a:pt x="1018735" y="4949343"/>
                    <a:pt x="1007483" y="4949343"/>
                  </a:cubicBezTo>
                  <a:cubicBezTo>
                    <a:pt x="1014984" y="5001919"/>
                    <a:pt x="1078746" y="5001919"/>
                    <a:pt x="1074995" y="5080784"/>
                  </a:cubicBezTo>
                  <a:cubicBezTo>
                    <a:pt x="1074995" y="5080784"/>
                    <a:pt x="1074995" y="5080784"/>
                    <a:pt x="992480" y="4998164"/>
                  </a:cubicBezTo>
                  <a:cubicBezTo>
                    <a:pt x="1071244" y="5200960"/>
                    <a:pt x="1003732" y="5129606"/>
                    <a:pt x="1108751" y="5302358"/>
                  </a:cubicBezTo>
                  <a:cubicBezTo>
                    <a:pt x="1108751" y="5302358"/>
                    <a:pt x="1108751" y="5302358"/>
                    <a:pt x="1097499" y="5298603"/>
                  </a:cubicBezTo>
                  <a:cubicBezTo>
                    <a:pt x="1123754" y="5362446"/>
                    <a:pt x="1153760" y="5482621"/>
                    <a:pt x="1206269" y="5531443"/>
                  </a:cubicBezTo>
                  <a:cubicBezTo>
                    <a:pt x="1206269" y="5531443"/>
                    <a:pt x="1206269" y="5531443"/>
                    <a:pt x="1157510" y="5542709"/>
                  </a:cubicBezTo>
                  <a:cubicBezTo>
                    <a:pt x="1273782" y="5602797"/>
                    <a:pt x="1150009" y="5602797"/>
                    <a:pt x="1221272" y="5726728"/>
                  </a:cubicBezTo>
                  <a:cubicBezTo>
                    <a:pt x="1221272" y="5726728"/>
                    <a:pt x="1221272" y="5726728"/>
                    <a:pt x="1210020" y="5704195"/>
                  </a:cubicBezTo>
                  <a:cubicBezTo>
                    <a:pt x="1236275" y="5786815"/>
                    <a:pt x="1195017" y="5756771"/>
                    <a:pt x="1161261" y="5760527"/>
                  </a:cubicBezTo>
                  <a:cubicBezTo>
                    <a:pt x="1172513" y="5891969"/>
                    <a:pt x="1315039" y="5876947"/>
                    <a:pt x="1311288" y="6015900"/>
                  </a:cubicBezTo>
                  <a:cubicBezTo>
                    <a:pt x="1277532" y="6019655"/>
                    <a:pt x="1262530" y="6068476"/>
                    <a:pt x="1232524" y="6064721"/>
                  </a:cubicBezTo>
                  <a:cubicBezTo>
                    <a:pt x="1236275" y="6030921"/>
                    <a:pt x="1228773" y="5978345"/>
                    <a:pt x="1202519" y="5948301"/>
                  </a:cubicBezTo>
                  <a:cubicBezTo>
                    <a:pt x="1138757" y="5940790"/>
                    <a:pt x="1228773" y="6091009"/>
                    <a:pt x="1150009" y="6027166"/>
                  </a:cubicBezTo>
                  <a:cubicBezTo>
                    <a:pt x="1153760" y="6083498"/>
                    <a:pt x="1146258" y="6132319"/>
                    <a:pt x="1150009" y="6184896"/>
                  </a:cubicBezTo>
                  <a:cubicBezTo>
                    <a:pt x="1150009" y="6184896"/>
                    <a:pt x="1150009" y="6184896"/>
                    <a:pt x="876209" y="5159650"/>
                  </a:cubicBezTo>
                  <a:cubicBezTo>
                    <a:pt x="872458" y="5163405"/>
                    <a:pt x="864957" y="5163405"/>
                    <a:pt x="857455" y="5155894"/>
                  </a:cubicBezTo>
                  <a:cubicBezTo>
                    <a:pt x="864957" y="5148383"/>
                    <a:pt x="864957" y="5140872"/>
                    <a:pt x="868707" y="5129606"/>
                  </a:cubicBezTo>
                  <a:cubicBezTo>
                    <a:pt x="868707" y="5129606"/>
                    <a:pt x="868707" y="5129606"/>
                    <a:pt x="804946" y="4896766"/>
                  </a:cubicBezTo>
                  <a:cubicBezTo>
                    <a:pt x="778691" y="4911788"/>
                    <a:pt x="756187" y="4806634"/>
                    <a:pt x="729932" y="4780346"/>
                  </a:cubicBezTo>
                  <a:cubicBezTo>
                    <a:pt x="759938" y="4814145"/>
                    <a:pt x="774940" y="4817901"/>
                    <a:pt x="782442" y="4810390"/>
                  </a:cubicBezTo>
                  <a:cubicBezTo>
                    <a:pt x="782442" y="4810390"/>
                    <a:pt x="782442" y="4810390"/>
                    <a:pt x="774940" y="4787857"/>
                  </a:cubicBezTo>
                  <a:cubicBezTo>
                    <a:pt x="774940" y="4787857"/>
                    <a:pt x="774940" y="4787857"/>
                    <a:pt x="748685" y="4724014"/>
                  </a:cubicBezTo>
                  <a:cubicBezTo>
                    <a:pt x="707428" y="4675192"/>
                    <a:pt x="726181" y="4457375"/>
                    <a:pt x="647417" y="4528729"/>
                  </a:cubicBezTo>
                  <a:cubicBezTo>
                    <a:pt x="636165" y="4483663"/>
                    <a:pt x="666170" y="4416064"/>
                    <a:pt x="632414" y="4352221"/>
                  </a:cubicBezTo>
                  <a:cubicBezTo>
                    <a:pt x="639915" y="4340955"/>
                    <a:pt x="647417" y="4337199"/>
                    <a:pt x="654918" y="4337199"/>
                  </a:cubicBezTo>
                  <a:cubicBezTo>
                    <a:pt x="654918" y="4337199"/>
                    <a:pt x="654918" y="4337199"/>
                    <a:pt x="651168" y="4325933"/>
                  </a:cubicBezTo>
                  <a:close/>
                  <a:moveTo>
                    <a:pt x="1935748" y="4295771"/>
                  </a:moveTo>
                  <a:lnTo>
                    <a:pt x="1973847" y="4356097"/>
                  </a:lnTo>
                  <a:lnTo>
                    <a:pt x="1969086" y="4364034"/>
                  </a:lnTo>
                  <a:close/>
                  <a:moveTo>
                    <a:pt x="628442" y="4240209"/>
                  </a:moveTo>
                  <a:cubicBezTo>
                    <a:pt x="628442" y="4240209"/>
                    <a:pt x="628442" y="4240209"/>
                    <a:pt x="651461" y="4325934"/>
                  </a:cubicBezTo>
                  <a:cubicBezTo>
                    <a:pt x="636115" y="4311026"/>
                    <a:pt x="620769" y="4296117"/>
                    <a:pt x="605423" y="4296117"/>
                  </a:cubicBezTo>
                  <a:cubicBezTo>
                    <a:pt x="605423" y="4258845"/>
                    <a:pt x="613097" y="4243936"/>
                    <a:pt x="628442" y="4240209"/>
                  </a:cubicBezTo>
                  <a:close/>
                  <a:moveTo>
                    <a:pt x="1714600" y="4157825"/>
                  </a:moveTo>
                  <a:cubicBezTo>
                    <a:pt x="1730553" y="4159702"/>
                    <a:pt x="1756829" y="4172840"/>
                    <a:pt x="1766213" y="4157825"/>
                  </a:cubicBezTo>
                  <a:cubicBezTo>
                    <a:pt x="1762460" y="4217886"/>
                    <a:pt x="1818763" y="4270440"/>
                    <a:pt x="1815009" y="4315486"/>
                  </a:cubicBezTo>
                  <a:cubicBezTo>
                    <a:pt x="1867561" y="4341763"/>
                    <a:pt x="1893836" y="4405578"/>
                    <a:pt x="1923865" y="4469393"/>
                  </a:cubicBezTo>
                  <a:cubicBezTo>
                    <a:pt x="1878823" y="4469393"/>
                    <a:pt x="1890082" y="4544470"/>
                    <a:pt x="1860052" y="4540716"/>
                  </a:cubicBezTo>
                  <a:cubicBezTo>
                    <a:pt x="1890082" y="4638316"/>
                    <a:pt x="1912604" y="4792223"/>
                    <a:pt x="1965155" y="4867300"/>
                  </a:cubicBezTo>
                  <a:cubicBezTo>
                    <a:pt x="1965155" y="4867300"/>
                    <a:pt x="1965155" y="4867300"/>
                    <a:pt x="1961403" y="4829762"/>
                  </a:cubicBezTo>
                  <a:cubicBezTo>
                    <a:pt x="1991430" y="4949885"/>
                    <a:pt x="2036473" y="4859793"/>
                    <a:pt x="2062749" y="4938623"/>
                  </a:cubicBezTo>
                  <a:lnTo>
                    <a:pt x="1972662" y="4964900"/>
                  </a:lnTo>
                  <a:cubicBezTo>
                    <a:pt x="2013952" y="5013700"/>
                    <a:pt x="2028967" y="5073761"/>
                    <a:pt x="2043980" y="5111300"/>
                  </a:cubicBezTo>
                  <a:cubicBezTo>
                    <a:pt x="1916357" y="5145084"/>
                    <a:pt x="1983924" y="4826008"/>
                    <a:pt x="1856300" y="4747177"/>
                  </a:cubicBezTo>
                  <a:cubicBezTo>
                    <a:pt x="1867561" y="4724654"/>
                    <a:pt x="1886327" y="4709639"/>
                    <a:pt x="1863808" y="4645824"/>
                  </a:cubicBezTo>
                  <a:cubicBezTo>
                    <a:pt x="1769967" y="4675855"/>
                    <a:pt x="1773721" y="4465640"/>
                    <a:pt x="1724924" y="4383055"/>
                  </a:cubicBezTo>
                  <a:cubicBezTo>
                    <a:pt x="1724924" y="4338009"/>
                    <a:pt x="1769967" y="4450624"/>
                    <a:pt x="1784981" y="4398071"/>
                  </a:cubicBezTo>
                  <a:cubicBezTo>
                    <a:pt x="1766213" y="4326748"/>
                    <a:pt x="1694895" y="4307978"/>
                    <a:pt x="1709909" y="4214133"/>
                  </a:cubicBezTo>
                  <a:cubicBezTo>
                    <a:pt x="1713663" y="4225394"/>
                    <a:pt x="1717416" y="4217886"/>
                    <a:pt x="1724924" y="4225394"/>
                  </a:cubicBezTo>
                  <a:cubicBezTo>
                    <a:pt x="1693018" y="4165333"/>
                    <a:pt x="1698648" y="4155948"/>
                    <a:pt x="1714600" y="4157825"/>
                  </a:cubicBezTo>
                  <a:close/>
                  <a:moveTo>
                    <a:pt x="586376" y="4086220"/>
                  </a:moveTo>
                  <a:cubicBezTo>
                    <a:pt x="608953" y="4086220"/>
                    <a:pt x="639058" y="4161059"/>
                    <a:pt x="650346" y="4112414"/>
                  </a:cubicBezTo>
                  <a:lnTo>
                    <a:pt x="687976" y="4235899"/>
                  </a:lnTo>
                  <a:cubicBezTo>
                    <a:pt x="672924" y="4243383"/>
                    <a:pt x="646583" y="4235899"/>
                    <a:pt x="627769" y="4239641"/>
                  </a:cubicBezTo>
                  <a:cubicBezTo>
                    <a:pt x="627769" y="4239641"/>
                    <a:pt x="627769" y="4239641"/>
                    <a:pt x="586376" y="4086220"/>
                  </a:cubicBezTo>
                  <a:close/>
                  <a:moveTo>
                    <a:pt x="1619836" y="4010021"/>
                  </a:moveTo>
                  <a:lnTo>
                    <a:pt x="1653172" y="4078284"/>
                  </a:lnTo>
                  <a:lnTo>
                    <a:pt x="1627773" y="4040184"/>
                  </a:lnTo>
                  <a:close/>
                  <a:moveTo>
                    <a:pt x="6435434" y="3853585"/>
                  </a:moveTo>
                  <a:cubicBezTo>
                    <a:pt x="6495431" y="4003725"/>
                    <a:pt x="6562927" y="3838571"/>
                    <a:pt x="6607924" y="4026246"/>
                  </a:cubicBezTo>
                  <a:cubicBezTo>
                    <a:pt x="6600424" y="3999972"/>
                    <a:pt x="6585425" y="4007479"/>
                    <a:pt x="6574176" y="4003725"/>
                  </a:cubicBezTo>
                  <a:cubicBezTo>
                    <a:pt x="6574176" y="4030000"/>
                    <a:pt x="6581676" y="4101316"/>
                    <a:pt x="6611674" y="4131344"/>
                  </a:cubicBezTo>
                  <a:cubicBezTo>
                    <a:pt x="6611674" y="4131344"/>
                    <a:pt x="6611674" y="4131344"/>
                    <a:pt x="6589175" y="4127591"/>
                  </a:cubicBezTo>
                  <a:cubicBezTo>
                    <a:pt x="6589175" y="4127591"/>
                    <a:pt x="6589175" y="4127591"/>
                    <a:pt x="6637922" y="4281484"/>
                  </a:cubicBezTo>
                  <a:cubicBezTo>
                    <a:pt x="6562927" y="4273977"/>
                    <a:pt x="6607924" y="4138851"/>
                    <a:pt x="6544178" y="4131344"/>
                  </a:cubicBezTo>
                  <a:cubicBezTo>
                    <a:pt x="6544178" y="4131344"/>
                    <a:pt x="6544178" y="4131344"/>
                    <a:pt x="6555427" y="4221428"/>
                  </a:cubicBezTo>
                  <a:cubicBezTo>
                    <a:pt x="6555427" y="4221428"/>
                    <a:pt x="6555427" y="4221428"/>
                    <a:pt x="6476682" y="4086302"/>
                  </a:cubicBezTo>
                  <a:cubicBezTo>
                    <a:pt x="6517929" y="4138851"/>
                    <a:pt x="6551677" y="4071288"/>
                    <a:pt x="6506680" y="4030000"/>
                  </a:cubicBezTo>
                  <a:cubicBezTo>
                    <a:pt x="6435434" y="4037507"/>
                    <a:pt x="6472932" y="4026246"/>
                    <a:pt x="6420435" y="3958683"/>
                  </a:cubicBezTo>
                  <a:cubicBezTo>
                    <a:pt x="6435434" y="3969944"/>
                    <a:pt x="6457933" y="3928655"/>
                    <a:pt x="6439184" y="3891120"/>
                  </a:cubicBezTo>
                  <a:cubicBezTo>
                    <a:pt x="6442934" y="3872353"/>
                    <a:pt x="6439184" y="3861092"/>
                    <a:pt x="6435434" y="3853585"/>
                  </a:cubicBezTo>
                  <a:close/>
                  <a:moveTo>
                    <a:pt x="1593957" y="3548058"/>
                  </a:moveTo>
                  <a:cubicBezTo>
                    <a:pt x="1593957" y="3548058"/>
                    <a:pt x="1593957" y="3548058"/>
                    <a:pt x="2052296" y="3886124"/>
                  </a:cubicBezTo>
                  <a:cubicBezTo>
                    <a:pt x="2149975" y="3957494"/>
                    <a:pt x="2097376" y="4179115"/>
                    <a:pt x="2168758" y="4231703"/>
                  </a:cubicBezTo>
                  <a:cubicBezTo>
                    <a:pt x="2127434" y="4209165"/>
                    <a:pt x="2093622" y="4273022"/>
                    <a:pt x="2127434" y="4340635"/>
                  </a:cubicBezTo>
                  <a:cubicBezTo>
                    <a:pt x="2146218" y="4348148"/>
                    <a:pt x="2146218" y="4325610"/>
                    <a:pt x="2153732" y="4306829"/>
                  </a:cubicBezTo>
                  <a:cubicBezTo>
                    <a:pt x="2146218" y="4438299"/>
                    <a:pt x="2168758" y="4614845"/>
                    <a:pt x="2266437" y="4671189"/>
                  </a:cubicBezTo>
                  <a:cubicBezTo>
                    <a:pt x="2266437" y="4671189"/>
                    <a:pt x="2266437" y="4671189"/>
                    <a:pt x="2183788" y="4633626"/>
                  </a:cubicBezTo>
                  <a:cubicBezTo>
                    <a:pt x="2240139" y="4720021"/>
                    <a:pt x="2255165" y="4780121"/>
                    <a:pt x="2319035" y="4832709"/>
                  </a:cubicBezTo>
                  <a:cubicBezTo>
                    <a:pt x="2307764" y="4832709"/>
                    <a:pt x="2292736" y="4813928"/>
                    <a:pt x="2281465" y="4821441"/>
                  </a:cubicBezTo>
                  <a:cubicBezTo>
                    <a:pt x="2258924" y="4885297"/>
                    <a:pt x="2345333" y="4934129"/>
                    <a:pt x="2337818" y="4994230"/>
                  </a:cubicBezTo>
                  <a:cubicBezTo>
                    <a:pt x="2337818" y="4994230"/>
                    <a:pt x="2337818" y="4994230"/>
                    <a:pt x="2311518" y="4956667"/>
                  </a:cubicBezTo>
                  <a:cubicBezTo>
                    <a:pt x="2292736" y="4952911"/>
                    <a:pt x="2307764" y="5005499"/>
                    <a:pt x="2319035" y="5035549"/>
                  </a:cubicBezTo>
                  <a:cubicBezTo>
                    <a:pt x="2334062" y="5069356"/>
                    <a:pt x="2397929" y="5140725"/>
                    <a:pt x="2405444" y="5061843"/>
                  </a:cubicBezTo>
                  <a:cubicBezTo>
                    <a:pt x="2405444" y="5061843"/>
                    <a:pt x="2405444" y="5061843"/>
                    <a:pt x="2409199" y="5140725"/>
                  </a:cubicBezTo>
                  <a:cubicBezTo>
                    <a:pt x="2412018" y="5141664"/>
                    <a:pt x="2414599" y="5141195"/>
                    <a:pt x="2416949" y="5139845"/>
                  </a:cubicBezTo>
                  <a:lnTo>
                    <a:pt x="2421992" y="5134942"/>
                  </a:lnTo>
                  <a:lnTo>
                    <a:pt x="2419785" y="5138730"/>
                  </a:lnTo>
                  <a:cubicBezTo>
                    <a:pt x="2402272" y="5194194"/>
                    <a:pt x="2449117" y="5295673"/>
                    <a:pt x="2386657" y="5302246"/>
                  </a:cubicBezTo>
                  <a:cubicBezTo>
                    <a:pt x="2337818" y="5260927"/>
                    <a:pt x="2307764" y="5275952"/>
                    <a:pt x="2273953" y="5193313"/>
                  </a:cubicBezTo>
                  <a:cubicBezTo>
                    <a:pt x="2341576" y="5099406"/>
                    <a:pt x="2213843" y="4994230"/>
                    <a:pt x="2198813" y="4870272"/>
                  </a:cubicBezTo>
                  <a:cubicBezTo>
                    <a:pt x="2153732" y="4847735"/>
                    <a:pt x="2146218" y="4862760"/>
                    <a:pt x="2116162" y="4791390"/>
                  </a:cubicBezTo>
                  <a:cubicBezTo>
                    <a:pt x="2183788" y="4791390"/>
                    <a:pt x="2202571" y="4930373"/>
                    <a:pt x="2247653" y="4840222"/>
                  </a:cubicBezTo>
                  <a:cubicBezTo>
                    <a:pt x="2247653" y="4772609"/>
                    <a:pt x="2213843" y="4663676"/>
                    <a:pt x="2138703" y="4652407"/>
                  </a:cubicBezTo>
                  <a:cubicBezTo>
                    <a:pt x="2210086" y="4840222"/>
                    <a:pt x="1999700" y="4663676"/>
                    <a:pt x="2082351" y="4843978"/>
                  </a:cubicBezTo>
                  <a:cubicBezTo>
                    <a:pt x="2059811" y="4806415"/>
                    <a:pt x="2014725" y="4795146"/>
                    <a:pt x="1988428" y="4731290"/>
                  </a:cubicBezTo>
                  <a:cubicBezTo>
                    <a:pt x="1977156" y="4614845"/>
                    <a:pt x="2146218" y="4889054"/>
                    <a:pt x="2071079" y="4652407"/>
                  </a:cubicBezTo>
                  <a:lnTo>
                    <a:pt x="1969646" y="4656164"/>
                  </a:lnTo>
                  <a:cubicBezTo>
                    <a:pt x="1958374" y="4603576"/>
                    <a:pt x="1939591" y="4532206"/>
                    <a:pt x="1932077" y="4490887"/>
                  </a:cubicBezTo>
                  <a:cubicBezTo>
                    <a:pt x="1958374" y="4554744"/>
                    <a:pt x="1992185" y="4614845"/>
                    <a:pt x="2048538" y="4633626"/>
                  </a:cubicBezTo>
                  <a:cubicBezTo>
                    <a:pt x="2037266" y="4543475"/>
                    <a:pt x="1977156" y="4370686"/>
                    <a:pt x="2022240" y="4351904"/>
                  </a:cubicBezTo>
                  <a:cubicBezTo>
                    <a:pt x="1875721" y="4149064"/>
                    <a:pt x="1665339" y="4032619"/>
                    <a:pt x="1541362" y="3810998"/>
                  </a:cubicBezTo>
                  <a:cubicBezTo>
                    <a:pt x="1522578" y="3709578"/>
                    <a:pt x="1593957" y="3702066"/>
                    <a:pt x="1635282" y="3735872"/>
                  </a:cubicBezTo>
                  <a:cubicBezTo>
                    <a:pt x="1605228" y="3634453"/>
                    <a:pt x="1563902" y="3672015"/>
                    <a:pt x="1515064" y="3615671"/>
                  </a:cubicBezTo>
                  <a:cubicBezTo>
                    <a:pt x="1590200" y="3668259"/>
                    <a:pt x="1575174" y="3649478"/>
                    <a:pt x="1627769" y="3593133"/>
                  </a:cubicBezTo>
                  <a:cubicBezTo>
                    <a:pt x="1620255" y="3578108"/>
                    <a:pt x="1608985" y="3563083"/>
                    <a:pt x="1593957" y="3548058"/>
                  </a:cubicBezTo>
                  <a:close/>
                  <a:moveTo>
                    <a:pt x="1529350" y="3500435"/>
                  </a:moveTo>
                  <a:cubicBezTo>
                    <a:pt x="1552322" y="3511426"/>
                    <a:pt x="1575292" y="3526078"/>
                    <a:pt x="1594437" y="3548059"/>
                  </a:cubicBezTo>
                  <a:cubicBezTo>
                    <a:pt x="1594437" y="3548059"/>
                    <a:pt x="1594437" y="3548059"/>
                    <a:pt x="1529350" y="3500435"/>
                  </a:cubicBezTo>
                  <a:close/>
                  <a:moveTo>
                    <a:pt x="1481725" y="3489323"/>
                  </a:moveTo>
                  <a:cubicBezTo>
                    <a:pt x="1481725" y="3489323"/>
                    <a:pt x="1481725" y="3489323"/>
                    <a:pt x="1481725" y="3506785"/>
                  </a:cubicBezTo>
                  <a:cubicBezTo>
                    <a:pt x="1481725" y="3506785"/>
                    <a:pt x="1481725" y="3506785"/>
                    <a:pt x="1457912" y="3503293"/>
                  </a:cubicBezTo>
                  <a:cubicBezTo>
                    <a:pt x="1461881" y="3496308"/>
                    <a:pt x="1469819" y="3489323"/>
                    <a:pt x="1481725" y="3489323"/>
                  </a:cubicBezTo>
                  <a:close/>
                  <a:moveTo>
                    <a:pt x="5876294" y="3477406"/>
                  </a:moveTo>
                  <a:cubicBezTo>
                    <a:pt x="5951278" y="3462334"/>
                    <a:pt x="5977522" y="3658237"/>
                    <a:pt x="5947529" y="3714747"/>
                  </a:cubicBezTo>
                  <a:cubicBezTo>
                    <a:pt x="5913786" y="3624331"/>
                    <a:pt x="5820056" y="3609261"/>
                    <a:pt x="5801310" y="3492475"/>
                  </a:cubicBezTo>
                  <a:cubicBezTo>
                    <a:pt x="5898789" y="3500009"/>
                    <a:pt x="5861297" y="3643167"/>
                    <a:pt x="5951278" y="3594192"/>
                  </a:cubicBezTo>
                  <a:cubicBezTo>
                    <a:pt x="5940030" y="3530147"/>
                    <a:pt x="5917535" y="3507544"/>
                    <a:pt x="5876294" y="3477406"/>
                  </a:cubicBezTo>
                  <a:close/>
                  <a:moveTo>
                    <a:pt x="6292866" y="3468392"/>
                  </a:moveTo>
                  <a:cubicBezTo>
                    <a:pt x="6325261" y="3464791"/>
                    <a:pt x="6337171" y="3571342"/>
                    <a:pt x="6386457" y="3571342"/>
                  </a:cubicBezTo>
                  <a:cubicBezTo>
                    <a:pt x="6386457" y="3552535"/>
                    <a:pt x="6371436" y="3533728"/>
                    <a:pt x="6367681" y="3526206"/>
                  </a:cubicBezTo>
                  <a:cubicBezTo>
                    <a:pt x="6375191" y="3466025"/>
                    <a:pt x="6416497" y="3541251"/>
                    <a:pt x="6439027" y="3533728"/>
                  </a:cubicBezTo>
                  <a:cubicBezTo>
                    <a:pt x="6439027" y="3533728"/>
                    <a:pt x="6439027" y="3533728"/>
                    <a:pt x="6450292" y="3650331"/>
                  </a:cubicBezTo>
                  <a:cubicBezTo>
                    <a:pt x="6450292" y="3650331"/>
                    <a:pt x="6450292" y="3650331"/>
                    <a:pt x="6540414" y="3695468"/>
                  </a:cubicBezTo>
                  <a:cubicBezTo>
                    <a:pt x="6562944" y="3560058"/>
                    <a:pt x="6559189" y="3680422"/>
                    <a:pt x="6608004" y="3601433"/>
                  </a:cubicBezTo>
                  <a:cubicBezTo>
                    <a:pt x="6589229" y="3657854"/>
                    <a:pt x="6668085" y="3774457"/>
                    <a:pt x="6604249" y="3834639"/>
                  </a:cubicBezTo>
                  <a:cubicBezTo>
                    <a:pt x="6604249" y="3834639"/>
                    <a:pt x="6604249" y="3834639"/>
                    <a:pt x="6476578" y="3733081"/>
                  </a:cubicBezTo>
                  <a:cubicBezTo>
                    <a:pt x="6484088" y="3759411"/>
                    <a:pt x="6484088" y="3785741"/>
                    <a:pt x="6506618" y="3804548"/>
                  </a:cubicBezTo>
                  <a:cubicBezTo>
                    <a:pt x="6506618" y="3804548"/>
                    <a:pt x="6506618" y="3804548"/>
                    <a:pt x="6427762" y="3830877"/>
                  </a:cubicBezTo>
                  <a:cubicBezTo>
                    <a:pt x="6427762" y="3830877"/>
                    <a:pt x="6427762" y="3830877"/>
                    <a:pt x="6435272" y="3849684"/>
                  </a:cubicBezTo>
                  <a:cubicBezTo>
                    <a:pt x="6420252" y="3819593"/>
                    <a:pt x="6386457" y="3827116"/>
                    <a:pt x="6371436" y="3804548"/>
                  </a:cubicBezTo>
                  <a:cubicBezTo>
                    <a:pt x="6382702" y="3763172"/>
                    <a:pt x="6378947" y="3702990"/>
                    <a:pt x="6363926" y="3620240"/>
                  </a:cubicBezTo>
                  <a:cubicBezTo>
                    <a:pt x="6307601" y="3578865"/>
                    <a:pt x="6315111" y="3560058"/>
                    <a:pt x="6277560" y="3477311"/>
                  </a:cubicBezTo>
                  <a:cubicBezTo>
                    <a:pt x="6283193" y="3471666"/>
                    <a:pt x="6288239" y="3468905"/>
                    <a:pt x="6292866" y="3468392"/>
                  </a:cubicBezTo>
                  <a:close/>
                  <a:moveTo>
                    <a:pt x="1481725" y="3465511"/>
                  </a:moveTo>
                  <a:lnTo>
                    <a:pt x="1482469" y="3466056"/>
                  </a:lnTo>
                  <a:cubicBezTo>
                    <a:pt x="1484701" y="3467693"/>
                    <a:pt x="1493631" y="3474242"/>
                    <a:pt x="1529350" y="3500435"/>
                  </a:cubicBezTo>
                  <a:cubicBezTo>
                    <a:pt x="1511033" y="3492674"/>
                    <a:pt x="1492715" y="3488794"/>
                    <a:pt x="1481725" y="3488794"/>
                  </a:cubicBezTo>
                  <a:cubicBezTo>
                    <a:pt x="1481725" y="3484913"/>
                    <a:pt x="1481725" y="3480063"/>
                    <a:pt x="1481725" y="3475696"/>
                  </a:cubicBezTo>
                  <a:close/>
                  <a:moveTo>
                    <a:pt x="5744160" y="3451223"/>
                  </a:moveTo>
                  <a:lnTo>
                    <a:pt x="5782259" y="3506787"/>
                  </a:lnTo>
                  <a:lnTo>
                    <a:pt x="5777497" y="3519486"/>
                  </a:lnTo>
                  <a:lnTo>
                    <a:pt x="5736222" y="3459162"/>
                  </a:lnTo>
                  <a:close/>
                  <a:moveTo>
                    <a:pt x="5823535" y="3357562"/>
                  </a:moveTo>
                  <a:lnTo>
                    <a:pt x="5831472" y="3368676"/>
                  </a:lnTo>
                  <a:lnTo>
                    <a:pt x="5823535" y="3360736"/>
                  </a:lnTo>
                  <a:close/>
                  <a:moveTo>
                    <a:pt x="6288672" y="3281362"/>
                  </a:moveTo>
                  <a:cubicBezTo>
                    <a:pt x="6296292" y="3289157"/>
                    <a:pt x="6303912" y="3304742"/>
                    <a:pt x="6307722" y="3324226"/>
                  </a:cubicBezTo>
                  <a:cubicBezTo>
                    <a:pt x="6307722" y="3324226"/>
                    <a:pt x="6307722" y="3324226"/>
                    <a:pt x="6288672" y="3281362"/>
                  </a:cubicBezTo>
                  <a:close/>
                  <a:moveTo>
                    <a:pt x="6132039" y="3278190"/>
                  </a:moveTo>
                  <a:cubicBezTo>
                    <a:pt x="6132039" y="3278190"/>
                    <a:pt x="6132039" y="3278190"/>
                    <a:pt x="6161672" y="3349628"/>
                  </a:cubicBezTo>
                  <a:cubicBezTo>
                    <a:pt x="6154264" y="3323310"/>
                    <a:pt x="6139448" y="3330828"/>
                    <a:pt x="6128335" y="3327069"/>
                  </a:cubicBezTo>
                  <a:close/>
                  <a:moveTo>
                    <a:pt x="1226138" y="3278186"/>
                  </a:moveTo>
                  <a:cubicBezTo>
                    <a:pt x="1226138" y="3278186"/>
                    <a:pt x="1226138" y="3278186"/>
                    <a:pt x="1271165" y="3308265"/>
                  </a:cubicBezTo>
                  <a:cubicBezTo>
                    <a:pt x="1271165" y="3308265"/>
                    <a:pt x="1271165" y="3308265"/>
                    <a:pt x="1308688" y="3421059"/>
                  </a:cubicBezTo>
                  <a:cubicBezTo>
                    <a:pt x="1271165" y="3368423"/>
                    <a:pt x="1248651" y="3315785"/>
                    <a:pt x="1226138" y="3278186"/>
                  </a:cubicBezTo>
                  <a:close/>
                  <a:moveTo>
                    <a:pt x="654637" y="3275011"/>
                  </a:moveTo>
                  <a:cubicBezTo>
                    <a:pt x="658341" y="3275011"/>
                    <a:pt x="662046" y="3275011"/>
                    <a:pt x="662046" y="3275011"/>
                  </a:cubicBezTo>
                  <a:lnTo>
                    <a:pt x="687974" y="3297236"/>
                  </a:lnTo>
                  <a:cubicBezTo>
                    <a:pt x="687974" y="3297236"/>
                    <a:pt x="687974" y="3297236"/>
                    <a:pt x="654637" y="3275011"/>
                  </a:cubicBezTo>
                  <a:close/>
                  <a:moveTo>
                    <a:pt x="6161477" y="3233580"/>
                  </a:moveTo>
                  <a:cubicBezTo>
                    <a:pt x="6183608" y="3223698"/>
                    <a:pt x="6184824" y="3314698"/>
                    <a:pt x="6217235" y="3304813"/>
                  </a:cubicBezTo>
                  <a:cubicBezTo>
                    <a:pt x="6183898" y="3327402"/>
                    <a:pt x="6172785" y="3263402"/>
                    <a:pt x="6150560" y="3244580"/>
                  </a:cubicBezTo>
                  <a:cubicBezTo>
                    <a:pt x="6154727" y="3238464"/>
                    <a:pt x="6158316" y="3234991"/>
                    <a:pt x="6161477" y="3233580"/>
                  </a:cubicBezTo>
                  <a:close/>
                  <a:moveTo>
                    <a:pt x="6383158" y="3135315"/>
                  </a:moveTo>
                  <a:cubicBezTo>
                    <a:pt x="6495459" y="3221618"/>
                    <a:pt x="6544122" y="3322933"/>
                    <a:pt x="6607759" y="3469263"/>
                  </a:cubicBezTo>
                  <a:cubicBezTo>
                    <a:pt x="6600273" y="3548059"/>
                    <a:pt x="6555352" y="3435493"/>
                    <a:pt x="6536635" y="3495528"/>
                  </a:cubicBezTo>
                  <a:cubicBezTo>
                    <a:pt x="6536635" y="3450502"/>
                    <a:pt x="6506689" y="3405474"/>
                    <a:pt x="6480485" y="3427987"/>
                  </a:cubicBezTo>
                  <a:cubicBezTo>
                    <a:pt x="6487972" y="3461761"/>
                    <a:pt x="6510432" y="3484274"/>
                    <a:pt x="6521662" y="3503033"/>
                  </a:cubicBezTo>
                  <a:cubicBezTo>
                    <a:pt x="6502945" y="3518044"/>
                    <a:pt x="6469255" y="3476767"/>
                    <a:pt x="6461768" y="3510538"/>
                  </a:cubicBezTo>
                  <a:cubicBezTo>
                    <a:pt x="6435565" y="3473015"/>
                    <a:pt x="6443051" y="3367953"/>
                    <a:pt x="6383158" y="3379210"/>
                  </a:cubicBezTo>
                  <a:cubicBezTo>
                    <a:pt x="6416848" y="3540555"/>
                    <a:pt x="6323264" y="3364204"/>
                    <a:pt x="6304547" y="3360448"/>
                  </a:cubicBezTo>
                  <a:cubicBezTo>
                    <a:pt x="6312034" y="3352947"/>
                    <a:pt x="6312034" y="3337938"/>
                    <a:pt x="6308291" y="3322933"/>
                  </a:cubicBezTo>
                  <a:cubicBezTo>
                    <a:pt x="6334494" y="3382961"/>
                    <a:pt x="6356954" y="3439247"/>
                    <a:pt x="6379414" y="3341686"/>
                  </a:cubicBezTo>
                  <a:cubicBezTo>
                    <a:pt x="6379414" y="3341686"/>
                    <a:pt x="6379414" y="3341686"/>
                    <a:pt x="6360698" y="3157830"/>
                  </a:cubicBezTo>
                  <a:cubicBezTo>
                    <a:pt x="6375671" y="3240377"/>
                    <a:pt x="6420591" y="3277904"/>
                    <a:pt x="6398131" y="3371704"/>
                  </a:cubicBezTo>
                  <a:cubicBezTo>
                    <a:pt x="6398131" y="3371704"/>
                    <a:pt x="6398131" y="3371704"/>
                    <a:pt x="6458025" y="3386711"/>
                  </a:cubicBezTo>
                  <a:cubicBezTo>
                    <a:pt x="6461768" y="3311673"/>
                    <a:pt x="6416848" y="3217866"/>
                    <a:pt x="6383158" y="3135315"/>
                  </a:cubicBezTo>
                  <a:close/>
                  <a:moveTo>
                    <a:pt x="5579060" y="3082702"/>
                  </a:moveTo>
                  <a:cubicBezTo>
                    <a:pt x="5582764" y="3074988"/>
                    <a:pt x="5597581" y="3086555"/>
                    <a:pt x="5612397" y="3101978"/>
                  </a:cubicBezTo>
                  <a:cubicBezTo>
                    <a:pt x="5604989" y="3094268"/>
                    <a:pt x="5593877" y="3086555"/>
                    <a:pt x="5579060" y="3082702"/>
                  </a:cubicBezTo>
                  <a:close/>
                  <a:moveTo>
                    <a:pt x="1342610" y="3060699"/>
                  </a:moveTo>
                  <a:cubicBezTo>
                    <a:pt x="1342610" y="3060699"/>
                    <a:pt x="1342610" y="3060699"/>
                    <a:pt x="1425327" y="3368056"/>
                  </a:cubicBezTo>
                  <a:cubicBezTo>
                    <a:pt x="1414047" y="3368056"/>
                    <a:pt x="1395248" y="3364306"/>
                    <a:pt x="1387728" y="3338071"/>
                  </a:cubicBezTo>
                  <a:cubicBezTo>
                    <a:pt x="1407468" y="3413503"/>
                    <a:pt x="1455993" y="3397106"/>
                    <a:pt x="1475373" y="3442049"/>
                  </a:cubicBezTo>
                  <a:lnTo>
                    <a:pt x="1481725" y="3465511"/>
                  </a:lnTo>
                  <a:lnTo>
                    <a:pt x="1478435" y="3463051"/>
                  </a:lnTo>
                  <a:cubicBezTo>
                    <a:pt x="1468565" y="3455672"/>
                    <a:pt x="1429087" y="3426154"/>
                    <a:pt x="1271173" y="3308084"/>
                  </a:cubicBezTo>
                  <a:cubicBezTo>
                    <a:pt x="1271173" y="3308084"/>
                    <a:pt x="1271173" y="3308084"/>
                    <a:pt x="1267413" y="3304336"/>
                  </a:cubicBezTo>
                  <a:cubicBezTo>
                    <a:pt x="1305012" y="3345568"/>
                    <a:pt x="1372689" y="3274349"/>
                    <a:pt x="1312531" y="3214378"/>
                  </a:cubicBezTo>
                  <a:cubicBezTo>
                    <a:pt x="1312531" y="3214378"/>
                    <a:pt x="1312531" y="3214378"/>
                    <a:pt x="1350130" y="3229370"/>
                  </a:cubicBezTo>
                  <a:cubicBezTo>
                    <a:pt x="1320051" y="3225622"/>
                    <a:pt x="1278693" y="3150657"/>
                    <a:pt x="1293732" y="3116922"/>
                  </a:cubicBezTo>
                  <a:cubicBezTo>
                    <a:pt x="1323811" y="3173147"/>
                    <a:pt x="1323811" y="3075692"/>
                    <a:pt x="1342610" y="3060699"/>
                  </a:cubicBezTo>
                  <a:close/>
                  <a:moveTo>
                    <a:pt x="1578561" y="2662234"/>
                  </a:moveTo>
                  <a:cubicBezTo>
                    <a:pt x="1578561" y="2662234"/>
                    <a:pt x="1578561" y="2662234"/>
                    <a:pt x="1589990" y="2730497"/>
                  </a:cubicBezTo>
                  <a:cubicBezTo>
                    <a:pt x="1597611" y="2711535"/>
                    <a:pt x="1589990" y="2688781"/>
                    <a:pt x="1578561" y="2662234"/>
                  </a:cubicBezTo>
                  <a:close/>
                  <a:moveTo>
                    <a:pt x="951498" y="2647946"/>
                  </a:moveTo>
                  <a:cubicBezTo>
                    <a:pt x="951498" y="2647946"/>
                    <a:pt x="951498" y="2647946"/>
                    <a:pt x="959435" y="2700334"/>
                  </a:cubicBezTo>
                  <a:cubicBezTo>
                    <a:pt x="959435" y="2692850"/>
                    <a:pt x="959435" y="2677882"/>
                    <a:pt x="955467" y="2655430"/>
                  </a:cubicBezTo>
                  <a:cubicBezTo>
                    <a:pt x="955467" y="2655430"/>
                    <a:pt x="955467" y="2655430"/>
                    <a:pt x="951498" y="2647946"/>
                  </a:cubicBezTo>
                  <a:close/>
                  <a:moveTo>
                    <a:pt x="989332" y="2606194"/>
                  </a:moveTo>
                  <a:cubicBezTo>
                    <a:pt x="921729" y="2677548"/>
                    <a:pt x="1056934" y="2808991"/>
                    <a:pt x="1019377" y="2925415"/>
                  </a:cubicBezTo>
                  <a:cubicBezTo>
                    <a:pt x="1015621" y="2880346"/>
                    <a:pt x="996843" y="2846546"/>
                    <a:pt x="978064" y="2816502"/>
                  </a:cubicBezTo>
                  <a:cubicBezTo>
                    <a:pt x="989332" y="2914147"/>
                    <a:pt x="1004354" y="3015546"/>
                    <a:pt x="1023133" y="3128214"/>
                  </a:cubicBezTo>
                  <a:cubicBezTo>
                    <a:pt x="1023133" y="3128214"/>
                    <a:pt x="1023133" y="3128214"/>
                    <a:pt x="1049422" y="3146990"/>
                  </a:cubicBezTo>
                  <a:cubicBezTo>
                    <a:pt x="1038155" y="3071879"/>
                    <a:pt x="1030644" y="3019301"/>
                    <a:pt x="1034400" y="3011792"/>
                  </a:cubicBezTo>
                  <a:cubicBezTo>
                    <a:pt x="1049422" y="3109434"/>
                    <a:pt x="1117025" y="3180787"/>
                    <a:pt x="1177116" y="3169522"/>
                  </a:cubicBezTo>
                  <a:cubicBezTo>
                    <a:pt x="1177116" y="3169522"/>
                    <a:pt x="1177116" y="3169522"/>
                    <a:pt x="1177116" y="3154500"/>
                  </a:cubicBezTo>
                  <a:cubicBezTo>
                    <a:pt x="1177116" y="3154500"/>
                    <a:pt x="1177116" y="3154500"/>
                    <a:pt x="1188207" y="3167175"/>
                  </a:cubicBezTo>
                  <a:lnTo>
                    <a:pt x="1202262" y="3183238"/>
                  </a:lnTo>
                  <a:lnTo>
                    <a:pt x="1201062" y="3173575"/>
                  </a:lnTo>
                  <a:cubicBezTo>
                    <a:pt x="1200007" y="3165077"/>
                    <a:pt x="1198160" y="3150204"/>
                    <a:pt x="1194928" y="3124177"/>
                  </a:cubicBezTo>
                  <a:lnTo>
                    <a:pt x="1191293" y="3094904"/>
                  </a:lnTo>
                  <a:lnTo>
                    <a:pt x="1168152" y="3108378"/>
                  </a:lnTo>
                  <a:cubicBezTo>
                    <a:pt x="1115264" y="3116594"/>
                    <a:pt x="1083223" y="2969540"/>
                    <a:pt x="1056934" y="2989257"/>
                  </a:cubicBezTo>
                  <a:cubicBezTo>
                    <a:pt x="1056934" y="2989257"/>
                    <a:pt x="1056934" y="2989257"/>
                    <a:pt x="1049422" y="2891615"/>
                  </a:cubicBezTo>
                  <a:cubicBezTo>
                    <a:pt x="1083223" y="2887859"/>
                    <a:pt x="1109514" y="3083146"/>
                    <a:pt x="1147070" y="2985501"/>
                  </a:cubicBezTo>
                  <a:cubicBezTo>
                    <a:pt x="1079468" y="2827769"/>
                    <a:pt x="1102002" y="2745149"/>
                    <a:pt x="989332" y="2606194"/>
                  </a:cubicBezTo>
                  <a:close/>
                  <a:moveTo>
                    <a:pt x="1538030" y="2565399"/>
                  </a:moveTo>
                  <a:cubicBezTo>
                    <a:pt x="1538030" y="2565399"/>
                    <a:pt x="1538030" y="2565399"/>
                    <a:pt x="1631957" y="2580406"/>
                  </a:cubicBezTo>
                  <a:cubicBezTo>
                    <a:pt x="1703341" y="2771746"/>
                    <a:pt x="1695826" y="2846779"/>
                    <a:pt x="1744668" y="3019362"/>
                  </a:cubicBezTo>
                  <a:cubicBezTo>
                    <a:pt x="1737155" y="3034368"/>
                    <a:pt x="1725884" y="3015609"/>
                    <a:pt x="1718367" y="3008105"/>
                  </a:cubicBezTo>
                  <a:cubicBezTo>
                    <a:pt x="1759697" y="3124411"/>
                    <a:pt x="1789755" y="3311996"/>
                    <a:pt x="1853625" y="3390781"/>
                  </a:cubicBezTo>
                  <a:cubicBezTo>
                    <a:pt x="1861137" y="3428303"/>
                    <a:pt x="1861137" y="3537099"/>
                    <a:pt x="1827324" y="3507086"/>
                  </a:cubicBezTo>
                  <a:cubicBezTo>
                    <a:pt x="1838594" y="3522095"/>
                    <a:pt x="1853625" y="3540851"/>
                    <a:pt x="1853625" y="3563362"/>
                  </a:cubicBezTo>
                  <a:cubicBezTo>
                    <a:pt x="1827324" y="3578369"/>
                    <a:pt x="1834840" y="3518342"/>
                    <a:pt x="1808539" y="3522095"/>
                  </a:cubicBezTo>
                  <a:cubicBezTo>
                    <a:pt x="1808539" y="3540851"/>
                    <a:pt x="1804781" y="3548355"/>
                    <a:pt x="1816052" y="3552107"/>
                  </a:cubicBezTo>
                  <a:cubicBezTo>
                    <a:pt x="1782239" y="3529596"/>
                    <a:pt x="1722124" y="3608383"/>
                    <a:pt x="1688313" y="3473321"/>
                  </a:cubicBezTo>
                  <a:cubicBezTo>
                    <a:pt x="1744668" y="3402039"/>
                    <a:pt x="1722124" y="3563362"/>
                    <a:pt x="1789755" y="3510839"/>
                  </a:cubicBezTo>
                  <a:cubicBezTo>
                    <a:pt x="1778482" y="3465818"/>
                    <a:pt x="1752182" y="3480825"/>
                    <a:pt x="1740911" y="3480825"/>
                  </a:cubicBezTo>
                  <a:cubicBezTo>
                    <a:pt x="1725884" y="3420795"/>
                    <a:pt x="1748425" y="3417044"/>
                    <a:pt x="1767208" y="3417044"/>
                  </a:cubicBezTo>
                  <a:cubicBezTo>
                    <a:pt x="1737155" y="3402039"/>
                    <a:pt x="1752182" y="3319501"/>
                    <a:pt x="1707100" y="3300743"/>
                  </a:cubicBezTo>
                  <a:cubicBezTo>
                    <a:pt x="1669527" y="3191940"/>
                    <a:pt x="1767208" y="3293237"/>
                    <a:pt x="1748425" y="3218203"/>
                  </a:cubicBezTo>
                  <a:cubicBezTo>
                    <a:pt x="1748425" y="3218203"/>
                    <a:pt x="1748425" y="3218203"/>
                    <a:pt x="1658255" y="3199446"/>
                  </a:cubicBezTo>
                  <a:cubicBezTo>
                    <a:pt x="1658255" y="3199446"/>
                    <a:pt x="1658255" y="3199446"/>
                    <a:pt x="1639471" y="3075638"/>
                  </a:cubicBezTo>
                  <a:cubicBezTo>
                    <a:pt x="1568084" y="2910561"/>
                    <a:pt x="1507973" y="3135666"/>
                    <a:pt x="1410289" y="2948077"/>
                  </a:cubicBezTo>
                  <a:cubicBezTo>
                    <a:pt x="1459132" y="2963085"/>
                    <a:pt x="1507973" y="2865539"/>
                    <a:pt x="1500459" y="2771746"/>
                  </a:cubicBezTo>
                  <a:cubicBezTo>
                    <a:pt x="1519245" y="2824269"/>
                    <a:pt x="1598142" y="2914312"/>
                    <a:pt x="1594385" y="2989348"/>
                  </a:cubicBezTo>
                  <a:cubicBezTo>
                    <a:pt x="1628197" y="2873041"/>
                    <a:pt x="1635714" y="3128162"/>
                    <a:pt x="1695826" y="3056879"/>
                  </a:cubicBezTo>
                  <a:cubicBezTo>
                    <a:pt x="1646983" y="3015609"/>
                    <a:pt x="1620685" y="2933072"/>
                    <a:pt x="1620685" y="2865539"/>
                  </a:cubicBezTo>
                  <a:cubicBezTo>
                    <a:pt x="1620685" y="2865539"/>
                    <a:pt x="1620685" y="2865539"/>
                    <a:pt x="1635714" y="2884298"/>
                  </a:cubicBezTo>
                  <a:cubicBezTo>
                    <a:pt x="1624442" y="2813015"/>
                    <a:pt x="1530516" y="2783001"/>
                    <a:pt x="1534273" y="2677952"/>
                  </a:cubicBezTo>
                  <a:cubicBezTo>
                    <a:pt x="1519245" y="2632931"/>
                    <a:pt x="1545544" y="2636682"/>
                    <a:pt x="1568084" y="2640434"/>
                  </a:cubicBezTo>
                  <a:cubicBezTo>
                    <a:pt x="1545544" y="2602917"/>
                    <a:pt x="1519245" y="2572902"/>
                    <a:pt x="1538030" y="2565399"/>
                  </a:cubicBezTo>
                  <a:close/>
                  <a:moveTo>
                    <a:pt x="162515" y="2516186"/>
                  </a:moveTo>
                  <a:lnTo>
                    <a:pt x="211242" y="2531204"/>
                  </a:lnTo>
                  <a:cubicBezTo>
                    <a:pt x="211242" y="2531204"/>
                    <a:pt x="211242" y="2531204"/>
                    <a:pt x="331187" y="2621306"/>
                  </a:cubicBezTo>
                  <a:cubicBezTo>
                    <a:pt x="338683" y="2632568"/>
                    <a:pt x="342431" y="2640077"/>
                    <a:pt x="349928" y="2655094"/>
                  </a:cubicBezTo>
                  <a:cubicBezTo>
                    <a:pt x="391159" y="2685128"/>
                    <a:pt x="432390" y="2707654"/>
                    <a:pt x="413648" y="2794001"/>
                  </a:cubicBezTo>
                  <a:cubicBezTo>
                    <a:pt x="334935" y="2685128"/>
                    <a:pt x="319942" y="2737687"/>
                    <a:pt x="233732" y="2681374"/>
                  </a:cubicBezTo>
                  <a:cubicBezTo>
                    <a:pt x="233732" y="2681374"/>
                    <a:pt x="233732" y="2681374"/>
                    <a:pt x="244976" y="2707654"/>
                  </a:cubicBezTo>
                  <a:cubicBezTo>
                    <a:pt x="237480" y="2726423"/>
                    <a:pt x="214990" y="2677620"/>
                    <a:pt x="207494" y="2670111"/>
                  </a:cubicBezTo>
                  <a:cubicBezTo>
                    <a:pt x="241228" y="2692636"/>
                    <a:pt x="218739" y="2628816"/>
                    <a:pt x="244976" y="2640077"/>
                  </a:cubicBezTo>
                  <a:cubicBezTo>
                    <a:pt x="244976" y="2640077"/>
                    <a:pt x="244976" y="2640077"/>
                    <a:pt x="162515" y="2516186"/>
                  </a:cubicBezTo>
                  <a:close/>
                  <a:moveTo>
                    <a:pt x="924511" y="2486021"/>
                  </a:moveTo>
                  <a:cubicBezTo>
                    <a:pt x="924511" y="2486021"/>
                    <a:pt x="924511" y="2486021"/>
                    <a:pt x="932083" y="2535234"/>
                  </a:cubicBezTo>
                  <a:cubicBezTo>
                    <a:pt x="951010" y="2527663"/>
                    <a:pt x="966152" y="2516306"/>
                    <a:pt x="973723" y="2493592"/>
                  </a:cubicBezTo>
                  <a:cubicBezTo>
                    <a:pt x="973723" y="2493592"/>
                    <a:pt x="973723" y="2493592"/>
                    <a:pt x="924511" y="2486021"/>
                  </a:cubicBezTo>
                  <a:close/>
                  <a:moveTo>
                    <a:pt x="6180722" y="2370134"/>
                  </a:moveTo>
                  <a:lnTo>
                    <a:pt x="6187072" y="2376484"/>
                  </a:lnTo>
                  <a:lnTo>
                    <a:pt x="6187072" y="2381247"/>
                  </a:lnTo>
                  <a:close/>
                  <a:moveTo>
                    <a:pt x="83139" y="2174874"/>
                  </a:moveTo>
                  <a:lnTo>
                    <a:pt x="124414" y="2230437"/>
                  </a:lnTo>
                  <a:lnTo>
                    <a:pt x="118064" y="2249488"/>
                  </a:lnTo>
                  <a:lnTo>
                    <a:pt x="76789" y="2192337"/>
                  </a:lnTo>
                  <a:close/>
                  <a:moveTo>
                    <a:pt x="963041" y="2132993"/>
                  </a:moveTo>
                  <a:cubicBezTo>
                    <a:pt x="944263" y="2151773"/>
                    <a:pt x="902951" y="2159284"/>
                    <a:pt x="857883" y="2170551"/>
                  </a:cubicBezTo>
                  <a:lnTo>
                    <a:pt x="855713" y="2171092"/>
                  </a:lnTo>
                  <a:lnTo>
                    <a:pt x="861064" y="2161937"/>
                  </a:lnTo>
                  <a:lnTo>
                    <a:pt x="904359" y="2155058"/>
                  </a:lnTo>
                  <a:cubicBezTo>
                    <a:pt x="922668" y="2150835"/>
                    <a:pt x="942385" y="2144261"/>
                    <a:pt x="963041" y="2132993"/>
                  </a:cubicBezTo>
                  <a:close/>
                  <a:moveTo>
                    <a:pt x="1139284" y="2129363"/>
                  </a:moveTo>
                  <a:cubicBezTo>
                    <a:pt x="1124126" y="2130289"/>
                    <a:pt x="1113232" y="2134225"/>
                    <a:pt x="1104824" y="2138971"/>
                  </a:cubicBezTo>
                  <a:lnTo>
                    <a:pt x="1103395" y="2140028"/>
                  </a:lnTo>
                  <a:lnTo>
                    <a:pt x="1104547" y="2164470"/>
                  </a:lnTo>
                  <a:lnTo>
                    <a:pt x="1105969" y="2168907"/>
                  </a:lnTo>
                  <a:close/>
                  <a:moveTo>
                    <a:pt x="230777" y="2125662"/>
                  </a:moveTo>
                  <a:cubicBezTo>
                    <a:pt x="238034" y="2133071"/>
                    <a:pt x="248919" y="2147888"/>
                    <a:pt x="256176" y="2170112"/>
                  </a:cubicBezTo>
                  <a:cubicBezTo>
                    <a:pt x="256176" y="2170112"/>
                    <a:pt x="256176" y="2170112"/>
                    <a:pt x="230777" y="2125662"/>
                  </a:cubicBezTo>
                  <a:close/>
                  <a:moveTo>
                    <a:pt x="1240727" y="2112026"/>
                  </a:moveTo>
                  <a:lnTo>
                    <a:pt x="1241549" y="2113572"/>
                  </a:lnTo>
                  <a:cubicBezTo>
                    <a:pt x="1249823" y="2128801"/>
                    <a:pt x="1252024" y="2132013"/>
                    <a:pt x="1255677" y="2141628"/>
                  </a:cubicBezTo>
                  <a:lnTo>
                    <a:pt x="1256341" y="2143500"/>
                  </a:lnTo>
                  <a:lnTo>
                    <a:pt x="1240861" y="2140026"/>
                  </a:lnTo>
                  <a:cubicBezTo>
                    <a:pt x="1215270" y="2132921"/>
                    <a:pt x="1217966" y="2125525"/>
                    <a:pt x="1232673" y="2116338"/>
                  </a:cubicBezTo>
                  <a:close/>
                  <a:moveTo>
                    <a:pt x="1387642" y="2049624"/>
                  </a:moveTo>
                  <a:lnTo>
                    <a:pt x="1387500" y="2059080"/>
                  </a:lnTo>
                  <a:cubicBezTo>
                    <a:pt x="1381448" y="2096966"/>
                    <a:pt x="1355041" y="2133934"/>
                    <a:pt x="1413724" y="2185573"/>
                  </a:cubicBezTo>
                  <a:cubicBezTo>
                    <a:pt x="1391190" y="2181816"/>
                    <a:pt x="1353633" y="2099196"/>
                    <a:pt x="1361144" y="2178059"/>
                  </a:cubicBezTo>
                  <a:cubicBezTo>
                    <a:pt x="1372411" y="2241903"/>
                    <a:pt x="1417479" y="2219373"/>
                    <a:pt x="1443769" y="2256926"/>
                  </a:cubicBezTo>
                  <a:cubicBezTo>
                    <a:pt x="1383679" y="2223127"/>
                    <a:pt x="1349877" y="2245657"/>
                    <a:pt x="1278519" y="2208105"/>
                  </a:cubicBezTo>
                  <a:cubicBezTo>
                    <a:pt x="1269130" y="2180880"/>
                    <a:pt x="1263731" y="2164682"/>
                    <a:pt x="1260093" y="2154062"/>
                  </a:cubicBezTo>
                  <a:lnTo>
                    <a:pt x="1256341" y="2143500"/>
                  </a:lnTo>
                  <a:lnTo>
                    <a:pt x="1259741" y="2144261"/>
                  </a:lnTo>
                  <a:cubicBezTo>
                    <a:pt x="1301992" y="2124544"/>
                    <a:pt x="1327343" y="2071029"/>
                    <a:pt x="1384911" y="2050256"/>
                  </a:cubicBezTo>
                  <a:close/>
                  <a:moveTo>
                    <a:pt x="24265" y="1972655"/>
                  </a:moveTo>
                  <a:lnTo>
                    <a:pt x="24307" y="1972989"/>
                  </a:lnTo>
                  <a:lnTo>
                    <a:pt x="19825" y="1980639"/>
                  </a:lnTo>
                  <a:cubicBezTo>
                    <a:pt x="-881" y="2015945"/>
                    <a:pt x="-10939" y="2032987"/>
                    <a:pt x="17800" y="1983730"/>
                  </a:cubicBezTo>
                  <a:close/>
                  <a:moveTo>
                    <a:pt x="74889" y="1885994"/>
                  </a:moveTo>
                  <a:lnTo>
                    <a:pt x="52590" y="1924152"/>
                  </a:lnTo>
                  <a:cubicBezTo>
                    <a:pt x="44990" y="1937162"/>
                    <a:pt x="38345" y="1948537"/>
                    <a:pt x="32573" y="1958421"/>
                  </a:cubicBezTo>
                  <a:lnTo>
                    <a:pt x="24265" y="1972655"/>
                  </a:lnTo>
                  <a:lnTo>
                    <a:pt x="24120" y="1971507"/>
                  </a:lnTo>
                  <a:cubicBezTo>
                    <a:pt x="27875" y="1960242"/>
                    <a:pt x="31631" y="1952730"/>
                    <a:pt x="35387" y="1948975"/>
                  </a:cubicBezTo>
                  <a:cubicBezTo>
                    <a:pt x="35387" y="1948975"/>
                    <a:pt x="35387" y="1948975"/>
                    <a:pt x="39142" y="1937709"/>
                  </a:cubicBezTo>
                  <a:cubicBezTo>
                    <a:pt x="39142" y="1937709"/>
                    <a:pt x="39142" y="1937709"/>
                    <a:pt x="42898" y="1933953"/>
                  </a:cubicBezTo>
                  <a:cubicBezTo>
                    <a:pt x="42898" y="1933953"/>
                    <a:pt x="42898" y="1933953"/>
                    <a:pt x="46654" y="1933953"/>
                  </a:cubicBezTo>
                  <a:cubicBezTo>
                    <a:pt x="53696" y="1921982"/>
                    <a:pt x="59806" y="1911598"/>
                    <a:pt x="65067" y="1902665"/>
                  </a:cubicBezTo>
                  <a:close/>
                  <a:moveTo>
                    <a:pt x="1262648" y="1843481"/>
                  </a:moveTo>
                  <a:lnTo>
                    <a:pt x="1262734" y="1843481"/>
                  </a:lnTo>
                  <a:lnTo>
                    <a:pt x="1263496" y="1843820"/>
                  </a:lnTo>
                  <a:lnTo>
                    <a:pt x="1263473" y="1843879"/>
                  </a:lnTo>
                  <a:close/>
                  <a:moveTo>
                    <a:pt x="6206122" y="1806571"/>
                  </a:moveTo>
                  <a:cubicBezTo>
                    <a:pt x="6217348" y="1828796"/>
                    <a:pt x="6258509" y="1858429"/>
                    <a:pt x="6228574" y="1873246"/>
                  </a:cubicBezTo>
                  <a:cubicBezTo>
                    <a:pt x="6206122" y="1851021"/>
                    <a:pt x="6206122" y="1825092"/>
                    <a:pt x="6206122" y="1806571"/>
                  </a:cubicBezTo>
                  <a:close/>
                  <a:moveTo>
                    <a:pt x="1195275" y="1685178"/>
                  </a:moveTo>
                  <a:lnTo>
                    <a:pt x="1208100" y="1711438"/>
                  </a:lnTo>
                  <a:lnTo>
                    <a:pt x="1208164" y="1715402"/>
                  </a:lnTo>
                  <a:lnTo>
                    <a:pt x="1203594" y="1716084"/>
                  </a:lnTo>
                  <a:cubicBezTo>
                    <a:pt x="1203594" y="1700844"/>
                    <a:pt x="1196101" y="1693224"/>
                    <a:pt x="1184861" y="1689414"/>
                  </a:cubicBezTo>
                  <a:close/>
                  <a:moveTo>
                    <a:pt x="2592983" y="1647830"/>
                  </a:moveTo>
                  <a:cubicBezTo>
                    <a:pt x="2592983" y="1647830"/>
                    <a:pt x="2592983" y="1647830"/>
                    <a:pt x="2502491" y="1738206"/>
                  </a:cubicBezTo>
                  <a:lnTo>
                    <a:pt x="2528885" y="1738206"/>
                  </a:lnTo>
                  <a:cubicBezTo>
                    <a:pt x="2506261" y="1772098"/>
                    <a:pt x="2442165" y="1809754"/>
                    <a:pt x="2381838" y="1809754"/>
                  </a:cubicBezTo>
                  <a:cubicBezTo>
                    <a:pt x="2351679" y="1753269"/>
                    <a:pt x="2532654" y="1708081"/>
                    <a:pt x="2592983" y="1647830"/>
                  </a:cubicBezTo>
                  <a:close/>
                  <a:moveTo>
                    <a:pt x="694045" y="1611511"/>
                  </a:moveTo>
                  <a:lnTo>
                    <a:pt x="692504" y="1614161"/>
                  </a:lnTo>
                  <a:lnTo>
                    <a:pt x="692504" y="1614027"/>
                  </a:lnTo>
                  <a:cubicBezTo>
                    <a:pt x="693910" y="1611679"/>
                    <a:pt x="694379" y="1610915"/>
                    <a:pt x="694045" y="1611511"/>
                  </a:cubicBezTo>
                  <a:close/>
                  <a:moveTo>
                    <a:pt x="2867611" y="1606546"/>
                  </a:moveTo>
                  <a:cubicBezTo>
                    <a:pt x="2855970" y="1606546"/>
                    <a:pt x="2848209" y="1611309"/>
                    <a:pt x="2832686" y="1611309"/>
                  </a:cubicBezTo>
                  <a:cubicBezTo>
                    <a:pt x="2832686" y="1611309"/>
                    <a:pt x="2832686" y="1611309"/>
                    <a:pt x="2867611" y="1606546"/>
                  </a:cubicBezTo>
                  <a:close/>
                  <a:moveTo>
                    <a:pt x="688767" y="1606512"/>
                  </a:moveTo>
                  <a:lnTo>
                    <a:pt x="688787" y="1606512"/>
                  </a:lnTo>
                  <a:lnTo>
                    <a:pt x="681779" y="1618372"/>
                  </a:lnTo>
                  <a:cubicBezTo>
                    <a:pt x="678395" y="1624096"/>
                    <a:pt x="677154" y="1626188"/>
                    <a:pt x="681886" y="1618157"/>
                  </a:cubicBezTo>
                  <a:lnTo>
                    <a:pt x="682696" y="1616784"/>
                  </a:lnTo>
                  <a:close/>
                  <a:moveTo>
                    <a:pt x="1818272" y="1587495"/>
                  </a:moveTo>
                  <a:cubicBezTo>
                    <a:pt x="1810864" y="1595433"/>
                    <a:pt x="1807159" y="1603371"/>
                    <a:pt x="1796047" y="1611308"/>
                  </a:cubicBezTo>
                  <a:cubicBezTo>
                    <a:pt x="1803455" y="1603371"/>
                    <a:pt x="1810864" y="1595433"/>
                    <a:pt x="1818272" y="1587495"/>
                  </a:cubicBezTo>
                  <a:close/>
                  <a:moveTo>
                    <a:pt x="5601845" y="1581146"/>
                  </a:moveTo>
                  <a:cubicBezTo>
                    <a:pt x="5575534" y="1611135"/>
                    <a:pt x="5541707" y="1644873"/>
                    <a:pt x="5534190" y="1693605"/>
                  </a:cubicBezTo>
                  <a:cubicBezTo>
                    <a:pt x="5631914" y="1768578"/>
                    <a:pt x="5568017" y="1869791"/>
                    <a:pt x="5583052" y="1978502"/>
                  </a:cubicBezTo>
                  <a:cubicBezTo>
                    <a:pt x="5628155" y="2027234"/>
                    <a:pt x="5628155" y="2027234"/>
                    <a:pt x="5628155" y="2027234"/>
                  </a:cubicBezTo>
                  <a:cubicBezTo>
                    <a:pt x="5639431" y="2012239"/>
                    <a:pt x="5650707" y="2000993"/>
                    <a:pt x="5658224" y="1997245"/>
                  </a:cubicBezTo>
                  <a:cubicBezTo>
                    <a:pt x="5526672" y="1806064"/>
                    <a:pt x="5782259" y="1873540"/>
                    <a:pt x="5605604" y="1641124"/>
                  </a:cubicBezTo>
                  <a:cubicBezTo>
                    <a:pt x="5605604" y="1622381"/>
                    <a:pt x="5605604" y="1603638"/>
                    <a:pt x="5601845" y="1581146"/>
                  </a:cubicBezTo>
                  <a:close/>
                  <a:moveTo>
                    <a:pt x="2957378" y="1528767"/>
                  </a:moveTo>
                  <a:cubicBezTo>
                    <a:pt x="2844617" y="1596236"/>
                    <a:pt x="3043825" y="1603733"/>
                    <a:pt x="2983688" y="1663706"/>
                  </a:cubicBezTo>
                  <a:cubicBezTo>
                    <a:pt x="2987446" y="1644964"/>
                    <a:pt x="2938583" y="1603733"/>
                    <a:pt x="2867174" y="1607482"/>
                  </a:cubicBezTo>
                  <a:cubicBezTo>
                    <a:pt x="2983688" y="1581244"/>
                    <a:pt x="2788242" y="1528767"/>
                    <a:pt x="2957378" y="1528767"/>
                  </a:cubicBezTo>
                  <a:close/>
                  <a:moveTo>
                    <a:pt x="1111397" y="1493142"/>
                  </a:moveTo>
                  <a:cubicBezTo>
                    <a:pt x="1088893" y="1494728"/>
                    <a:pt x="1068500" y="1520090"/>
                    <a:pt x="1037558" y="1520090"/>
                  </a:cubicBezTo>
                  <a:lnTo>
                    <a:pt x="1060061" y="1542635"/>
                  </a:lnTo>
                  <a:cubicBezTo>
                    <a:pt x="1060061" y="1542635"/>
                    <a:pt x="1060061" y="1542635"/>
                    <a:pt x="861280" y="1576453"/>
                  </a:cubicBezTo>
                  <a:cubicBezTo>
                    <a:pt x="861280" y="1576453"/>
                    <a:pt x="861280" y="1576453"/>
                    <a:pt x="763765" y="1591482"/>
                  </a:cubicBezTo>
                  <a:cubicBezTo>
                    <a:pt x="763765" y="1591482"/>
                    <a:pt x="763765" y="1591482"/>
                    <a:pt x="718757" y="1602755"/>
                  </a:cubicBezTo>
                  <a:cubicBezTo>
                    <a:pt x="718757" y="1602755"/>
                    <a:pt x="718757" y="1602755"/>
                    <a:pt x="692504" y="1606512"/>
                  </a:cubicBezTo>
                  <a:lnTo>
                    <a:pt x="688787" y="1606512"/>
                  </a:lnTo>
                  <a:lnTo>
                    <a:pt x="690270" y="1604002"/>
                  </a:lnTo>
                  <a:cubicBezTo>
                    <a:pt x="693295" y="1598880"/>
                    <a:pt x="696137" y="1594066"/>
                    <a:pt x="697661" y="1591482"/>
                  </a:cubicBezTo>
                  <a:cubicBezTo>
                    <a:pt x="698803" y="1589545"/>
                    <a:pt x="699205" y="1588862"/>
                    <a:pt x="698385" y="1590246"/>
                  </a:cubicBezTo>
                  <a:cubicBezTo>
                    <a:pt x="697565" y="1591630"/>
                    <a:pt x="695525" y="1595079"/>
                    <a:pt x="691785" y="1601406"/>
                  </a:cubicBezTo>
                  <a:lnTo>
                    <a:pt x="688767" y="1606512"/>
                  </a:lnTo>
                  <a:lnTo>
                    <a:pt x="688753" y="1606512"/>
                  </a:lnTo>
                  <a:lnTo>
                    <a:pt x="682696" y="1616784"/>
                  </a:lnTo>
                  <a:lnTo>
                    <a:pt x="681897" y="1618137"/>
                  </a:lnTo>
                  <a:cubicBezTo>
                    <a:pt x="665312" y="1646200"/>
                    <a:pt x="634370" y="1698570"/>
                    <a:pt x="579986" y="1790628"/>
                  </a:cubicBezTo>
                  <a:cubicBezTo>
                    <a:pt x="579986" y="1790628"/>
                    <a:pt x="579986" y="1790628"/>
                    <a:pt x="579986" y="1794386"/>
                  </a:cubicBezTo>
                  <a:cubicBezTo>
                    <a:pt x="579986" y="1794386"/>
                    <a:pt x="579986" y="1794386"/>
                    <a:pt x="583737" y="1798143"/>
                  </a:cubicBezTo>
                  <a:lnTo>
                    <a:pt x="583737" y="1799981"/>
                  </a:lnTo>
                  <a:lnTo>
                    <a:pt x="570667" y="1822743"/>
                  </a:lnTo>
                  <a:cubicBezTo>
                    <a:pt x="565526" y="1831946"/>
                    <a:pt x="566482" y="1830944"/>
                    <a:pt x="577171" y="1813620"/>
                  </a:cubicBezTo>
                  <a:lnTo>
                    <a:pt x="583737" y="1802888"/>
                  </a:lnTo>
                  <a:lnTo>
                    <a:pt x="583737" y="1813173"/>
                  </a:lnTo>
                  <a:cubicBezTo>
                    <a:pt x="583737" y="1813173"/>
                    <a:pt x="583737" y="1813173"/>
                    <a:pt x="587487" y="1798143"/>
                  </a:cubicBezTo>
                  <a:lnTo>
                    <a:pt x="587487" y="1796758"/>
                  </a:lnTo>
                  <a:lnTo>
                    <a:pt x="591237" y="1790628"/>
                  </a:lnTo>
                  <a:cubicBezTo>
                    <a:pt x="587487" y="1794386"/>
                    <a:pt x="587487" y="1794386"/>
                    <a:pt x="587487" y="1794386"/>
                  </a:cubicBezTo>
                  <a:lnTo>
                    <a:pt x="587487" y="1796758"/>
                  </a:lnTo>
                  <a:lnTo>
                    <a:pt x="583737" y="1802888"/>
                  </a:lnTo>
                  <a:lnTo>
                    <a:pt x="583737" y="1800022"/>
                  </a:lnTo>
                  <a:lnTo>
                    <a:pt x="583737" y="1799981"/>
                  </a:lnTo>
                  <a:lnTo>
                    <a:pt x="588007" y="1792543"/>
                  </a:lnTo>
                  <a:cubicBezTo>
                    <a:pt x="619096" y="1738970"/>
                    <a:pt x="676322" y="1641834"/>
                    <a:pt x="690768" y="1617146"/>
                  </a:cubicBezTo>
                  <a:lnTo>
                    <a:pt x="692504" y="1614161"/>
                  </a:lnTo>
                  <a:lnTo>
                    <a:pt x="692504" y="1617785"/>
                  </a:lnTo>
                  <a:cubicBezTo>
                    <a:pt x="692504" y="1617785"/>
                    <a:pt x="692504" y="1617785"/>
                    <a:pt x="715007" y="1621542"/>
                  </a:cubicBezTo>
                  <a:cubicBezTo>
                    <a:pt x="715007" y="1621542"/>
                    <a:pt x="715007" y="1621542"/>
                    <a:pt x="760014" y="1632815"/>
                  </a:cubicBezTo>
                  <a:cubicBezTo>
                    <a:pt x="790019" y="1640329"/>
                    <a:pt x="816273" y="1647844"/>
                    <a:pt x="838777" y="1651602"/>
                  </a:cubicBezTo>
                  <a:cubicBezTo>
                    <a:pt x="883784" y="1666632"/>
                    <a:pt x="921289" y="1681662"/>
                    <a:pt x="936292" y="1696691"/>
                  </a:cubicBezTo>
                  <a:cubicBezTo>
                    <a:pt x="951294" y="1711721"/>
                    <a:pt x="943793" y="1730509"/>
                    <a:pt x="913788" y="1749296"/>
                  </a:cubicBezTo>
                  <a:cubicBezTo>
                    <a:pt x="898786" y="1756811"/>
                    <a:pt x="876282" y="1768083"/>
                    <a:pt x="846278" y="1779356"/>
                  </a:cubicBezTo>
                  <a:cubicBezTo>
                    <a:pt x="831276" y="1783113"/>
                    <a:pt x="812523" y="1790628"/>
                    <a:pt x="793769" y="1794386"/>
                  </a:cubicBezTo>
                  <a:cubicBezTo>
                    <a:pt x="793769" y="1794386"/>
                    <a:pt x="793769" y="1794386"/>
                    <a:pt x="763765" y="1801900"/>
                  </a:cubicBezTo>
                  <a:cubicBezTo>
                    <a:pt x="763765" y="1801900"/>
                    <a:pt x="763765" y="1801900"/>
                    <a:pt x="761889" y="1802370"/>
                  </a:cubicBezTo>
                  <a:lnTo>
                    <a:pt x="757729" y="1803412"/>
                  </a:lnTo>
                  <a:lnTo>
                    <a:pt x="758608" y="1801900"/>
                  </a:lnTo>
                  <a:cubicBezTo>
                    <a:pt x="768687" y="1784522"/>
                    <a:pt x="779822" y="1765265"/>
                    <a:pt x="787733" y="1751527"/>
                  </a:cubicBezTo>
                  <a:lnTo>
                    <a:pt x="787743" y="1751511"/>
                  </a:lnTo>
                  <a:lnTo>
                    <a:pt x="788144" y="1752114"/>
                  </a:lnTo>
                  <a:cubicBezTo>
                    <a:pt x="790019" y="1754932"/>
                    <a:pt x="793769" y="1760568"/>
                    <a:pt x="801270" y="1771841"/>
                  </a:cubicBezTo>
                  <a:cubicBezTo>
                    <a:pt x="801270" y="1771841"/>
                    <a:pt x="801270" y="1771841"/>
                    <a:pt x="801270" y="1753053"/>
                  </a:cubicBezTo>
                  <a:cubicBezTo>
                    <a:pt x="801270" y="1753053"/>
                    <a:pt x="801270" y="1753053"/>
                    <a:pt x="797520" y="1741781"/>
                  </a:cubicBezTo>
                  <a:cubicBezTo>
                    <a:pt x="797520" y="1741781"/>
                    <a:pt x="797520" y="1741781"/>
                    <a:pt x="797520" y="1738023"/>
                  </a:cubicBezTo>
                  <a:cubicBezTo>
                    <a:pt x="797520" y="1738023"/>
                    <a:pt x="797520" y="1738023"/>
                    <a:pt x="797520" y="1734266"/>
                  </a:cubicBezTo>
                  <a:cubicBezTo>
                    <a:pt x="798927" y="1731917"/>
                    <a:pt x="798458" y="1732798"/>
                    <a:pt x="796648" y="1735983"/>
                  </a:cubicBezTo>
                  <a:lnTo>
                    <a:pt x="787743" y="1751511"/>
                  </a:lnTo>
                  <a:lnTo>
                    <a:pt x="786269" y="1749296"/>
                  </a:lnTo>
                  <a:cubicBezTo>
                    <a:pt x="782518" y="1741781"/>
                    <a:pt x="782518" y="1741781"/>
                    <a:pt x="782518" y="1741781"/>
                  </a:cubicBezTo>
                  <a:lnTo>
                    <a:pt x="782518" y="1739908"/>
                  </a:lnTo>
                  <a:lnTo>
                    <a:pt x="785631" y="1734648"/>
                  </a:lnTo>
                  <a:cubicBezTo>
                    <a:pt x="786474" y="1733209"/>
                    <a:pt x="786385" y="1733327"/>
                    <a:pt x="785799" y="1734266"/>
                  </a:cubicBezTo>
                  <a:lnTo>
                    <a:pt x="782518" y="1739501"/>
                  </a:lnTo>
                  <a:lnTo>
                    <a:pt x="782518" y="1738023"/>
                  </a:lnTo>
                  <a:cubicBezTo>
                    <a:pt x="777830" y="1746478"/>
                    <a:pt x="778064" y="1746478"/>
                    <a:pt x="779763" y="1743895"/>
                  </a:cubicBezTo>
                  <a:lnTo>
                    <a:pt x="782518" y="1739501"/>
                  </a:lnTo>
                  <a:lnTo>
                    <a:pt x="782518" y="1739908"/>
                  </a:lnTo>
                  <a:lnTo>
                    <a:pt x="779881" y="1744364"/>
                  </a:lnTo>
                  <a:cubicBezTo>
                    <a:pt x="773610" y="1754932"/>
                    <a:pt x="761889" y="1774659"/>
                    <a:pt x="741261" y="1809415"/>
                  </a:cubicBezTo>
                  <a:cubicBezTo>
                    <a:pt x="745012" y="1809415"/>
                    <a:pt x="745012" y="1809415"/>
                    <a:pt x="745012" y="1809415"/>
                  </a:cubicBezTo>
                  <a:cubicBezTo>
                    <a:pt x="748763" y="1805658"/>
                    <a:pt x="748763" y="1805658"/>
                    <a:pt x="748763" y="1805658"/>
                  </a:cubicBezTo>
                  <a:lnTo>
                    <a:pt x="757729" y="1803412"/>
                  </a:lnTo>
                  <a:lnTo>
                    <a:pt x="745505" y="1824445"/>
                  </a:lnTo>
                  <a:lnTo>
                    <a:pt x="745012" y="1824445"/>
                  </a:lnTo>
                  <a:cubicBezTo>
                    <a:pt x="728134" y="1854035"/>
                    <a:pt x="732881" y="1846109"/>
                    <a:pt x="744814" y="1825634"/>
                  </a:cubicBezTo>
                  <a:lnTo>
                    <a:pt x="745505" y="1824445"/>
                  </a:lnTo>
                  <a:lnTo>
                    <a:pt x="748763" y="1824445"/>
                  </a:lnTo>
                  <a:cubicBezTo>
                    <a:pt x="748763" y="1824445"/>
                    <a:pt x="748763" y="1824445"/>
                    <a:pt x="752513" y="1824445"/>
                  </a:cubicBezTo>
                  <a:cubicBezTo>
                    <a:pt x="752513" y="1824445"/>
                    <a:pt x="752513" y="1824445"/>
                    <a:pt x="805021" y="1813173"/>
                  </a:cubicBezTo>
                  <a:cubicBezTo>
                    <a:pt x="842527" y="1805658"/>
                    <a:pt x="883784" y="1794386"/>
                    <a:pt x="921289" y="1779356"/>
                  </a:cubicBezTo>
                  <a:cubicBezTo>
                    <a:pt x="973797" y="1719236"/>
                    <a:pt x="1138824" y="1516333"/>
                    <a:pt x="1135073" y="1501303"/>
                  </a:cubicBezTo>
                  <a:cubicBezTo>
                    <a:pt x="1126634" y="1494728"/>
                    <a:pt x="1118899" y="1492614"/>
                    <a:pt x="1111397" y="1493142"/>
                  </a:cubicBezTo>
                  <a:close/>
                  <a:moveTo>
                    <a:pt x="2059345" y="1492877"/>
                  </a:moveTo>
                  <a:cubicBezTo>
                    <a:pt x="2069636" y="1492408"/>
                    <a:pt x="2078055" y="1493112"/>
                    <a:pt x="2081797" y="1494988"/>
                  </a:cubicBezTo>
                  <a:cubicBezTo>
                    <a:pt x="2055603" y="1513749"/>
                    <a:pt x="2029409" y="1525006"/>
                    <a:pt x="1991990" y="1528758"/>
                  </a:cubicBezTo>
                  <a:cubicBezTo>
                    <a:pt x="1980764" y="1506245"/>
                    <a:pt x="2028474" y="1494284"/>
                    <a:pt x="2059345" y="1492877"/>
                  </a:cubicBezTo>
                  <a:close/>
                  <a:moveTo>
                    <a:pt x="2126917" y="1303334"/>
                  </a:moveTo>
                  <a:cubicBezTo>
                    <a:pt x="2126917" y="1303334"/>
                    <a:pt x="2126917" y="1303334"/>
                    <a:pt x="2021825" y="1348400"/>
                  </a:cubicBezTo>
                  <a:cubicBezTo>
                    <a:pt x="2021825" y="1348400"/>
                    <a:pt x="2021825" y="1348400"/>
                    <a:pt x="2033084" y="1348400"/>
                  </a:cubicBezTo>
                  <a:cubicBezTo>
                    <a:pt x="2033084" y="1348400"/>
                    <a:pt x="2033084" y="1348400"/>
                    <a:pt x="1939251" y="1412244"/>
                  </a:cubicBezTo>
                  <a:cubicBezTo>
                    <a:pt x="2006811" y="1412244"/>
                    <a:pt x="2063111" y="1449799"/>
                    <a:pt x="1976784" y="1498620"/>
                  </a:cubicBezTo>
                  <a:cubicBezTo>
                    <a:pt x="1980539" y="1476088"/>
                    <a:pt x="1946758" y="1461066"/>
                    <a:pt x="1976784" y="1442288"/>
                  </a:cubicBezTo>
                  <a:cubicBezTo>
                    <a:pt x="1909225" y="1431021"/>
                    <a:pt x="1770353" y="1438532"/>
                    <a:pt x="1822900" y="1498620"/>
                  </a:cubicBezTo>
                  <a:cubicBezTo>
                    <a:pt x="1920486" y="1404733"/>
                    <a:pt x="1871693" y="1581242"/>
                    <a:pt x="1950512" y="1506131"/>
                  </a:cubicBezTo>
                  <a:cubicBezTo>
                    <a:pt x="1912978" y="1566220"/>
                    <a:pt x="1860433" y="1558709"/>
                    <a:pt x="1819145" y="1588753"/>
                  </a:cubicBezTo>
                  <a:cubicBezTo>
                    <a:pt x="1856680" y="1539931"/>
                    <a:pt x="1785366" y="1506131"/>
                    <a:pt x="1706547" y="1509887"/>
                  </a:cubicBezTo>
                  <a:cubicBezTo>
                    <a:pt x="1680274" y="1528665"/>
                    <a:pt x="1590194" y="1539931"/>
                    <a:pt x="1541402" y="1573731"/>
                  </a:cubicBezTo>
                  <a:cubicBezTo>
                    <a:pt x="1571428" y="1611286"/>
                    <a:pt x="1533896" y="1645085"/>
                    <a:pt x="1620221" y="1633819"/>
                  </a:cubicBezTo>
                  <a:cubicBezTo>
                    <a:pt x="1593947" y="1652596"/>
                    <a:pt x="1545156" y="1675129"/>
                    <a:pt x="1485103" y="1667618"/>
                  </a:cubicBezTo>
                  <a:cubicBezTo>
                    <a:pt x="1507623" y="1656352"/>
                    <a:pt x="1541402" y="1637574"/>
                    <a:pt x="1537649" y="1626308"/>
                  </a:cubicBezTo>
                  <a:cubicBezTo>
                    <a:pt x="1488856" y="1596264"/>
                    <a:pt x="1451323" y="1607530"/>
                    <a:pt x="1421297" y="1596264"/>
                  </a:cubicBezTo>
                  <a:cubicBezTo>
                    <a:pt x="1421297" y="1596264"/>
                    <a:pt x="1421297" y="1596264"/>
                    <a:pt x="1368751" y="1618797"/>
                  </a:cubicBezTo>
                  <a:cubicBezTo>
                    <a:pt x="1376257" y="1618797"/>
                    <a:pt x="1383764" y="1622552"/>
                    <a:pt x="1387517" y="1630063"/>
                  </a:cubicBezTo>
                  <a:cubicBezTo>
                    <a:pt x="1387517" y="1630063"/>
                    <a:pt x="1387517" y="1630063"/>
                    <a:pt x="1338724" y="1682640"/>
                  </a:cubicBezTo>
                  <a:cubicBezTo>
                    <a:pt x="1413790" y="1641330"/>
                    <a:pt x="1380010" y="1690151"/>
                    <a:pt x="1383764" y="1716440"/>
                  </a:cubicBezTo>
                  <a:cubicBezTo>
                    <a:pt x="1372504" y="1667618"/>
                    <a:pt x="1331217" y="1723951"/>
                    <a:pt x="1304944" y="1731462"/>
                  </a:cubicBezTo>
                  <a:cubicBezTo>
                    <a:pt x="1304944" y="1731462"/>
                    <a:pt x="1304944" y="1731462"/>
                    <a:pt x="1376257" y="1769017"/>
                  </a:cubicBezTo>
                  <a:cubicBezTo>
                    <a:pt x="1357491" y="1802817"/>
                    <a:pt x="1267411" y="1757751"/>
                    <a:pt x="1293685" y="1806572"/>
                  </a:cubicBezTo>
                  <a:cubicBezTo>
                    <a:pt x="1425050" y="1795306"/>
                    <a:pt x="1473843" y="1772773"/>
                    <a:pt x="1582688" y="1727707"/>
                  </a:cubicBezTo>
                  <a:cubicBezTo>
                    <a:pt x="1582688" y="1727707"/>
                    <a:pt x="1582688" y="1727707"/>
                    <a:pt x="1526389" y="1697662"/>
                  </a:cubicBezTo>
                  <a:cubicBezTo>
                    <a:pt x="1646495" y="1633819"/>
                    <a:pt x="1623974" y="1746484"/>
                    <a:pt x="1766600" y="1708929"/>
                  </a:cubicBezTo>
                  <a:cubicBezTo>
                    <a:pt x="1819145" y="1652596"/>
                    <a:pt x="1984291" y="1648841"/>
                    <a:pt x="1969278" y="1573731"/>
                  </a:cubicBezTo>
                  <a:cubicBezTo>
                    <a:pt x="1958019" y="1600019"/>
                    <a:pt x="2078125" y="1615041"/>
                    <a:pt x="2115657" y="1566220"/>
                  </a:cubicBezTo>
                  <a:cubicBezTo>
                    <a:pt x="2153190" y="1487354"/>
                    <a:pt x="2318336" y="1434777"/>
                    <a:pt x="2258283" y="1416000"/>
                  </a:cubicBezTo>
                  <a:cubicBezTo>
                    <a:pt x="2213243" y="1427266"/>
                    <a:pt x="2164451" y="1479843"/>
                    <a:pt x="2115657" y="1446043"/>
                  </a:cubicBezTo>
                  <a:cubicBezTo>
                    <a:pt x="2115657" y="1446043"/>
                    <a:pt x="2115657" y="1446043"/>
                    <a:pt x="2198230" y="1408489"/>
                  </a:cubicBezTo>
                  <a:cubicBezTo>
                    <a:pt x="2198230" y="1408489"/>
                    <a:pt x="2198230" y="1408489"/>
                    <a:pt x="2130670" y="1385955"/>
                  </a:cubicBezTo>
                  <a:cubicBezTo>
                    <a:pt x="2164451" y="1389711"/>
                    <a:pt x="2153190" y="1355911"/>
                    <a:pt x="2126917" y="1303334"/>
                  </a:cubicBezTo>
                  <a:close/>
                  <a:moveTo>
                    <a:pt x="4242384" y="1295401"/>
                  </a:moveTo>
                  <a:lnTo>
                    <a:pt x="4215397" y="1350963"/>
                  </a:lnTo>
                  <a:lnTo>
                    <a:pt x="4196347" y="1363664"/>
                  </a:lnTo>
                  <a:close/>
                  <a:moveTo>
                    <a:pt x="5451816" y="1212846"/>
                  </a:moveTo>
                  <a:cubicBezTo>
                    <a:pt x="5444245" y="1261444"/>
                    <a:pt x="5448030" y="1298827"/>
                    <a:pt x="5463172" y="1328734"/>
                  </a:cubicBezTo>
                  <a:cubicBezTo>
                    <a:pt x="5448030" y="1302566"/>
                    <a:pt x="5421531" y="1287612"/>
                    <a:pt x="5413960" y="1261444"/>
                  </a:cubicBezTo>
                  <a:cubicBezTo>
                    <a:pt x="5429102" y="1253967"/>
                    <a:pt x="5440459" y="1227799"/>
                    <a:pt x="5451816" y="1212846"/>
                  </a:cubicBezTo>
                  <a:close/>
                  <a:moveTo>
                    <a:pt x="2697747" y="1185858"/>
                  </a:moveTo>
                  <a:lnTo>
                    <a:pt x="2642185" y="1223958"/>
                  </a:lnTo>
                  <a:lnTo>
                    <a:pt x="2623135" y="1216021"/>
                  </a:lnTo>
                  <a:close/>
                  <a:moveTo>
                    <a:pt x="2829716" y="1152021"/>
                  </a:moveTo>
                  <a:cubicBezTo>
                    <a:pt x="2848752" y="1156457"/>
                    <a:pt x="2872059" y="1173126"/>
                    <a:pt x="2893010" y="1171042"/>
                  </a:cubicBezTo>
                  <a:cubicBezTo>
                    <a:pt x="2866938" y="1167338"/>
                    <a:pt x="2811070" y="1196971"/>
                    <a:pt x="2796172" y="1178450"/>
                  </a:cubicBezTo>
                  <a:cubicBezTo>
                    <a:pt x="2799897" y="1163634"/>
                    <a:pt x="2805484" y="1155994"/>
                    <a:pt x="2812351" y="1152811"/>
                  </a:cubicBezTo>
                  <a:cubicBezTo>
                    <a:pt x="2817501" y="1150423"/>
                    <a:pt x="2823371" y="1150542"/>
                    <a:pt x="2829716" y="1152021"/>
                  </a:cubicBezTo>
                  <a:close/>
                  <a:moveTo>
                    <a:pt x="4932947" y="1125538"/>
                  </a:moveTo>
                  <a:lnTo>
                    <a:pt x="4971047" y="1209676"/>
                  </a:lnTo>
                  <a:lnTo>
                    <a:pt x="4936122" y="1190626"/>
                  </a:lnTo>
                  <a:close/>
                  <a:moveTo>
                    <a:pt x="5031372" y="1114425"/>
                  </a:moveTo>
                  <a:lnTo>
                    <a:pt x="5067884" y="1144588"/>
                  </a:lnTo>
                  <a:lnTo>
                    <a:pt x="5048835" y="1141413"/>
                  </a:lnTo>
                  <a:close/>
                  <a:moveTo>
                    <a:pt x="3310522" y="1111246"/>
                  </a:moveTo>
                  <a:lnTo>
                    <a:pt x="3307347" y="1119184"/>
                  </a:lnTo>
                  <a:lnTo>
                    <a:pt x="3299411" y="1119184"/>
                  </a:lnTo>
                  <a:close/>
                  <a:moveTo>
                    <a:pt x="764173" y="1092196"/>
                  </a:moveTo>
                  <a:lnTo>
                    <a:pt x="687973" y="1122359"/>
                  </a:lnTo>
                  <a:lnTo>
                    <a:pt x="681623" y="1119184"/>
                  </a:lnTo>
                  <a:close/>
                  <a:moveTo>
                    <a:pt x="827144" y="1058859"/>
                  </a:moveTo>
                  <a:cubicBezTo>
                    <a:pt x="827144" y="1058859"/>
                    <a:pt x="827144" y="1058859"/>
                    <a:pt x="830848" y="1066797"/>
                  </a:cubicBezTo>
                  <a:cubicBezTo>
                    <a:pt x="823440" y="1066797"/>
                    <a:pt x="819736" y="1062828"/>
                    <a:pt x="827144" y="1058859"/>
                  </a:cubicBezTo>
                  <a:close/>
                  <a:moveTo>
                    <a:pt x="4928899" y="1025525"/>
                  </a:moveTo>
                  <a:cubicBezTo>
                    <a:pt x="4943822" y="1044046"/>
                    <a:pt x="4977397" y="1058863"/>
                    <a:pt x="4913977" y="1081088"/>
                  </a:cubicBezTo>
                  <a:cubicBezTo>
                    <a:pt x="4828172" y="1062567"/>
                    <a:pt x="4977397" y="1058863"/>
                    <a:pt x="4928899" y="1025525"/>
                  </a:cubicBezTo>
                  <a:close/>
                  <a:moveTo>
                    <a:pt x="2000983" y="1000572"/>
                  </a:moveTo>
                  <a:lnTo>
                    <a:pt x="1994956" y="1001883"/>
                  </a:lnTo>
                  <a:cubicBezTo>
                    <a:pt x="1989822" y="1002999"/>
                    <a:pt x="1982975" y="1004487"/>
                    <a:pt x="1973847" y="1006472"/>
                  </a:cubicBezTo>
                  <a:close/>
                  <a:moveTo>
                    <a:pt x="2010359" y="998534"/>
                  </a:moveTo>
                  <a:cubicBezTo>
                    <a:pt x="2010359" y="998534"/>
                    <a:pt x="2010359" y="998534"/>
                    <a:pt x="2005795" y="999526"/>
                  </a:cubicBezTo>
                  <a:lnTo>
                    <a:pt x="2000983" y="1000572"/>
                  </a:lnTo>
                  <a:close/>
                  <a:moveTo>
                    <a:pt x="3558782" y="979484"/>
                  </a:moveTo>
                  <a:cubicBezTo>
                    <a:pt x="3543745" y="1017034"/>
                    <a:pt x="3671558" y="1017034"/>
                    <a:pt x="3697872" y="1013279"/>
                  </a:cubicBezTo>
                  <a:cubicBezTo>
                    <a:pt x="3694113" y="1069605"/>
                    <a:pt x="3562541" y="1080870"/>
                    <a:pt x="3502394" y="1118421"/>
                  </a:cubicBezTo>
                  <a:cubicBezTo>
                    <a:pt x="3502394" y="1110911"/>
                    <a:pt x="3506153" y="1107156"/>
                    <a:pt x="3509912" y="1099646"/>
                  </a:cubicBezTo>
                  <a:cubicBezTo>
                    <a:pt x="3352026" y="1174747"/>
                    <a:pt x="3476079" y="1035810"/>
                    <a:pt x="3318194" y="1103401"/>
                  </a:cubicBezTo>
                  <a:cubicBezTo>
                    <a:pt x="3318194" y="1103401"/>
                    <a:pt x="3318194" y="1103401"/>
                    <a:pt x="3310675" y="1110911"/>
                  </a:cubicBezTo>
                  <a:cubicBezTo>
                    <a:pt x="3310675" y="1110911"/>
                    <a:pt x="3310675" y="1110911"/>
                    <a:pt x="3325711" y="1050830"/>
                  </a:cubicBezTo>
                  <a:cubicBezTo>
                    <a:pt x="3325711" y="1050830"/>
                    <a:pt x="3325711" y="1050830"/>
                    <a:pt x="3227973" y="1069605"/>
                  </a:cubicBezTo>
                  <a:cubicBezTo>
                    <a:pt x="3227973" y="1069605"/>
                    <a:pt x="3227973" y="1069605"/>
                    <a:pt x="3336989" y="1032055"/>
                  </a:cubicBezTo>
                  <a:cubicBezTo>
                    <a:pt x="3378340" y="1032055"/>
                    <a:pt x="3329471" y="1077116"/>
                    <a:pt x="3382099" y="1077116"/>
                  </a:cubicBezTo>
                  <a:cubicBezTo>
                    <a:pt x="3430969" y="1047075"/>
                    <a:pt x="3494875" y="1013279"/>
                    <a:pt x="3408414" y="1002014"/>
                  </a:cubicBezTo>
                  <a:cubicBezTo>
                    <a:pt x="3434728" y="986994"/>
                    <a:pt x="3513671" y="1005769"/>
                    <a:pt x="3558782" y="979484"/>
                  </a:cubicBezTo>
                  <a:close/>
                  <a:moveTo>
                    <a:pt x="4990097" y="965200"/>
                  </a:moveTo>
                  <a:cubicBezTo>
                    <a:pt x="4997082" y="965200"/>
                    <a:pt x="5004067" y="965200"/>
                    <a:pt x="5007559" y="972609"/>
                  </a:cubicBezTo>
                  <a:cubicBezTo>
                    <a:pt x="5000574" y="976313"/>
                    <a:pt x="4993590" y="972609"/>
                    <a:pt x="4990097" y="965200"/>
                  </a:cubicBezTo>
                  <a:close/>
                  <a:moveTo>
                    <a:pt x="3580397" y="954084"/>
                  </a:moveTo>
                  <a:cubicBezTo>
                    <a:pt x="3576693" y="968598"/>
                    <a:pt x="3565580" y="975855"/>
                    <a:pt x="3558172" y="979484"/>
                  </a:cubicBezTo>
                  <a:cubicBezTo>
                    <a:pt x="3558172" y="972227"/>
                    <a:pt x="3565580" y="964969"/>
                    <a:pt x="3580397" y="954084"/>
                  </a:cubicBezTo>
                  <a:close/>
                  <a:moveTo>
                    <a:pt x="1030873" y="912809"/>
                  </a:moveTo>
                  <a:cubicBezTo>
                    <a:pt x="1030873" y="912809"/>
                    <a:pt x="1030873" y="912809"/>
                    <a:pt x="989400" y="949851"/>
                  </a:cubicBezTo>
                  <a:cubicBezTo>
                    <a:pt x="970548" y="979484"/>
                    <a:pt x="989400" y="927626"/>
                    <a:pt x="970548" y="920217"/>
                  </a:cubicBezTo>
                  <a:cubicBezTo>
                    <a:pt x="970548" y="920217"/>
                    <a:pt x="970548" y="920217"/>
                    <a:pt x="1030873" y="912809"/>
                  </a:cubicBezTo>
                  <a:close/>
                  <a:moveTo>
                    <a:pt x="5079150" y="908228"/>
                  </a:moveTo>
                  <a:lnTo>
                    <a:pt x="5079736" y="910097"/>
                  </a:lnTo>
                  <a:cubicBezTo>
                    <a:pt x="5092646" y="951643"/>
                    <a:pt x="5105204" y="994010"/>
                    <a:pt x="5115708" y="1036553"/>
                  </a:cubicBezTo>
                  <a:lnTo>
                    <a:pt x="5117204" y="1044618"/>
                  </a:lnTo>
                  <a:lnTo>
                    <a:pt x="5058375" y="1073700"/>
                  </a:lnTo>
                  <a:cubicBezTo>
                    <a:pt x="5039831" y="1084966"/>
                    <a:pt x="5023870" y="1097407"/>
                    <a:pt x="5011664" y="1111488"/>
                  </a:cubicBezTo>
                  <a:cubicBezTo>
                    <a:pt x="5034198" y="1062667"/>
                    <a:pt x="5034198" y="995066"/>
                    <a:pt x="5007908" y="972533"/>
                  </a:cubicBezTo>
                  <a:cubicBezTo>
                    <a:pt x="5019175" y="965022"/>
                    <a:pt x="5034198" y="945305"/>
                    <a:pt x="5053915" y="926997"/>
                  </a:cubicBezTo>
                  <a:close/>
                  <a:moveTo>
                    <a:pt x="4137187" y="903708"/>
                  </a:moveTo>
                  <a:cubicBezTo>
                    <a:pt x="4144356" y="904003"/>
                    <a:pt x="4152750" y="905417"/>
                    <a:pt x="4163009" y="908245"/>
                  </a:cubicBezTo>
                  <a:cubicBezTo>
                    <a:pt x="4144356" y="927097"/>
                    <a:pt x="4114511" y="915785"/>
                    <a:pt x="4088397" y="923326"/>
                  </a:cubicBezTo>
                  <a:cubicBezTo>
                    <a:pt x="4105185" y="912015"/>
                    <a:pt x="4115677" y="902825"/>
                    <a:pt x="4137187" y="903708"/>
                  </a:cubicBezTo>
                  <a:close/>
                  <a:moveTo>
                    <a:pt x="5380334" y="902218"/>
                  </a:moveTo>
                  <a:lnTo>
                    <a:pt x="5380688" y="902436"/>
                  </a:lnTo>
                  <a:cubicBezTo>
                    <a:pt x="5387365" y="906489"/>
                    <a:pt x="5396857" y="912210"/>
                    <a:pt x="5409767" y="919956"/>
                  </a:cubicBezTo>
                  <a:cubicBezTo>
                    <a:pt x="5409767" y="919956"/>
                    <a:pt x="5409767" y="919956"/>
                    <a:pt x="5406011" y="919956"/>
                  </a:cubicBezTo>
                  <a:cubicBezTo>
                    <a:pt x="5406011" y="919956"/>
                    <a:pt x="5406011" y="919956"/>
                    <a:pt x="5406011" y="923711"/>
                  </a:cubicBezTo>
                  <a:cubicBezTo>
                    <a:pt x="5406011" y="923711"/>
                    <a:pt x="5406011" y="923711"/>
                    <a:pt x="5398500" y="927467"/>
                  </a:cubicBezTo>
                  <a:cubicBezTo>
                    <a:pt x="5398500" y="927467"/>
                    <a:pt x="5398500" y="927467"/>
                    <a:pt x="5387233" y="934978"/>
                  </a:cubicBezTo>
                  <a:lnTo>
                    <a:pt x="5380259" y="938912"/>
                  </a:lnTo>
                  <a:lnTo>
                    <a:pt x="5380573" y="904894"/>
                  </a:lnTo>
                  <a:close/>
                  <a:moveTo>
                    <a:pt x="5380261" y="901397"/>
                  </a:moveTo>
                  <a:lnTo>
                    <a:pt x="5382147" y="902474"/>
                  </a:lnTo>
                  <a:cubicBezTo>
                    <a:pt x="5416063" y="922068"/>
                    <a:pt x="5492329" y="967041"/>
                    <a:pt x="5425394" y="927982"/>
                  </a:cubicBezTo>
                  <a:lnTo>
                    <a:pt x="5380280" y="901613"/>
                  </a:lnTo>
                  <a:close/>
                  <a:moveTo>
                    <a:pt x="5368498" y="894929"/>
                  </a:moveTo>
                  <a:lnTo>
                    <a:pt x="5369377" y="895230"/>
                  </a:lnTo>
                  <a:lnTo>
                    <a:pt x="5379134" y="900943"/>
                  </a:lnTo>
                  <a:lnTo>
                    <a:pt x="5380280" y="901613"/>
                  </a:lnTo>
                  <a:lnTo>
                    <a:pt x="5380334" y="902218"/>
                  </a:lnTo>
                  <a:close/>
                  <a:moveTo>
                    <a:pt x="1548404" y="866778"/>
                  </a:moveTo>
                  <a:cubicBezTo>
                    <a:pt x="1544594" y="874715"/>
                    <a:pt x="1540784" y="878684"/>
                    <a:pt x="1529354" y="882653"/>
                  </a:cubicBezTo>
                  <a:cubicBezTo>
                    <a:pt x="1529354" y="882653"/>
                    <a:pt x="1529354" y="882653"/>
                    <a:pt x="1548404" y="866778"/>
                  </a:cubicBezTo>
                  <a:close/>
                  <a:moveTo>
                    <a:pt x="5180670" y="833578"/>
                  </a:moveTo>
                  <a:cubicBezTo>
                    <a:pt x="5146869" y="897422"/>
                    <a:pt x="5338409" y="889911"/>
                    <a:pt x="5180670" y="950000"/>
                  </a:cubicBezTo>
                  <a:cubicBezTo>
                    <a:pt x="5221982" y="912445"/>
                    <a:pt x="5143113" y="908689"/>
                    <a:pt x="5128090" y="889911"/>
                  </a:cubicBezTo>
                  <a:cubicBezTo>
                    <a:pt x="5113067" y="890850"/>
                    <a:pt x="5099453" y="895545"/>
                    <a:pt x="5087130" y="902293"/>
                  </a:cubicBezTo>
                  <a:lnTo>
                    <a:pt x="5079150" y="908228"/>
                  </a:lnTo>
                  <a:lnTo>
                    <a:pt x="5071205" y="882876"/>
                  </a:lnTo>
                  <a:lnTo>
                    <a:pt x="5119735" y="858048"/>
                  </a:lnTo>
                  <a:cubicBezTo>
                    <a:pt x="5138829" y="849305"/>
                    <a:pt x="5159075" y="841089"/>
                    <a:pt x="5180670" y="833578"/>
                  </a:cubicBezTo>
                  <a:close/>
                  <a:moveTo>
                    <a:pt x="2079803" y="794023"/>
                  </a:moveTo>
                  <a:cubicBezTo>
                    <a:pt x="2110412" y="794550"/>
                    <a:pt x="2096174" y="838806"/>
                    <a:pt x="2081940" y="855665"/>
                  </a:cubicBezTo>
                  <a:cubicBezTo>
                    <a:pt x="2085735" y="821947"/>
                    <a:pt x="2051568" y="806961"/>
                    <a:pt x="2032588" y="810707"/>
                  </a:cubicBezTo>
                  <a:cubicBezTo>
                    <a:pt x="2054415" y="798531"/>
                    <a:pt x="2069600" y="793848"/>
                    <a:pt x="2079803" y="794023"/>
                  </a:cubicBezTo>
                  <a:close/>
                  <a:moveTo>
                    <a:pt x="5165612" y="775809"/>
                  </a:moveTo>
                  <a:lnTo>
                    <a:pt x="5194398" y="792694"/>
                  </a:lnTo>
                  <a:cubicBezTo>
                    <a:pt x="5218150" y="806624"/>
                    <a:pt x="5239879" y="819365"/>
                    <a:pt x="5259732" y="831003"/>
                  </a:cubicBezTo>
                  <a:lnTo>
                    <a:pt x="5263104" y="832978"/>
                  </a:lnTo>
                  <a:lnTo>
                    <a:pt x="5228380" y="828514"/>
                  </a:lnTo>
                  <a:cubicBezTo>
                    <a:pt x="5188187" y="828338"/>
                    <a:pt x="5145878" y="838193"/>
                    <a:pt x="5120493" y="818482"/>
                  </a:cubicBezTo>
                  <a:cubicBezTo>
                    <a:pt x="5138357" y="801587"/>
                    <a:pt x="5151754" y="788916"/>
                    <a:pt x="5161803" y="779412"/>
                  </a:cubicBezTo>
                  <a:close/>
                  <a:moveTo>
                    <a:pt x="5356594" y="754827"/>
                  </a:moveTo>
                  <a:lnTo>
                    <a:pt x="5373404" y="824583"/>
                  </a:lnTo>
                  <a:lnTo>
                    <a:pt x="5380261" y="901397"/>
                  </a:lnTo>
                  <a:lnTo>
                    <a:pt x="5369578" y="895299"/>
                  </a:lnTo>
                  <a:lnTo>
                    <a:pt x="5369377" y="895230"/>
                  </a:lnTo>
                  <a:lnTo>
                    <a:pt x="5313812" y="862695"/>
                  </a:lnTo>
                  <a:lnTo>
                    <a:pt x="5263104" y="832978"/>
                  </a:lnTo>
                  <a:lnTo>
                    <a:pt x="5267162" y="833500"/>
                  </a:lnTo>
                  <a:cubicBezTo>
                    <a:pt x="5267162" y="829745"/>
                    <a:pt x="5301009" y="803464"/>
                    <a:pt x="5334856" y="773428"/>
                  </a:cubicBezTo>
                  <a:cubicBezTo>
                    <a:pt x="5334856" y="773428"/>
                    <a:pt x="5334856" y="773428"/>
                    <a:pt x="5345962" y="763925"/>
                  </a:cubicBezTo>
                  <a:close/>
                  <a:moveTo>
                    <a:pt x="5352092" y="739448"/>
                  </a:moveTo>
                  <a:lnTo>
                    <a:pt x="5360293" y="744251"/>
                  </a:lnTo>
                  <a:cubicBezTo>
                    <a:pt x="5369114" y="749435"/>
                    <a:pt x="5371524" y="750901"/>
                    <a:pt x="5364942" y="747147"/>
                  </a:cubicBezTo>
                  <a:cubicBezTo>
                    <a:pt x="5361181" y="750902"/>
                    <a:pt x="5361181" y="750902"/>
                    <a:pt x="5361181" y="750902"/>
                  </a:cubicBezTo>
                  <a:lnTo>
                    <a:pt x="5356594" y="754827"/>
                  </a:lnTo>
                  <a:lnTo>
                    <a:pt x="5353542" y="742161"/>
                  </a:lnTo>
                  <a:close/>
                  <a:moveTo>
                    <a:pt x="5304770" y="683321"/>
                  </a:moveTo>
                  <a:lnTo>
                    <a:pt x="5312432" y="683321"/>
                  </a:lnTo>
                  <a:lnTo>
                    <a:pt x="5312137" y="684240"/>
                  </a:lnTo>
                  <a:close/>
                  <a:moveTo>
                    <a:pt x="5340370" y="680569"/>
                  </a:moveTo>
                  <a:lnTo>
                    <a:pt x="5347093" y="684568"/>
                  </a:lnTo>
                  <a:cubicBezTo>
                    <a:pt x="5353072" y="688249"/>
                    <a:pt x="5354600" y="689422"/>
                    <a:pt x="5349899" y="687076"/>
                  </a:cubicBezTo>
                  <a:cubicBezTo>
                    <a:pt x="5349899" y="687076"/>
                    <a:pt x="5349899" y="687076"/>
                    <a:pt x="5346138" y="687076"/>
                  </a:cubicBezTo>
                  <a:cubicBezTo>
                    <a:pt x="5346138" y="687076"/>
                    <a:pt x="5346138" y="687076"/>
                    <a:pt x="5342378" y="687076"/>
                  </a:cubicBezTo>
                  <a:cubicBezTo>
                    <a:pt x="5342378" y="687076"/>
                    <a:pt x="5342378" y="687076"/>
                    <a:pt x="5334856" y="687076"/>
                  </a:cubicBezTo>
                  <a:cubicBezTo>
                    <a:pt x="5334856" y="687076"/>
                    <a:pt x="5334856" y="687076"/>
                    <a:pt x="5331095" y="686606"/>
                  </a:cubicBezTo>
                  <a:lnTo>
                    <a:pt x="5323313" y="685635"/>
                  </a:lnTo>
                  <a:lnTo>
                    <a:pt x="5322076" y="683321"/>
                  </a:lnTo>
                  <a:lnTo>
                    <a:pt x="5323574" y="683321"/>
                  </a:lnTo>
                  <a:cubicBezTo>
                    <a:pt x="5323574" y="683321"/>
                    <a:pt x="5323574" y="683321"/>
                    <a:pt x="5334856" y="683321"/>
                  </a:cubicBezTo>
                  <a:cubicBezTo>
                    <a:pt x="5334856" y="683321"/>
                    <a:pt x="5334856" y="683321"/>
                    <a:pt x="5335796" y="682852"/>
                  </a:cubicBezTo>
                  <a:close/>
                  <a:moveTo>
                    <a:pt x="5316052" y="672058"/>
                  </a:moveTo>
                  <a:lnTo>
                    <a:pt x="5322076" y="683321"/>
                  </a:lnTo>
                  <a:lnTo>
                    <a:pt x="5312432" y="683321"/>
                  </a:lnTo>
                  <a:close/>
                  <a:moveTo>
                    <a:pt x="5244277" y="659043"/>
                  </a:moveTo>
                  <a:cubicBezTo>
                    <a:pt x="5269492" y="664213"/>
                    <a:pt x="5292021" y="726947"/>
                    <a:pt x="5308487" y="695596"/>
                  </a:cubicBezTo>
                  <a:lnTo>
                    <a:pt x="5312137" y="684240"/>
                  </a:lnTo>
                  <a:lnTo>
                    <a:pt x="5322164" y="685492"/>
                  </a:lnTo>
                  <a:lnTo>
                    <a:pt x="5323313" y="685635"/>
                  </a:lnTo>
                  <a:lnTo>
                    <a:pt x="5352092" y="739448"/>
                  </a:lnTo>
                  <a:lnTo>
                    <a:pt x="5342573" y="733874"/>
                  </a:lnTo>
                  <a:lnTo>
                    <a:pt x="5334896" y="729393"/>
                  </a:lnTo>
                  <a:lnTo>
                    <a:pt x="5322081" y="738630"/>
                  </a:lnTo>
                  <a:cubicBezTo>
                    <a:pt x="5315267" y="743541"/>
                    <a:pt x="5306182" y="750090"/>
                    <a:pt x="5294069" y="758821"/>
                  </a:cubicBezTo>
                  <a:cubicBezTo>
                    <a:pt x="5266115" y="735537"/>
                    <a:pt x="5301057" y="731899"/>
                    <a:pt x="5324993" y="728261"/>
                  </a:cubicBezTo>
                  <a:lnTo>
                    <a:pt x="5330575" y="726871"/>
                  </a:lnTo>
                  <a:lnTo>
                    <a:pt x="5317169" y="719047"/>
                  </a:lnTo>
                  <a:lnTo>
                    <a:pt x="5266604" y="689616"/>
                  </a:lnTo>
                  <a:lnTo>
                    <a:pt x="5263754" y="678452"/>
                  </a:lnTo>
                  <a:cubicBezTo>
                    <a:pt x="5257290" y="667834"/>
                    <a:pt x="5247418" y="660794"/>
                    <a:pt x="5233316" y="660794"/>
                  </a:cubicBezTo>
                  <a:cubicBezTo>
                    <a:pt x="5237018" y="658741"/>
                    <a:pt x="5240675" y="658305"/>
                    <a:pt x="5244277" y="659043"/>
                  </a:cubicBezTo>
                  <a:close/>
                  <a:moveTo>
                    <a:pt x="5203071" y="652713"/>
                  </a:moveTo>
                  <a:lnTo>
                    <a:pt x="5251040" y="680557"/>
                  </a:lnTo>
                  <a:lnTo>
                    <a:pt x="5266604" y="689616"/>
                  </a:lnTo>
                  <a:lnTo>
                    <a:pt x="5273744" y="717581"/>
                  </a:lnTo>
                  <a:cubicBezTo>
                    <a:pt x="5274684" y="746208"/>
                    <a:pt x="5265282" y="775306"/>
                    <a:pt x="5252119" y="777183"/>
                  </a:cubicBezTo>
                  <a:lnTo>
                    <a:pt x="5242584" y="757814"/>
                  </a:lnTo>
                  <a:lnTo>
                    <a:pt x="5249123" y="746208"/>
                  </a:lnTo>
                  <a:cubicBezTo>
                    <a:pt x="5263402" y="720866"/>
                    <a:pt x="5263402" y="720866"/>
                    <a:pt x="5263402" y="720866"/>
                  </a:cubicBezTo>
                  <a:lnTo>
                    <a:pt x="5226330" y="718479"/>
                  </a:lnTo>
                  <a:lnTo>
                    <a:pt x="5203230" y="653285"/>
                  </a:lnTo>
                  <a:close/>
                  <a:moveTo>
                    <a:pt x="5173955" y="635821"/>
                  </a:moveTo>
                  <a:lnTo>
                    <a:pt x="5176904" y="637526"/>
                  </a:lnTo>
                  <a:lnTo>
                    <a:pt x="5176904" y="639206"/>
                  </a:lnTo>
                  <a:cubicBezTo>
                    <a:pt x="5176904" y="664549"/>
                    <a:pt x="5176904" y="664549"/>
                    <a:pt x="5176904" y="664549"/>
                  </a:cubicBezTo>
                  <a:cubicBezTo>
                    <a:pt x="5171263" y="660794"/>
                    <a:pt x="5164682" y="655163"/>
                    <a:pt x="5157630" y="648592"/>
                  </a:cubicBezTo>
                  <a:lnTo>
                    <a:pt x="5153531" y="644587"/>
                  </a:lnTo>
                  <a:lnTo>
                    <a:pt x="5155750" y="643899"/>
                  </a:lnTo>
                  <a:close/>
                  <a:moveTo>
                    <a:pt x="5195687" y="626179"/>
                  </a:moveTo>
                  <a:lnTo>
                    <a:pt x="5203071" y="652713"/>
                  </a:lnTo>
                  <a:lnTo>
                    <a:pt x="5177374" y="637798"/>
                  </a:lnTo>
                  <a:lnTo>
                    <a:pt x="5176904" y="637526"/>
                  </a:lnTo>
                  <a:lnTo>
                    <a:pt x="5176904" y="634513"/>
                  </a:lnTo>
                  <a:close/>
                  <a:moveTo>
                    <a:pt x="5229814" y="611037"/>
                  </a:moveTo>
                  <a:lnTo>
                    <a:pt x="5259391" y="628273"/>
                  </a:lnTo>
                  <a:cubicBezTo>
                    <a:pt x="5338499" y="674580"/>
                    <a:pt x="5437807" y="733537"/>
                    <a:pt x="5346138" y="679567"/>
                  </a:cubicBezTo>
                  <a:cubicBezTo>
                    <a:pt x="5342378" y="679567"/>
                    <a:pt x="5342378" y="679567"/>
                    <a:pt x="5342378" y="679567"/>
                  </a:cubicBezTo>
                  <a:lnTo>
                    <a:pt x="5340370" y="680569"/>
                  </a:lnTo>
                  <a:lnTo>
                    <a:pt x="5317580" y="667013"/>
                  </a:lnTo>
                  <a:cubicBezTo>
                    <a:pt x="5304476" y="659328"/>
                    <a:pt x="5288699" y="650147"/>
                    <a:pt x="5272025" y="640482"/>
                  </a:cubicBezTo>
                  <a:lnTo>
                    <a:pt x="5224870" y="613230"/>
                  </a:lnTo>
                  <a:close/>
                  <a:moveTo>
                    <a:pt x="5185831" y="590755"/>
                  </a:moveTo>
                  <a:lnTo>
                    <a:pt x="5221093" y="611048"/>
                  </a:lnTo>
                  <a:lnTo>
                    <a:pt x="5224870" y="613230"/>
                  </a:lnTo>
                  <a:lnTo>
                    <a:pt x="5195687" y="626179"/>
                  </a:lnTo>
                  <a:close/>
                  <a:moveTo>
                    <a:pt x="4925009" y="585784"/>
                  </a:moveTo>
                  <a:cubicBezTo>
                    <a:pt x="4819840" y="600800"/>
                    <a:pt x="4647063" y="589538"/>
                    <a:pt x="4594479" y="653356"/>
                  </a:cubicBezTo>
                  <a:cubicBezTo>
                    <a:pt x="4594479" y="653356"/>
                    <a:pt x="4594479" y="653356"/>
                    <a:pt x="4605747" y="627078"/>
                  </a:cubicBezTo>
                  <a:cubicBezTo>
                    <a:pt x="4478042" y="619570"/>
                    <a:pt x="4369117" y="777237"/>
                    <a:pt x="4290240" y="705911"/>
                  </a:cubicBezTo>
                  <a:cubicBezTo>
                    <a:pt x="4286484" y="668371"/>
                    <a:pt x="4267704" y="702157"/>
                    <a:pt x="4256436" y="653356"/>
                  </a:cubicBezTo>
                  <a:cubicBezTo>
                    <a:pt x="4256436" y="653356"/>
                    <a:pt x="4256436" y="653356"/>
                    <a:pt x="4177559" y="717173"/>
                  </a:cubicBezTo>
                  <a:cubicBezTo>
                    <a:pt x="4177559" y="717173"/>
                    <a:pt x="4177559" y="717173"/>
                    <a:pt x="4188827" y="687141"/>
                  </a:cubicBezTo>
                  <a:cubicBezTo>
                    <a:pt x="4188827" y="687141"/>
                    <a:pt x="4188827" y="687141"/>
                    <a:pt x="4042342" y="739697"/>
                  </a:cubicBezTo>
                  <a:cubicBezTo>
                    <a:pt x="4042342" y="739697"/>
                    <a:pt x="4042342" y="739697"/>
                    <a:pt x="4046098" y="728435"/>
                  </a:cubicBezTo>
                  <a:cubicBezTo>
                    <a:pt x="3986002" y="792253"/>
                    <a:pt x="3940930" y="841054"/>
                    <a:pt x="3903369" y="886102"/>
                  </a:cubicBezTo>
                  <a:cubicBezTo>
                    <a:pt x="3910881" y="904872"/>
                    <a:pt x="3914637" y="912380"/>
                    <a:pt x="3895857" y="934904"/>
                  </a:cubicBezTo>
                  <a:cubicBezTo>
                    <a:pt x="3886467" y="942411"/>
                    <a:pt x="3877077" y="948042"/>
                    <a:pt x="3868157" y="951796"/>
                  </a:cubicBezTo>
                  <a:lnTo>
                    <a:pt x="3843905" y="957284"/>
                  </a:lnTo>
                  <a:lnTo>
                    <a:pt x="3842024" y="960054"/>
                  </a:lnTo>
                  <a:cubicBezTo>
                    <a:pt x="3840126" y="962849"/>
                    <a:pt x="3836330" y="968440"/>
                    <a:pt x="3828738" y="979622"/>
                  </a:cubicBezTo>
                  <a:cubicBezTo>
                    <a:pt x="3828738" y="990803"/>
                    <a:pt x="3836330" y="1001985"/>
                    <a:pt x="3809757" y="1013166"/>
                  </a:cubicBezTo>
                  <a:cubicBezTo>
                    <a:pt x="3790776" y="1035529"/>
                    <a:pt x="3779387" y="1042983"/>
                    <a:pt x="3798368" y="1013166"/>
                  </a:cubicBezTo>
                  <a:cubicBezTo>
                    <a:pt x="3798368" y="1013166"/>
                    <a:pt x="3798368" y="1013166"/>
                    <a:pt x="3771795" y="1016893"/>
                  </a:cubicBezTo>
                  <a:cubicBezTo>
                    <a:pt x="3756610" y="998257"/>
                    <a:pt x="3783183" y="990803"/>
                    <a:pt x="3824941" y="979622"/>
                  </a:cubicBezTo>
                  <a:cubicBezTo>
                    <a:pt x="3824941" y="979622"/>
                    <a:pt x="3824941" y="979622"/>
                    <a:pt x="3832949" y="970187"/>
                  </a:cubicBezTo>
                  <a:lnTo>
                    <a:pt x="3843900" y="957285"/>
                  </a:lnTo>
                  <a:lnTo>
                    <a:pt x="3843273" y="957427"/>
                  </a:lnTo>
                  <a:cubicBezTo>
                    <a:pt x="3801956" y="961181"/>
                    <a:pt x="3771908" y="938657"/>
                    <a:pt x="3723080" y="934904"/>
                  </a:cubicBezTo>
                  <a:cubicBezTo>
                    <a:pt x="3723080" y="934904"/>
                    <a:pt x="3723080" y="934904"/>
                    <a:pt x="3858297" y="893610"/>
                  </a:cubicBezTo>
                  <a:cubicBezTo>
                    <a:pt x="3862053" y="856070"/>
                    <a:pt x="3839517" y="818530"/>
                    <a:pt x="3764396" y="811022"/>
                  </a:cubicBezTo>
                  <a:cubicBezTo>
                    <a:pt x="3790688" y="803514"/>
                    <a:pt x="3798200" y="769729"/>
                    <a:pt x="3760640" y="777237"/>
                  </a:cubicBezTo>
                  <a:cubicBezTo>
                    <a:pt x="3760640" y="788499"/>
                    <a:pt x="3678008" y="822284"/>
                    <a:pt x="3715568" y="844808"/>
                  </a:cubicBezTo>
                  <a:cubicBezTo>
                    <a:pt x="3587863" y="893610"/>
                    <a:pt x="3351233" y="852316"/>
                    <a:pt x="3170945" y="972443"/>
                  </a:cubicBezTo>
                  <a:cubicBezTo>
                    <a:pt x="3302406" y="893610"/>
                    <a:pt x="3043239" y="953673"/>
                    <a:pt x="3197237" y="897364"/>
                  </a:cubicBezTo>
                  <a:cubicBezTo>
                    <a:pt x="3069531" y="867332"/>
                    <a:pt x="3114604" y="979951"/>
                    <a:pt x="3001922" y="1002475"/>
                  </a:cubicBezTo>
                  <a:cubicBezTo>
                    <a:pt x="2986898" y="983705"/>
                    <a:pt x="3062020" y="987459"/>
                    <a:pt x="3077044" y="938657"/>
                  </a:cubicBezTo>
                  <a:cubicBezTo>
                    <a:pt x="2881730" y="964935"/>
                    <a:pt x="2784073" y="1118848"/>
                    <a:pt x="2596271" y="1148880"/>
                  </a:cubicBezTo>
                  <a:cubicBezTo>
                    <a:pt x="2596271" y="1148880"/>
                    <a:pt x="2596271" y="1148880"/>
                    <a:pt x="2577492" y="1103832"/>
                  </a:cubicBezTo>
                  <a:cubicBezTo>
                    <a:pt x="2543687" y="1118848"/>
                    <a:pt x="2509882" y="1133864"/>
                    <a:pt x="2472322" y="1152634"/>
                  </a:cubicBezTo>
                  <a:cubicBezTo>
                    <a:pt x="2554955" y="1242729"/>
                    <a:pt x="2641344" y="1317809"/>
                    <a:pt x="2900511" y="1231467"/>
                  </a:cubicBezTo>
                  <a:cubicBezTo>
                    <a:pt x="2900511" y="1231467"/>
                    <a:pt x="2900511" y="1231467"/>
                    <a:pt x="2881730" y="1242729"/>
                  </a:cubicBezTo>
                  <a:cubicBezTo>
                    <a:pt x="3031971" y="1276515"/>
                    <a:pt x="3118359" y="1088816"/>
                    <a:pt x="3298649" y="1118848"/>
                  </a:cubicBezTo>
                  <a:cubicBezTo>
                    <a:pt x="3231040" y="1178912"/>
                    <a:pt x="3234797" y="1175158"/>
                    <a:pt x="3170945" y="1287777"/>
                  </a:cubicBezTo>
                  <a:cubicBezTo>
                    <a:pt x="3170945" y="1287777"/>
                    <a:pt x="3170945" y="1287777"/>
                    <a:pt x="3249821" y="1235221"/>
                  </a:cubicBezTo>
                  <a:cubicBezTo>
                    <a:pt x="3238553" y="1299039"/>
                    <a:pt x="3317430" y="1246483"/>
                    <a:pt x="3377525" y="1235221"/>
                  </a:cubicBezTo>
                  <a:cubicBezTo>
                    <a:pt x="3377525" y="1235221"/>
                    <a:pt x="3377525" y="1235221"/>
                    <a:pt x="3343721" y="1317809"/>
                  </a:cubicBezTo>
                  <a:cubicBezTo>
                    <a:pt x="3298649" y="1306547"/>
                    <a:pt x="3200992" y="1325317"/>
                    <a:pt x="3208505" y="1340333"/>
                  </a:cubicBezTo>
                  <a:cubicBezTo>
                    <a:pt x="3227284" y="1325317"/>
                    <a:pt x="3058263" y="1287777"/>
                    <a:pt x="2983143" y="1329071"/>
                  </a:cubicBezTo>
                  <a:cubicBezTo>
                    <a:pt x="3005679" y="1370364"/>
                    <a:pt x="3167189" y="1310301"/>
                    <a:pt x="3114604" y="1404150"/>
                  </a:cubicBezTo>
                  <a:cubicBezTo>
                    <a:pt x="3170945" y="1355348"/>
                    <a:pt x="3193481" y="1400396"/>
                    <a:pt x="3257332" y="1362856"/>
                  </a:cubicBezTo>
                  <a:cubicBezTo>
                    <a:pt x="3197237" y="1411658"/>
                    <a:pt x="3257332" y="1430428"/>
                    <a:pt x="3216016" y="1479230"/>
                  </a:cubicBezTo>
                  <a:cubicBezTo>
                    <a:pt x="3216016" y="1479230"/>
                    <a:pt x="3216016" y="1479230"/>
                    <a:pt x="3324941" y="1430428"/>
                  </a:cubicBezTo>
                  <a:cubicBezTo>
                    <a:pt x="3332453" y="1445444"/>
                    <a:pt x="3167189" y="1509261"/>
                    <a:pt x="3276113" y="1543047"/>
                  </a:cubicBezTo>
                  <a:cubicBezTo>
                    <a:pt x="3317430" y="1505507"/>
                    <a:pt x="3448890" y="1505507"/>
                    <a:pt x="3437622" y="1452952"/>
                  </a:cubicBezTo>
                  <a:cubicBezTo>
                    <a:pt x="3437622" y="1452952"/>
                    <a:pt x="3437622" y="1452952"/>
                    <a:pt x="3445134" y="1467968"/>
                  </a:cubicBezTo>
                  <a:cubicBezTo>
                    <a:pt x="3531522" y="1456706"/>
                    <a:pt x="3463914" y="1389134"/>
                    <a:pt x="3576595" y="1389134"/>
                  </a:cubicBezTo>
                  <a:cubicBezTo>
                    <a:pt x="3569083" y="1362856"/>
                    <a:pt x="3546547" y="1351594"/>
                    <a:pt x="3508986" y="1366610"/>
                  </a:cubicBezTo>
                  <a:cubicBezTo>
                    <a:pt x="3478938" y="1385380"/>
                    <a:pt x="3482694" y="1422920"/>
                    <a:pt x="3418841" y="1445444"/>
                  </a:cubicBezTo>
                  <a:cubicBezTo>
                    <a:pt x="3381281" y="1415412"/>
                    <a:pt x="3501474" y="1430428"/>
                    <a:pt x="3437622" y="1374118"/>
                  </a:cubicBezTo>
                  <a:cubicBezTo>
                    <a:pt x="3407573" y="1347841"/>
                    <a:pt x="3272357" y="1449198"/>
                    <a:pt x="3302406" y="1362856"/>
                  </a:cubicBezTo>
                  <a:cubicBezTo>
                    <a:pt x="3302406" y="1362856"/>
                    <a:pt x="3302406" y="1362856"/>
                    <a:pt x="3388793" y="1351594"/>
                  </a:cubicBezTo>
                  <a:cubicBezTo>
                    <a:pt x="3377525" y="1302793"/>
                    <a:pt x="3441378" y="1287777"/>
                    <a:pt x="3430110" y="1250237"/>
                  </a:cubicBezTo>
                  <a:cubicBezTo>
                    <a:pt x="3475182" y="1216452"/>
                    <a:pt x="3539034" y="1257745"/>
                    <a:pt x="3584107" y="1201436"/>
                  </a:cubicBezTo>
                  <a:cubicBezTo>
                    <a:pt x="3595375" y="1163896"/>
                    <a:pt x="3542790" y="1115094"/>
                    <a:pt x="3636691" y="1118848"/>
                  </a:cubicBezTo>
                  <a:cubicBezTo>
                    <a:pt x="3726836" y="1171404"/>
                    <a:pt x="3925905" y="1103832"/>
                    <a:pt x="4001026" y="1073801"/>
                  </a:cubicBezTo>
                  <a:cubicBezTo>
                    <a:pt x="4001026" y="1073801"/>
                    <a:pt x="4001026" y="1073801"/>
                    <a:pt x="4057366" y="1024999"/>
                  </a:cubicBezTo>
                  <a:cubicBezTo>
                    <a:pt x="4046098" y="994967"/>
                    <a:pt x="3933418" y="1062539"/>
                    <a:pt x="3963466" y="1013737"/>
                  </a:cubicBezTo>
                  <a:cubicBezTo>
                    <a:pt x="3963466" y="1013737"/>
                    <a:pt x="3963466" y="1013737"/>
                    <a:pt x="4064879" y="972443"/>
                  </a:cubicBezTo>
                  <a:cubicBezTo>
                    <a:pt x="4064879" y="972443"/>
                    <a:pt x="4064879" y="972443"/>
                    <a:pt x="4061122" y="994967"/>
                  </a:cubicBezTo>
                  <a:cubicBezTo>
                    <a:pt x="4098683" y="987459"/>
                    <a:pt x="4128731" y="961181"/>
                    <a:pt x="4155023" y="938657"/>
                  </a:cubicBezTo>
                  <a:cubicBezTo>
                    <a:pt x="4132487" y="983705"/>
                    <a:pt x="4053610" y="991213"/>
                    <a:pt x="4083659" y="1036261"/>
                  </a:cubicBezTo>
                  <a:cubicBezTo>
                    <a:pt x="4136243" y="1036261"/>
                    <a:pt x="4147511" y="1051277"/>
                    <a:pt x="4188827" y="1028753"/>
                  </a:cubicBezTo>
                  <a:cubicBezTo>
                    <a:pt x="4181315" y="1036261"/>
                    <a:pt x="4173803" y="1043769"/>
                    <a:pt x="4177559" y="1051277"/>
                  </a:cubicBezTo>
                  <a:cubicBezTo>
                    <a:pt x="4282728" y="1047523"/>
                    <a:pt x="4256436" y="968689"/>
                    <a:pt x="4278972" y="946165"/>
                  </a:cubicBezTo>
                  <a:cubicBezTo>
                    <a:pt x="4361605" y="852316"/>
                    <a:pt x="4162535" y="908626"/>
                    <a:pt x="4158779" y="852316"/>
                  </a:cubicBezTo>
                  <a:cubicBezTo>
                    <a:pt x="4158779" y="852316"/>
                    <a:pt x="4158779" y="852316"/>
                    <a:pt x="4444237" y="747205"/>
                  </a:cubicBezTo>
                  <a:cubicBezTo>
                    <a:pt x="4421701" y="769729"/>
                    <a:pt x="4402921" y="792253"/>
                    <a:pt x="4417945" y="811022"/>
                  </a:cubicBezTo>
                  <a:cubicBezTo>
                    <a:pt x="4493066" y="818530"/>
                    <a:pt x="4429213" y="852316"/>
                    <a:pt x="4526870" y="822284"/>
                  </a:cubicBezTo>
                  <a:cubicBezTo>
                    <a:pt x="4504334" y="754713"/>
                    <a:pt x="4643307" y="747205"/>
                    <a:pt x="4703403" y="687141"/>
                  </a:cubicBezTo>
                  <a:cubicBezTo>
                    <a:pt x="4744720" y="705911"/>
                    <a:pt x="4752232" y="709665"/>
                    <a:pt x="4680867" y="732189"/>
                  </a:cubicBezTo>
                  <a:cubicBezTo>
                    <a:pt x="4699647" y="773483"/>
                    <a:pt x="4793548" y="732189"/>
                    <a:pt x="4827352" y="728435"/>
                  </a:cubicBezTo>
                  <a:cubicBezTo>
                    <a:pt x="4846133" y="709665"/>
                    <a:pt x="4876181" y="694649"/>
                    <a:pt x="4894961" y="679633"/>
                  </a:cubicBezTo>
                  <a:cubicBezTo>
                    <a:pt x="4861157" y="664617"/>
                    <a:pt x="4864913" y="630832"/>
                    <a:pt x="4925009" y="597046"/>
                  </a:cubicBezTo>
                  <a:cubicBezTo>
                    <a:pt x="4925009" y="597046"/>
                    <a:pt x="4925009" y="597046"/>
                    <a:pt x="4925009" y="585784"/>
                  </a:cubicBezTo>
                  <a:close/>
                  <a:moveTo>
                    <a:pt x="2309402" y="581082"/>
                  </a:moveTo>
                  <a:cubicBezTo>
                    <a:pt x="2316726" y="582489"/>
                    <a:pt x="2322157" y="586945"/>
                    <a:pt x="2323103" y="596325"/>
                  </a:cubicBezTo>
                  <a:cubicBezTo>
                    <a:pt x="2307984" y="588821"/>
                    <a:pt x="2281526" y="596325"/>
                    <a:pt x="2262625" y="600078"/>
                  </a:cubicBezTo>
                  <a:cubicBezTo>
                    <a:pt x="2248453" y="600078"/>
                    <a:pt x="2287432" y="576860"/>
                    <a:pt x="2309402" y="581082"/>
                  </a:cubicBezTo>
                  <a:close/>
                  <a:moveTo>
                    <a:pt x="2642192" y="514353"/>
                  </a:moveTo>
                  <a:cubicBezTo>
                    <a:pt x="2593382" y="540578"/>
                    <a:pt x="2619667" y="596776"/>
                    <a:pt x="2529554" y="608016"/>
                  </a:cubicBezTo>
                  <a:cubicBezTo>
                    <a:pt x="2525799" y="574297"/>
                    <a:pt x="2499516" y="574297"/>
                    <a:pt x="2405653" y="581790"/>
                  </a:cubicBezTo>
                  <a:cubicBezTo>
                    <a:pt x="2518288" y="536832"/>
                    <a:pt x="2544574" y="548071"/>
                    <a:pt x="2642192" y="514353"/>
                  </a:cubicBezTo>
                  <a:close/>
                  <a:moveTo>
                    <a:pt x="2664627" y="506875"/>
                  </a:moveTo>
                  <a:lnTo>
                    <a:pt x="2642192" y="514354"/>
                  </a:lnTo>
                  <a:cubicBezTo>
                    <a:pt x="2650525" y="511576"/>
                    <a:pt x="2656777" y="509492"/>
                    <a:pt x="2661464" y="507929"/>
                  </a:cubicBezTo>
                  <a:close/>
                  <a:moveTo>
                    <a:pt x="2675527" y="503241"/>
                  </a:moveTo>
                  <a:lnTo>
                    <a:pt x="2664627" y="506875"/>
                  </a:lnTo>
                  <a:lnTo>
                    <a:pt x="2671359" y="504630"/>
                  </a:lnTo>
                  <a:cubicBezTo>
                    <a:pt x="2675527" y="503241"/>
                    <a:pt x="2675527" y="503241"/>
                    <a:pt x="2675527" y="503241"/>
                  </a:cubicBezTo>
                  <a:close/>
                  <a:moveTo>
                    <a:pt x="2773947" y="495296"/>
                  </a:moveTo>
                  <a:cubicBezTo>
                    <a:pt x="2773947" y="495296"/>
                    <a:pt x="2773947" y="495296"/>
                    <a:pt x="2724737" y="528634"/>
                  </a:cubicBezTo>
                  <a:cubicBezTo>
                    <a:pt x="2736092" y="513817"/>
                    <a:pt x="2751235" y="502705"/>
                    <a:pt x="2773947" y="495296"/>
                  </a:cubicBezTo>
                  <a:close/>
                  <a:moveTo>
                    <a:pt x="5627596" y="469291"/>
                  </a:moveTo>
                  <a:cubicBezTo>
                    <a:pt x="5759984" y="546749"/>
                    <a:pt x="5724951" y="526505"/>
                    <a:pt x="5634000" y="473516"/>
                  </a:cubicBezTo>
                  <a:lnTo>
                    <a:pt x="5627596" y="469784"/>
                  </a:lnTo>
                  <a:close/>
                  <a:moveTo>
                    <a:pt x="4418597" y="280988"/>
                  </a:moveTo>
                  <a:cubicBezTo>
                    <a:pt x="4433414" y="280988"/>
                    <a:pt x="4448230" y="284693"/>
                    <a:pt x="4451934" y="292101"/>
                  </a:cubicBezTo>
                  <a:cubicBezTo>
                    <a:pt x="4437118" y="292101"/>
                    <a:pt x="4426005" y="288397"/>
                    <a:pt x="4418597" y="280988"/>
                  </a:cubicBezTo>
                  <a:close/>
                  <a:moveTo>
                    <a:pt x="4094748" y="280988"/>
                  </a:moveTo>
                  <a:lnTo>
                    <a:pt x="4102685" y="284163"/>
                  </a:lnTo>
                  <a:lnTo>
                    <a:pt x="4047123" y="327026"/>
                  </a:lnTo>
                  <a:lnTo>
                    <a:pt x="4039185" y="322264"/>
                  </a:lnTo>
                  <a:close/>
                  <a:moveTo>
                    <a:pt x="5223608" y="233287"/>
                  </a:moveTo>
                  <a:cubicBezTo>
                    <a:pt x="5222305" y="232443"/>
                    <a:pt x="5224095" y="233397"/>
                    <a:pt x="5229494" y="236448"/>
                  </a:cubicBezTo>
                  <a:lnTo>
                    <a:pt x="5229494" y="236827"/>
                  </a:lnTo>
                  <a:close/>
                  <a:moveTo>
                    <a:pt x="4440822" y="187325"/>
                  </a:moveTo>
                  <a:lnTo>
                    <a:pt x="4509084" y="187325"/>
                  </a:lnTo>
                  <a:lnTo>
                    <a:pt x="4497972" y="201613"/>
                  </a:lnTo>
                  <a:close/>
                  <a:moveTo>
                    <a:pt x="5213659" y="175860"/>
                  </a:moveTo>
                  <a:lnTo>
                    <a:pt x="5214264" y="175860"/>
                  </a:lnTo>
                  <a:lnTo>
                    <a:pt x="5240777" y="191233"/>
                  </a:lnTo>
                  <a:lnTo>
                    <a:pt x="5244250" y="193280"/>
                  </a:lnTo>
                  <a:cubicBezTo>
                    <a:pt x="5264517" y="205269"/>
                    <a:pt x="5258793" y="202048"/>
                    <a:pt x="5243821" y="193387"/>
                  </a:cubicBezTo>
                  <a:close/>
                  <a:moveTo>
                    <a:pt x="5176879" y="154386"/>
                  </a:moveTo>
                  <a:lnTo>
                    <a:pt x="5206509" y="171706"/>
                  </a:lnTo>
                  <a:lnTo>
                    <a:pt x="5213659" y="175860"/>
                  </a:lnTo>
                  <a:lnTo>
                    <a:pt x="5210942" y="175860"/>
                  </a:lnTo>
                  <a:cubicBezTo>
                    <a:pt x="5210942" y="175860"/>
                    <a:pt x="5210942" y="175860"/>
                    <a:pt x="5203426" y="183364"/>
                  </a:cubicBezTo>
                  <a:cubicBezTo>
                    <a:pt x="5203426" y="183364"/>
                    <a:pt x="5203426" y="183364"/>
                    <a:pt x="5169608" y="205873"/>
                  </a:cubicBezTo>
                  <a:cubicBezTo>
                    <a:pt x="5147062" y="220880"/>
                    <a:pt x="5120759" y="235886"/>
                    <a:pt x="5090698" y="254644"/>
                  </a:cubicBezTo>
                  <a:lnTo>
                    <a:pt x="5019303" y="205873"/>
                  </a:lnTo>
                  <a:cubicBezTo>
                    <a:pt x="5081304" y="214314"/>
                    <a:pt x="5120054" y="197432"/>
                    <a:pt x="5156163" y="171054"/>
                  </a:cubicBezTo>
                  <a:close/>
                  <a:moveTo>
                    <a:pt x="5169421" y="149968"/>
                  </a:moveTo>
                  <a:cubicBezTo>
                    <a:pt x="5169659" y="150081"/>
                    <a:pt x="5171971" y="151398"/>
                    <a:pt x="5176976" y="154281"/>
                  </a:cubicBezTo>
                  <a:lnTo>
                    <a:pt x="5176995" y="154292"/>
                  </a:lnTo>
                  <a:lnTo>
                    <a:pt x="5176879" y="154386"/>
                  </a:lnTo>
                  <a:lnTo>
                    <a:pt x="5174305" y="152882"/>
                  </a:lnTo>
                  <a:cubicBezTo>
                    <a:pt x="5171017" y="150947"/>
                    <a:pt x="5169182" y="149856"/>
                    <a:pt x="5169421" y="149968"/>
                  </a:cubicBezTo>
                  <a:close/>
                  <a:moveTo>
                    <a:pt x="5203426" y="134593"/>
                  </a:moveTo>
                  <a:lnTo>
                    <a:pt x="5232888" y="151330"/>
                  </a:lnTo>
                  <a:lnTo>
                    <a:pt x="5236717" y="153585"/>
                  </a:lnTo>
                  <a:cubicBezTo>
                    <a:pt x="5316860" y="200715"/>
                    <a:pt x="5466460" y="288408"/>
                    <a:pt x="5729493" y="442224"/>
                  </a:cubicBezTo>
                  <a:cubicBezTo>
                    <a:pt x="5729493" y="442224"/>
                    <a:pt x="5729493" y="442224"/>
                    <a:pt x="5733250" y="445975"/>
                  </a:cubicBezTo>
                  <a:cubicBezTo>
                    <a:pt x="5733250" y="445975"/>
                    <a:pt x="5733250" y="445975"/>
                    <a:pt x="5748281" y="464733"/>
                  </a:cubicBezTo>
                  <a:cubicBezTo>
                    <a:pt x="5755796" y="479740"/>
                    <a:pt x="5767069" y="490994"/>
                    <a:pt x="5770826" y="506001"/>
                  </a:cubicBezTo>
                  <a:cubicBezTo>
                    <a:pt x="5785857" y="539765"/>
                    <a:pt x="5793372" y="573529"/>
                    <a:pt x="5789615" y="622300"/>
                  </a:cubicBezTo>
                  <a:cubicBezTo>
                    <a:pt x="5767069" y="558523"/>
                    <a:pt x="5737008" y="513504"/>
                    <a:pt x="5706947" y="472236"/>
                  </a:cubicBezTo>
                  <a:cubicBezTo>
                    <a:pt x="5706947" y="472236"/>
                    <a:pt x="5706947" y="472236"/>
                    <a:pt x="5695674" y="457230"/>
                  </a:cubicBezTo>
                  <a:cubicBezTo>
                    <a:pt x="5695674" y="457230"/>
                    <a:pt x="5695674" y="457230"/>
                    <a:pt x="5691917" y="453478"/>
                  </a:cubicBezTo>
                  <a:cubicBezTo>
                    <a:pt x="5453308" y="314669"/>
                    <a:pt x="5317329" y="235651"/>
                    <a:pt x="5244291" y="193270"/>
                  </a:cubicBezTo>
                  <a:lnTo>
                    <a:pt x="5240777" y="191233"/>
                  </a:lnTo>
                  <a:lnTo>
                    <a:pt x="5214699" y="175860"/>
                  </a:lnTo>
                  <a:lnTo>
                    <a:pt x="5214264" y="175860"/>
                  </a:lnTo>
                  <a:lnTo>
                    <a:pt x="5200693" y="167992"/>
                  </a:lnTo>
                  <a:lnTo>
                    <a:pt x="5176995" y="154292"/>
                  </a:lnTo>
                  <a:lnTo>
                    <a:pt x="5192154" y="142096"/>
                  </a:lnTo>
                  <a:cubicBezTo>
                    <a:pt x="5192154" y="142096"/>
                    <a:pt x="5192154" y="142096"/>
                    <a:pt x="5199669" y="138344"/>
                  </a:cubicBezTo>
                  <a:cubicBezTo>
                    <a:pt x="5199669" y="138344"/>
                    <a:pt x="5199669" y="138344"/>
                    <a:pt x="5203426" y="134593"/>
                  </a:cubicBezTo>
                  <a:close/>
                  <a:moveTo>
                    <a:pt x="5155052" y="105214"/>
                  </a:moveTo>
                  <a:cubicBezTo>
                    <a:pt x="5153665" y="103895"/>
                    <a:pt x="5298179" y="188159"/>
                    <a:pt x="5236787" y="153545"/>
                  </a:cubicBezTo>
                  <a:lnTo>
                    <a:pt x="5232888" y="151330"/>
                  </a:lnTo>
                  <a:lnTo>
                    <a:pt x="5188946" y="125445"/>
                  </a:lnTo>
                  <a:cubicBezTo>
                    <a:pt x="5164864" y="111222"/>
                    <a:pt x="5155399" y="105544"/>
                    <a:pt x="5155052" y="105214"/>
                  </a:cubicBezTo>
                  <a:close/>
                  <a:moveTo>
                    <a:pt x="4893360" y="28016"/>
                  </a:moveTo>
                  <a:cubicBezTo>
                    <a:pt x="4919650" y="28955"/>
                    <a:pt x="4945939" y="33649"/>
                    <a:pt x="4974107" y="29894"/>
                  </a:cubicBezTo>
                  <a:cubicBezTo>
                    <a:pt x="4872704" y="78716"/>
                    <a:pt x="5052976" y="168849"/>
                    <a:pt x="4831391" y="191382"/>
                  </a:cubicBezTo>
                  <a:cubicBezTo>
                    <a:pt x="4831391" y="180115"/>
                    <a:pt x="4850169" y="176360"/>
                    <a:pt x="4857681" y="180115"/>
                  </a:cubicBezTo>
                  <a:cubicBezTo>
                    <a:pt x="4812613" y="127538"/>
                    <a:pt x="4729988" y="217670"/>
                    <a:pt x="4692431" y="255226"/>
                  </a:cubicBezTo>
                  <a:cubicBezTo>
                    <a:pt x="4711209" y="289026"/>
                    <a:pt x="4666141" y="311559"/>
                    <a:pt x="4752522" y="307803"/>
                  </a:cubicBezTo>
                  <a:cubicBezTo>
                    <a:pt x="4718720" y="292781"/>
                    <a:pt x="4801346" y="210159"/>
                    <a:pt x="4887726" y="217670"/>
                  </a:cubicBezTo>
                  <a:cubicBezTo>
                    <a:pt x="4887726" y="217670"/>
                    <a:pt x="4887726" y="217670"/>
                    <a:pt x="4895238" y="300292"/>
                  </a:cubicBezTo>
                  <a:cubicBezTo>
                    <a:pt x="4895238" y="300292"/>
                    <a:pt x="4895238" y="300292"/>
                    <a:pt x="5007908" y="281515"/>
                  </a:cubicBezTo>
                  <a:cubicBezTo>
                    <a:pt x="5007908" y="281515"/>
                    <a:pt x="5007908" y="281515"/>
                    <a:pt x="5000397" y="285270"/>
                  </a:cubicBezTo>
                  <a:cubicBezTo>
                    <a:pt x="5056732" y="326581"/>
                    <a:pt x="5116823" y="243959"/>
                    <a:pt x="5203204" y="255226"/>
                  </a:cubicBezTo>
                  <a:lnTo>
                    <a:pt x="5204086" y="254722"/>
                  </a:lnTo>
                  <a:lnTo>
                    <a:pt x="5205015" y="243743"/>
                  </a:lnTo>
                  <a:cubicBezTo>
                    <a:pt x="5199536" y="234052"/>
                    <a:pt x="5177621" y="229744"/>
                    <a:pt x="5166310" y="221130"/>
                  </a:cubicBezTo>
                  <a:cubicBezTo>
                    <a:pt x="5178564" y="213472"/>
                    <a:pt x="5188461" y="210362"/>
                    <a:pt x="5196060" y="210362"/>
                  </a:cubicBezTo>
                  <a:cubicBezTo>
                    <a:pt x="5207459" y="210362"/>
                    <a:pt x="5213689" y="217361"/>
                    <a:pt x="5214949" y="226514"/>
                  </a:cubicBezTo>
                  <a:lnTo>
                    <a:pt x="5204408" y="254538"/>
                  </a:lnTo>
                  <a:lnTo>
                    <a:pt x="5229494" y="240204"/>
                  </a:lnTo>
                  <a:lnTo>
                    <a:pt x="5229494" y="236827"/>
                  </a:lnTo>
                  <a:lnTo>
                    <a:pt x="5236279" y="240908"/>
                  </a:lnTo>
                  <a:cubicBezTo>
                    <a:pt x="5285084" y="269867"/>
                    <a:pt x="5460140" y="372146"/>
                    <a:pt x="5584381" y="444594"/>
                  </a:cubicBezTo>
                  <a:lnTo>
                    <a:pt x="5627596" y="469784"/>
                  </a:lnTo>
                  <a:lnTo>
                    <a:pt x="5627596" y="473047"/>
                  </a:lnTo>
                  <a:cubicBezTo>
                    <a:pt x="5627596" y="473047"/>
                    <a:pt x="5627596" y="473047"/>
                    <a:pt x="5631352" y="476802"/>
                  </a:cubicBezTo>
                  <a:cubicBezTo>
                    <a:pt x="5631352" y="476802"/>
                    <a:pt x="5631352" y="476802"/>
                    <a:pt x="5635108" y="484314"/>
                  </a:cubicBezTo>
                  <a:cubicBezTo>
                    <a:pt x="5635108" y="484314"/>
                    <a:pt x="5635108" y="484314"/>
                    <a:pt x="5642619" y="503091"/>
                  </a:cubicBezTo>
                  <a:cubicBezTo>
                    <a:pt x="5650131" y="529380"/>
                    <a:pt x="5661398" y="559424"/>
                    <a:pt x="5672665" y="581957"/>
                  </a:cubicBezTo>
                  <a:cubicBezTo>
                    <a:pt x="5691443" y="630779"/>
                    <a:pt x="5717733" y="657068"/>
                    <a:pt x="5744023" y="600735"/>
                  </a:cubicBezTo>
                  <a:cubicBezTo>
                    <a:pt x="5713977" y="683357"/>
                    <a:pt x="5792847" y="728423"/>
                    <a:pt x="5822892" y="799778"/>
                  </a:cubicBezTo>
                  <a:cubicBezTo>
                    <a:pt x="5822892" y="799778"/>
                    <a:pt x="5822892" y="799778"/>
                    <a:pt x="5830403" y="698379"/>
                  </a:cubicBezTo>
                  <a:cubicBezTo>
                    <a:pt x="5916784" y="796023"/>
                    <a:pt x="5871716" y="773490"/>
                    <a:pt x="5984387" y="841089"/>
                  </a:cubicBezTo>
                  <a:cubicBezTo>
                    <a:pt x="5965608" y="852356"/>
                    <a:pt x="5950585" y="878645"/>
                    <a:pt x="5924296" y="867378"/>
                  </a:cubicBezTo>
                  <a:cubicBezTo>
                    <a:pt x="5961852" y="1017600"/>
                    <a:pt x="5995654" y="1239179"/>
                    <a:pt x="6082034" y="1314287"/>
                  </a:cubicBezTo>
                  <a:cubicBezTo>
                    <a:pt x="6108324" y="1419445"/>
                    <a:pt x="6018188" y="1460755"/>
                    <a:pt x="6093301" y="1603466"/>
                  </a:cubicBezTo>
                  <a:cubicBezTo>
                    <a:pt x="6112080" y="1629754"/>
                    <a:pt x="6160904" y="1558399"/>
                    <a:pt x="6164660" y="1663555"/>
                  </a:cubicBezTo>
                  <a:cubicBezTo>
                    <a:pt x="6160904" y="1671066"/>
                    <a:pt x="6082034" y="1584687"/>
                    <a:pt x="6115836" y="1693599"/>
                  </a:cubicBezTo>
                  <a:cubicBezTo>
                    <a:pt x="6198461" y="1753687"/>
                    <a:pt x="6130858" y="1885131"/>
                    <a:pt x="6209728" y="1975264"/>
                  </a:cubicBezTo>
                  <a:cubicBezTo>
                    <a:pt x="6202216" y="2035352"/>
                    <a:pt x="6236018" y="2125486"/>
                    <a:pt x="6183438" y="2117972"/>
                  </a:cubicBezTo>
                  <a:cubicBezTo>
                    <a:pt x="6172171" y="2027840"/>
                    <a:pt x="6130858" y="1911419"/>
                    <a:pt x="6104569" y="1900153"/>
                  </a:cubicBezTo>
                  <a:cubicBezTo>
                    <a:pt x="6134614" y="1903909"/>
                    <a:pt x="6115836" y="1828798"/>
                    <a:pt x="6153392" y="1888887"/>
                  </a:cubicBezTo>
                  <a:cubicBezTo>
                    <a:pt x="6153392" y="1749931"/>
                    <a:pt x="6100813" y="1810020"/>
                    <a:pt x="6097057" y="1689842"/>
                  </a:cubicBezTo>
                  <a:cubicBezTo>
                    <a:pt x="6074523" y="1686088"/>
                    <a:pt x="6059500" y="1761199"/>
                    <a:pt x="6082034" y="1783732"/>
                  </a:cubicBezTo>
                  <a:cubicBezTo>
                    <a:pt x="6018188" y="1798754"/>
                    <a:pt x="5991898" y="1562155"/>
                    <a:pt x="5939318" y="1686088"/>
                  </a:cubicBezTo>
                  <a:cubicBezTo>
                    <a:pt x="5969364" y="1810020"/>
                    <a:pt x="6112080" y="1813776"/>
                    <a:pt x="6070767" y="1937709"/>
                  </a:cubicBezTo>
                  <a:cubicBezTo>
                    <a:pt x="6021943" y="1903909"/>
                    <a:pt x="6036966" y="1828798"/>
                    <a:pt x="5954341" y="1791242"/>
                  </a:cubicBezTo>
                  <a:cubicBezTo>
                    <a:pt x="5954341" y="1791242"/>
                    <a:pt x="5954341" y="1791242"/>
                    <a:pt x="5950585" y="1888887"/>
                  </a:cubicBezTo>
                  <a:cubicBezTo>
                    <a:pt x="5950585" y="1888887"/>
                    <a:pt x="5950585" y="1888887"/>
                    <a:pt x="6014432" y="1937709"/>
                  </a:cubicBezTo>
                  <a:cubicBezTo>
                    <a:pt x="6014432" y="1937709"/>
                    <a:pt x="6014432" y="1937709"/>
                    <a:pt x="6003165" y="1937709"/>
                  </a:cubicBezTo>
                  <a:cubicBezTo>
                    <a:pt x="5988142" y="2110462"/>
                    <a:pt x="6108324" y="2065397"/>
                    <a:pt x="6179682" y="2196838"/>
                  </a:cubicBezTo>
                  <a:cubicBezTo>
                    <a:pt x="6202216" y="2102949"/>
                    <a:pt x="6296109" y="2185573"/>
                    <a:pt x="6307376" y="2117972"/>
                  </a:cubicBezTo>
                  <a:cubicBezTo>
                    <a:pt x="6341177" y="2208105"/>
                    <a:pt x="6348688" y="2279462"/>
                    <a:pt x="6284841" y="2298239"/>
                  </a:cubicBezTo>
                  <a:cubicBezTo>
                    <a:pt x="6187194" y="2136750"/>
                    <a:pt x="6213483" y="2305748"/>
                    <a:pt x="6108324" y="2159284"/>
                  </a:cubicBezTo>
                  <a:cubicBezTo>
                    <a:pt x="6089546" y="2193082"/>
                    <a:pt x="6003165" y="2148016"/>
                    <a:pt x="6018188" y="2245657"/>
                  </a:cubicBezTo>
                  <a:cubicBezTo>
                    <a:pt x="6093301" y="2339548"/>
                    <a:pt x="6067012" y="2196838"/>
                    <a:pt x="6115836" y="2301994"/>
                  </a:cubicBezTo>
                  <a:cubicBezTo>
                    <a:pt x="6112080" y="2309503"/>
                    <a:pt x="6108324" y="2317016"/>
                    <a:pt x="6097057" y="2317016"/>
                  </a:cubicBezTo>
                  <a:cubicBezTo>
                    <a:pt x="6142125" y="2354570"/>
                    <a:pt x="6100813" y="2377105"/>
                    <a:pt x="6153392" y="2425928"/>
                  </a:cubicBezTo>
                  <a:cubicBezTo>
                    <a:pt x="6153392" y="2425928"/>
                    <a:pt x="6153392" y="2425928"/>
                    <a:pt x="6134614" y="2414658"/>
                  </a:cubicBezTo>
                  <a:cubicBezTo>
                    <a:pt x="6115836" y="2501035"/>
                    <a:pt x="6202216" y="2486017"/>
                    <a:pt x="6175927" y="2561124"/>
                  </a:cubicBezTo>
                  <a:cubicBezTo>
                    <a:pt x="6217239" y="2523571"/>
                    <a:pt x="6224750" y="2594925"/>
                    <a:pt x="6266063" y="2624969"/>
                  </a:cubicBezTo>
                  <a:cubicBezTo>
                    <a:pt x="6266063" y="2557370"/>
                    <a:pt x="6326154" y="2501035"/>
                    <a:pt x="6292353" y="2377105"/>
                  </a:cubicBezTo>
                  <a:cubicBezTo>
                    <a:pt x="6247285" y="2369591"/>
                    <a:pt x="6228506" y="2384614"/>
                    <a:pt x="6198461" y="2335792"/>
                  </a:cubicBezTo>
                  <a:cubicBezTo>
                    <a:pt x="6198461" y="2335792"/>
                    <a:pt x="6198461" y="2335792"/>
                    <a:pt x="6224750" y="2418414"/>
                  </a:cubicBezTo>
                  <a:cubicBezTo>
                    <a:pt x="6213483" y="2403390"/>
                    <a:pt x="6198461" y="2392127"/>
                    <a:pt x="6187194" y="2377105"/>
                  </a:cubicBezTo>
                  <a:cubicBezTo>
                    <a:pt x="6187194" y="2377105"/>
                    <a:pt x="6187194" y="2377105"/>
                    <a:pt x="6187194" y="2290724"/>
                  </a:cubicBezTo>
                  <a:cubicBezTo>
                    <a:pt x="6239773" y="2388373"/>
                    <a:pt x="6269819" y="2328284"/>
                    <a:pt x="6318643" y="2362084"/>
                  </a:cubicBezTo>
                  <a:cubicBezTo>
                    <a:pt x="6326154" y="2459726"/>
                    <a:pt x="6348688" y="2437191"/>
                    <a:pt x="6352444" y="2497280"/>
                  </a:cubicBezTo>
                  <a:cubicBezTo>
                    <a:pt x="6296109" y="2504791"/>
                    <a:pt x="6303620" y="2700082"/>
                    <a:pt x="6296109" y="2816502"/>
                  </a:cubicBezTo>
                  <a:cubicBezTo>
                    <a:pt x="6292353" y="2797726"/>
                    <a:pt x="6288597" y="2778947"/>
                    <a:pt x="6284841" y="2767680"/>
                  </a:cubicBezTo>
                  <a:cubicBezTo>
                    <a:pt x="6228506" y="2700082"/>
                    <a:pt x="6254796" y="2831525"/>
                    <a:pt x="6239773" y="2839036"/>
                  </a:cubicBezTo>
                  <a:cubicBezTo>
                    <a:pt x="6239773" y="2839036"/>
                    <a:pt x="6239773" y="2839036"/>
                    <a:pt x="6281086" y="2887859"/>
                  </a:cubicBezTo>
                  <a:cubicBezTo>
                    <a:pt x="6273574" y="2876593"/>
                    <a:pt x="6258552" y="2865326"/>
                    <a:pt x="6254796" y="2891615"/>
                  </a:cubicBezTo>
                  <a:cubicBezTo>
                    <a:pt x="6284841" y="2966724"/>
                    <a:pt x="6341177" y="2947948"/>
                    <a:pt x="6371222" y="3023059"/>
                  </a:cubicBezTo>
                  <a:cubicBezTo>
                    <a:pt x="6341177" y="3034322"/>
                    <a:pt x="6277330" y="2981748"/>
                    <a:pt x="6273574" y="3034322"/>
                  </a:cubicBezTo>
                  <a:cubicBezTo>
                    <a:pt x="6251040" y="3056859"/>
                    <a:pt x="6194705" y="3128214"/>
                    <a:pt x="6247285" y="3222098"/>
                  </a:cubicBezTo>
                  <a:cubicBezTo>
                    <a:pt x="6262307" y="3225855"/>
                    <a:pt x="6273574" y="3252149"/>
                    <a:pt x="6288597" y="3282185"/>
                  </a:cubicBezTo>
                  <a:cubicBezTo>
                    <a:pt x="6284841" y="3278435"/>
                    <a:pt x="6281086" y="3270923"/>
                    <a:pt x="6281086" y="3270923"/>
                  </a:cubicBezTo>
                  <a:cubicBezTo>
                    <a:pt x="6281086" y="3270923"/>
                    <a:pt x="6281086" y="3270923"/>
                    <a:pt x="6266063" y="3346030"/>
                  </a:cubicBezTo>
                  <a:cubicBezTo>
                    <a:pt x="6198461" y="3300965"/>
                    <a:pt x="6258552" y="3222098"/>
                    <a:pt x="6190949" y="3180787"/>
                  </a:cubicBezTo>
                  <a:cubicBezTo>
                    <a:pt x="6190949" y="3180787"/>
                    <a:pt x="6190949" y="3180787"/>
                    <a:pt x="6168767" y="3183956"/>
                  </a:cubicBezTo>
                  <a:lnTo>
                    <a:pt x="6139718" y="3188108"/>
                  </a:lnTo>
                  <a:lnTo>
                    <a:pt x="6142622" y="3192464"/>
                  </a:lnTo>
                  <a:lnTo>
                    <a:pt x="6131510" y="3187700"/>
                  </a:lnTo>
                  <a:lnTo>
                    <a:pt x="6138150" y="3187700"/>
                  </a:lnTo>
                  <a:lnTo>
                    <a:pt x="6125460" y="3153151"/>
                  </a:lnTo>
                  <a:cubicBezTo>
                    <a:pt x="6108559" y="3117416"/>
                    <a:pt x="6081095" y="3082207"/>
                    <a:pt x="6055745" y="3068125"/>
                  </a:cubicBezTo>
                  <a:cubicBezTo>
                    <a:pt x="6067012" y="3139478"/>
                    <a:pt x="6082034" y="3146990"/>
                    <a:pt x="6115836" y="3222098"/>
                  </a:cubicBezTo>
                  <a:cubicBezTo>
                    <a:pt x="6085790" y="3240876"/>
                    <a:pt x="6048233" y="3192056"/>
                    <a:pt x="6040722" y="3188303"/>
                  </a:cubicBezTo>
                  <a:cubicBezTo>
                    <a:pt x="6040722" y="3188303"/>
                    <a:pt x="6040722" y="3188303"/>
                    <a:pt x="6074523" y="3192056"/>
                  </a:cubicBezTo>
                  <a:cubicBezTo>
                    <a:pt x="6089546" y="3086902"/>
                    <a:pt x="5991898" y="3068125"/>
                    <a:pt x="5969364" y="2951702"/>
                  </a:cubicBezTo>
                  <a:cubicBezTo>
                    <a:pt x="5965608" y="2932924"/>
                    <a:pt x="5973120" y="2944191"/>
                    <a:pt x="5984387" y="2944191"/>
                  </a:cubicBezTo>
                  <a:cubicBezTo>
                    <a:pt x="5913029" y="2865326"/>
                    <a:pt x="5954341" y="2756413"/>
                    <a:pt x="5867960" y="2685060"/>
                  </a:cubicBezTo>
                  <a:cubicBezTo>
                    <a:pt x="5867960" y="2685060"/>
                    <a:pt x="5867960" y="2685060"/>
                    <a:pt x="5901762" y="2707593"/>
                  </a:cubicBezTo>
                  <a:cubicBezTo>
                    <a:pt x="5864205" y="2651257"/>
                    <a:pt x="5785335" y="2546105"/>
                    <a:pt x="5706466" y="2440947"/>
                  </a:cubicBezTo>
                  <a:cubicBezTo>
                    <a:pt x="5706466" y="2440947"/>
                    <a:pt x="5706466" y="2440947"/>
                    <a:pt x="5683932" y="2444703"/>
                  </a:cubicBezTo>
                  <a:cubicBezTo>
                    <a:pt x="5676420" y="2459726"/>
                    <a:pt x="5665153" y="2414658"/>
                    <a:pt x="5668909" y="2388373"/>
                  </a:cubicBezTo>
                  <a:cubicBezTo>
                    <a:pt x="5627596" y="2335792"/>
                    <a:pt x="5593795" y="2283217"/>
                    <a:pt x="5563750" y="2241903"/>
                  </a:cubicBezTo>
                  <a:cubicBezTo>
                    <a:pt x="5556238" y="2260680"/>
                    <a:pt x="5548727" y="2283217"/>
                    <a:pt x="5552483" y="2305748"/>
                  </a:cubicBezTo>
                  <a:cubicBezTo>
                    <a:pt x="5582528" y="2317016"/>
                    <a:pt x="5590040" y="2429680"/>
                    <a:pt x="5638863" y="2403390"/>
                  </a:cubicBezTo>
                  <a:cubicBezTo>
                    <a:pt x="5620085" y="2459726"/>
                    <a:pt x="5687687" y="2531079"/>
                    <a:pt x="5676420" y="2572391"/>
                  </a:cubicBezTo>
                  <a:cubicBezTo>
                    <a:pt x="5691443" y="2497280"/>
                    <a:pt x="5736511" y="2606194"/>
                    <a:pt x="5770313" y="2609950"/>
                  </a:cubicBezTo>
                  <a:cubicBezTo>
                    <a:pt x="5744023" y="2643749"/>
                    <a:pt x="5800358" y="2711347"/>
                    <a:pt x="5751534" y="2715105"/>
                  </a:cubicBezTo>
                  <a:cubicBezTo>
                    <a:pt x="5744023" y="2730127"/>
                    <a:pt x="5774068" y="2673794"/>
                    <a:pt x="5740267" y="2651257"/>
                  </a:cubicBezTo>
                  <a:cubicBezTo>
                    <a:pt x="5680176" y="2591169"/>
                    <a:pt x="5736511" y="2790214"/>
                    <a:pt x="5676420" y="2711347"/>
                  </a:cubicBezTo>
                  <a:cubicBezTo>
                    <a:pt x="5736511" y="2816502"/>
                    <a:pt x="5759045" y="2966724"/>
                    <a:pt x="5830403" y="3071879"/>
                  </a:cubicBezTo>
                  <a:cubicBezTo>
                    <a:pt x="5830403" y="3071879"/>
                    <a:pt x="5830403" y="3071879"/>
                    <a:pt x="5830403" y="3004279"/>
                  </a:cubicBezTo>
                  <a:cubicBezTo>
                    <a:pt x="5837915" y="3056859"/>
                    <a:pt x="5879227" y="3173280"/>
                    <a:pt x="5860449" y="3188303"/>
                  </a:cubicBezTo>
                  <a:cubicBezTo>
                    <a:pt x="5845426" y="3150744"/>
                    <a:pt x="5834159" y="3105679"/>
                    <a:pt x="5815381" y="3060612"/>
                  </a:cubicBezTo>
                  <a:cubicBezTo>
                    <a:pt x="5762801" y="3071879"/>
                    <a:pt x="5845426" y="3177034"/>
                    <a:pt x="5815381" y="3192056"/>
                  </a:cubicBezTo>
                  <a:cubicBezTo>
                    <a:pt x="5815381" y="3192056"/>
                    <a:pt x="5815381" y="3192056"/>
                    <a:pt x="5935563" y="3312231"/>
                  </a:cubicBezTo>
                  <a:cubicBezTo>
                    <a:pt x="5935563" y="3312231"/>
                    <a:pt x="5935563" y="3312231"/>
                    <a:pt x="5920540" y="3248390"/>
                  </a:cubicBezTo>
                  <a:cubicBezTo>
                    <a:pt x="5961852" y="3282185"/>
                    <a:pt x="5958097" y="3421137"/>
                    <a:pt x="5976875" y="3518782"/>
                  </a:cubicBezTo>
                  <a:cubicBezTo>
                    <a:pt x="5894250" y="3481226"/>
                    <a:pt x="5939318" y="3372318"/>
                    <a:pt x="5882983" y="3278435"/>
                  </a:cubicBezTo>
                  <a:cubicBezTo>
                    <a:pt x="5837915" y="3210831"/>
                    <a:pt x="5830403" y="3342277"/>
                    <a:pt x="5796602" y="3274676"/>
                  </a:cubicBezTo>
                  <a:cubicBezTo>
                    <a:pt x="5785335" y="3297212"/>
                    <a:pt x="5800358" y="3342277"/>
                    <a:pt x="5822892" y="3361055"/>
                  </a:cubicBezTo>
                  <a:cubicBezTo>
                    <a:pt x="5822892" y="3361055"/>
                    <a:pt x="5822892" y="3361055"/>
                    <a:pt x="5815381" y="3391094"/>
                  </a:cubicBezTo>
                  <a:cubicBezTo>
                    <a:pt x="5740267" y="3346030"/>
                    <a:pt x="5717733" y="3203323"/>
                    <a:pt x="5638863" y="3124454"/>
                  </a:cubicBezTo>
                  <a:cubicBezTo>
                    <a:pt x="5646375" y="3131969"/>
                    <a:pt x="5657642" y="3135721"/>
                    <a:pt x="5665153" y="3135721"/>
                  </a:cubicBezTo>
                  <a:cubicBezTo>
                    <a:pt x="5668909" y="3060612"/>
                    <a:pt x="5650131" y="2985501"/>
                    <a:pt x="5616329" y="2921660"/>
                  </a:cubicBezTo>
                  <a:cubicBezTo>
                    <a:pt x="5605062" y="2962969"/>
                    <a:pt x="5623841" y="2974236"/>
                    <a:pt x="5635108" y="2993014"/>
                  </a:cubicBezTo>
                  <a:cubicBezTo>
                    <a:pt x="5620085" y="3000525"/>
                    <a:pt x="5597551" y="2936682"/>
                    <a:pt x="5571261" y="2917903"/>
                  </a:cubicBezTo>
                  <a:cubicBezTo>
                    <a:pt x="5571261" y="2985501"/>
                    <a:pt x="5541216" y="2936682"/>
                    <a:pt x="5541216" y="2981748"/>
                  </a:cubicBezTo>
                  <a:cubicBezTo>
                    <a:pt x="5514926" y="2944191"/>
                    <a:pt x="5511170" y="2906636"/>
                    <a:pt x="5503659" y="2854057"/>
                  </a:cubicBezTo>
                  <a:cubicBezTo>
                    <a:pt x="5518682" y="2824013"/>
                    <a:pt x="5541216" y="2869081"/>
                    <a:pt x="5571261" y="2854057"/>
                  </a:cubicBezTo>
                  <a:cubicBezTo>
                    <a:pt x="5537460" y="2805235"/>
                    <a:pt x="5605062" y="2763924"/>
                    <a:pt x="5548727" y="2696327"/>
                  </a:cubicBezTo>
                  <a:cubicBezTo>
                    <a:pt x="5563750" y="2801482"/>
                    <a:pt x="5477369" y="2685060"/>
                    <a:pt x="5447324" y="2655014"/>
                  </a:cubicBezTo>
                  <a:cubicBezTo>
                    <a:pt x="5447324" y="2655014"/>
                    <a:pt x="5447324" y="2655014"/>
                    <a:pt x="5447324" y="2673794"/>
                  </a:cubicBezTo>
                  <a:cubicBezTo>
                    <a:pt x="5402255" y="2651257"/>
                    <a:pt x="5394744" y="2621213"/>
                    <a:pt x="5421034" y="2591169"/>
                  </a:cubicBezTo>
                  <a:cubicBezTo>
                    <a:pt x="5447324" y="2628726"/>
                    <a:pt x="5447324" y="2673794"/>
                    <a:pt x="5481125" y="2651257"/>
                  </a:cubicBezTo>
                  <a:cubicBezTo>
                    <a:pt x="5473613" y="2624969"/>
                    <a:pt x="5462346" y="2598679"/>
                    <a:pt x="5443568" y="2568634"/>
                  </a:cubicBezTo>
                  <a:cubicBezTo>
                    <a:pt x="5443568" y="2568634"/>
                    <a:pt x="5443568" y="2568634"/>
                    <a:pt x="5477369" y="2591169"/>
                  </a:cubicBezTo>
                  <a:cubicBezTo>
                    <a:pt x="5477369" y="2591169"/>
                    <a:pt x="5477369" y="2591169"/>
                    <a:pt x="5432301" y="2455972"/>
                  </a:cubicBezTo>
                  <a:cubicBezTo>
                    <a:pt x="5394744" y="2440947"/>
                    <a:pt x="5342164" y="2414658"/>
                    <a:pt x="5289585" y="2410904"/>
                  </a:cubicBezTo>
                  <a:cubicBezTo>
                    <a:pt x="5308363" y="2369591"/>
                    <a:pt x="5274562" y="2328284"/>
                    <a:pt x="5252028" y="2301994"/>
                  </a:cubicBezTo>
                  <a:cubicBezTo>
                    <a:pt x="5252028" y="2301994"/>
                    <a:pt x="5252028" y="2301994"/>
                    <a:pt x="5270806" y="2309503"/>
                  </a:cubicBezTo>
                  <a:cubicBezTo>
                    <a:pt x="5282073" y="2241903"/>
                    <a:pt x="5221982" y="2114217"/>
                    <a:pt x="5191937" y="2110462"/>
                  </a:cubicBezTo>
                  <a:cubicBezTo>
                    <a:pt x="5206960" y="2057885"/>
                    <a:pt x="5454835" y="2369591"/>
                    <a:pt x="5345920" y="2069152"/>
                  </a:cubicBezTo>
                  <a:cubicBezTo>
                    <a:pt x="5315875" y="1952730"/>
                    <a:pt x="5237005" y="2020330"/>
                    <a:pt x="5188181" y="1960242"/>
                  </a:cubicBezTo>
                  <a:cubicBezTo>
                    <a:pt x="5188181" y="1960242"/>
                    <a:pt x="5199448" y="1963997"/>
                    <a:pt x="5203204" y="1952730"/>
                  </a:cubicBezTo>
                  <a:cubicBezTo>
                    <a:pt x="5195693" y="1900153"/>
                    <a:pt x="5158136" y="1903909"/>
                    <a:pt x="5135602" y="1866352"/>
                  </a:cubicBezTo>
                  <a:cubicBezTo>
                    <a:pt x="5128090" y="1900153"/>
                    <a:pt x="5139357" y="1945220"/>
                    <a:pt x="5158136" y="1956485"/>
                  </a:cubicBezTo>
                  <a:cubicBezTo>
                    <a:pt x="5113067" y="1952730"/>
                    <a:pt x="5131846" y="1847576"/>
                    <a:pt x="5090533" y="1817531"/>
                  </a:cubicBezTo>
                  <a:cubicBezTo>
                    <a:pt x="5161891" y="1855087"/>
                    <a:pt x="5086778" y="1712377"/>
                    <a:pt x="5128090" y="1746175"/>
                  </a:cubicBezTo>
                  <a:cubicBezTo>
                    <a:pt x="5139357" y="1633510"/>
                    <a:pt x="5064244" y="1535866"/>
                    <a:pt x="5007908" y="1494554"/>
                  </a:cubicBezTo>
                  <a:cubicBezTo>
                    <a:pt x="5064244" y="1404421"/>
                    <a:pt x="4966596" y="1374376"/>
                    <a:pt x="4970351" y="1254201"/>
                  </a:cubicBezTo>
                  <a:cubicBezTo>
                    <a:pt x="4974107" y="1272977"/>
                    <a:pt x="4992886" y="1299267"/>
                    <a:pt x="4989130" y="1325556"/>
                  </a:cubicBezTo>
                  <a:cubicBezTo>
                    <a:pt x="5052976" y="1378132"/>
                    <a:pt x="4985374" y="1205377"/>
                    <a:pt x="5052976" y="1291755"/>
                  </a:cubicBezTo>
                  <a:cubicBezTo>
                    <a:pt x="5037954" y="1272977"/>
                    <a:pt x="5026687" y="1295512"/>
                    <a:pt x="5041709" y="1314287"/>
                  </a:cubicBezTo>
                  <a:cubicBezTo>
                    <a:pt x="5056732" y="1351845"/>
                    <a:pt x="5086778" y="1381889"/>
                    <a:pt x="5105556" y="1366866"/>
                  </a:cubicBezTo>
                  <a:cubicBezTo>
                    <a:pt x="5105556" y="1366866"/>
                    <a:pt x="5105556" y="1366866"/>
                    <a:pt x="5120579" y="1265467"/>
                  </a:cubicBezTo>
                  <a:cubicBezTo>
                    <a:pt x="5120579" y="1265467"/>
                    <a:pt x="5120579" y="1265467"/>
                    <a:pt x="5139357" y="1295512"/>
                  </a:cubicBezTo>
                  <a:cubicBezTo>
                    <a:pt x="5139357" y="1295512"/>
                    <a:pt x="5139357" y="1295512"/>
                    <a:pt x="5161891" y="1141532"/>
                  </a:cubicBezTo>
                  <a:cubicBezTo>
                    <a:pt x="5150624" y="1137777"/>
                    <a:pt x="5143113" y="1156556"/>
                    <a:pt x="5139357" y="1164068"/>
                  </a:cubicBezTo>
                  <a:lnTo>
                    <a:pt x="5117204" y="1044618"/>
                  </a:lnTo>
                  <a:lnTo>
                    <a:pt x="5120579" y="1042949"/>
                  </a:lnTo>
                  <a:cubicBezTo>
                    <a:pt x="5165647" y="1024172"/>
                    <a:pt x="5216349" y="1008211"/>
                    <a:pt x="5263295" y="991311"/>
                  </a:cubicBezTo>
                  <a:cubicBezTo>
                    <a:pt x="5287707" y="983800"/>
                    <a:pt x="5311180" y="975350"/>
                    <a:pt x="5332306" y="965961"/>
                  </a:cubicBezTo>
                  <a:lnTo>
                    <a:pt x="5380259" y="938912"/>
                  </a:lnTo>
                  <a:lnTo>
                    <a:pt x="5379985" y="968661"/>
                  </a:lnTo>
                  <a:cubicBezTo>
                    <a:pt x="5379985" y="968661"/>
                    <a:pt x="5379985" y="968661"/>
                    <a:pt x="5323574" y="994942"/>
                  </a:cubicBezTo>
                  <a:cubicBezTo>
                    <a:pt x="5316052" y="1073786"/>
                    <a:pt x="5410071" y="1024978"/>
                    <a:pt x="5395028" y="1118839"/>
                  </a:cubicBezTo>
                  <a:cubicBezTo>
                    <a:pt x="5357421" y="1017469"/>
                    <a:pt x="5334856" y="1152630"/>
                    <a:pt x="5308531" y="1073786"/>
                  </a:cubicBezTo>
                  <a:cubicBezTo>
                    <a:pt x="5289727" y="1103821"/>
                    <a:pt x="5240837" y="1088804"/>
                    <a:pt x="5267162" y="1171402"/>
                  </a:cubicBezTo>
                  <a:cubicBezTo>
                    <a:pt x="5368703" y="1220210"/>
                    <a:pt x="5240837" y="1272773"/>
                    <a:pt x="5331095" y="1317826"/>
                  </a:cubicBezTo>
                  <a:cubicBezTo>
                    <a:pt x="5316052" y="1370389"/>
                    <a:pt x="5267162" y="1284036"/>
                    <a:pt x="5278445" y="1374143"/>
                  </a:cubicBezTo>
                  <a:cubicBezTo>
                    <a:pt x="5349899" y="1460496"/>
                    <a:pt x="5376224" y="1445478"/>
                    <a:pt x="5440157" y="1437969"/>
                  </a:cubicBezTo>
                  <a:cubicBezTo>
                    <a:pt x="5432636" y="1340353"/>
                    <a:pt x="5334856" y="1355371"/>
                    <a:pt x="5327335" y="1276527"/>
                  </a:cubicBezTo>
                  <a:cubicBezTo>
                    <a:pt x="5327335" y="1276527"/>
                    <a:pt x="5327335" y="1276527"/>
                    <a:pt x="5470243" y="1396670"/>
                  </a:cubicBezTo>
                  <a:cubicBezTo>
                    <a:pt x="5477765" y="1366634"/>
                    <a:pt x="5474004" y="1344108"/>
                    <a:pt x="5462722" y="1329090"/>
                  </a:cubicBezTo>
                  <a:cubicBezTo>
                    <a:pt x="5477765" y="1359125"/>
                    <a:pt x="5500329" y="1381652"/>
                    <a:pt x="5526655" y="1396670"/>
                  </a:cubicBezTo>
                  <a:cubicBezTo>
                    <a:pt x="5541698" y="1404179"/>
                    <a:pt x="5552980" y="1415442"/>
                    <a:pt x="5564262" y="1422951"/>
                  </a:cubicBezTo>
                  <a:cubicBezTo>
                    <a:pt x="5545459" y="1336599"/>
                    <a:pt x="5526655" y="1261509"/>
                    <a:pt x="5545459" y="1242737"/>
                  </a:cubicBezTo>
                  <a:cubicBezTo>
                    <a:pt x="5545459" y="1242737"/>
                    <a:pt x="5545459" y="1242737"/>
                    <a:pt x="5579305" y="1246491"/>
                  </a:cubicBezTo>
                  <a:cubicBezTo>
                    <a:pt x="5593408" y="1218333"/>
                    <a:pt x="5577895" y="1188063"/>
                    <a:pt x="5558151" y="1166768"/>
                  </a:cubicBezTo>
                  <a:lnTo>
                    <a:pt x="5538531" y="1149401"/>
                  </a:lnTo>
                  <a:lnTo>
                    <a:pt x="5539240" y="1152680"/>
                  </a:lnTo>
                  <a:cubicBezTo>
                    <a:pt x="5540166" y="1156966"/>
                    <a:pt x="5542018" y="1165539"/>
                    <a:pt x="5545722" y="1182684"/>
                  </a:cubicBezTo>
                  <a:cubicBezTo>
                    <a:pt x="5538314" y="1171254"/>
                    <a:pt x="5523497" y="1152204"/>
                    <a:pt x="5530906" y="1144584"/>
                  </a:cubicBezTo>
                  <a:cubicBezTo>
                    <a:pt x="5530906" y="1144584"/>
                    <a:pt x="5530906" y="1144584"/>
                    <a:pt x="5531832" y="1145060"/>
                  </a:cubicBezTo>
                  <a:lnTo>
                    <a:pt x="5537588" y="1148021"/>
                  </a:lnTo>
                  <a:lnTo>
                    <a:pt x="5515961" y="1095081"/>
                  </a:lnTo>
                  <a:cubicBezTo>
                    <a:pt x="5490928" y="1044219"/>
                    <a:pt x="5462722" y="1003390"/>
                    <a:pt x="5485286" y="983679"/>
                  </a:cubicBezTo>
                  <a:cubicBezTo>
                    <a:pt x="5485286" y="983679"/>
                    <a:pt x="5485286" y="983679"/>
                    <a:pt x="5519133" y="1006205"/>
                  </a:cubicBezTo>
                  <a:cubicBezTo>
                    <a:pt x="5489047" y="912344"/>
                    <a:pt x="5481526" y="904835"/>
                    <a:pt x="5451440" y="784692"/>
                  </a:cubicBezTo>
                  <a:cubicBezTo>
                    <a:pt x="5455200" y="795955"/>
                    <a:pt x="5466483" y="795955"/>
                    <a:pt x="5466483" y="795955"/>
                  </a:cubicBezTo>
                  <a:cubicBezTo>
                    <a:pt x="5425114" y="747147"/>
                    <a:pt x="5387507" y="698339"/>
                    <a:pt x="5357421" y="649531"/>
                  </a:cubicBezTo>
                  <a:cubicBezTo>
                    <a:pt x="5357421" y="649531"/>
                    <a:pt x="5357421" y="649531"/>
                    <a:pt x="5312292" y="581951"/>
                  </a:cubicBezTo>
                  <a:cubicBezTo>
                    <a:pt x="5312292" y="581951"/>
                    <a:pt x="5310411" y="578900"/>
                    <a:pt x="5308002" y="574911"/>
                  </a:cubicBezTo>
                  <a:lnTo>
                    <a:pt x="5306325" y="572063"/>
                  </a:lnTo>
                  <a:lnTo>
                    <a:pt x="5308531" y="570687"/>
                  </a:lnTo>
                  <a:cubicBezTo>
                    <a:pt x="5301949" y="561301"/>
                    <a:pt x="5298894" y="557312"/>
                    <a:pt x="5298012" y="556608"/>
                  </a:cubicBezTo>
                  <a:cubicBezTo>
                    <a:pt x="5297131" y="555904"/>
                    <a:pt x="5298424" y="558485"/>
                    <a:pt x="5300539" y="562240"/>
                  </a:cubicBezTo>
                  <a:lnTo>
                    <a:pt x="5306325" y="572063"/>
                  </a:lnTo>
                  <a:lnTo>
                    <a:pt x="5304770" y="573034"/>
                  </a:lnTo>
                  <a:cubicBezTo>
                    <a:pt x="5301009" y="575380"/>
                    <a:pt x="5293488" y="580073"/>
                    <a:pt x="5278445" y="589459"/>
                  </a:cubicBezTo>
                  <a:lnTo>
                    <a:pt x="5229814" y="611037"/>
                  </a:lnTo>
                  <a:lnTo>
                    <a:pt x="5216040" y="603011"/>
                  </a:lnTo>
                  <a:cubicBezTo>
                    <a:pt x="5197265" y="592143"/>
                    <a:pt x="5184110" y="584675"/>
                    <a:pt x="5182275" y="583995"/>
                  </a:cubicBezTo>
                  <a:cubicBezTo>
                    <a:pt x="5181664" y="583769"/>
                    <a:pt x="5182310" y="584297"/>
                    <a:pt x="5184426" y="585705"/>
                  </a:cubicBezTo>
                  <a:lnTo>
                    <a:pt x="5185831" y="590755"/>
                  </a:lnTo>
                  <a:lnTo>
                    <a:pt x="5175450" y="584781"/>
                  </a:lnTo>
                  <a:cubicBezTo>
                    <a:pt x="5155728" y="573452"/>
                    <a:pt x="5141989" y="565587"/>
                    <a:pt x="5140231" y="564603"/>
                  </a:cubicBezTo>
                  <a:cubicBezTo>
                    <a:pt x="5138474" y="563618"/>
                    <a:pt x="5148699" y="569514"/>
                    <a:pt x="5176904" y="585705"/>
                  </a:cubicBezTo>
                  <a:cubicBezTo>
                    <a:pt x="5176904" y="589459"/>
                    <a:pt x="5176904" y="589459"/>
                    <a:pt x="5176904" y="589459"/>
                  </a:cubicBezTo>
                  <a:cubicBezTo>
                    <a:pt x="5176904" y="604477"/>
                    <a:pt x="5176904" y="604477"/>
                    <a:pt x="5176904" y="604477"/>
                  </a:cubicBezTo>
                  <a:lnTo>
                    <a:pt x="5176904" y="634513"/>
                  </a:lnTo>
                  <a:lnTo>
                    <a:pt x="5173955" y="635821"/>
                  </a:lnTo>
                  <a:lnTo>
                    <a:pt x="5111642" y="599792"/>
                  </a:lnTo>
                  <a:cubicBezTo>
                    <a:pt x="5083337" y="583479"/>
                    <a:pt x="5063808" y="572332"/>
                    <a:pt x="5061756" y="571421"/>
                  </a:cubicBezTo>
                  <a:cubicBezTo>
                    <a:pt x="5059704" y="570511"/>
                    <a:pt x="5075129" y="579839"/>
                    <a:pt x="5116732" y="604477"/>
                  </a:cubicBezTo>
                  <a:cubicBezTo>
                    <a:pt x="5116732" y="604477"/>
                    <a:pt x="5116732" y="604477"/>
                    <a:pt x="5120493" y="608232"/>
                  </a:cubicBezTo>
                  <a:cubicBezTo>
                    <a:pt x="5120493" y="608232"/>
                    <a:pt x="5120493" y="608232"/>
                    <a:pt x="5124254" y="611986"/>
                  </a:cubicBezTo>
                  <a:cubicBezTo>
                    <a:pt x="5124254" y="611986"/>
                    <a:pt x="5124254" y="611986"/>
                    <a:pt x="5135536" y="627004"/>
                  </a:cubicBezTo>
                  <a:lnTo>
                    <a:pt x="5153531" y="644587"/>
                  </a:lnTo>
                  <a:lnTo>
                    <a:pt x="5052799" y="675812"/>
                  </a:lnTo>
                  <a:cubicBezTo>
                    <a:pt x="5078184" y="703971"/>
                    <a:pt x="5152224" y="713122"/>
                    <a:pt x="5211456" y="717522"/>
                  </a:cubicBezTo>
                  <a:lnTo>
                    <a:pt x="5226330" y="718479"/>
                  </a:lnTo>
                  <a:lnTo>
                    <a:pt x="5227675" y="722274"/>
                  </a:lnTo>
                  <a:cubicBezTo>
                    <a:pt x="5231905" y="733302"/>
                    <a:pt x="5236136" y="743745"/>
                    <a:pt x="5240249" y="753072"/>
                  </a:cubicBezTo>
                  <a:lnTo>
                    <a:pt x="5242584" y="757814"/>
                  </a:lnTo>
                  <a:lnTo>
                    <a:pt x="5229555" y="780937"/>
                  </a:lnTo>
                  <a:cubicBezTo>
                    <a:pt x="5229555" y="780937"/>
                    <a:pt x="5229555" y="780937"/>
                    <a:pt x="5191947" y="750902"/>
                  </a:cubicBezTo>
                  <a:cubicBezTo>
                    <a:pt x="5191947" y="750902"/>
                    <a:pt x="5191947" y="750902"/>
                    <a:pt x="5183016" y="759350"/>
                  </a:cubicBezTo>
                  <a:lnTo>
                    <a:pt x="5165612" y="775809"/>
                  </a:lnTo>
                  <a:lnTo>
                    <a:pt x="5116925" y="747250"/>
                  </a:lnTo>
                  <a:cubicBezTo>
                    <a:pt x="5088979" y="730854"/>
                    <a:pt x="5058863" y="713182"/>
                    <a:pt x="5026429" y="694147"/>
                  </a:cubicBezTo>
                  <a:lnTo>
                    <a:pt x="5014701" y="687264"/>
                  </a:lnTo>
                  <a:lnTo>
                    <a:pt x="5011664" y="675846"/>
                  </a:lnTo>
                  <a:lnTo>
                    <a:pt x="4983070" y="668698"/>
                  </a:lnTo>
                  <a:lnTo>
                    <a:pt x="4944062" y="645802"/>
                  </a:lnTo>
                  <a:cubicBezTo>
                    <a:pt x="4944062" y="649557"/>
                    <a:pt x="4944062" y="649557"/>
                    <a:pt x="4944062" y="649557"/>
                  </a:cubicBezTo>
                  <a:cubicBezTo>
                    <a:pt x="4947817" y="649557"/>
                    <a:pt x="4947817" y="649557"/>
                    <a:pt x="4947817" y="649557"/>
                  </a:cubicBezTo>
                  <a:cubicBezTo>
                    <a:pt x="4966596" y="664579"/>
                    <a:pt x="4966596" y="664579"/>
                    <a:pt x="4966596" y="664579"/>
                  </a:cubicBezTo>
                  <a:lnTo>
                    <a:pt x="4983070" y="668698"/>
                  </a:lnTo>
                  <a:lnTo>
                    <a:pt x="5014701" y="687264"/>
                  </a:lnTo>
                  <a:lnTo>
                    <a:pt x="5041651" y="788571"/>
                  </a:lnTo>
                  <a:lnTo>
                    <a:pt x="5071205" y="882876"/>
                  </a:lnTo>
                  <a:lnTo>
                    <a:pt x="5065711" y="885686"/>
                  </a:lnTo>
                  <a:cubicBezTo>
                    <a:pt x="4963779" y="943428"/>
                    <a:pt x="4896176" y="1013844"/>
                    <a:pt x="4820124" y="1058912"/>
                  </a:cubicBezTo>
                  <a:cubicBezTo>
                    <a:pt x="4820124" y="1058912"/>
                    <a:pt x="4820124" y="1058912"/>
                    <a:pt x="4812613" y="1043888"/>
                  </a:cubicBezTo>
                  <a:cubicBezTo>
                    <a:pt x="4812613" y="1043888"/>
                    <a:pt x="4812613" y="1043888"/>
                    <a:pt x="4737499" y="1096466"/>
                  </a:cubicBezTo>
                  <a:cubicBezTo>
                    <a:pt x="4808857" y="1085200"/>
                    <a:pt x="4823880" y="1160312"/>
                    <a:pt x="4729988" y="1156556"/>
                  </a:cubicBezTo>
                  <a:cubicBezTo>
                    <a:pt x="4729988" y="1156556"/>
                    <a:pt x="4729988" y="1156556"/>
                    <a:pt x="4737499" y="1152799"/>
                  </a:cubicBezTo>
                  <a:cubicBezTo>
                    <a:pt x="4681164" y="1134023"/>
                    <a:pt x="4583516" y="1197866"/>
                    <a:pt x="4504646" y="1212888"/>
                  </a:cubicBezTo>
                  <a:cubicBezTo>
                    <a:pt x="4504646" y="1212888"/>
                    <a:pt x="4504646" y="1212888"/>
                    <a:pt x="4463334" y="1269223"/>
                  </a:cubicBezTo>
                  <a:cubicBezTo>
                    <a:pt x="4380709" y="1287999"/>
                    <a:pt x="4358175" y="1209135"/>
                    <a:pt x="4316862" y="1167821"/>
                  </a:cubicBezTo>
                  <a:cubicBezTo>
                    <a:pt x="4192924" y="1194112"/>
                    <a:pt x="4140345" y="1276732"/>
                    <a:pt x="4061475" y="1340578"/>
                  </a:cubicBezTo>
                  <a:cubicBezTo>
                    <a:pt x="4012651" y="1314287"/>
                    <a:pt x="3824867" y="1355600"/>
                    <a:pt x="3911248" y="1287999"/>
                  </a:cubicBezTo>
                  <a:cubicBezTo>
                    <a:pt x="3806089" y="1348088"/>
                    <a:pt x="3881202" y="1528354"/>
                    <a:pt x="3659617" y="1475778"/>
                  </a:cubicBezTo>
                  <a:cubicBezTo>
                    <a:pt x="3659617" y="1475778"/>
                    <a:pt x="3659617" y="1475778"/>
                    <a:pt x="3700929" y="1430711"/>
                  </a:cubicBezTo>
                  <a:cubicBezTo>
                    <a:pt x="3520657" y="1483288"/>
                    <a:pt x="3276541" y="1618488"/>
                    <a:pt x="3182650" y="1607221"/>
                  </a:cubicBezTo>
                  <a:cubicBezTo>
                    <a:pt x="3216449" y="1468265"/>
                    <a:pt x="2919753" y="1543377"/>
                    <a:pt x="2855904" y="1434466"/>
                  </a:cubicBezTo>
                  <a:cubicBezTo>
                    <a:pt x="2869990" y="1451367"/>
                    <a:pt x="2835483" y="1470379"/>
                    <a:pt x="2814182" y="1486750"/>
                  </a:cubicBezTo>
                  <a:lnTo>
                    <a:pt x="2799647" y="1501985"/>
                  </a:lnTo>
                  <a:lnTo>
                    <a:pt x="2814628" y="1512685"/>
                  </a:lnTo>
                  <a:cubicBezTo>
                    <a:pt x="2818795" y="1515662"/>
                    <a:pt x="2821573" y="1517646"/>
                    <a:pt x="2821573" y="1517646"/>
                  </a:cubicBezTo>
                  <a:cubicBezTo>
                    <a:pt x="2812312" y="1515662"/>
                    <a:pt x="2806756" y="1512685"/>
                    <a:pt x="2803514" y="1509709"/>
                  </a:cubicBezTo>
                  <a:lnTo>
                    <a:pt x="2799481" y="1502024"/>
                  </a:lnTo>
                  <a:lnTo>
                    <a:pt x="2784254" y="1494907"/>
                  </a:lnTo>
                  <a:cubicBezTo>
                    <a:pt x="2767882" y="1489626"/>
                    <a:pt x="2748868" y="1491738"/>
                    <a:pt x="2731967" y="1517089"/>
                  </a:cubicBezTo>
                  <a:cubicBezTo>
                    <a:pt x="2810837" y="1520844"/>
                    <a:pt x="2716945" y="1652288"/>
                    <a:pt x="2840884" y="1569665"/>
                  </a:cubicBezTo>
                  <a:cubicBezTo>
                    <a:pt x="2792060" y="1667310"/>
                    <a:pt x="2720702" y="1757443"/>
                    <a:pt x="2566718" y="1791242"/>
                  </a:cubicBezTo>
                  <a:cubicBezTo>
                    <a:pt x="2566718" y="1791242"/>
                    <a:pt x="2566718" y="1791242"/>
                    <a:pt x="2555453" y="1742421"/>
                  </a:cubicBezTo>
                  <a:cubicBezTo>
                    <a:pt x="2555453" y="1742421"/>
                    <a:pt x="2555453" y="1742421"/>
                    <a:pt x="2679390" y="1723643"/>
                  </a:cubicBezTo>
                  <a:cubicBezTo>
                    <a:pt x="2656854" y="1689842"/>
                    <a:pt x="2720702" y="1678577"/>
                    <a:pt x="2739484" y="1656044"/>
                  </a:cubicBezTo>
                  <a:cubicBezTo>
                    <a:pt x="2510382" y="1686088"/>
                    <a:pt x="2739484" y="1532111"/>
                    <a:pt x="2514141" y="1595955"/>
                  </a:cubicBezTo>
                  <a:cubicBezTo>
                    <a:pt x="2499116" y="1633510"/>
                    <a:pt x="2510382" y="1618488"/>
                    <a:pt x="2454048" y="1644776"/>
                  </a:cubicBezTo>
                  <a:cubicBezTo>
                    <a:pt x="2484096" y="1637266"/>
                    <a:pt x="2476583" y="1603466"/>
                    <a:pt x="2431515" y="1614732"/>
                  </a:cubicBezTo>
                  <a:cubicBezTo>
                    <a:pt x="2431515" y="1614732"/>
                    <a:pt x="2431515" y="1614732"/>
                    <a:pt x="2401470" y="1663555"/>
                  </a:cubicBezTo>
                  <a:cubicBezTo>
                    <a:pt x="2300065" y="1603466"/>
                    <a:pt x="2517893" y="1577177"/>
                    <a:pt x="2435269" y="1535866"/>
                  </a:cubicBezTo>
                  <a:cubicBezTo>
                    <a:pt x="2514141" y="1472022"/>
                    <a:pt x="2660611" y="1411933"/>
                    <a:pt x="2615545" y="1355600"/>
                  </a:cubicBezTo>
                  <a:cubicBezTo>
                    <a:pt x="2465316" y="1370622"/>
                    <a:pt x="2517893" y="1509576"/>
                    <a:pt x="2360158" y="1520844"/>
                  </a:cubicBezTo>
                  <a:cubicBezTo>
                    <a:pt x="2360158" y="1520844"/>
                    <a:pt x="2360158" y="1520844"/>
                    <a:pt x="2333866" y="1498310"/>
                  </a:cubicBezTo>
                  <a:cubicBezTo>
                    <a:pt x="2288797" y="1528354"/>
                    <a:pt x="2288797" y="1577177"/>
                    <a:pt x="2270020" y="1610977"/>
                  </a:cubicBezTo>
                  <a:cubicBezTo>
                    <a:pt x="2262508" y="1595955"/>
                    <a:pt x="2243729" y="1588444"/>
                    <a:pt x="2209928" y="1592199"/>
                  </a:cubicBezTo>
                  <a:cubicBezTo>
                    <a:pt x="2138570" y="1678577"/>
                    <a:pt x="2082237" y="1704865"/>
                    <a:pt x="2018386" y="1798754"/>
                  </a:cubicBezTo>
                  <a:cubicBezTo>
                    <a:pt x="2224951" y="1686088"/>
                    <a:pt x="2217439" y="1794998"/>
                    <a:pt x="2431515" y="1689842"/>
                  </a:cubicBezTo>
                  <a:cubicBezTo>
                    <a:pt x="2401470" y="1719887"/>
                    <a:pt x="2247483" y="1776221"/>
                    <a:pt x="2254997" y="1847576"/>
                  </a:cubicBezTo>
                  <a:cubicBezTo>
                    <a:pt x="2254997" y="1847576"/>
                    <a:pt x="2254997" y="1847576"/>
                    <a:pt x="2243729" y="1798754"/>
                  </a:cubicBezTo>
                  <a:cubicBezTo>
                    <a:pt x="2176125" y="1843820"/>
                    <a:pt x="2108525" y="1888887"/>
                    <a:pt x="2014632" y="1896397"/>
                  </a:cubicBezTo>
                  <a:cubicBezTo>
                    <a:pt x="2014632" y="1896397"/>
                    <a:pt x="2014632" y="1896397"/>
                    <a:pt x="2063455" y="1855087"/>
                  </a:cubicBezTo>
                  <a:cubicBezTo>
                    <a:pt x="1950785" y="1918931"/>
                    <a:pt x="1838115" y="1832554"/>
                    <a:pt x="1762998" y="1937709"/>
                  </a:cubicBezTo>
                  <a:cubicBezTo>
                    <a:pt x="1800557" y="1933953"/>
                    <a:pt x="1826849" y="1926441"/>
                    <a:pt x="1845626" y="1911419"/>
                  </a:cubicBezTo>
                  <a:cubicBezTo>
                    <a:pt x="1789292" y="1952730"/>
                    <a:pt x="1706665" y="1967753"/>
                    <a:pt x="1639065" y="1975264"/>
                  </a:cubicBezTo>
                  <a:cubicBezTo>
                    <a:pt x="1639065" y="1975264"/>
                    <a:pt x="1639065" y="1975264"/>
                    <a:pt x="1518883" y="2095441"/>
                  </a:cubicBezTo>
                  <a:cubicBezTo>
                    <a:pt x="1511371" y="2072907"/>
                    <a:pt x="1421235" y="2091685"/>
                    <a:pt x="1455036" y="2042862"/>
                  </a:cubicBezTo>
                  <a:cubicBezTo>
                    <a:pt x="1440952" y="2041454"/>
                    <a:pt x="1428218" y="2041572"/>
                    <a:pt x="1416606" y="2042907"/>
                  </a:cubicBezTo>
                  <a:lnTo>
                    <a:pt x="1387642" y="2049624"/>
                  </a:lnTo>
                  <a:lnTo>
                    <a:pt x="1387845" y="2036115"/>
                  </a:lnTo>
                  <a:cubicBezTo>
                    <a:pt x="1385322" y="2020563"/>
                    <a:pt x="1376167" y="2004368"/>
                    <a:pt x="1353633" y="1986529"/>
                  </a:cubicBezTo>
                  <a:cubicBezTo>
                    <a:pt x="1308565" y="2011880"/>
                    <a:pt x="1295185" y="2007655"/>
                    <a:pt x="1280221" y="2035645"/>
                  </a:cubicBezTo>
                  <a:lnTo>
                    <a:pt x="1279414" y="2037408"/>
                  </a:lnTo>
                  <a:lnTo>
                    <a:pt x="1250982" y="2042315"/>
                  </a:lnTo>
                  <a:lnTo>
                    <a:pt x="1246244" y="2029308"/>
                  </a:lnTo>
                  <a:cubicBezTo>
                    <a:pt x="1239554" y="1978785"/>
                    <a:pt x="1263496" y="1924564"/>
                    <a:pt x="1308565" y="1918931"/>
                  </a:cubicBezTo>
                  <a:cubicBezTo>
                    <a:pt x="1252229" y="1918931"/>
                    <a:pt x="1252229" y="1918931"/>
                    <a:pt x="1252229" y="1918931"/>
                  </a:cubicBezTo>
                  <a:cubicBezTo>
                    <a:pt x="1260679" y="1904848"/>
                    <a:pt x="1256454" y="1873864"/>
                    <a:pt x="1258567" y="1856084"/>
                  </a:cubicBezTo>
                  <a:lnTo>
                    <a:pt x="1263473" y="1843879"/>
                  </a:lnTo>
                  <a:lnTo>
                    <a:pt x="1275497" y="1849676"/>
                  </a:lnTo>
                  <a:cubicBezTo>
                    <a:pt x="1284873" y="1854197"/>
                    <a:pt x="1284873" y="1854197"/>
                    <a:pt x="1284873" y="1854197"/>
                  </a:cubicBezTo>
                  <a:cubicBezTo>
                    <a:pt x="1279317" y="1848839"/>
                    <a:pt x="1274687" y="1845267"/>
                    <a:pt x="1270983" y="1843481"/>
                  </a:cubicBezTo>
                  <a:lnTo>
                    <a:pt x="1262734" y="1843481"/>
                  </a:lnTo>
                  <a:lnTo>
                    <a:pt x="1243955" y="1835136"/>
                  </a:lnTo>
                  <a:cubicBezTo>
                    <a:pt x="1229695" y="1828798"/>
                    <a:pt x="1229695" y="1828798"/>
                    <a:pt x="1229695" y="1828798"/>
                  </a:cubicBezTo>
                  <a:cubicBezTo>
                    <a:pt x="1203405" y="1885131"/>
                    <a:pt x="1192138" y="1930197"/>
                    <a:pt x="1233451" y="2005308"/>
                  </a:cubicBezTo>
                  <a:cubicBezTo>
                    <a:pt x="1188383" y="1982774"/>
                    <a:pt x="1154582" y="2072907"/>
                    <a:pt x="1117025" y="1971507"/>
                  </a:cubicBezTo>
                  <a:cubicBezTo>
                    <a:pt x="1105758" y="1926441"/>
                    <a:pt x="1143315" y="1956485"/>
                    <a:pt x="1158337" y="1952730"/>
                  </a:cubicBezTo>
                  <a:cubicBezTo>
                    <a:pt x="1109514" y="1840065"/>
                    <a:pt x="1117025" y="1776221"/>
                    <a:pt x="1124536" y="1716132"/>
                  </a:cubicBezTo>
                  <a:lnTo>
                    <a:pt x="1125825" y="1709041"/>
                  </a:lnTo>
                  <a:lnTo>
                    <a:pt x="1126744" y="1707469"/>
                  </a:lnTo>
                  <a:cubicBezTo>
                    <a:pt x="1134342" y="1694481"/>
                    <a:pt x="1141217" y="1682728"/>
                    <a:pt x="1147422" y="1672122"/>
                  </a:cubicBezTo>
                  <a:lnTo>
                    <a:pt x="1155345" y="1658587"/>
                  </a:lnTo>
                  <a:lnTo>
                    <a:pt x="1155593" y="1659414"/>
                  </a:lnTo>
                  <a:lnTo>
                    <a:pt x="1148127" y="1672357"/>
                  </a:lnTo>
                  <a:cubicBezTo>
                    <a:pt x="1138180" y="1689697"/>
                    <a:pt x="1134637" y="1696144"/>
                    <a:pt x="1148935" y="1672142"/>
                  </a:cubicBezTo>
                  <a:lnTo>
                    <a:pt x="1155890" y="1660405"/>
                  </a:lnTo>
                  <a:lnTo>
                    <a:pt x="1161096" y="1677755"/>
                  </a:lnTo>
                  <a:cubicBezTo>
                    <a:pt x="1165849" y="1693599"/>
                    <a:pt x="1165849" y="1693599"/>
                    <a:pt x="1165849" y="1693599"/>
                  </a:cubicBezTo>
                  <a:cubicBezTo>
                    <a:pt x="1173360" y="1716132"/>
                    <a:pt x="1184627" y="1738665"/>
                    <a:pt x="1199650" y="1757443"/>
                  </a:cubicBezTo>
                  <a:cubicBezTo>
                    <a:pt x="1204345" y="1748993"/>
                    <a:pt x="1207161" y="1741013"/>
                    <a:pt x="1208452" y="1733384"/>
                  </a:cubicBezTo>
                  <a:lnTo>
                    <a:pt x="1208164" y="1715402"/>
                  </a:lnTo>
                  <a:lnTo>
                    <a:pt x="1227368" y="1712535"/>
                  </a:lnTo>
                  <a:cubicBezTo>
                    <a:pt x="1273313" y="1702690"/>
                    <a:pt x="1256513" y="1682270"/>
                    <a:pt x="1259791" y="1658934"/>
                  </a:cubicBezTo>
                  <a:cubicBezTo>
                    <a:pt x="1259791" y="1658934"/>
                    <a:pt x="1259791" y="1658934"/>
                    <a:pt x="1228180" y="1671793"/>
                  </a:cubicBezTo>
                  <a:lnTo>
                    <a:pt x="1195275" y="1685178"/>
                  </a:lnTo>
                  <a:lnTo>
                    <a:pt x="1188383" y="1671066"/>
                  </a:lnTo>
                  <a:cubicBezTo>
                    <a:pt x="1177116" y="1652288"/>
                    <a:pt x="1177116" y="1652288"/>
                    <a:pt x="1177116" y="1652288"/>
                  </a:cubicBezTo>
                  <a:cubicBezTo>
                    <a:pt x="1169604" y="1641021"/>
                    <a:pt x="1169604" y="1641021"/>
                    <a:pt x="1169604" y="1641021"/>
                  </a:cubicBezTo>
                  <a:cubicBezTo>
                    <a:pt x="1169604" y="1637266"/>
                    <a:pt x="1169604" y="1637266"/>
                    <a:pt x="1169604" y="1637266"/>
                  </a:cubicBezTo>
                  <a:lnTo>
                    <a:pt x="1155890" y="1660405"/>
                  </a:lnTo>
                  <a:lnTo>
                    <a:pt x="1155593" y="1659414"/>
                  </a:lnTo>
                  <a:lnTo>
                    <a:pt x="1173169" y="1628948"/>
                  </a:lnTo>
                  <a:cubicBezTo>
                    <a:pt x="1195505" y="1590329"/>
                    <a:pt x="1214449" y="1557669"/>
                    <a:pt x="1177048" y="1621512"/>
                  </a:cubicBezTo>
                  <a:lnTo>
                    <a:pt x="1155345" y="1658587"/>
                  </a:lnTo>
                  <a:lnTo>
                    <a:pt x="1154582" y="1656044"/>
                  </a:lnTo>
                  <a:cubicBezTo>
                    <a:pt x="1154582" y="1656044"/>
                    <a:pt x="1154582" y="1656044"/>
                    <a:pt x="1150826" y="1648533"/>
                  </a:cubicBezTo>
                  <a:cubicBezTo>
                    <a:pt x="1150826" y="1648533"/>
                    <a:pt x="1150826" y="1648533"/>
                    <a:pt x="1150826" y="1644776"/>
                  </a:cubicBezTo>
                  <a:cubicBezTo>
                    <a:pt x="1255046" y="1465919"/>
                    <a:pt x="1227759" y="1512042"/>
                    <a:pt x="1156503" y="1633619"/>
                  </a:cubicBezTo>
                  <a:lnTo>
                    <a:pt x="1131902" y="1675617"/>
                  </a:lnTo>
                  <a:lnTo>
                    <a:pt x="1132047" y="1674820"/>
                  </a:lnTo>
                  <a:cubicBezTo>
                    <a:pt x="1135803" y="1652288"/>
                    <a:pt x="1135803" y="1652288"/>
                    <a:pt x="1135803" y="1652288"/>
                  </a:cubicBezTo>
                  <a:cubicBezTo>
                    <a:pt x="1135803" y="1648533"/>
                    <a:pt x="1135803" y="1648533"/>
                    <a:pt x="1135803" y="1648533"/>
                  </a:cubicBezTo>
                  <a:cubicBezTo>
                    <a:pt x="1013274" y="1856143"/>
                    <a:pt x="1356505" y="1264899"/>
                    <a:pt x="977480" y="1915310"/>
                  </a:cubicBezTo>
                  <a:lnTo>
                    <a:pt x="952667" y="1957894"/>
                  </a:lnTo>
                  <a:lnTo>
                    <a:pt x="963219" y="1964065"/>
                  </a:lnTo>
                  <a:lnTo>
                    <a:pt x="981307" y="1933080"/>
                  </a:lnTo>
                  <a:cubicBezTo>
                    <a:pt x="1026793" y="1855214"/>
                    <a:pt x="1075877" y="1771293"/>
                    <a:pt x="1117617" y="1700005"/>
                  </a:cubicBezTo>
                  <a:lnTo>
                    <a:pt x="1131902" y="1675617"/>
                  </a:lnTo>
                  <a:lnTo>
                    <a:pt x="1131109" y="1679985"/>
                  </a:lnTo>
                  <a:cubicBezTo>
                    <a:pt x="1130639" y="1682567"/>
                    <a:pt x="1129935" y="1686439"/>
                    <a:pt x="1128879" y="1692248"/>
                  </a:cubicBezTo>
                  <a:lnTo>
                    <a:pt x="1125825" y="1709041"/>
                  </a:lnTo>
                  <a:lnTo>
                    <a:pt x="1101732" y="1750237"/>
                  </a:lnTo>
                  <a:cubicBezTo>
                    <a:pt x="1078995" y="1789120"/>
                    <a:pt x="1051413" y="1836297"/>
                    <a:pt x="1018157" y="1893185"/>
                  </a:cubicBezTo>
                  <a:lnTo>
                    <a:pt x="973283" y="1969951"/>
                  </a:lnTo>
                  <a:lnTo>
                    <a:pt x="989106" y="1979206"/>
                  </a:lnTo>
                  <a:cubicBezTo>
                    <a:pt x="1011769" y="2001668"/>
                    <a:pt x="1041986" y="2117721"/>
                    <a:pt x="992883" y="2102747"/>
                  </a:cubicBezTo>
                  <a:cubicBezTo>
                    <a:pt x="992883" y="2081221"/>
                    <a:pt x="984385" y="2067650"/>
                    <a:pt x="972581" y="2057940"/>
                  </a:cubicBezTo>
                  <a:lnTo>
                    <a:pt x="934010" y="2037139"/>
                  </a:lnTo>
                  <a:lnTo>
                    <a:pt x="900546" y="2094389"/>
                  </a:lnTo>
                  <a:lnTo>
                    <a:pt x="861064" y="2161937"/>
                  </a:lnTo>
                  <a:lnTo>
                    <a:pt x="854127" y="2163037"/>
                  </a:lnTo>
                  <a:cubicBezTo>
                    <a:pt x="854127" y="2163037"/>
                    <a:pt x="854127" y="2163037"/>
                    <a:pt x="852718" y="2163037"/>
                  </a:cubicBezTo>
                  <a:lnTo>
                    <a:pt x="847324" y="2163037"/>
                  </a:lnTo>
                  <a:lnTo>
                    <a:pt x="866584" y="2129814"/>
                  </a:lnTo>
                  <a:cubicBezTo>
                    <a:pt x="880258" y="2106284"/>
                    <a:pt x="897567" y="2076566"/>
                    <a:pt x="917144" y="2042998"/>
                  </a:cubicBezTo>
                  <a:lnTo>
                    <a:pt x="923833" y="2031538"/>
                  </a:lnTo>
                  <a:lnTo>
                    <a:pt x="914684" y="2026484"/>
                  </a:lnTo>
                  <a:lnTo>
                    <a:pt x="913519" y="2025087"/>
                  </a:lnTo>
                  <a:lnTo>
                    <a:pt x="888365" y="2068265"/>
                  </a:lnTo>
                  <a:cubicBezTo>
                    <a:pt x="871665" y="2096933"/>
                    <a:pt x="854009" y="2127245"/>
                    <a:pt x="835348" y="2159284"/>
                  </a:cubicBezTo>
                  <a:cubicBezTo>
                    <a:pt x="842860" y="2163037"/>
                    <a:pt x="842860" y="2163037"/>
                    <a:pt x="842860" y="2163037"/>
                  </a:cubicBezTo>
                  <a:lnTo>
                    <a:pt x="847324" y="2163037"/>
                  </a:lnTo>
                  <a:lnTo>
                    <a:pt x="844488" y="2167933"/>
                  </a:lnTo>
                  <a:lnTo>
                    <a:pt x="840850" y="2174306"/>
                  </a:lnTo>
                  <a:lnTo>
                    <a:pt x="839104" y="2174306"/>
                  </a:lnTo>
                  <a:lnTo>
                    <a:pt x="839104" y="2177363"/>
                  </a:lnTo>
                  <a:lnTo>
                    <a:pt x="834518" y="2185397"/>
                  </a:lnTo>
                  <a:cubicBezTo>
                    <a:pt x="833485" y="2187317"/>
                    <a:pt x="834879" y="2185103"/>
                    <a:pt x="839104" y="2178059"/>
                  </a:cubicBezTo>
                  <a:lnTo>
                    <a:pt x="839104" y="2177363"/>
                  </a:lnTo>
                  <a:lnTo>
                    <a:pt x="840850" y="2174306"/>
                  </a:lnTo>
                  <a:lnTo>
                    <a:pt x="842860" y="2174306"/>
                  </a:lnTo>
                  <a:cubicBezTo>
                    <a:pt x="842860" y="2174306"/>
                    <a:pt x="842860" y="2174306"/>
                    <a:pt x="844737" y="2173836"/>
                  </a:cubicBezTo>
                  <a:lnTo>
                    <a:pt x="855713" y="2171092"/>
                  </a:lnTo>
                  <a:lnTo>
                    <a:pt x="842860" y="2193082"/>
                  </a:lnTo>
                  <a:cubicBezTo>
                    <a:pt x="846615" y="2193082"/>
                    <a:pt x="846615" y="2193082"/>
                    <a:pt x="846615" y="2193082"/>
                  </a:cubicBezTo>
                  <a:cubicBezTo>
                    <a:pt x="850371" y="2189328"/>
                    <a:pt x="850371" y="2189328"/>
                    <a:pt x="850371" y="2189328"/>
                  </a:cubicBezTo>
                  <a:cubicBezTo>
                    <a:pt x="861638" y="2181816"/>
                    <a:pt x="876661" y="2178059"/>
                    <a:pt x="887928" y="2174306"/>
                  </a:cubicBezTo>
                  <a:cubicBezTo>
                    <a:pt x="850371" y="2211858"/>
                    <a:pt x="846615" y="2230636"/>
                    <a:pt x="906706" y="2238149"/>
                  </a:cubicBezTo>
                  <a:cubicBezTo>
                    <a:pt x="921729" y="2200593"/>
                    <a:pt x="921729" y="2200593"/>
                    <a:pt x="921729" y="2200593"/>
                  </a:cubicBezTo>
                  <a:cubicBezTo>
                    <a:pt x="951775" y="2193082"/>
                    <a:pt x="1011866" y="2174306"/>
                    <a:pt x="1019377" y="2189328"/>
                  </a:cubicBezTo>
                  <a:cubicBezTo>
                    <a:pt x="1015621" y="2178059"/>
                    <a:pt x="1000598" y="2170551"/>
                    <a:pt x="966797" y="2170551"/>
                  </a:cubicBezTo>
                  <a:cubicBezTo>
                    <a:pt x="1020316" y="2119850"/>
                    <a:pt x="1116086" y="2073377"/>
                    <a:pt x="1224003" y="2046971"/>
                  </a:cubicBezTo>
                  <a:lnTo>
                    <a:pt x="1250982" y="2042315"/>
                  </a:lnTo>
                  <a:lnTo>
                    <a:pt x="1263496" y="2076661"/>
                  </a:lnTo>
                  <a:cubicBezTo>
                    <a:pt x="1266783" y="2067273"/>
                    <a:pt x="1269717" y="2059353"/>
                    <a:pt x="1272453" y="2052611"/>
                  </a:cubicBezTo>
                  <a:lnTo>
                    <a:pt x="1279414" y="2037408"/>
                  </a:lnTo>
                  <a:lnTo>
                    <a:pt x="1334854" y="2027840"/>
                  </a:lnTo>
                  <a:cubicBezTo>
                    <a:pt x="1338610" y="2063519"/>
                    <a:pt x="1289786" y="2086991"/>
                    <a:pt x="1255046" y="2104360"/>
                  </a:cubicBezTo>
                  <a:lnTo>
                    <a:pt x="1240727" y="2112026"/>
                  </a:lnTo>
                  <a:lnTo>
                    <a:pt x="1230972" y="2093658"/>
                  </a:lnTo>
                  <a:cubicBezTo>
                    <a:pt x="1226585" y="2085230"/>
                    <a:pt x="1221245" y="2074785"/>
                    <a:pt x="1214672" y="2061640"/>
                  </a:cubicBezTo>
                  <a:cubicBezTo>
                    <a:pt x="1214672" y="2061640"/>
                    <a:pt x="1214672" y="2061640"/>
                    <a:pt x="1199650" y="2163037"/>
                  </a:cubicBezTo>
                  <a:cubicBezTo>
                    <a:pt x="1165849" y="2072907"/>
                    <a:pt x="1124536" y="2110462"/>
                    <a:pt x="1102002" y="2110462"/>
                  </a:cubicBezTo>
                  <a:lnTo>
                    <a:pt x="1102847" y="2128392"/>
                  </a:lnTo>
                  <a:lnTo>
                    <a:pt x="1116881" y="2124328"/>
                  </a:lnTo>
                  <a:cubicBezTo>
                    <a:pt x="1126673" y="2121492"/>
                    <a:pt x="1137864" y="2118250"/>
                    <a:pt x="1150653" y="2114546"/>
                  </a:cubicBezTo>
                  <a:cubicBezTo>
                    <a:pt x="1162022" y="2120103"/>
                    <a:pt x="1149943" y="2158996"/>
                    <a:pt x="1120811" y="2179659"/>
                  </a:cubicBezTo>
                  <a:lnTo>
                    <a:pt x="1110611" y="2183398"/>
                  </a:lnTo>
                  <a:lnTo>
                    <a:pt x="1116027" y="2200302"/>
                  </a:lnTo>
                  <a:cubicBezTo>
                    <a:pt x="1146131" y="2257163"/>
                    <a:pt x="1213734" y="2235333"/>
                    <a:pt x="1222184" y="2317016"/>
                  </a:cubicBezTo>
                  <a:cubicBezTo>
                    <a:pt x="1271008" y="2358327"/>
                    <a:pt x="1207161" y="2219373"/>
                    <a:pt x="1259741" y="2286971"/>
                  </a:cubicBezTo>
                  <a:cubicBezTo>
                    <a:pt x="1278519" y="2384614"/>
                    <a:pt x="1301053" y="2298239"/>
                    <a:pt x="1349877" y="2403390"/>
                  </a:cubicBezTo>
                  <a:cubicBezTo>
                    <a:pt x="1349877" y="2403390"/>
                    <a:pt x="1349877" y="2403390"/>
                    <a:pt x="1319832" y="2388373"/>
                  </a:cubicBezTo>
                  <a:cubicBezTo>
                    <a:pt x="1301053" y="2429680"/>
                    <a:pt x="1346121" y="2452214"/>
                    <a:pt x="1361144" y="2489770"/>
                  </a:cubicBezTo>
                  <a:cubicBezTo>
                    <a:pt x="1387434" y="2527326"/>
                    <a:pt x="1518883" y="2399636"/>
                    <a:pt x="1567705" y="2568634"/>
                  </a:cubicBezTo>
                  <a:cubicBezTo>
                    <a:pt x="1552684" y="2564880"/>
                    <a:pt x="1541417" y="2564880"/>
                    <a:pt x="1537661" y="2564880"/>
                  </a:cubicBezTo>
                  <a:cubicBezTo>
                    <a:pt x="1537661" y="2564880"/>
                    <a:pt x="1537661" y="2564880"/>
                    <a:pt x="1079468" y="2504791"/>
                  </a:cubicBezTo>
                  <a:cubicBezTo>
                    <a:pt x="1113269" y="2637175"/>
                    <a:pt x="1147070" y="2784346"/>
                    <a:pt x="1171364" y="2938381"/>
                  </a:cubicBezTo>
                  <a:lnTo>
                    <a:pt x="1192123" y="3094300"/>
                  </a:lnTo>
                  <a:lnTo>
                    <a:pt x="1204484" y="3094912"/>
                  </a:lnTo>
                  <a:cubicBezTo>
                    <a:pt x="1230494" y="3106944"/>
                    <a:pt x="1223107" y="3185852"/>
                    <a:pt x="1209974" y="3192462"/>
                  </a:cubicBezTo>
                  <a:lnTo>
                    <a:pt x="1203568" y="3186014"/>
                  </a:lnTo>
                  <a:lnTo>
                    <a:pt x="1210917" y="3252149"/>
                  </a:lnTo>
                  <a:cubicBezTo>
                    <a:pt x="1210917" y="3252149"/>
                    <a:pt x="1210917" y="3252149"/>
                    <a:pt x="1225940" y="3278435"/>
                  </a:cubicBezTo>
                  <a:cubicBezTo>
                    <a:pt x="1225940" y="3278435"/>
                    <a:pt x="1225940" y="3278435"/>
                    <a:pt x="1210917" y="3267165"/>
                  </a:cubicBezTo>
                  <a:cubicBezTo>
                    <a:pt x="1210917" y="3267165"/>
                    <a:pt x="1210917" y="3267165"/>
                    <a:pt x="1214672" y="3334769"/>
                  </a:cubicBezTo>
                  <a:cubicBezTo>
                    <a:pt x="1218428" y="3342277"/>
                    <a:pt x="1225940" y="3349787"/>
                    <a:pt x="1229695" y="3361055"/>
                  </a:cubicBezTo>
                  <a:cubicBezTo>
                    <a:pt x="1225940" y="3357295"/>
                    <a:pt x="1222184" y="3353549"/>
                    <a:pt x="1214672" y="3353549"/>
                  </a:cubicBezTo>
                  <a:cubicBezTo>
                    <a:pt x="1214672" y="3353549"/>
                    <a:pt x="1214672" y="3353549"/>
                    <a:pt x="1218428" y="3376073"/>
                  </a:cubicBezTo>
                  <a:cubicBezTo>
                    <a:pt x="1264435" y="3412220"/>
                    <a:pt x="1319069" y="3508747"/>
                    <a:pt x="1357168" y="3552441"/>
                  </a:cubicBezTo>
                  <a:lnTo>
                    <a:pt x="1370682" y="3565882"/>
                  </a:lnTo>
                  <a:lnTo>
                    <a:pt x="1349962" y="3541709"/>
                  </a:lnTo>
                  <a:cubicBezTo>
                    <a:pt x="1368724" y="3552966"/>
                    <a:pt x="1376228" y="3564223"/>
                    <a:pt x="1391237" y="3571727"/>
                  </a:cubicBezTo>
                  <a:cubicBezTo>
                    <a:pt x="1389361" y="3577356"/>
                    <a:pt x="1386547" y="3579232"/>
                    <a:pt x="1383264" y="3578294"/>
                  </a:cubicBezTo>
                  <a:lnTo>
                    <a:pt x="1372756" y="3568243"/>
                  </a:lnTo>
                  <a:lnTo>
                    <a:pt x="1412315" y="3641774"/>
                  </a:lnTo>
                  <a:cubicBezTo>
                    <a:pt x="1423113" y="3667124"/>
                    <a:pt x="1430624" y="3691535"/>
                    <a:pt x="1432502" y="3710313"/>
                  </a:cubicBezTo>
                  <a:cubicBezTo>
                    <a:pt x="1424991" y="3676513"/>
                    <a:pt x="1406213" y="3631446"/>
                    <a:pt x="1387434" y="3650224"/>
                  </a:cubicBezTo>
                  <a:cubicBezTo>
                    <a:pt x="1379922" y="3729090"/>
                    <a:pt x="1319832" y="3781668"/>
                    <a:pt x="1413724" y="3886823"/>
                  </a:cubicBezTo>
                  <a:cubicBezTo>
                    <a:pt x="1413724" y="3886823"/>
                    <a:pt x="1413724" y="3886823"/>
                    <a:pt x="1391190" y="3815468"/>
                  </a:cubicBezTo>
                  <a:cubicBezTo>
                    <a:pt x="1391190" y="3815468"/>
                    <a:pt x="1391190" y="3815468"/>
                    <a:pt x="1526394" y="3954423"/>
                  </a:cubicBezTo>
                  <a:cubicBezTo>
                    <a:pt x="1503860" y="4022022"/>
                    <a:pt x="1458792" y="3886823"/>
                    <a:pt x="1421235" y="3871801"/>
                  </a:cubicBezTo>
                  <a:cubicBezTo>
                    <a:pt x="1496349" y="3988222"/>
                    <a:pt x="1406213" y="4123422"/>
                    <a:pt x="1500104" y="4160977"/>
                  </a:cubicBezTo>
                  <a:cubicBezTo>
                    <a:pt x="1455036" y="4179755"/>
                    <a:pt x="1383679" y="4217310"/>
                    <a:pt x="1409968" y="4296177"/>
                  </a:cubicBezTo>
                  <a:cubicBezTo>
                    <a:pt x="1447525" y="4224821"/>
                    <a:pt x="1455036" y="4337488"/>
                    <a:pt x="1500104" y="4273643"/>
                  </a:cubicBezTo>
                  <a:cubicBezTo>
                    <a:pt x="1533906" y="4296177"/>
                    <a:pt x="1507616" y="4371287"/>
                    <a:pt x="1541417" y="4367532"/>
                  </a:cubicBezTo>
                  <a:cubicBezTo>
                    <a:pt x="1541417" y="4367532"/>
                    <a:pt x="1541417" y="4367532"/>
                    <a:pt x="1522639" y="4363776"/>
                  </a:cubicBezTo>
                  <a:cubicBezTo>
                    <a:pt x="1485082" y="4525264"/>
                    <a:pt x="1612774" y="4540286"/>
                    <a:pt x="1665351" y="4592864"/>
                  </a:cubicBezTo>
                  <a:cubicBezTo>
                    <a:pt x="1729198" y="4758108"/>
                    <a:pt x="1717933" y="4840729"/>
                    <a:pt x="1762998" y="4979684"/>
                  </a:cubicBezTo>
                  <a:cubicBezTo>
                    <a:pt x="1732955" y="4990951"/>
                    <a:pt x="1661601" y="5051039"/>
                    <a:pt x="1676621" y="5107373"/>
                  </a:cubicBezTo>
                  <a:cubicBezTo>
                    <a:pt x="1725443" y="5122395"/>
                    <a:pt x="1778024" y="5242572"/>
                    <a:pt x="1834357" y="5238816"/>
                  </a:cubicBezTo>
                  <a:cubicBezTo>
                    <a:pt x="1830603" y="5133661"/>
                    <a:pt x="1770511" y="5171217"/>
                    <a:pt x="1740465" y="5114884"/>
                  </a:cubicBezTo>
                  <a:cubicBezTo>
                    <a:pt x="1785536" y="5051039"/>
                    <a:pt x="1793048" y="5096106"/>
                    <a:pt x="1811825" y="5020995"/>
                  </a:cubicBezTo>
                  <a:cubicBezTo>
                    <a:pt x="1804314" y="5081084"/>
                    <a:pt x="1905714" y="5257594"/>
                    <a:pt x="1868158" y="5332705"/>
                  </a:cubicBezTo>
                  <a:cubicBezTo>
                    <a:pt x="1868158" y="5332705"/>
                    <a:pt x="1868158" y="5332705"/>
                    <a:pt x="1853135" y="5313927"/>
                  </a:cubicBezTo>
                  <a:cubicBezTo>
                    <a:pt x="1849380" y="5415327"/>
                    <a:pt x="1721687" y="5467904"/>
                    <a:pt x="1841871" y="5606859"/>
                  </a:cubicBezTo>
                  <a:cubicBezTo>
                    <a:pt x="1841871" y="5606859"/>
                    <a:pt x="1841871" y="5606859"/>
                    <a:pt x="1894450" y="5674459"/>
                  </a:cubicBezTo>
                  <a:cubicBezTo>
                    <a:pt x="1886940" y="5670703"/>
                    <a:pt x="1883183" y="5674459"/>
                    <a:pt x="1875671" y="5670703"/>
                  </a:cubicBezTo>
                  <a:cubicBezTo>
                    <a:pt x="1901958" y="5798391"/>
                    <a:pt x="1834357" y="5779614"/>
                    <a:pt x="1916983" y="5903546"/>
                  </a:cubicBezTo>
                  <a:cubicBezTo>
                    <a:pt x="1913226" y="5892280"/>
                    <a:pt x="1905714" y="5903546"/>
                    <a:pt x="1901958" y="5892280"/>
                  </a:cubicBezTo>
                  <a:cubicBezTo>
                    <a:pt x="1890693" y="5978657"/>
                    <a:pt x="1973318" y="6042501"/>
                    <a:pt x="1999609" y="6095079"/>
                  </a:cubicBezTo>
                  <a:cubicBezTo>
                    <a:pt x="1965807" y="6143901"/>
                    <a:pt x="1954538" y="6098834"/>
                    <a:pt x="1916983" y="6087568"/>
                  </a:cubicBezTo>
                  <a:cubicBezTo>
                    <a:pt x="1920741" y="6121367"/>
                    <a:pt x="1931067" y="6155167"/>
                    <a:pt x="1945621" y="6188028"/>
                  </a:cubicBezTo>
                  <a:lnTo>
                    <a:pt x="1954653" y="6203892"/>
                  </a:lnTo>
                  <a:lnTo>
                    <a:pt x="1954538" y="6203989"/>
                  </a:lnTo>
                  <a:cubicBezTo>
                    <a:pt x="1916983" y="6237789"/>
                    <a:pt x="1916983" y="6237789"/>
                    <a:pt x="1916983" y="6237789"/>
                  </a:cubicBezTo>
                  <a:cubicBezTo>
                    <a:pt x="1905714" y="6245300"/>
                    <a:pt x="1905714" y="6245300"/>
                    <a:pt x="1905714" y="6245300"/>
                  </a:cubicBezTo>
                  <a:cubicBezTo>
                    <a:pt x="1800557" y="6185212"/>
                    <a:pt x="2048432" y="6327922"/>
                    <a:pt x="2022140" y="6312900"/>
                  </a:cubicBezTo>
                  <a:cubicBezTo>
                    <a:pt x="2018386" y="6309144"/>
                    <a:pt x="2018386" y="6309144"/>
                    <a:pt x="2018386" y="6309144"/>
                  </a:cubicBezTo>
                  <a:cubicBezTo>
                    <a:pt x="2014632" y="6305389"/>
                    <a:pt x="2014632" y="6305389"/>
                    <a:pt x="2014632" y="6305389"/>
                  </a:cubicBezTo>
                  <a:cubicBezTo>
                    <a:pt x="1999609" y="6282856"/>
                    <a:pt x="1999609" y="6282856"/>
                    <a:pt x="1999609" y="6282856"/>
                  </a:cubicBezTo>
                  <a:lnTo>
                    <a:pt x="1954653" y="6203892"/>
                  </a:lnTo>
                  <a:lnTo>
                    <a:pt x="1989282" y="6173945"/>
                  </a:lnTo>
                  <a:lnTo>
                    <a:pt x="2013391" y="6149058"/>
                  </a:lnTo>
                  <a:lnTo>
                    <a:pt x="2015445" y="6154535"/>
                  </a:lnTo>
                  <a:cubicBezTo>
                    <a:pt x="2021472" y="6170608"/>
                    <a:pt x="2021472" y="6170608"/>
                    <a:pt x="2021472" y="6170608"/>
                  </a:cubicBezTo>
                  <a:cubicBezTo>
                    <a:pt x="2021472" y="6166798"/>
                    <a:pt x="2019687" y="6161083"/>
                    <a:pt x="2017008" y="6154416"/>
                  </a:cubicBezTo>
                  <a:lnTo>
                    <a:pt x="2014221" y="6148201"/>
                  </a:lnTo>
                  <a:lnTo>
                    <a:pt x="2018386" y="6143901"/>
                  </a:lnTo>
                  <a:cubicBezTo>
                    <a:pt x="2018386" y="6143901"/>
                    <a:pt x="2018386" y="6143901"/>
                    <a:pt x="2112281" y="6147656"/>
                  </a:cubicBezTo>
                  <a:cubicBezTo>
                    <a:pt x="2089746" y="6162678"/>
                    <a:pt x="2065334" y="6186150"/>
                    <a:pt x="2049372" y="6208684"/>
                  </a:cubicBezTo>
                  <a:lnTo>
                    <a:pt x="2043895" y="6219403"/>
                  </a:lnTo>
                  <a:lnTo>
                    <a:pt x="2038993" y="6208648"/>
                  </a:lnTo>
                  <a:cubicBezTo>
                    <a:pt x="2021660" y="6170607"/>
                    <a:pt x="2021660" y="6170607"/>
                    <a:pt x="2021660" y="6170607"/>
                  </a:cubicBezTo>
                  <a:cubicBezTo>
                    <a:pt x="2025395" y="6196907"/>
                    <a:pt x="2014188" y="6208178"/>
                    <a:pt x="1999248" y="6219450"/>
                  </a:cubicBezTo>
                  <a:cubicBezTo>
                    <a:pt x="2006719" y="6221329"/>
                    <a:pt x="2017925" y="6237296"/>
                    <a:pt x="2029598" y="6249976"/>
                  </a:cubicBezTo>
                  <a:lnTo>
                    <a:pt x="2035558" y="6254890"/>
                  </a:lnTo>
                  <a:lnTo>
                    <a:pt x="2037166" y="6264078"/>
                  </a:lnTo>
                  <a:lnTo>
                    <a:pt x="2042508" y="6260618"/>
                  </a:lnTo>
                  <a:lnTo>
                    <a:pt x="2047048" y="6264359"/>
                  </a:lnTo>
                  <a:cubicBezTo>
                    <a:pt x="2052710" y="6266883"/>
                    <a:pt x="2058079" y="6266414"/>
                    <a:pt x="2062747" y="6260778"/>
                  </a:cubicBezTo>
                  <a:lnTo>
                    <a:pt x="2058079" y="6250533"/>
                  </a:lnTo>
                  <a:lnTo>
                    <a:pt x="2061989" y="6248000"/>
                  </a:lnTo>
                  <a:cubicBezTo>
                    <a:pt x="2080122" y="6232860"/>
                    <a:pt x="2085050" y="6220889"/>
                    <a:pt x="2138570" y="6215256"/>
                  </a:cubicBezTo>
                  <a:cubicBezTo>
                    <a:pt x="2134812" y="6245300"/>
                    <a:pt x="2112281" y="6279100"/>
                    <a:pt x="2089743" y="6324166"/>
                  </a:cubicBezTo>
                  <a:cubicBezTo>
                    <a:pt x="2243729" y="6335433"/>
                    <a:pt x="2097257" y="6215256"/>
                    <a:pt x="2217439" y="6275344"/>
                  </a:cubicBezTo>
                  <a:cubicBezTo>
                    <a:pt x="2262508" y="6264078"/>
                    <a:pt x="2277529" y="6215256"/>
                    <a:pt x="2273775" y="6181456"/>
                  </a:cubicBezTo>
                  <a:cubicBezTo>
                    <a:pt x="2273775" y="6181456"/>
                    <a:pt x="2273775" y="6181456"/>
                    <a:pt x="2367664" y="6203989"/>
                  </a:cubicBezTo>
                  <a:cubicBezTo>
                    <a:pt x="2363913" y="6158923"/>
                    <a:pt x="2465316" y="6128879"/>
                    <a:pt x="2529163" y="6106345"/>
                  </a:cubicBezTo>
                  <a:cubicBezTo>
                    <a:pt x="2529163" y="6083812"/>
                    <a:pt x="2461559" y="6072545"/>
                    <a:pt x="2442781" y="6098834"/>
                  </a:cubicBezTo>
                  <a:cubicBezTo>
                    <a:pt x="2439024" y="6061279"/>
                    <a:pt x="2502873" y="6027479"/>
                    <a:pt x="2547940" y="6016212"/>
                  </a:cubicBezTo>
                  <a:cubicBezTo>
                    <a:pt x="2589253" y="6102590"/>
                    <a:pt x="2837129" y="5926080"/>
                    <a:pt x="2814594" y="6046257"/>
                  </a:cubicBezTo>
                  <a:cubicBezTo>
                    <a:pt x="3006132" y="5963635"/>
                    <a:pt x="3287809" y="5881013"/>
                    <a:pt x="3411742" y="5809658"/>
                  </a:cubicBezTo>
                  <a:cubicBezTo>
                    <a:pt x="3460566" y="5820924"/>
                    <a:pt x="3550702" y="5798391"/>
                    <a:pt x="3509389" y="5858480"/>
                  </a:cubicBezTo>
                  <a:cubicBezTo>
                    <a:pt x="3670884" y="5813413"/>
                    <a:pt x="3730975" y="5696992"/>
                    <a:pt x="3896225" y="5681970"/>
                  </a:cubicBezTo>
                  <a:cubicBezTo>
                    <a:pt x="3915004" y="5689481"/>
                    <a:pt x="3824867" y="5700747"/>
                    <a:pt x="3839890" y="5730792"/>
                  </a:cubicBezTo>
                  <a:cubicBezTo>
                    <a:pt x="3933782" y="5666947"/>
                    <a:pt x="4038941" y="5719525"/>
                    <a:pt x="4196680" y="5651925"/>
                  </a:cubicBezTo>
                  <a:cubicBezTo>
                    <a:pt x="4170390" y="5659436"/>
                    <a:pt x="4166635" y="5681970"/>
                    <a:pt x="4166635" y="5693236"/>
                  </a:cubicBezTo>
                  <a:cubicBezTo>
                    <a:pt x="4159123" y="5678214"/>
                    <a:pt x="4222970" y="5644414"/>
                    <a:pt x="4264282" y="5618126"/>
                  </a:cubicBezTo>
                  <a:cubicBezTo>
                    <a:pt x="4286817" y="5618126"/>
                    <a:pt x="4234237" y="5636903"/>
                    <a:pt x="4249260" y="5644414"/>
                  </a:cubicBezTo>
                  <a:cubicBezTo>
                    <a:pt x="4576004" y="5606859"/>
                    <a:pt x="4782567" y="5419082"/>
                    <a:pt x="5098045" y="5340216"/>
                  </a:cubicBezTo>
                  <a:cubicBezTo>
                    <a:pt x="5007908" y="5362749"/>
                    <a:pt x="4992886" y="5434104"/>
                    <a:pt x="4996641" y="5456637"/>
                  </a:cubicBezTo>
                  <a:cubicBezTo>
                    <a:pt x="4996641" y="5456637"/>
                    <a:pt x="4996641" y="5456637"/>
                    <a:pt x="5083022" y="5437860"/>
                  </a:cubicBezTo>
                  <a:cubicBezTo>
                    <a:pt x="5109312" y="5396549"/>
                    <a:pt x="5176914" y="5377771"/>
                    <a:pt x="5225738" y="5343971"/>
                  </a:cubicBezTo>
                  <a:cubicBezTo>
                    <a:pt x="5237005" y="5351482"/>
                    <a:pt x="5267051" y="5358993"/>
                    <a:pt x="5240761" y="5377771"/>
                  </a:cubicBezTo>
                  <a:cubicBezTo>
                    <a:pt x="5432301" y="5396549"/>
                    <a:pt x="5484880" y="5197505"/>
                    <a:pt x="5702710" y="5171217"/>
                  </a:cubicBezTo>
                  <a:cubicBezTo>
                    <a:pt x="5702710" y="5171217"/>
                    <a:pt x="5702710" y="5171217"/>
                    <a:pt x="5477369" y="5362749"/>
                  </a:cubicBezTo>
                  <a:cubicBezTo>
                    <a:pt x="5477369" y="5362749"/>
                    <a:pt x="5477369" y="5362749"/>
                    <a:pt x="5552483" y="5389038"/>
                  </a:cubicBezTo>
                  <a:cubicBezTo>
                    <a:pt x="5552483" y="5389038"/>
                    <a:pt x="5552483" y="5389038"/>
                    <a:pt x="5454835" y="5475415"/>
                  </a:cubicBezTo>
                  <a:cubicBezTo>
                    <a:pt x="5529949" y="5490437"/>
                    <a:pt x="5571261" y="5396549"/>
                    <a:pt x="5590040" y="5441615"/>
                  </a:cubicBezTo>
                  <a:cubicBezTo>
                    <a:pt x="5578773" y="5456637"/>
                    <a:pt x="5544971" y="5464149"/>
                    <a:pt x="5548727" y="5486682"/>
                  </a:cubicBezTo>
                  <a:cubicBezTo>
                    <a:pt x="5620085" y="5490437"/>
                    <a:pt x="5616329" y="5452882"/>
                    <a:pt x="5661398" y="5430349"/>
                  </a:cubicBezTo>
                  <a:cubicBezTo>
                    <a:pt x="5556238" y="5558037"/>
                    <a:pt x="5304607" y="5621881"/>
                    <a:pt x="5176914" y="5681970"/>
                  </a:cubicBezTo>
                  <a:cubicBezTo>
                    <a:pt x="5158136" y="5693236"/>
                    <a:pt x="5188181" y="5655681"/>
                    <a:pt x="5188181" y="5644414"/>
                  </a:cubicBezTo>
                  <a:cubicBezTo>
                    <a:pt x="5135602" y="5659436"/>
                    <a:pt x="5094289" y="5640659"/>
                    <a:pt x="5030442" y="5674459"/>
                  </a:cubicBezTo>
                  <a:cubicBezTo>
                    <a:pt x="4996641" y="5727036"/>
                    <a:pt x="5067999" y="5696992"/>
                    <a:pt x="5105556" y="5689481"/>
                  </a:cubicBezTo>
                  <a:cubicBezTo>
                    <a:pt x="5109312" y="5727036"/>
                    <a:pt x="5090533" y="5730792"/>
                    <a:pt x="5052976" y="5745814"/>
                  </a:cubicBezTo>
                  <a:cubicBezTo>
                    <a:pt x="5034198" y="5700747"/>
                    <a:pt x="4838902" y="5783369"/>
                    <a:pt x="4775056" y="5738303"/>
                  </a:cubicBezTo>
                  <a:cubicBezTo>
                    <a:pt x="4576004" y="5809658"/>
                    <a:pt x="4838902" y="5850969"/>
                    <a:pt x="4636095" y="5881013"/>
                  </a:cubicBezTo>
                  <a:cubicBezTo>
                    <a:pt x="4636095" y="5881013"/>
                    <a:pt x="4636095" y="5881013"/>
                    <a:pt x="4560982" y="5847213"/>
                  </a:cubicBezTo>
                  <a:cubicBezTo>
                    <a:pt x="4459578" y="5914813"/>
                    <a:pt x="4316862" y="5989924"/>
                    <a:pt x="4185413" y="6016212"/>
                  </a:cubicBezTo>
                  <a:cubicBezTo>
                    <a:pt x="4185413" y="6016212"/>
                    <a:pt x="4185413" y="6016212"/>
                    <a:pt x="4211703" y="6004946"/>
                  </a:cubicBezTo>
                  <a:cubicBezTo>
                    <a:pt x="4222970" y="5978657"/>
                    <a:pt x="4189169" y="5971146"/>
                    <a:pt x="4174146" y="5963635"/>
                  </a:cubicBezTo>
                  <a:cubicBezTo>
                    <a:pt x="4068987" y="5967390"/>
                    <a:pt x="3997629" y="6053768"/>
                    <a:pt x="3922515" y="6019968"/>
                  </a:cubicBezTo>
                  <a:cubicBezTo>
                    <a:pt x="3824867" y="6102590"/>
                    <a:pt x="3648350" y="6192723"/>
                    <a:pt x="3524412" y="6256567"/>
                  </a:cubicBezTo>
                  <a:cubicBezTo>
                    <a:pt x="3471833" y="6196478"/>
                    <a:pt x="3678395" y="6155167"/>
                    <a:pt x="3719708" y="6095079"/>
                  </a:cubicBezTo>
                  <a:cubicBezTo>
                    <a:pt x="3719708" y="6095079"/>
                    <a:pt x="3719708" y="6095079"/>
                    <a:pt x="3603282" y="6128879"/>
                  </a:cubicBezTo>
                  <a:cubicBezTo>
                    <a:pt x="3674640" y="6106345"/>
                    <a:pt x="3697174" y="6072545"/>
                    <a:pt x="3730975" y="6023723"/>
                  </a:cubicBezTo>
                  <a:cubicBezTo>
                    <a:pt x="3625816" y="6038746"/>
                    <a:pt x="3607037" y="6106345"/>
                    <a:pt x="3513145" y="6151412"/>
                  </a:cubicBezTo>
                  <a:cubicBezTo>
                    <a:pt x="3516901" y="6128879"/>
                    <a:pt x="3501878" y="6121367"/>
                    <a:pt x="3456810" y="6132634"/>
                  </a:cubicBezTo>
                  <a:cubicBezTo>
                    <a:pt x="3456810" y="6132634"/>
                    <a:pt x="3456810" y="6132634"/>
                    <a:pt x="3453054" y="6181456"/>
                  </a:cubicBezTo>
                  <a:cubicBezTo>
                    <a:pt x="3453054" y="6177700"/>
                    <a:pt x="3445543" y="6177700"/>
                    <a:pt x="3430520" y="6177700"/>
                  </a:cubicBezTo>
                  <a:cubicBezTo>
                    <a:pt x="3430520" y="6177700"/>
                    <a:pt x="3430520" y="6177700"/>
                    <a:pt x="3265273" y="6249056"/>
                  </a:cubicBezTo>
                  <a:cubicBezTo>
                    <a:pt x="3306587" y="6260322"/>
                    <a:pt x="3321605" y="6301633"/>
                    <a:pt x="3366673" y="6290367"/>
                  </a:cubicBezTo>
                  <a:cubicBezTo>
                    <a:pt x="3340384" y="6267833"/>
                    <a:pt x="3377940" y="6249056"/>
                    <a:pt x="3423009" y="6241545"/>
                  </a:cubicBezTo>
                  <a:cubicBezTo>
                    <a:pt x="3392963" y="6279100"/>
                    <a:pt x="3475588" y="6252811"/>
                    <a:pt x="3479344" y="6279100"/>
                  </a:cubicBezTo>
                  <a:cubicBezTo>
                    <a:pt x="3389208" y="6301633"/>
                    <a:pt x="3280298" y="6335433"/>
                    <a:pt x="3223962" y="6365477"/>
                  </a:cubicBezTo>
                  <a:cubicBezTo>
                    <a:pt x="3223962" y="6365477"/>
                    <a:pt x="3223962" y="6365477"/>
                    <a:pt x="3193917" y="6327922"/>
                  </a:cubicBezTo>
                  <a:cubicBezTo>
                    <a:pt x="3107532" y="6339189"/>
                    <a:pt x="3021154" y="6384255"/>
                    <a:pt x="2961065" y="6388011"/>
                  </a:cubicBezTo>
                  <a:cubicBezTo>
                    <a:pt x="2961065" y="6388011"/>
                    <a:pt x="2961065" y="6388011"/>
                    <a:pt x="2972329" y="6361722"/>
                  </a:cubicBezTo>
                  <a:cubicBezTo>
                    <a:pt x="2867174" y="6376744"/>
                    <a:pt x="2773282" y="6429321"/>
                    <a:pt x="2671879" y="6410544"/>
                  </a:cubicBezTo>
                  <a:cubicBezTo>
                    <a:pt x="2593009" y="6485654"/>
                    <a:pt x="2487849" y="6557010"/>
                    <a:pt x="2424003" y="6624609"/>
                  </a:cubicBezTo>
                  <a:cubicBezTo>
                    <a:pt x="2397712" y="6692209"/>
                    <a:pt x="2138570" y="6628365"/>
                    <a:pt x="2055942" y="6729764"/>
                  </a:cubicBezTo>
                  <a:cubicBezTo>
                    <a:pt x="2044675" y="6726009"/>
                    <a:pt x="2116035" y="6673431"/>
                    <a:pt x="2146081" y="6643387"/>
                  </a:cubicBezTo>
                  <a:cubicBezTo>
                    <a:pt x="2108525" y="6647143"/>
                    <a:pt x="2082237" y="6669676"/>
                    <a:pt x="2059702" y="6684698"/>
                  </a:cubicBezTo>
                  <a:cubicBezTo>
                    <a:pt x="2048432" y="6692209"/>
                    <a:pt x="2037166" y="6699720"/>
                    <a:pt x="2029654" y="6699720"/>
                  </a:cubicBezTo>
                  <a:lnTo>
                    <a:pt x="2026198" y="6699720"/>
                  </a:lnTo>
                  <a:lnTo>
                    <a:pt x="2017768" y="6694732"/>
                  </a:lnTo>
                  <a:cubicBezTo>
                    <a:pt x="1905422" y="6628600"/>
                    <a:pt x="1216551" y="6226053"/>
                    <a:pt x="1571462" y="6433077"/>
                  </a:cubicBezTo>
                  <a:cubicBezTo>
                    <a:pt x="1571462" y="6433077"/>
                    <a:pt x="1571462" y="6433077"/>
                    <a:pt x="1571462" y="6429321"/>
                  </a:cubicBezTo>
                  <a:cubicBezTo>
                    <a:pt x="1571462" y="6429321"/>
                    <a:pt x="1571462" y="6429321"/>
                    <a:pt x="1575216" y="6421810"/>
                  </a:cubicBezTo>
                  <a:lnTo>
                    <a:pt x="1575908" y="6420888"/>
                  </a:lnTo>
                  <a:lnTo>
                    <a:pt x="1590238" y="6429321"/>
                  </a:lnTo>
                  <a:lnTo>
                    <a:pt x="1590238" y="6428184"/>
                  </a:lnTo>
                  <a:lnTo>
                    <a:pt x="1635937" y="6454756"/>
                  </a:lnTo>
                  <a:cubicBezTo>
                    <a:pt x="1808641" y="6555191"/>
                    <a:pt x="2072844" y="6708874"/>
                    <a:pt x="2022140" y="6677187"/>
                  </a:cubicBezTo>
                  <a:cubicBezTo>
                    <a:pt x="2022140" y="6677187"/>
                    <a:pt x="2022140" y="6677187"/>
                    <a:pt x="2025897" y="6677187"/>
                  </a:cubicBezTo>
                  <a:cubicBezTo>
                    <a:pt x="2025897" y="6677187"/>
                    <a:pt x="2025897" y="6677187"/>
                    <a:pt x="2044675" y="6673431"/>
                  </a:cubicBezTo>
                  <a:cubicBezTo>
                    <a:pt x="2055942" y="6669676"/>
                    <a:pt x="2063455" y="6669676"/>
                    <a:pt x="2063455" y="6665920"/>
                  </a:cubicBezTo>
                  <a:cubicBezTo>
                    <a:pt x="2070965" y="6658409"/>
                    <a:pt x="2067211" y="6654654"/>
                    <a:pt x="2059702" y="6647143"/>
                  </a:cubicBezTo>
                  <a:cubicBezTo>
                    <a:pt x="2040919" y="6635876"/>
                    <a:pt x="2010872" y="6620854"/>
                    <a:pt x="2044675" y="6602076"/>
                  </a:cubicBezTo>
                  <a:cubicBezTo>
                    <a:pt x="2044675" y="6602076"/>
                    <a:pt x="2044675" y="6602076"/>
                    <a:pt x="2018386" y="6613343"/>
                  </a:cubicBezTo>
                  <a:cubicBezTo>
                    <a:pt x="2018386" y="6613343"/>
                    <a:pt x="2018386" y="6613343"/>
                    <a:pt x="2016509" y="6613812"/>
                  </a:cubicBezTo>
                  <a:lnTo>
                    <a:pt x="2005950" y="6616453"/>
                  </a:lnTo>
                  <a:lnTo>
                    <a:pt x="1981709" y="6602311"/>
                  </a:lnTo>
                  <a:cubicBezTo>
                    <a:pt x="1928250" y="6571093"/>
                    <a:pt x="1828725" y="6512882"/>
                    <a:pt x="1654086" y="6410544"/>
                  </a:cubicBezTo>
                  <a:cubicBezTo>
                    <a:pt x="1654086" y="6410544"/>
                    <a:pt x="1654086" y="6410544"/>
                    <a:pt x="1650329" y="6406788"/>
                  </a:cubicBezTo>
                  <a:cubicBezTo>
                    <a:pt x="1650329" y="6406788"/>
                    <a:pt x="1650329" y="6406788"/>
                    <a:pt x="1650329" y="6399277"/>
                  </a:cubicBezTo>
                  <a:cubicBezTo>
                    <a:pt x="1650329" y="6399277"/>
                    <a:pt x="1650329" y="6399277"/>
                    <a:pt x="1631552" y="6350455"/>
                  </a:cubicBezTo>
                  <a:cubicBezTo>
                    <a:pt x="1616531" y="6316655"/>
                    <a:pt x="1601507" y="6294122"/>
                    <a:pt x="1586483" y="6279100"/>
                  </a:cubicBezTo>
                  <a:cubicBezTo>
                    <a:pt x="1616531" y="6395522"/>
                    <a:pt x="1496349" y="6256567"/>
                    <a:pt x="1552684" y="6369233"/>
                  </a:cubicBezTo>
                  <a:cubicBezTo>
                    <a:pt x="1477570" y="6290367"/>
                    <a:pt x="1428746" y="6170189"/>
                    <a:pt x="1417479" y="6053768"/>
                  </a:cubicBezTo>
                  <a:cubicBezTo>
                    <a:pt x="1443769" y="6050012"/>
                    <a:pt x="1451281" y="6031235"/>
                    <a:pt x="1451281" y="5989924"/>
                  </a:cubicBezTo>
                  <a:cubicBezTo>
                    <a:pt x="1451281" y="5989924"/>
                    <a:pt x="1451281" y="5989924"/>
                    <a:pt x="1406213" y="5967390"/>
                  </a:cubicBezTo>
                  <a:cubicBezTo>
                    <a:pt x="1398701" y="5914813"/>
                    <a:pt x="1473815" y="6053768"/>
                    <a:pt x="1458792" y="5948613"/>
                  </a:cubicBezTo>
                  <a:cubicBezTo>
                    <a:pt x="1368656" y="5858480"/>
                    <a:pt x="1409968" y="5618126"/>
                    <a:pt x="1286031" y="5603103"/>
                  </a:cubicBezTo>
                  <a:cubicBezTo>
                    <a:pt x="1308565" y="5509215"/>
                    <a:pt x="1372411" y="5745814"/>
                    <a:pt x="1394945" y="5606859"/>
                  </a:cubicBezTo>
                  <a:cubicBezTo>
                    <a:pt x="1455036" y="5666947"/>
                    <a:pt x="1432502" y="5779614"/>
                    <a:pt x="1496349" y="5787125"/>
                  </a:cubicBezTo>
                  <a:cubicBezTo>
                    <a:pt x="1458792" y="5723281"/>
                    <a:pt x="1537661" y="5749569"/>
                    <a:pt x="1526394" y="5704503"/>
                  </a:cubicBezTo>
                  <a:cubicBezTo>
                    <a:pt x="1526394" y="5704503"/>
                    <a:pt x="1526394" y="5704503"/>
                    <a:pt x="1470059" y="5636903"/>
                  </a:cubicBezTo>
                  <a:cubicBezTo>
                    <a:pt x="1470059" y="5636903"/>
                    <a:pt x="1470059" y="5636903"/>
                    <a:pt x="1473815" y="5651925"/>
                  </a:cubicBezTo>
                  <a:cubicBezTo>
                    <a:pt x="1383679" y="5539259"/>
                    <a:pt x="1357388" y="5325194"/>
                    <a:pt x="1304809" y="5159950"/>
                  </a:cubicBezTo>
                  <a:cubicBezTo>
                    <a:pt x="1210917" y="5036017"/>
                    <a:pt x="1102002" y="4960907"/>
                    <a:pt x="1064445" y="4791907"/>
                  </a:cubicBezTo>
                  <a:cubicBezTo>
                    <a:pt x="1109514" y="4833218"/>
                    <a:pt x="1060689" y="4641686"/>
                    <a:pt x="1147070" y="4731819"/>
                  </a:cubicBezTo>
                  <a:cubicBezTo>
                    <a:pt x="1158337" y="4645442"/>
                    <a:pt x="1102002" y="4577842"/>
                    <a:pt x="1075712" y="4585353"/>
                  </a:cubicBezTo>
                  <a:cubicBezTo>
                    <a:pt x="1086979" y="4652953"/>
                    <a:pt x="1075712" y="4611642"/>
                    <a:pt x="1079468" y="4671730"/>
                  </a:cubicBezTo>
                  <a:cubicBezTo>
                    <a:pt x="1038155" y="4641686"/>
                    <a:pt x="1015621" y="4547798"/>
                    <a:pt x="1026888" y="4506487"/>
                  </a:cubicBezTo>
                  <a:cubicBezTo>
                    <a:pt x="1026888" y="4525264"/>
                    <a:pt x="1030644" y="4517753"/>
                    <a:pt x="1041911" y="4517753"/>
                  </a:cubicBezTo>
                  <a:cubicBezTo>
                    <a:pt x="1041911" y="4431376"/>
                    <a:pt x="1000598" y="4487709"/>
                    <a:pt x="974309" y="4431376"/>
                  </a:cubicBezTo>
                  <a:cubicBezTo>
                    <a:pt x="1011866" y="4401332"/>
                    <a:pt x="951775" y="4296177"/>
                    <a:pt x="959286" y="4236088"/>
                  </a:cubicBezTo>
                  <a:cubicBezTo>
                    <a:pt x="959286" y="4236088"/>
                    <a:pt x="959286" y="4236088"/>
                    <a:pt x="876661" y="4175999"/>
                  </a:cubicBezTo>
                  <a:cubicBezTo>
                    <a:pt x="929240" y="4206044"/>
                    <a:pt x="872905" y="4097133"/>
                    <a:pt x="906706" y="4074600"/>
                  </a:cubicBezTo>
                  <a:cubicBezTo>
                    <a:pt x="861638" y="4025778"/>
                    <a:pt x="801547" y="3991978"/>
                    <a:pt x="790280" y="3901845"/>
                  </a:cubicBezTo>
                  <a:cubicBezTo>
                    <a:pt x="820326" y="3931889"/>
                    <a:pt x="797791" y="3815468"/>
                    <a:pt x="839104" y="3804201"/>
                  </a:cubicBezTo>
                  <a:cubicBezTo>
                    <a:pt x="839104" y="3646469"/>
                    <a:pt x="666342" y="3590136"/>
                    <a:pt x="688876" y="3436162"/>
                  </a:cubicBezTo>
                  <a:cubicBezTo>
                    <a:pt x="696388" y="3439916"/>
                    <a:pt x="730189" y="3458694"/>
                    <a:pt x="730189" y="3417383"/>
                  </a:cubicBezTo>
                  <a:cubicBezTo>
                    <a:pt x="711411" y="3387339"/>
                    <a:pt x="700144" y="3331009"/>
                    <a:pt x="688876" y="3297212"/>
                  </a:cubicBezTo>
                  <a:cubicBezTo>
                    <a:pt x="681365" y="3278435"/>
                    <a:pt x="673854" y="3270923"/>
                    <a:pt x="662587" y="3274676"/>
                  </a:cubicBezTo>
                  <a:cubicBezTo>
                    <a:pt x="610007" y="3225855"/>
                    <a:pt x="561182" y="3203323"/>
                    <a:pt x="497335" y="3098169"/>
                  </a:cubicBezTo>
                  <a:cubicBezTo>
                    <a:pt x="452268" y="3120701"/>
                    <a:pt x="497335" y="3210831"/>
                    <a:pt x="523626" y="3248390"/>
                  </a:cubicBezTo>
                  <a:cubicBezTo>
                    <a:pt x="523626" y="3248390"/>
                    <a:pt x="523626" y="3248390"/>
                    <a:pt x="576206" y="3274676"/>
                  </a:cubicBezTo>
                  <a:cubicBezTo>
                    <a:pt x="516114" y="3327251"/>
                    <a:pt x="617518" y="3376073"/>
                    <a:pt x="602496" y="3406116"/>
                  </a:cubicBezTo>
                  <a:cubicBezTo>
                    <a:pt x="501092" y="3361055"/>
                    <a:pt x="467291" y="3154500"/>
                    <a:pt x="388421" y="3049346"/>
                  </a:cubicBezTo>
                  <a:cubicBezTo>
                    <a:pt x="343353" y="3139478"/>
                    <a:pt x="373398" y="3300965"/>
                    <a:pt x="418467" y="3436162"/>
                  </a:cubicBezTo>
                  <a:cubicBezTo>
                    <a:pt x="418467" y="3436162"/>
                    <a:pt x="418467" y="3436162"/>
                    <a:pt x="429734" y="3368568"/>
                  </a:cubicBezTo>
                  <a:cubicBezTo>
                    <a:pt x="429734" y="3368568"/>
                    <a:pt x="429734" y="3368568"/>
                    <a:pt x="448512" y="3439916"/>
                  </a:cubicBezTo>
                  <a:cubicBezTo>
                    <a:pt x="448512" y="3439916"/>
                    <a:pt x="448512" y="3439916"/>
                    <a:pt x="482313" y="3357295"/>
                  </a:cubicBezTo>
                  <a:cubicBezTo>
                    <a:pt x="489825" y="3428650"/>
                    <a:pt x="519870" y="3484984"/>
                    <a:pt x="531137" y="3545069"/>
                  </a:cubicBezTo>
                  <a:cubicBezTo>
                    <a:pt x="512359" y="3473717"/>
                    <a:pt x="568695" y="3428650"/>
                    <a:pt x="568695" y="3473717"/>
                  </a:cubicBezTo>
                  <a:cubicBezTo>
                    <a:pt x="546160" y="3563847"/>
                    <a:pt x="621274" y="3548825"/>
                    <a:pt x="632541" y="3612669"/>
                  </a:cubicBezTo>
                  <a:cubicBezTo>
                    <a:pt x="628786" y="3575113"/>
                    <a:pt x="617518" y="3530047"/>
                    <a:pt x="651320" y="3552580"/>
                  </a:cubicBezTo>
                  <a:cubicBezTo>
                    <a:pt x="628786" y="3691535"/>
                    <a:pt x="673854" y="3714068"/>
                    <a:pt x="643808" y="3838001"/>
                  </a:cubicBezTo>
                  <a:cubicBezTo>
                    <a:pt x="715166" y="3804201"/>
                    <a:pt x="685121" y="3976956"/>
                    <a:pt x="752723" y="3976956"/>
                  </a:cubicBezTo>
                  <a:cubicBezTo>
                    <a:pt x="752723" y="3976956"/>
                    <a:pt x="752723" y="3976956"/>
                    <a:pt x="745212" y="3924378"/>
                  </a:cubicBezTo>
                  <a:cubicBezTo>
                    <a:pt x="745212" y="3924378"/>
                    <a:pt x="745212" y="3924378"/>
                    <a:pt x="820326" y="4018267"/>
                  </a:cubicBezTo>
                  <a:cubicBezTo>
                    <a:pt x="786524" y="4134688"/>
                    <a:pt x="733945" y="3946912"/>
                    <a:pt x="730189" y="4112155"/>
                  </a:cubicBezTo>
                  <a:cubicBezTo>
                    <a:pt x="760234" y="4254866"/>
                    <a:pt x="839104" y="4228577"/>
                    <a:pt x="872905" y="4341243"/>
                  </a:cubicBezTo>
                  <a:cubicBezTo>
                    <a:pt x="820326" y="4314954"/>
                    <a:pt x="756478" y="4236088"/>
                    <a:pt x="733945" y="4145955"/>
                  </a:cubicBezTo>
                  <a:cubicBezTo>
                    <a:pt x="733945" y="4145955"/>
                    <a:pt x="733945" y="4145955"/>
                    <a:pt x="726433" y="4206044"/>
                  </a:cubicBezTo>
                  <a:cubicBezTo>
                    <a:pt x="692632" y="4187266"/>
                    <a:pt x="666342" y="4059578"/>
                    <a:pt x="655075" y="3995734"/>
                  </a:cubicBezTo>
                  <a:cubicBezTo>
                    <a:pt x="733945" y="4085866"/>
                    <a:pt x="655075" y="3946912"/>
                    <a:pt x="685121" y="3886823"/>
                  </a:cubicBezTo>
                  <a:cubicBezTo>
                    <a:pt x="640052" y="3890579"/>
                    <a:pt x="662587" y="3954423"/>
                    <a:pt x="606251" y="3886823"/>
                  </a:cubicBezTo>
                  <a:cubicBezTo>
                    <a:pt x="628786" y="3958178"/>
                    <a:pt x="632541" y="3969445"/>
                    <a:pt x="640052" y="4067089"/>
                  </a:cubicBezTo>
                  <a:cubicBezTo>
                    <a:pt x="610007" y="3860534"/>
                    <a:pt x="441001" y="3924378"/>
                    <a:pt x="433488" y="3744113"/>
                  </a:cubicBezTo>
                  <a:cubicBezTo>
                    <a:pt x="474802" y="3819223"/>
                    <a:pt x="489825" y="3699046"/>
                    <a:pt x="508603" y="3684024"/>
                  </a:cubicBezTo>
                  <a:cubicBezTo>
                    <a:pt x="493580" y="3646469"/>
                    <a:pt x="463535" y="3571358"/>
                    <a:pt x="444756" y="3545069"/>
                  </a:cubicBezTo>
                  <a:cubicBezTo>
                    <a:pt x="444756" y="3545069"/>
                    <a:pt x="444756" y="3545069"/>
                    <a:pt x="388421" y="3590136"/>
                  </a:cubicBezTo>
                  <a:cubicBezTo>
                    <a:pt x="332086" y="3496250"/>
                    <a:pt x="459779" y="3424895"/>
                    <a:pt x="362131" y="3323504"/>
                  </a:cubicBezTo>
                  <a:cubicBezTo>
                    <a:pt x="320819" y="3319744"/>
                    <a:pt x="377154" y="3428650"/>
                    <a:pt x="362131" y="3409870"/>
                  </a:cubicBezTo>
                  <a:cubicBezTo>
                    <a:pt x="283262" y="3259656"/>
                    <a:pt x="369643" y="3177034"/>
                    <a:pt x="380910" y="3023059"/>
                  </a:cubicBezTo>
                  <a:cubicBezTo>
                    <a:pt x="358376" y="3019301"/>
                    <a:pt x="317063" y="3030568"/>
                    <a:pt x="271995" y="2989257"/>
                  </a:cubicBezTo>
                  <a:cubicBezTo>
                    <a:pt x="313307" y="2996768"/>
                    <a:pt x="324574" y="2955457"/>
                    <a:pt x="365887" y="3004279"/>
                  </a:cubicBezTo>
                  <a:cubicBezTo>
                    <a:pt x="369643" y="2951702"/>
                    <a:pt x="328330" y="2902880"/>
                    <a:pt x="302040" y="2865326"/>
                  </a:cubicBezTo>
                  <a:cubicBezTo>
                    <a:pt x="305796" y="2970480"/>
                    <a:pt x="234438" y="2839036"/>
                    <a:pt x="208148" y="2824013"/>
                  </a:cubicBezTo>
                  <a:cubicBezTo>
                    <a:pt x="200637" y="2771436"/>
                    <a:pt x="249461" y="2831525"/>
                    <a:pt x="268239" y="2861570"/>
                  </a:cubicBezTo>
                  <a:cubicBezTo>
                    <a:pt x="268239" y="2816502"/>
                    <a:pt x="313307" y="2752658"/>
                    <a:pt x="249461" y="2745149"/>
                  </a:cubicBezTo>
                  <a:cubicBezTo>
                    <a:pt x="287018" y="2730127"/>
                    <a:pt x="384665" y="2831525"/>
                    <a:pt x="414711" y="2906636"/>
                  </a:cubicBezTo>
                  <a:cubicBezTo>
                    <a:pt x="414711" y="2906636"/>
                    <a:pt x="414711" y="2906636"/>
                    <a:pt x="407199" y="2850303"/>
                  </a:cubicBezTo>
                  <a:cubicBezTo>
                    <a:pt x="437245" y="2880346"/>
                    <a:pt x="433488" y="2891615"/>
                    <a:pt x="441001" y="2944191"/>
                  </a:cubicBezTo>
                  <a:cubicBezTo>
                    <a:pt x="459779" y="2884101"/>
                    <a:pt x="493580" y="2880346"/>
                    <a:pt x="527381" y="2884101"/>
                  </a:cubicBezTo>
                  <a:cubicBezTo>
                    <a:pt x="523626" y="2891615"/>
                    <a:pt x="516114" y="2884101"/>
                    <a:pt x="512359" y="2891615"/>
                  </a:cubicBezTo>
                  <a:cubicBezTo>
                    <a:pt x="512359" y="2936682"/>
                    <a:pt x="531137" y="2962969"/>
                    <a:pt x="549916" y="2947948"/>
                  </a:cubicBezTo>
                  <a:cubicBezTo>
                    <a:pt x="613762" y="2970480"/>
                    <a:pt x="568695" y="2884101"/>
                    <a:pt x="587473" y="2846546"/>
                  </a:cubicBezTo>
                  <a:cubicBezTo>
                    <a:pt x="587473" y="2846546"/>
                    <a:pt x="587473" y="2846546"/>
                    <a:pt x="561182" y="2786458"/>
                  </a:cubicBezTo>
                  <a:cubicBezTo>
                    <a:pt x="561182" y="2786458"/>
                    <a:pt x="561182" y="2786458"/>
                    <a:pt x="332086" y="2621213"/>
                  </a:cubicBezTo>
                  <a:cubicBezTo>
                    <a:pt x="287018" y="2534835"/>
                    <a:pt x="317063" y="2482259"/>
                    <a:pt x="328330" y="2407150"/>
                  </a:cubicBezTo>
                  <a:cubicBezTo>
                    <a:pt x="328330" y="2407150"/>
                    <a:pt x="328330" y="2407150"/>
                    <a:pt x="275750" y="2399636"/>
                  </a:cubicBezTo>
                  <a:cubicBezTo>
                    <a:pt x="260728" y="2320771"/>
                    <a:pt x="253216" y="2241903"/>
                    <a:pt x="324574" y="2275703"/>
                  </a:cubicBezTo>
                  <a:cubicBezTo>
                    <a:pt x="313307" y="2283217"/>
                    <a:pt x="317063" y="2290724"/>
                    <a:pt x="320819" y="2309503"/>
                  </a:cubicBezTo>
                  <a:cubicBezTo>
                    <a:pt x="328330" y="2309503"/>
                    <a:pt x="332086" y="2313258"/>
                    <a:pt x="339597" y="2317016"/>
                  </a:cubicBezTo>
                  <a:cubicBezTo>
                    <a:pt x="339597" y="2317016"/>
                    <a:pt x="339597" y="2317016"/>
                    <a:pt x="347109" y="2320771"/>
                  </a:cubicBezTo>
                  <a:cubicBezTo>
                    <a:pt x="309552" y="2238149"/>
                    <a:pt x="287018" y="2189328"/>
                    <a:pt x="283262" y="2181816"/>
                  </a:cubicBezTo>
                  <a:cubicBezTo>
                    <a:pt x="388421" y="2309503"/>
                    <a:pt x="369643" y="2166794"/>
                    <a:pt x="456023" y="2170551"/>
                  </a:cubicBezTo>
                  <a:cubicBezTo>
                    <a:pt x="456023" y="2170551"/>
                    <a:pt x="456023" y="2170551"/>
                    <a:pt x="392177" y="2031596"/>
                  </a:cubicBezTo>
                  <a:cubicBezTo>
                    <a:pt x="388421" y="2129240"/>
                    <a:pt x="350864" y="2042862"/>
                    <a:pt x="332086" y="2016574"/>
                  </a:cubicBezTo>
                  <a:cubicBezTo>
                    <a:pt x="354620" y="2005308"/>
                    <a:pt x="347109" y="1975264"/>
                    <a:pt x="332086" y="1941463"/>
                  </a:cubicBezTo>
                  <a:cubicBezTo>
                    <a:pt x="332086" y="1941463"/>
                    <a:pt x="332086" y="1941463"/>
                    <a:pt x="309552" y="1892642"/>
                  </a:cubicBezTo>
                  <a:cubicBezTo>
                    <a:pt x="309552" y="1892642"/>
                    <a:pt x="309552" y="1892642"/>
                    <a:pt x="302040" y="1866352"/>
                  </a:cubicBezTo>
                  <a:cubicBezTo>
                    <a:pt x="302040" y="1866352"/>
                    <a:pt x="302040" y="1866352"/>
                    <a:pt x="298285" y="1866352"/>
                  </a:cubicBezTo>
                  <a:cubicBezTo>
                    <a:pt x="932996" y="784756"/>
                    <a:pt x="474802" y="1565911"/>
                    <a:pt x="617518" y="1325556"/>
                  </a:cubicBezTo>
                  <a:cubicBezTo>
                    <a:pt x="617518" y="1325556"/>
                    <a:pt x="617518" y="1325556"/>
                    <a:pt x="621274" y="1325556"/>
                  </a:cubicBezTo>
                  <a:cubicBezTo>
                    <a:pt x="621274" y="1325556"/>
                    <a:pt x="621274" y="1325556"/>
                    <a:pt x="625030" y="1321800"/>
                  </a:cubicBezTo>
                  <a:cubicBezTo>
                    <a:pt x="625030" y="1321800"/>
                    <a:pt x="625030" y="1321800"/>
                    <a:pt x="636297" y="1321800"/>
                  </a:cubicBezTo>
                  <a:cubicBezTo>
                    <a:pt x="636297" y="1321800"/>
                    <a:pt x="636297" y="1321800"/>
                    <a:pt x="636297" y="1329311"/>
                  </a:cubicBezTo>
                  <a:cubicBezTo>
                    <a:pt x="685121" y="1333066"/>
                    <a:pt x="767746" y="1306777"/>
                    <a:pt x="824081" y="1280488"/>
                  </a:cubicBezTo>
                  <a:cubicBezTo>
                    <a:pt x="816570" y="1265467"/>
                    <a:pt x="872905" y="1171577"/>
                    <a:pt x="899195" y="1115244"/>
                  </a:cubicBezTo>
                  <a:cubicBezTo>
                    <a:pt x="794035" y="1126511"/>
                    <a:pt x="846615" y="1092711"/>
                    <a:pt x="831592" y="1062667"/>
                  </a:cubicBezTo>
                  <a:cubicBezTo>
                    <a:pt x="842860" y="1062667"/>
                    <a:pt x="861638" y="1058912"/>
                    <a:pt x="861638" y="1055155"/>
                  </a:cubicBezTo>
                  <a:cubicBezTo>
                    <a:pt x="872905" y="1036377"/>
                    <a:pt x="839104" y="1040133"/>
                    <a:pt x="831592" y="1025111"/>
                  </a:cubicBezTo>
                  <a:cubicBezTo>
                    <a:pt x="730189" y="1077690"/>
                    <a:pt x="621274" y="1111488"/>
                    <a:pt x="594984" y="1186600"/>
                  </a:cubicBezTo>
                  <a:cubicBezTo>
                    <a:pt x="632541" y="1209135"/>
                    <a:pt x="643808" y="1145288"/>
                    <a:pt x="685121" y="1152799"/>
                  </a:cubicBezTo>
                  <a:cubicBezTo>
                    <a:pt x="662587" y="1182844"/>
                    <a:pt x="636297" y="1201621"/>
                    <a:pt x="602496" y="1212888"/>
                  </a:cubicBezTo>
                  <a:cubicBezTo>
                    <a:pt x="602496" y="1212888"/>
                    <a:pt x="602496" y="1212888"/>
                    <a:pt x="600618" y="1213359"/>
                  </a:cubicBezTo>
                  <a:lnTo>
                    <a:pt x="587677" y="1216592"/>
                  </a:lnTo>
                  <a:lnTo>
                    <a:pt x="589150" y="1214064"/>
                  </a:lnTo>
                  <a:cubicBezTo>
                    <a:pt x="595549" y="1203046"/>
                    <a:pt x="595571" y="1202912"/>
                    <a:pt x="587473" y="1216643"/>
                  </a:cubicBezTo>
                  <a:lnTo>
                    <a:pt x="587677" y="1216592"/>
                  </a:lnTo>
                  <a:lnTo>
                    <a:pt x="580687" y="1228600"/>
                  </a:lnTo>
                  <a:cubicBezTo>
                    <a:pt x="531882" y="1312345"/>
                    <a:pt x="356826" y="1611559"/>
                    <a:pt x="232585" y="1823706"/>
                  </a:cubicBezTo>
                  <a:lnTo>
                    <a:pt x="190004" y="1896397"/>
                  </a:lnTo>
                  <a:lnTo>
                    <a:pt x="189370" y="1896397"/>
                  </a:lnTo>
                  <a:cubicBezTo>
                    <a:pt x="56982" y="2123138"/>
                    <a:pt x="92015" y="2063636"/>
                    <a:pt x="182966" y="1908412"/>
                  </a:cubicBezTo>
                  <a:lnTo>
                    <a:pt x="190004" y="1896397"/>
                  </a:lnTo>
                  <a:lnTo>
                    <a:pt x="193126" y="1896397"/>
                  </a:lnTo>
                  <a:cubicBezTo>
                    <a:pt x="193126" y="1896397"/>
                    <a:pt x="193126" y="1896397"/>
                    <a:pt x="193126" y="1900153"/>
                  </a:cubicBezTo>
                  <a:cubicBezTo>
                    <a:pt x="193126" y="1900153"/>
                    <a:pt x="193126" y="1900153"/>
                    <a:pt x="193126" y="1907664"/>
                  </a:cubicBezTo>
                  <a:cubicBezTo>
                    <a:pt x="193126" y="1907664"/>
                    <a:pt x="193126" y="1907664"/>
                    <a:pt x="200637" y="1937709"/>
                  </a:cubicBezTo>
                  <a:cubicBezTo>
                    <a:pt x="208148" y="1956485"/>
                    <a:pt x="211904" y="1979019"/>
                    <a:pt x="215660" y="2001552"/>
                  </a:cubicBezTo>
                  <a:cubicBezTo>
                    <a:pt x="215660" y="2001552"/>
                    <a:pt x="215660" y="2001552"/>
                    <a:pt x="185614" y="2039108"/>
                  </a:cubicBezTo>
                  <a:cubicBezTo>
                    <a:pt x="185614" y="2039108"/>
                    <a:pt x="185614" y="2039108"/>
                    <a:pt x="230682" y="2125486"/>
                  </a:cubicBezTo>
                  <a:cubicBezTo>
                    <a:pt x="200637" y="2091685"/>
                    <a:pt x="166836" y="2125486"/>
                    <a:pt x="133035" y="2031596"/>
                  </a:cubicBezTo>
                  <a:cubicBezTo>
                    <a:pt x="99233" y="2054130"/>
                    <a:pt x="166836" y="2125486"/>
                    <a:pt x="170591" y="2185573"/>
                  </a:cubicBezTo>
                  <a:cubicBezTo>
                    <a:pt x="170591" y="2185573"/>
                    <a:pt x="170591" y="2185573"/>
                    <a:pt x="226927" y="2200593"/>
                  </a:cubicBezTo>
                  <a:cubicBezTo>
                    <a:pt x="196881" y="2196838"/>
                    <a:pt x="223171" y="2324525"/>
                    <a:pt x="163080" y="2245657"/>
                  </a:cubicBezTo>
                  <a:cubicBezTo>
                    <a:pt x="163080" y="2245657"/>
                    <a:pt x="163080" y="2245657"/>
                    <a:pt x="84211" y="2114217"/>
                  </a:cubicBezTo>
                  <a:cubicBezTo>
                    <a:pt x="84211" y="2114217"/>
                    <a:pt x="84211" y="2114217"/>
                    <a:pt x="57921" y="2163037"/>
                  </a:cubicBezTo>
                  <a:cubicBezTo>
                    <a:pt x="57921" y="2163037"/>
                    <a:pt x="57921" y="2163037"/>
                    <a:pt x="16608" y="2042862"/>
                  </a:cubicBezTo>
                  <a:cubicBezTo>
                    <a:pt x="16608" y="2042862"/>
                    <a:pt x="16608" y="2042862"/>
                    <a:pt x="50409" y="2065397"/>
                  </a:cubicBezTo>
                  <a:cubicBezTo>
                    <a:pt x="39142" y="2042862"/>
                    <a:pt x="32570" y="2024086"/>
                    <a:pt x="28814" y="2008593"/>
                  </a:cubicBezTo>
                  <a:lnTo>
                    <a:pt x="24307" y="1972989"/>
                  </a:lnTo>
                  <a:lnTo>
                    <a:pt x="39524" y="1947023"/>
                  </a:lnTo>
                  <a:cubicBezTo>
                    <a:pt x="74513" y="1887280"/>
                    <a:pt x="114821" y="1818275"/>
                    <a:pt x="78383" y="1880064"/>
                  </a:cubicBezTo>
                  <a:lnTo>
                    <a:pt x="74889" y="1885994"/>
                  </a:lnTo>
                  <a:lnTo>
                    <a:pt x="78342" y="1880085"/>
                  </a:lnTo>
                  <a:cubicBezTo>
                    <a:pt x="155099" y="1748757"/>
                    <a:pt x="298285" y="1503943"/>
                    <a:pt x="549916" y="1073935"/>
                  </a:cubicBezTo>
                  <a:cubicBezTo>
                    <a:pt x="572450" y="1092711"/>
                    <a:pt x="591228" y="1107735"/>
                    <a:pt x="681365" y="1051399"/>
                  </a:cubicBezTo>
                  <a:cubicBezTo>
                    <a:pt x="726433" y="972533"/>
                    <a:pt x="790280" y="950000"/>
                    <a:pt x="914218" y="934978"/>
                  </a:cubicBezTo>
                  <a:cubicBezTo>
                    <a:pt x="831592" y="968778"/>
                    <a:pt x="917973" y="980044"/>
                    <a:pt x="891683" y="1025111"/>
                  </a:cubicBezTo>
                  <a:cubicBezTo>
                    <a:pt x="989332" y="1025111"/>
                    <a:pt x="1004354" y="968778"/>
                    <a:pt x="1045667" y="931222"/>
                  </a:cubicBezTo>
                  <a:cubicBezTo>
                    <a:pt x="1075712" y="957511"/>
                    <a:pt x="1098246" y="980044"/>
                    <a:pt x="1019377" y="995066"/>
                  </a:cubicBezTo>
                  <a:cubicBezTo>
                    <a:pt x="1026888" y="1066422"/>
                    <a:pt x="1120780" y="957511"/>
                    <a:pt x="1143315" y="1025111"/>
                  </a:cubicBezTo>
                  <a:cubicBezTo>
                    <a:pt x="1406213" y="953755"/>
                    <a:pt x="1293542" y="743445"/>
                    <a:pt x="1624039" y="750957"/>
                  </a:cubicBezTo>
                  <a:cubicBezTo>
                    <a:pt x="1624039" y="750957"/>
                    <a:pt x="1624039" y="750957"/>
                    <a:pt x="1620286" y="781001"/>
                  </a:cubicBezTo>
                  <a:cubicBezTo>
                    <a:pt x="1804314" y="694623"/>
                    <a:pt x="1928250" y="702135"/>
                    <a:pt x="2101014" y="630779"/>
                  </a:cubicBezTo>
                  <a:cubicBezTo>
                    <a:pt x="2101014" y="630779"/>
                    <a:pt x="2101014" y="630779"/>
                    <a:pt x="2262508" y="664579"/>
                  </a:cubicBezTo>
                  <a:cubicBezTo>
                    <a:pt x="2232460" y="687112"/>
                    <a:pt x="2161104" y="762223"/>
                    <a:pt x="2209928" y="784756"/>
                  </a:cubicBezTo>
                  <a:cubicBezTo>
                    <a:pt x="2123546" y="732179"/>
                    <a:pt x="2055942" y="777245"/>
                    <a:pt x="1973318" y="754712"/>
                  </a:cubicBezTo>
                  <a:cubicBezTo>
                    <a:pt x="1969562" y="777245"/>
                    <a:pt x="2003366" y="784756"/>
                    <a:pt x="2018386" y="792267"/>
                  </a:cubicBezTo>
                  <a:cubicBezTo>
                    <a:pt x="1973318" y="803534"/>
                    <a:pt x="1943272" y="777245"/>
                    <a:pt x="1886940" y="803534"/>
                  </a:cubicBezTo>
                  <a:cubicBezTo>
                    <a:pt x="1894450" y="818556"/>
                    <a:pt x="1962051" y="818556"/>
                    <a:pt x="1916983" y="841089"/>
                  </a:cubicBezTo>
                  <a:cubicBezTo>
                    <a:pt x="1916983" y="841089"/>
                    <a:pt x="1916983" y="841089"/>
                    <a:pt x="1823092" y="818556"/>
                  </a:cubicBezTo>
                  <a:cubicBezTo>
                    <a:pt x="1721687" y="867378"/>
                    <a:pt x="1800557" y="938733"/>
                    <a:pt x="1669107" y="950000"/>
                  </a:cubicBezTo>
                  <a:cubicBezTo>
                    <a:pt x="1680377" y="904934"/>
                    <a:pt x="1714178" y="833578"/>
                    <a:pt x="1759245" y="811045"/>
                  </a:cubicBezTo>
                  <a:cubicBezTo>
                    <a:pt x="1699152" y="818556"/>
                    <a:pt x="1830603" y="765979"/>
                    <a:pt x="1770511" y="758468"/>
                  </a:cubicBezTo>
                  <a:cubicBezTo>
                    <a:pt x="1702909" y="837334"/>
                    <a:pt x="1650329" y="803534"/>
                    <a:pt x="1548928" y="867378"/>
                  </a:cubicBezTo>
                  <a:cubicBezTo>
                    <a:pt x="1560194" y="856112"/>
                    <a:pt x="1560194" y="844845"/>
                    <a:pt x="1586483" y="833578"/>
                  </a:cubicBezTo>
                  <a:cubicBezTo>
                    <a:pt x="1586483" y="833578"/>
                    <a:pt x="1586483" y="833578"/>
                    <a:pt x="1421235" y="848600"/>
                  </a:cubicBezTo>
                  <a:cubicBezTo>
                    <a:pt x="1470059" y="874889"/>
                    <a:pt x="1297298" y="923711"/>
                    <a:pt x="1327343" y="972533"/>
                  </a:cubicBezTo>
                  <a:cubicBezTo>
                    <a:pt x="1503860" y="946244"/>
                    <a:pt x="1443769" y="931222"/>
                    <a:pt x="1646574" y="908689"/>
                  </a:cubicBezTo>
                  <a:cubicBezTo>
                    <a:pt x="1593994" y="934978"/>
                    <a:pt x="1537661" y="1006333"/>
                    <a:pt x="1518883" y="1062667"/>
                  </a:cubicBezTo>
                  <a:lnTo>
                    <a:pt x="1518824" y="1062652"/>
                  </a:lnTo>
                  <a:lnTo>
                    <a:pt x="1519294" y="1067591"/>
                  </a:lnTo>
                  <a:cubicBezTo>
                    <a:pt x="1517706" y="1069443"/>
                    <a:pt x="1514531" y="1071295"/>
                    <a:pt x="1510298" y="1073147"/>
                  </a:cubicBezTo>
                  <a:cubicBezTo>
                    <a:pt x="1510298" y="1073147"/>
                    <a:pt x="1510298" y="1073147"/>
                    <a:pt x="1511357" y="1071758"/>
                  </a:cubicBezTo>
                  <a:lnTo>
                    <a:pt x="1518379" y="1062541"/>
                  </a:lnTo>
                  <a:lnTo>
                    <a:pt x="1503860" y="1058912"/>
                  </a:lnTo>
                  <a:cubicBezTo>
                    <a:pt x="1488837" y="1119000"/>
                    <a:pt x="1522639" y="1126511"/>
                    <a:pt x="1545173" y="1216643"/>
                  </a:cubicBezTo>
                  <a:cubicBezTo>
                    <a:pt x="1620286" y="1126511"/>
                    <a:pt x="1691643" y="1164068"/>
                    <a:pt x="1789292" y="1100223"/>
                  </a:cubicBezTo>
                  <a:cubicBezTo>
                    <a:pt x="1793048" y="1047644"/>
                    <a:pt x="1710420" y="1055155"/>
                    <a:pt x="1661601" y="1081444"/>
                  </a:cubicBezTo>
                  <a:cubicBezTo>
                    <a:pt x="1661601" y="1081444"/>
                    <a:pt x="1661601" y="1081444"/>
                    <a:pt x="1744225" y="1025111"/>
                  </a:cubicBezTo>
                  <a:cubicBezTo>
                    <a:pt x="1744225" y="1025111"/>
                    <a:pt x="1744225" y="1025111"/>
                    <a:pt x="1732955" y="1051399"/>
                  </a:cubicBezTo>
                  <a:cubicBezTo>
                    <a:pt x="1732955" y="1051399"/>
                    <a:pt x="1732955" y="1051399"/>
                    <a:pt x="1973318" y="1006333"/>
                  </a:cubicBezTo>
                  <a:cubicBezTo>
                    <a:pt x="1928250" y="1021355"/>
                    <a:pt x="1920741" y="1051399"/>
                    <a:pt x="1901958" y="1081444"/>
                  </a:cubicBezTo>
                  <a:cubicBezTo>
                    <a:pt x="1935761" y="1073935"/>
                    <a:pt x="1965807" y="1077690"/>
                    <a:pt x="2003366" y="1085200"/>
                  </a:cubicBezTo>
                  <a:cubicBezTo>
                    <a:pt x="1984589" y="1040133"/>
                    <a:pt x="1980830" y="1006333"/>
                    <a:pt x="2010872" y="998822"/>
                  </a:cubicBezTo>
                  <a:cubicBezTo>
                    <a:pt x="2164861" y="968778"/>
                    <a:pt x="2258753" y="991311"/>
                    <a:pt x="2330110" y="1028866"/>
                  </a:cubicBezTo>
                  <a:cubicBezTo>
                    <a:pt x="2330110" y="1028866"/>
                    <a:pt x="2330110" y="1028866"/>
                    <a:pt x="2345133" y="1021355"/>
                  </a:cubicBezTo>
                  <a:cubicBezTo>
                    <a:pt x="2307576" y="980044"/>
                    <a:pt x="2431515" y="904934"/>
                    <a:pt x="2465316" y="844845"/>
                  </a:cubicBezTo>
                  <a:cubicBezTo>
                    <a:pt x="2476583" y="893667"/>
                    <a:pt x="2551698" y="856112"/>
                    <a:pt x="2600525" y="867378"/>
                  </a:cubicBezTo>
                  <a:cubicBezTo>
                    <a:pt x="2608030" y="807290"/>
                    <a:pt x="2559210" y="735934"/>
                    <a:pt x="2491603" y="702135"/>
                  </a:cubicBezTo>
                  <a:cubicBezTo>
                    <a:pt x="2405223" y="781001"/>
                    <a:pt x="2450295" y="769734"/>
                    <a:pt x="2420246" y="856112"/>
                  </a:cubicBezTo>
                  <a:cubicBezTo>
                    <a:pt x="2420246" y="856112"/>
                    <a:pt x="2420246" y="856112"/>
                    <a:pt x="2270020" y="950000"/>
                  </a:cubicBezTo>
                  <a:cubicBezTo>
                    <a:pt x="2270020" y="950000"/>
                    <a:pt x="2270020" y="950000"/>
                    <a:pt x="2292553" y="893667"/>
                  </a:cubicBezTo>
                  <a:cubicBezTo>
                    <a:pt x="2206174" y="893667"/>
                    <a:pt x="2142324" y="976289"/>
                    <a:pt x="2134812" y="916200"/>
                  </a:cubicBezTo>
                  <a:cubicBezTo>
                    <a:pt x="2164861" y="863623"/>
                    <a:pt x="2243729" y="871134"/>
                    <a:pt x="2277529" y="818556"/>
                  </a:cubicBezTo>
                  <a:cubicBezTo>
                    <a:pt x="2277529" y="818556"/>
                    <a:pt x="2277529" y="818556"/>
                    <a:pt x="2217439" y="811045"/>
                  </a:cubicBezTo>
                  <a:cubicBezTo>
                    <a:pt x="2296310" y="728423"/>
                    <a:pt x="2281286" y="856112"/>
                    <a:pt x="2386446" y="784756"/>
                  </a:cubicBezTo>
                  <a:cubicBezTo>
                    <a:pt x="2330110" y="743445"/>
                    <a:pt x="2393959" y="777245"/>
                    <a:pt x="2435269" y="732179"/>
                  </a:cubicBezTo>
                  <a:cubicBezTo>
                    <a:pt x="2386446" y="705890"/>
                    <a:pt x="2236218" y="799778"/>
                    <a:pt x="2247483" y="702135"/>
                  </a:cubicBezTo>
                  <a:cubicBezTo>
                    <a:pt x="2300065" y="649557"/>
                    <a:pt x="2476583" y="750957"/>
                    <a:pt x="2532917" y="645802"/>
                  </a:cubicBezTo>
                  <a:cubicBezTo>
                    <a:pt x="2532917" y="645802"/>
                    <a:pt x="2532917" y="645802"/>
                    <a:pt x="2532917" y="657068"/>
                  </a:cubicBezTo>
                  <a:cubicBezTo>
                    <a:pt x="2623054" y="640168"/>
                    <a:pt x="2662488" y="604256"/>
                    <a:pt x="2690831" y="568343"/>
                  </a:cubicBezTo>
                  <a:lnTo>
                    <a:pt x="2716751" y="533397"/>
                  </a:lnTo>
                  <a:lnTo>
                    <a:pt x="2713624" y="533397"/>
                  </a:lnTo>
                  <a:lnTo>
                    <a:pt x="2724735" y="528634"/>
                  </a:lnTo>
                  <a:lnTo>
                    <a:pt x="2717238" y="533132"/>
                  </a:lnTo>
                  <a:lnTo>
                    <a:pt x="2761308" y="532725"/>
                  </a:lnTo>
                  <a:cubicBezTo>
                    <a:pt x="2804969" y="522338"/>
                    <a:pt x="2846517" y="487130"/>
                    <a:pt x="2885951" y="473047"/>
                  </a:cubicBezTo>
                  <a:cubicBezTo>
                    <a:pt x="2885951" y="473047"/>
                    <a:pt x="2885951" y="473047"/>
                    <a:pt x="2893462" y="499336"/>
                  </a:cubicBezTo>
                  <a:cubicBezTo>
                    <a:pt x="2893462" y="499336"/>
                    <a:pt x="2893462" y="499336"/>
                    <a:pt x="2964820" y="469291"/>
                  </a:cubicBezTo>
                  <a:cubicBezTo>
                    <a:pt x="2942286" y="525624"/>
                    <a:pt x="2874684" y="491825"/>
                    <a:pt x="2810837" y="514358"/>
                  </a:cubicBezTo>
                  <a:cubicBezTo>
                    <a:pt x="2810837" y="514358"/>
                    <a:pt x="2810837" y="514358"/>
                    <a:pt x="2833372" y="559424"/>
                  </a:cubicBezTo>
                  <a:cubicBezTo>
                    <a:pt x="2743233" y="525624"/>
                    <a:pt x="2713188" y="619513"/>
                    <a:pt x="2664363" y="675846"/>
                  </a:cubicBezTo>
                  <a:cubicBezTo>
                    <a:pt x="2739484" y="612002"/>
                    <a:pt x="2908486" y="623268"/>
                    <a:pt x="2904730" y="529380"/>
                  </a:cubicBezTo>
                  <a:cubicBezTo>
                    <a:pt x="2904730" y="529380"/>
                    <a:pt x="2904730" y="529380"/>
                    <a:pt x="2972329" y="559424"/>
                  </a:cubicBezTo>
                  <a:cubicBezTo>
                    <a:pt x="2972329" y="559424"/>
                    <a:pt x="2972329" y="559424"/>
                    <a:pt x="2991107" y="536891"/>
                  </a:cubicBezTo>
                  <a:cubicBezTo>
                    <a:pt x="3039932" y="563180"/>
                    <a:pt x="3013642" y="627024"/>
                    <a:pt x="2942286" y="657068"/>
                  </a:cubicBezTo>
                  <a:cubicBezTo>
                    <a:pt x="2923508" y="649557"/>
                    <a:pt x="2916001" y="645802"/>
                    <a:pt x="2919753" y="634535"/>
                  </a:cubicBezTo>
                  <a:cubicBezTo>
                    <a:pt x="2889708" y="664579"/>
                    <a:pt x="2867174" y="709646"/>
                    <a:pt x="2777034" y="720912"/>
                  </a:cubicBezTo>
                  <a:cubicBezTo>
                    <a:pt x="2777034" y="720912"/>
                    <a:pt x="2777034" y="720912"/>
                    <a:pt x="2814594" y="683357"/>
                  </a:cubicBezTo>
                  <a:cubicBezTo>
                    <a:pt x="2709434" y="709646"/>
                    <a:pt x="2615545" y="754712"/>
                    <a:pt x="2593009" y="807290"/>
                  </a:cubicBezTo>
                  <a:cubicBezTo>
                    <a:pt x="2750747" y="784756"/>
                    <a:pt x="2904730" y="750957"/>
                    <a:pt x="3047446" y="709646"/>
                  </a:cubicBezTo>
                  <a:cubicBezTo>
                    <a:pt x="3062467" y="596980"/>
                    <a:pt x="3100022" y="521869"/>
                    <a:pt x="3096267" y="420469"/>
                  </a:cubicBezTo>
                  <a:cubicBezTo>
                    <a:pt x="3186403" y="379158"/>
                    <a:pt x="3314096" y="330337"/>
                    <a:pt x="3407986" y="341603"/>
                  </a:cubicBezTo>
                  <a:cubicBezTo>
                    <a:pt x="3407986" y="341603"/>
                    <a:pt x="3407986" y="341603"/>
                    <a:pt x="3407986" y="364136"/>
                  </a:cubicBezTo>
                  <a:cubicBezTo>
                    <a:pt x="3449298" y="364136"/>
                    <a:pt x="3486855" y="349114"/>
                    <a:pt x="3516901" y="330337"/>
                  </a:cubicBezTo>
                  <a:cubicBezTo>
                    <a:pt x="3565725" y="341603"/>
                    <a:pt x="3498122" y="386670"/>
                    <a:pt x="3531924" y="394181"/>
                  </a:cubicBezTo>
                  <a:cubicBezTo>
                    <a:pt x="3531924" y="394181"/>
                    <a:pt x="3531924" y="394181"/>
                    <a:pt x="3663373" y="326581"/>
                  </a:cubicBezTo>
                  <a:cubicBezTo>
                    <a:pt x="3667128" y="371647"/>
                    <a:pt x="3550702" y="401692"/>
                    <a:pt x="3494367" y="420469"/>
                  </a:cubicBezTo>
                  <a:cubicBezTo>
                    <a:pt x="3505634" y="412958"/>
                    <a:pt x="3524412" y="401692"/>
                    <a:pt x="3516901" y="394181"/>
                  </a:cubicBezTo>
                  <a:cubicBezTo>
                    <a:pt x="3445543" y="394181"/>
                    <a:pt x="3344139" y="503091"/>
                    <a:pt x="3299076" y="446758"/>
                  </a:cubicBezTo>
                  <a:cubicBezTo>
                    <a:pt x="3272783" y="465536"/>
                    <a:pt x="3351651" y="382914"/>
                    <a:pt x="3242741" y="405447"/>
                  </a:cubicBezTo>
                  <a:cubicBezTo>
                    <a:pt x="3167625" y="401692"/>
                    <a:pt x="3160115" y="465536"/>
                    <a:pt x="3156359" y="484314"/>
                  </a:cubicBezTo>
                  <a:cubicBezTo>
                    <a:pt x="3160115" y="510602"/>
                    <a:pt x="3276541" y="488069"/>
                    <a:pt x="3246495" y="529380"/>
                  </a:cubicBezTo>
                  <a:cubicBezTo>
                    <a:pt x="3299076" y="510602"/>
                    <a:pt x="3314096" y="473047"/>
                    <a:pt x="3392963" y="480558"/>
                  </a:cubicBezTo>
                  <a:cubicBezTo>
                    <a:pt x="3336628" y="495580"/>
                    <a:pt x="3276541" y="566935"/>
                    <a:pt x="3235226" y="536891"/>
                  </a:cubicBezTo>
                  <a:cubicBezTo>
                    <a:pt x="3137581" y="612002"/>
                    <a:pt x="3186403" y="724668"/>
                    <a:pt x="3238984" y="717157"/>
                  </a:cubicBezTo>
                  <a:cubicBezTo>
                    <a:pt x="3216449" y="683357"/>
                    <a:pt x="3426764" y="619513"/>
                    <a:pt x="3269030" y="608246"/>
                  </a:cubicBezTo>
                  <a:cubicBezTo>
                    <a:pt x="3321605" y="544402"/>
                    <a:pt x="3438031" y="514358"/>
                    <a:pt x="3516901" y="461780"/>
                  </a:cubicBezTo>
                  <a:cubicBezTo>
                    <a:pt x="3516901" y="461780"/>
                    <a:pt x="3516901" y="461780"/>
                    <a:pt x="3513145" y="473047"/>
                  </a:cubicBezTo>
                  <a:cubicBezTo>
                    <a:pt x="3513145" y="473047"/>
                    <a:pt x="3513145" y="473047"/>
                    <a:pt x="3614549" y="435492"/>
                  </a:cubicBezTo>
                  <a:cubicBezTo>
                    <a:pt x="3603282" y="450514"/>
                    <a:pt x="3576992" y="469291"/>
                    <a:pt x="3580747" y="495580"/>
                  </a:cubicBezTo>
                  <a:cubicBezTo>
                    <a:pt x="3580747" y="495580"/>
                    <a:pt x="3580747" y="495580"/>
                    <a:pt x="3708441" y="390425"/>
                  </a:cubicBezTo>
                  <a:cubicBezTo>
                    <a:pt x="3637083" y="458025"/>
                    <a:pt x="3764776" y="409203"/>
                    <a:pt x="3809844" y="420469"/>
                  </a:cubicBezTo>
                  <a:cubicBezTo>
                    <a:pt x="3813600" y="375403"/>
                    <a:pt x="3862424" y="334092"/>
                    <a:pt x="3802333" y="326581"/>
                  </a:cubicBezTo>
                  <a:cubicBezTo>
                    <a:pt x="3734731" y="315314"/>
                    <a:pt x="3772288" y="356625"/>
                    <a:pt x="3719708" y="375403"/>
                  </a:cubicBezTo>
                  <a:cubicBezTo>
                    <a:pt x="3719708" y="375403"/>
                    <a:pt x="3719708" y="375403"/>
                    <a:pt x="3779799" y="292781"/>
                  </a:cubicBezTo>
                  <a:cubicBezTo>
                    <a:pt x="3779799" y="292781"/>
                    <a:pt x="3779799" y="292781"/>
                    <a:pt x="3791066" y="296537"/>
                  </a:cubicBezTo>
                  <a:cubicBezTo>
                    <a:pt x="3791066" y="296537"/>
                    <a:pt x="3791066" y="296537"/>
                    <a:pt x="3824867" y="236448"/>
                  </a:cubicBezTo>
                  <a:cubicBezTo>
                    <a:pt x="3930026" y="210159"/>
                    <a:pt x="3806089" y="364136"/>
                    <a:pt x="3930026" y="277759"/>
                  </a:cubicBezTo>
                  <a:cubicBezTo>
                    <a:pt x="3930026" y="277759"/>
                    <a:pt x="3930026" y="277759"/>
                    <a:pt x="3896225" y="217670"/>
                  </a:cubicBezTo>
                  <a:cubicBezTo>
                    <a:pt x="4057720" y="183871"/>
                    <a:pt x="4279305" y="206404"/>
                    <a:pt x="4384464" y="146315"/>
                  </a:cubicBezTo>
                  <a:cubicBezTo>
                    <a:pt x="4361930" y="191382"/>
                    <a:pt x="4365686" y="258981"/>
                    <a:pt x="4418266" y="281515"/>
                  </a:cubicBezTo>
                  <a:cubicBezTo>
                    <a:pt x="4365686" y="285270"/>
                    <a:pt x="4268038" y="311559"/>
                    <a:pt x="4200436" y="334092"/>
                  </a:cubicBezTo>
                  <a:cubicBezTo>
                    <a:pt x="4185413" y="326581"/>
                    <a:pt x="4268038" y="232693"/>
                    <a:pt x="4346908" y="228937"/>
                  </a:cubicBezTo>
                  <a:cubicBezTo>
                    <a:pt x="4279305" y="127538"/>
                    <a:pt x="4174146" y="345359"/>
                    <a:pt x="4136589" y="236448"/>
                  </a:cubicBezTo>
                  <a:cubicBezTo>
                    <a:pt x="3933782" y="247715"/>
                    <a:pt x="4020163" y="379158"/>
                    <a:pt x="3843646" y="356625"/>
                  </a:cubicBezTo>
                  <a:cubicBezTo>
                    <a:pt x="3854913" y="409203"/>
                    <a:pt x="3802333" y="394181"/>
                    <a:pt x="3806089" y="439247"/>
                  </a:cubicBezTo>
                  <a:cubicBezTo>
                    <a:pt x="3873691" y="506847"/>
                    <a:pt x="4020163" y="379158"/>
                    <a:pt x="4136589" y="379158"/>
                  </a:cubicBezTo>
                  <a:cubicBezTo>
                    <a:pt x="4125322" y="386670"/>
                    <a:pt x="4106544" y="401692"/>
                    <a:pt x="4106544" y="409203"/>
                  </a:cubicBezTo>
                  <a:cubicBezTo>
                    <a:pt x="4185413" y="405447"/>
                    <a:pt x="4211703" y="386670"/>
                    <a:pt x="4260527" y="352870"/>
                  </a:cubicBezTo>
                  <a:cubicBezTo>
                    <a:pt x="4260527" y="352870"/>
                    <a:pt x="4260527" y="352870"/>
                    <a:pt x="4253015" y="349114"/>
                  </a:cubicBezTo>
                  <a:cubicBezTo>
                    <a:pt x="4331885" y="277759"/>
                    <a:pt x="4316862" y="371647"/>
                    <a:pt x="4376953" y="379158"/>
                  </a:cubicBezTo>
                  <a:cubicBezTo>
                    <a:pt x="4399487" y="367892"/>
                    <a:pt x="4478357" y="360381"/>
                    <a:pt x="4455822" y="326581"/>
                  </a:cubicBezTo>
                  <a:cubicBezTo>
                    <a:pt x="4455822" y="326581"/>
                    <a:pt x="4455822" y="326581"/>
                    <a:pt x="4564737" y="349114"/>
                  </a:cubicBezTo>
                  <a:cubicBezTo>
                    <a:pt x="4564737" y="349114"/>
                    <a:pt x="4564737" y="349114"/>
                    <a:pt x="4545959" y="296537"/>
                  </a:cubicBezTo>
                  <a:cubicBezTo>
                    <a:pt x="4602294" y="277759"/>
                    <a:pt x="4621073" y="311559"/>
                    <a:pt x="4662385" y="262737"/>
                  </a:cubicBezTo>
                  <a:cubicBezTo>
                    <a:pt x="4662385" y="262737"/>
                    <a:pt x="4662385" y="262737"/>
                    <a:pt x="4651118" y="213915"/>
                  </a:cubicBezTo>
                  <a:cubicBezTo>
                    <a:pt x="4651118" y="213915"/>
                    <a:pt x="4651118" y="213915"/>
                    <a:pt x="4512158" y="232693"/>
                  </a:cubicBezTo>
                  <a:cubicBezTo>
                    <a:pt x="4576004" y="198893"/>
                    <a:pt x="4519669" y="180115"/>
                    <a:pt x="4591027" y="150071"/>
                  </a:cubicBezTo>
                  <a:cubicBezTo>
                    <a:pt x="4519669" y="225182"/>
                    <a:pt x="4658629" y="161337"/>
                    <a:pt x="4681164" y="206404"/>
                  </a:cubicBezTo>
                  <a:cubicBezTo>
                    <a:pt x="4681164" y="206404"/>
                    <a:pt x="4681164" y="206404"/>
                    <a:pt x="4729988" y="161337"/>
                  </a:cubicBezTo>
                  <a:cubicBezTo>
                    <a:pt x="4729988" y="161337"/>
                    <a:pt x="4729988" y="161337"/>
                    <a:pt x="4718720" y="180115"/>
                  </a:cubicBezTo>
                  <a:cubicBezTo>
                    <a:pt x="4767544" y="195137"/>
                    <a:pt x="4767544" y="146315"/>
                    <a:pt x="4820124" y="138804"/>
                  </a:cubicBezTo>
                  <a:cubicBezTo>
                    <a:pt x="4752522" y="127538"/>
                    <a:pt x="4703698" y="105004"/>
                    <a:pt x="4632340" y="161337"/>
                  </a:cubicBezTo>
                  <a:cubicBezTo>
                    <a:pt x="4681164" y="116271"/>
                    <a:pt x="4786323" y="56182"/>
                    <a:pt x="4812613" y="48671"/>
                  </a:cubicBezTo>
                  <a:cubicBezTo>
                    <a:pt x="4840780" y="29894"/>
                    <a:pt x="4867070" y="27077"/>
                    <a:pt x="4893360" y="28016"/>
                  </a:cubicBezTo>
                  <a:close/>
                  <a:moveTo>
                    <a:pt x="5072218" y="0"/>
                  </a:moveTo>
                  <a:lnTo>
                    <a:pt x="5128209" y="48559"/>
                  </a:lnTo>
                  <a:cubicBezTo>
                    <a:pt x="5046089" y="63500"/>
                    <a:pt x="5105813" y="93383"/>
                    <a:pt x="5019959" y="127000"/>
                  </a:cubicBezTo>
                  <a:cubicBezTo>
                    <a:pt x="4990097" y="89647"/>
                    <a:pt x="5109545" y="48559"/>
                    <a:pt x="5072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1689431" y="2373540"/>
              <a:ext cx="1027352" cy="63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accent5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</p:grpSp>
      <p:sp>
        <p:nvSpPr>
          <p:cNvPr id="143" name="TextBox 64"/>
          <p:cNvSpPr txBox="1"/>
          <p:nvPr/>
        </p:nvSpPr>
        <p:spPr>
          <a:xfrm flipH="1">
            <a:off x="8505979" y="5046368"/>
            <a:ext cx="2774241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ctr"/>
            <a:r>
              <a:rPr lang="zh-CN" altLang="en-US" dirty="0">
                <a:solidFill>
                  <a:schemeClr val="bg2">
                    <a:lumMod val="25000"/>
                  </a:schemeClr>
                </a:solidFill>
              </a:rPr>
              <a:t>重点总结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491176" y="2947781"/>
            <a:ext cx="3600000" cy="1144760"/>
            <a:chOff x="1074821" y="3125253"/>
            <a:chExt cx="3600000" cy="1144760"/>
          </a:xfrm>
        </p:grpSpPr>
        <p:sp>
          <p:nvSpPr>
            <p:cNvPr id="2" name="矩形 1"/>
            <p:cNvSpPr/>
            <p:nvPr/>
          </p:nvSpPr>
          <p:spPr>
            <a:xfrm>
              <a:off x="1074821" y="3125253"/>
              <a:ext cx="3600000" cy="108196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74821" y="4234013"/>
              <a:ext cx="3600000" cy="36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59"/>
          <p:cNvSpPr txBox="1">
            <a:spLocks noChangeArrowheads="1"/>
          </p:cNvSpPr>
          <p:nvPr/>
        </p:nvSpPr>
        <p:spPr bwMode="auto">
          <a:xfrm>
            <a:off x="1557942" y="3039417"/>
            <a:ext cx="3466469" cy="90364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zh-CN" altLang="en-US" sz="48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zh-CN" altLang="en-US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Contents</a:t>
            </a:r>
            <a:endParaRPr lang="en-US" altLang="ko-KR" sz="2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6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7" grpId="0"/>
          <p:bldP spid="134" grpId="0"/>
          <p:bldP spid="139" grpId="0"/>
          <p:bldP spid="143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9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7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46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7" grpId="0"/>
          <p:bldP spid="134" grpId="0"/>
          <p:bldP spid="139" grpId="0"/>
          <p:bldP spid="143" grpId="0"/>
          <p:bldP spid="2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0"/>
          <p:cNvSpPr/>
          <p:nvPr/>
        </p:nvSpPr>
        <p:spPr>
          <a:xfrm>
            <a:off x="8943760" y="2988511"/>
            <a:ext cx="3248240" cy="10951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71"/>
          <p:cNvSpPr/>
          <p:nvPr/>
        </p:nvSpPr>
        <p:spPr>
          <a:xfrm>
            <a:off x="10264463" y="4076914"/>
            <a:ext cx="1927537" cy="1095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椭圆 26"/>
          <p:cNvSpPr/>
          <p:nvPr/>
        </p:nvSpPr>
        <p:spPr>
          <a:xfrm>
            <a:off x="6821067" y="787322"/>
            <a:ext cx="2824619" cy="2824619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8890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811435" y="1649663"/>
            <a:ext cx="1650961" cy="1650961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88900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237543" y="3001155"/>
            <a:ext cx="2824619" cy="2824619"/>
          </a:xfrm>
          <a:prstGeom prst="ellipse">
            <a:avLst/>
          </a:prstGeom>
          <a:blipFill>
            <a:blip r:embed="rId5" cstate="print"/>
            <a:srcRect/>
            <a:stretch>
              <a:fillRect/>
            </a:stretch>
          </a:blipFill>
          <a:ln w="88900" cmpd="sng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462396" y="2566389"/>
            <a:ext cx="1652400" cy="1652400"/>
          </a:xfrm>
          <a:prstGeom prst="ellipse">
            <a:avLst/>
          </a:prstGeom>
          <a:blipFill>
            <a:blip r:embed="rId6" cstate="print"/>
            <a:srcRect/>
            <a:stretch>
              <a:fillRect/>
            </a:stretch>
          </a:blipFill>
          <a:ln w="88900"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497792" y="3387210"/>
            <a:ext cx="2824619" cy="2824619"/>
          </a:xfrm>
          <a:prstGeom prst="ellipse">
            <a:avLst/>
          </a:prstGeom>
          <a:blipFill>
            <a:blip r:embed="rId7" cstate="print"/>
            <a:srcRect/>
            <a:stretch>
              <a:fillRect/>
            </a:stretch>
          </a:blipFill>
          <a:ln w="88900" cmpd="sng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7170821" y="4310034"/>
            <a:ext cx="1650961" cy="1650961"/>
          </a:xfrm>
          <a:prstGeom prst="ellipse">
            <a:avLst/>
          </a:prstGeom>
          <a:blipFill>
            <a:blip r:embed="rId8" cstate="print"/>
            <a:srcRect/>
            <a:stretch>
              <a:fillRect/>
            </a:stretch>
          </a:blipFill>
          <a:ln w="88900" cmpd="sng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979007" y="2075005"/>
            <a:ext cx="1650961" cy="1650961"/>
          </a:xfrm>
          <a:prstGeom prst="ellipse">
            <a:avLst/>
          </a:prstGeom>
          <a:blipFill>
            <a:blip r:embed="rId9" cstate="print"/>
            <a:srcRect/>
            <a:stretch>
              <a:fillRect/>
            </a:stretch>
          </a:blipFill>
          <a:ln w="88900" cmpd="sng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4" name="文本框 11"/>
          <p:cNvSpPr txBox="1"/>
          <p:nvPr/>
        </p:nvSpPr>
        <p:spPr>
          <a:xfrm>
            <a:off x="1912845" y="2092251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912846" y="2531871"/>
            <a:ext cx="315735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说明，在此录入上述图表的综合分析说明。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6" name="文本框 11"/>
          <p:cNvSpPr txBox="1"/>
          <p:nvPr/>
        </p:nvSpPr>
        <p:spPr>
          <a:xfrm>
            <a:off x="1912845" y="3581600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912846" y="4021219"/>
            <a:ext cx="3157352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文本框 11"/>
          <p:cNvSpPr txBox="1"/>
          <p:nvPr/>
        </p:nvSpPr>
        <p:spPr>
          <a:xfrm>
            <a:off x="1912845" y="4831414"/>
            <a:ext cx="1313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912846" y="5271034"/>
            <a:ext cx="3157352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的分析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说明，在此录入上述图表的综合分析说明。 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82492" y="4868053"/>
            <a:ext cx="708547" cy="708547"/>
            <a:chOff x="641132" y="4608587"/>
            <a:chExt cx="708547" cy="708547"/>
          </a:xfrm>
        </p:grpSpPr>
        <p:sp>
          <p:nvSpPr>
            <p:cNvPr id="41" name="椭圆 40"/>
            <p:cNvSpPr/>
            <p:nvPr/>
          </p:nvSpPr>
          <p:spPr>
            <a:xfrm>
              <a:off x="641132" y="4608587"/>
              <a:ext cx="708547" cy="70854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3"/>
            <p:cNvSpPr>
              <a:spLocks noEditPoints="1"/>
            </p:cNvSpPr>
            <p:nvPr/>
          </p:nvSpPr>
          <p:spPr bwMode="auto">
            <a:xfrm>
              <a:off x="750136" y="4793025"/>
              <a:ext cx="490538" cy="371475"/>
            </a:xfrm>
            <a:custGeom>
              <a:avLst/>
              <a:gdLst>
                <a:gd name="T0" fmla="*/ 105 w 128"/>
                <a:gd name="T1" fmla="*/ 2 h 96"/>
                <a:gd name="T2" fmla="*/ 28 w 128"/>
                <a:gd name="T3" fmla="*/ 0 h 96"/>
                <a:gd name="T4" fmla="*/ 2 w 128"/>
                <a:gd name="T5" fmla="*/ 23 h 96"/>
                <a:gd name="T6" fmla="*/ 2 w 128"/>
                <a:gd name="T7" fmla="*/ 34 h 96"/>
                <a:gd name="T8" fmla="*/ 64 w 128"/>
                <a:gd name="T9" fmla="*/ 96 h 96"/>
                <a:gd name="T10" fmla="*/ 126 w 128"/>
                <a:gd name="T11" fmla="*/ 34 h 96"/>
                <a:gd name="T12" fmla="*/ 126 w 128"/>
                <a:gd name="T13" fmla="*/ 23 h 96"/>
                <a:gd name="T14" fmla="*/ 55 w 128"/>
                <a:gd name="T15" fmla="*/ 28 h 96"/>
                <a:gd name="T16" fmla="*/ 73 w 128"/>
                <a:gd name="T17" fmla="*/ 28 h 96"/>
                <a:gd name="T18" fmla="*/ 78 w 128"/>
                <a:gd name="T19" fmla="*/ 9 h 96"/>
                <a:gd name="T20" fmla="*/ 76 w 128"/>
                <a:gd name="T21" fmla="*/ 25 h 96"/>
                <a:gd name="T22" fmla="*/ 52 w 128"/>
                <a:gd name="T23" fmla="*/ 25 h 96"/>
                <a:gd name="T24" fmla="*/ 50 w 128"/>
                <a:gd name="T25" fmla="*/ 9 h 96"/>
                <a:gd name="T26" fmla="*/ 52 w 128"/>
                <a:gd name="T27" fmla="*/ 25 h 96"/>
                <a:gd name="T28" fmla="*/ 64 w 128"/>
                <a:gd name="T29" fmla="*/ 82 h 96"/>
                <a:gd name="T30" fmla="*/ 74 w 128"/>
                <a:gd name="T31" fmla="*/ 32 h 96"/>
                <a:gd name="T32" fmla="*/ 98 w 128"/>
                <a:gd name="T33" fmla="*/ 32 h 96"/>
                <a:gd name="T34" fmla="*/ 78 w 128"/>
                <a:gd name="T35" fmla="*/ 32 h 96"/>
                <a:gd name="T36" fmla="*/ 89 w 128"/>
                <a:gd name="T37" fmla="*/ 20 h 96"/>
                <a:gd name="T38" fmla="*/ 79 w 128"/>
                <a:gd name="T39" fmla="*/ 28 h 96"/>
                <a:gd name="T40" fmla="*/ 97 w 128"/>
                <a:gd name="T41" fmla="*/ 8 h 96"/>
                <a:gd name="T42" fmla="*/ 83 w 128"/>
                <a:gd name="T43" fmla="*/ 8 h 96"/>
                <a:gd name="T44" fmla="*/ 55 w 128"/>
                <a:gd name="T45" fmla="*/ 8 h 96"/>
                <a:gd name="T46" fmla="*/ 64 w 128"/>
                <a:gd name="T47" fmla="*/ 15 h 96"/>
                <a:gd name="T48" fmla="*/ 31 w 128"/>
                <a:gd name="T49" fmla="*/ 8 h 96"/>
                <a:gd name="T50" fmla="*/ 39 w 128"/>
                <a:gd name="T51" fmla="*/ 14 h 96"/>
                <a:gd name="T52" fmla="*/ 49 w 128"/>
                <a:gd name="T53" fmla="*/ 28 h 96"/>
                <a:gd name="T54" fmla="*/ 39 w 128"/>
                <a:gd name="T55" fmla="*/ 20 h 96"/>
                <a:gd name="T56" fmla="*/ 60 w 128"/>
                <a:gd name="T57" fmla="*/ 81 h 96"/>
                <a:gd name="T58" fmla="*/ 50 w 128"/>
                <a:gd name="T59" fmla="*/ 32 h 96"/>
                <a:gd name="T60" fmla="*/ 11 w 128"/>
                <a:gd name="T61" fmla="*/ 32 h 96"/>
                <a:gd name="T62" fmla="*/ 51 w 128"/>
                <a:gd name="T63" fmla="*/ 74 h 96"/>
                <a:gd name="T64" fmla="*/ 117 w 128"/>
                <a:gd name="T65" fmla="*/ 32 h 96"/>
                <a:gd name="T66" fmla="*/ 102 w 128"/>
                <a:gd name="T67" fmla="*/ 32 h 96"/>
                <a:gd name="T68" fmla="*/ 92 w 128"/>
                <a:gd name="T69" fmla="*/ 17 h 96"/>
                <a:gd name="T70" fmla="*/ 120 w 128"/>
                <a:gd name="T71" fmla="*/ 28 h 96"/>
                <a:gd name="T72" fmla="*/ 27 w 128"/>
                <a:gd name="T73" fmla="*/ 10 h 96"/>
                <a:gd name="T74" fmla="*/ 25 w 128"/>
                <a:gd name="T75" fmla="*/ 28 h 96"/>
                <a:gd name="T76" fmla="*/ 27 w 128"/>
                <a:gd name="T77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82492" y="3620978"/>
            <a:ext cx="708547" cy="708547"/>
            <a:chOff x="641132" y="3404521"/>
            <a:chExt cx="708547" cy="708547"/>
          </a:xfrm>
        </p:grpSpPr>
        <p:sp>
          <p:nvSpPr>
            <p:cNvPr id="44" name="椭圆 43"/>
            <p:cNvSpPr/>
            <p:nvPr/>
          </p:nvSpPr>
          <p:spPr>
            <a:xfrm>
              <a:off x="641132" y="3404521"/>
              <a:ext cx="708547" cy="708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5" name="Freeform 17"/>
            <p:cNvSpPr>
              <a:spLocks noEditPoints="1"/>
            </p:cNvSpPr>
            <p:nvPr/>
          </p:nvSpPr>
          <p:spPr bwMode="auto">
            <a:xfrm>
              <a:off x="810080" y="3543012"/>
              <a:ext cx="370650" cy="431565"/>
            </a:xfrm>
            <a:custGeom>
              <a:avLst/>
              <a:gdLst>
                <a:gd name="T0" fmla="*/ 2147483647 w 63"/>
                <a:gd name="T1" fmla="*/ 0 h 73"/>
                <a:gd name="T2" fmla="*/ 1122599098 w 63"/>
                <a:gd name="T3" fmla="*/ 0 h 73"/>
                <a:gd name="T4" fmla="*/ 561299549 w 63"/>
                <a:gd name="T5" fmla="*/ 560595689 h 73"/>
                <a:gd name="T6" fmla="*/ 561299549 w 63"/>
                <a:gd name="T7" fmla="*/ 1009069293 h 73"/>
                <a:gd name="T8" fmla="*/ 785819275 w 63"/>
                <a:gd name="T9" fmla="*/ 953011760 h 73"/>
                <a:gd name="T10" fmla="*/ 1852288207 w 63"/>
                <a:gd name="T11" fmla="*/ 2074203372 h 73"/>
                <a:gd name="T12" fmla="*/ 1627768481 w 63"/>
                <a:gd name="T13" fmla="*/ 2147483647 h 73"/>
                <a:gd name="T14" fmla="*/ 1627768481 w 63"/>
                <a:gd name="T15" fmla="*/ 2147483647 h 73"/>
                <a:gd name="T16" fmla="*/ 2147483647 w 63"/>
                <a:gd name="T17" fmla="*/ 2147483647 h 73"/>
                <a:gd name="T18" fmla="*/ 2147483647 w 63"/>
                <a:gd name="T19" fmla="*/ 2147483647 h 73"/>
                <a:gd name="T20" fmla="*/ 2147483647 w 63"/>
                <a:gd name="T21" fmla="*/ 1121191379 h 73"/>
                <a:gd name="T22" fmla="*/ 2147483647 w 63"/>
                <a:gd name="T23" fmla="*/ 0 h 73"/>
                <a:gd name="T24" fmla="*/ 2147483647 w 63"/>
                <a:gd name="T25" fmla="*/ 1345428064 h 73"/>
                <a:gd name="T26" fmla="*/ 2147483647 w 63"/>
                <a:gd name="T27" fmla="*/ 728775075 h 73"/>
                <a:gd name="T28" fmla="*/ 2147483647 w 63"/>
                <a:gd name="T29" fmla="*/ 56057314 h 73"/>
                <a:gd name="T30" fmla="*/ 2147483647 w 63"/>
                <a:gd name="T31" fmla="*/ 280294101 h 73"/>
                <a:gd name="T32" fmla="*/ 2147483647 w 63"/>
                <a:gd name="T33" fmla="*/ 560595689 h 73"/>
                <a:gd name="T34" fmla="*/ 2147483647 w 63"/>
                <a:gd name="T35" fmla="*/ 1121191379 h 73"/>
                <a:gd name="T36" fmla="*/ 2147483647 w 63"/>
                <a:gd name="T37" fmla="*/ 1121191379 h 73"/>
                <a:gd name="T38" fmla="*/ 2147483647 w 63"/>
                <a:gd name="T39" fmla="*/ 1345428064 h 73"/>
                <a:gd name="T40" fmla="*/ 2147483647 w 63"/>
                <a:gd name="T41" fmla="*/ 1345428064 h 73"/>
                <a:gd name="T42" fmla="*/ 224519784 w 63"/>
                <a:gd name="T43" fmla="*/ 2147483647 h 73"/>
                <a:gd name="T44" fmla="*/ 224519784 w 63"/>
                <a:gd name="T45" fmla="*/ 2147483647 h 73"/>
                <a:gd name="T46" fmla="*/ 785819275 w 63"/>
                <a:gd name="T47" fmla="*/ 2147483647 h 73"/>
                <a:gd name="T48" fmla="*/ 785819275 w 63"/>
                <a:gd name="T49" fmla="*/ 2147483647 h 73"/>
                <a:gd name="T50" fmla="*/ 1347118824 w 63"/>
                <a:gd name="T51" fmla="*/ 2147483647 h 73"/>
                <a:gd name="T52" fmla="*/ 1347118824 w 63"/>
                <a:gd name="T53" fmla="*/ 2147483647 h 73"/>
                <a:gd name="T54" fmla="*/ 785819275 w 63"/>
                <a:gd name="T55" fmla="*/ 2147483647 h 73"/>
                <a:gd name="T56" fmla="*/ 224519784 w 63"/>
                <a:gd name="T57" fmla="*/ 2147483647 h 73"/>
                <a:gd name="T58" fmla="*/ 785819275 w 63"/>
                <a:gd name="T59" fmla="*/ 1289370764 h 73"/>
                <a:gd name="T60" fmla="*/ 0 w 63"/>
                <a:gd name="T61" fmla="*/ 2074203372 h 73"/>
                <a:gd name="T62" fmla="*/ 785819275 w 63"/>
                <a:gd name="T63" fmla="*/ 2147483647 h 73"/>
                <a:gd name="T64" fmla="*/ 1515508618 w 63"/>
                <a:gd name="T65" fmla="*/ 2074203372 h 73"/>
                <a:gd name="T66" fmla="*/ 785819275 w 63"/>
                <a:gd name="T67" fmla="*/ 1289370764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73"/>
                <a:gd name="T104" fmla="*/ 63 w 63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73">
                  <a:moveTo>
                    <a:pt x="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4"/>
                    <a:pt x="10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3" y="17"/>
                    <a:pt x="14" y="17"/>
                  </a:cubicBezTo>
                  <a:cubicBezTo>
                    <a:pt x="24" y="17"/>
                    <a:pt x="33" y="26"/>
                    <a:pt x="33" y="37"/>
                  </a:cubicBezTo>
                  <a:cubicBezTo>
                    <a:pt x="33" y="41"/>
                    <a:pt x="32" y="45"/>
                    <a:pt x="29" y="48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8" y="64"/>
                    <a:pt x="63" y="59"/>
                    <a:pt x="63" y="54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43" y="0"/>
                  </a:lnTo>
                  <a:close/>
                  <a:moveTo>
                    <a:pt x="50" y="24"/>
                  </a:moveTo>
                  <a:cubicBezTo>
                    <a:pt x="44" y="24"/>
                    <a:pt x="39" y="19"/>
                    <a:pt x="39" y="1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6"/>
                    <a:pt x="47" y="20"/>
                    <a:pt x="53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4"/>
                    <a:pt x="62" y="24"/>
                    <a:pt x="62" y="24"/>
                  </a:cubicBezTo>
                  <a:lnTo>
                    <a:pt x="50" y="24"/>
                  </a:lnTo>
                  <a:close/>
                  <a:moveTo>
                    <a:pt x="4" y="52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1" y="54"/>
                    <a:pt x="17" y="55"/>
                    <a:pt x="14" y="55"/>
                  </a:cubicBezTo>
                  <a:cubicBezTo>
                    <a:pt x="10" y="55"/>
                    <a:pt x="7" y="54"/>
                    <a:pt x="4" y="52"/>
                  </a:cubicBezTo>
                  <a:close/>
                  <a:moveTo>
                    <a:pt x="14" y="23"/>
                  </a:move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6" y="50"/>
                    <a:pt x="14" y="50"/>
                  </a:cubicBezTo>
                  <a:cubicBezTo>
                    <a:pt x="21" y="50"/>
                    <a:pt x="27" y="44"/>
                    <a:pt x="27" y="37"/>
                  </a:cubicBezTo>
                  <a:cubicBezTo>
                    <a:pt x="27" y="29"/>
                    <a:pt x="21" y="23"/>
                    <a:pt x="14" y="2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082492" y="2140461"/>
            <a:ext cx="708547" cy="708547"/>
            <a:chOff x="641132" y="1897168"/>
            <a:chExt cx="708547" cy="708547"/>
          </a:xfrm>
        </p:grpSpPr>
        <p:sp>
          <p:nvSpPr>
            <p:cNvPr id="47" name="椭圆 46"/>
            <p:cNvSpPr/>
            <p:nvPr/>
          </p:nvSpPr>
          <p:spPr>
            <a:xfrm>
              <a:off x="641132" y="1897168"/>
              <a:ext cx="708547" cy="7085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8" name="Freeform 102"/>
            <p:cNvSpPr/>
            <p:nvPr/>
          </p:nvSpPr>
          <p:spPr bwMode="auto">
            <a:xfrm>
              <a:off x="776861" y="2048990"/>
              <a:ext cx="437089" cy="383636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2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2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4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839403" y="3916716"/>
            <a:ext cx="9370739" cy="1087001"/>
            <a:chOff x="1855445" y="3927410"/>
            <a:chExt cx="9370739" cy="1087001"/>
          </a:xfrm>
          <a:solidFill>
            <a:schemeClr val="bg1">
              <a:lumMod val="85000"/>
            </a:schemeClr>
          </a:solidFill>
        </p:grpSpPr>
        <p:sp>
          <p:nvSpPr>
            <p:cNvPr id="32" name="Notched Right Arrow 37"/>
            <p:cNvSpPr/>
            <p:nvPr/>
          </p:nvSpPr>
          <p:spPr>
            <a:xfrm>
              <a:off x="1855445" y="3927410"/>
              <a:ext cx="9370739" cy="1087001"/>
            </a:xfrm>
            <a:prstGeom prst="notchedRightArrow">
              <a:avLst>
                <a:gd name="adj1" fmla="val 100000"/>
                <a:gd name="adj2" fmla="val 460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Oval 41"/>
            <p:cNvSpPr>
              <a:spLocks noChangeAspect="1"/>
            </p:cNvSpPr>
            <p:nvPr/>
          </p:nvSpPr>
          <p:spPr>
            <a:xfrm>
              <a:off x="10150853" y="4123788"/>
              <a:ext cx="694248" cy="694244"/>
            </a:xfrm>
            <a:prstGeom prst="ellipse">
              <a:avLst/>
            </a:prstGeom>
            <a:grpFill/>
            <a:ln w="38100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34" name="TextBox 59"/>
          <p:cNvSpPr txBox="1">
            <a:spLocks noChangeArrowheads="1"/>
          </p:cNvSpPr>
          <p:nvPr/>
        </p:nvSpPr>
        <p:spPr bwMode="auto">
          <a:xfrm flipH="1">
            <a:off x="2531517" y="4024681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2545166" y="4380825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" y="3916719"/>
            <a:ext cx="2135209" cy="1087000"/>
            <a:chOff x="1" y="3916719"/>
            <a:chExt cx="2135209" cy="1087000"/>
          </a:xfrm>
        </p:grpSpPr>
        <p:sp>
          <p:nvSpPr>
            <p:cNvPr id="39" name="任意多边形 38"/>
            <p:cNvSpPr/>
            <p:nvPr/>
          </p:nvSpPr>
          <p:spPr>
            <a:xfrm rot="16200000">
              <a:off x="524106" y="3392614"/>
              <a:ext cx="1087000" cy="2135209"/>
            </a:xfrm>
            <a:custGeom>
              <a:avLst/>
              <a:gdLst>
                <a:gd name="connsiteX0" fmla="*/ 1087000 w 1087000"/>
                <a:gd name="connsiteY0" fmla="*/ 0 h 2135209"/>
                <a:gd name="connsiteX1" fmla="*/ 1087000 w 1087000"/>
                <a:gd name="connsiteY1" fmla="*/ 1635179 h 2135209"/>
                <a:gd name="connsiteX2" fmla="*/ 543501 w 1087000"/>
                <a:gd name="connsiteY2" fmla="*/ 2135209 h 2135209"/>
                <a:gd name="connsiteX3" fmla="*/ 0 w 1087000"/>
                <a:gd name="connsiteY3" fmla="*/ 1635178 h 2135209"/>
                <a:gd name="connsiteX4" fmla="*/ 0 w 1087000"/>
                <a:gd name="connsiteY4" fmla="*/ 0 h 2135209"/>
                <a:gd name="connsiteX5" fmla="*/ 1087000 w 1087000"/>
                <a:gd name="connsiteY5" fmla="*/ 0 h 21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000" h="2135209">
                  <a:moveTo>
                    <a:pt x="1087000" y="0"/>
                  </a:moveTo>
                  <a:lnTo>
                    <a:pt x="1087000" y="1635179"/>
                  </a:lnTo>
                  <a:lnTo>
                    <a:pt x="543501" y="2135209"/>
                  </a:lnTo>
                  <a:lnTo>
                    <a:pt x="0" y="1635178"/>
                  </a:lnTo>
                  <a:lnTo>
                    <a:pt x="0" y="0"/>
                  </a:lnTo>
                  <a:lnTo>
                    <a:pt x="1087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46" name="Freeform 129"/>
            <p:cNvSpPr>
              <a:spLocks noChangeAspect="1" noEditPoints="1"/>
            </p:cNvSpPr>
            <p:nvPr/>
          </p:nvSpPr>
          <p:spPr bwMode="auto">
            <a:xfrm>
              <a:off x="790061" y="4134547"/>
              <a:ext cx="651342" cy="651342"/>
            </a:xfrm>
            <a:custGeom>
              <a:avLst/>
              <a:gdLst>
                <a:gd name="T0" fmla="*/ 48 w 97"/>
                <a:gd name="T1" fmla="*/ 0 h 97"/>
                <a:gd name="T2" fmla="*/ 50 w 97"/>
                <a:gd name="T3" fmla="*/ 0 h 97"/>
                <a:gd name="T4" fmla="*/ 53 w 97"/>
                <a:gd name="T5" fmla="*/ 27 h 97"/>
                <a:gd name="T6" fmla="*/ 49 w 97"/>
                <a:gd name="T7" fmla="*/ 33 h 97"/>
                <a:gd name="T8" fmla="*/ 49 w 97"/>
                <a:gd name="T9" fmla="*/ 34 h 97"/>
                <a:gd name="T10" fmla="*/ 37 w 97"/>
                <a:gd name="T11" fmla="*/ 40 h 97"/>
                <a:gd name="T12" fmla="*/ 23 w 97"/>
                <a:gd name="T13" fmla="*/ 46 h 97"/>
                <a:gd name="T14" fmla="*/ 18 w 97"/>
                <a:gd name="T15" fmla="*/ 43 h 97"/>
                <a:gd name="T16" fmla="*/ 13 w 97"/>
                <a:gd name="T17" fmla="*/ 45 h 97"/>
                <a:gd name="T18" fmla="*/ 1 w 97"/>
                <a:gd name="T19" fmla="*/ 38 h 97"/>
                <a:gd name="T20" fmla="*/ 48 w 97"/>
                <a:gd name="T21" fmla="*/ 0 h 97"/>
                <a:gd name="T22" fmla="*/ 57 w 97"/>
                <a:gd name="T23" fmla="*/ 1 h 97"/>
                <a:gd name="T24" fmla="*/ 81 w 97"/>
                <a:gd name="T25" fmla="*/ 12 h 97"/>
                <a:gd name="T26" fmla="*/ 61 w 97"/>
                <a:gd name="T27" fmla="*/ 27 h 97"/>
                <a:gd name="T28" fmla="*/ 60 w 97"/>
                <a:gd name="T29" fmla="*/ 26 h 97"/>
                <a:gd name="T30" fmla="*/ 57 w 97"/>
                <a:gd name="T31" fmla="*/ 1 h 97"/>
                <a:gd name="T32" fmla="*/ 86 w 97"/>
                <a:gd name="T33" fmla="*/ 17 h 97"/>
                <a:gd name="T34" fmla="*/ 65 w 97"/>
                <a:gd name="T35" fmla="*/ 33 h 97"/>
                <a:gd name="T36" fmla="*/ 65 w 97"/>
                <a:gd name="T37" fmla="*/ 33 h 97"/>
                <a:gd name="T38" fmla="*/ 59 w 97"/>
                <a:gd name="T39" fmla="*/ 40 h 97"/>
                <a:gd name="T40" fmla="*/ 59 w 97"/>
                <a:gd name="T41" fmla="*/ 45 h 97"/>
                <a:gd name="T42" fmla="*/ 57 w 97"/>
                <a:gd name="T43" fmla="*/ 63 h 97"/>
                <a:gd name="T44" fmla="*/ 60 w 97"/>
                <a:gd name="T45" fmla="*/ 68 h 97"/>
                <a:gd name="T46" fmla="*/ 89 w 97"/>
                <a:gd name="T47" fmla="*/ 75 h 97"/>
                <a:gd name="T48" fmla="*/ 97 w 97"/>
                <a:gd name="T49" fmla="*/ 48 h 97"/>
                <a:gd name="T50" fmla="*/ 86 w 97"/>
                <a:gd name="T51" fmla="*/ 17 h 97"/>
                <a:gd name="T52" fmla="*/ 85 w 97"/>
                <a:gd name="T53" fmla="*/ 81 h 97"/>
                <a:gd name="T54" fmla="*/ 49 w 97"/>
                <a:gd name="T55" fmla="*/ 97 h 97"/>
                <a:gd name="T56" fmla="*/ 54 w 97"/>
                <a:gd name="T57" fmla="*/ 77 h 97"/>
                <a:gd name="T58" fmla="*/ 58 w 97"/>
                <a:gd name="T59" fmla="*/ 74 h 97"/>
                <a:gd name="T60" fmla="*/ 85 w 97"/>
                <a:gd name="T61" fmla="*/ 81 h 97"/>
                <a:gd name="T62" fmla="*/ 42 w 97"/>
                <a:gd name="T63" fmla="*/ 97 h 97"/>
                <a:gd name="T64" fmla="*/ 1 w 97"/>
                <a:gd name="T65" fmla="*/ 60 h 97"/>
                <a:gd name="T66" fmla="*/ 12 w 97"/>
                <a:gd name="T67" fmla="*/ 57 h 97"/>
                <a:gd name="T68" fmla="*/ 18 w 97"/>
                <a:gd name="T69" fmla="*/ 59 h 97"/>
                <a:gd name="T70" fmla="*/ 21 w 97"/>
                <a:gd name="T71" fmla="*/ 58 h 97"/>
                <a:gd name="T72" fmla="*/ 45 w 97"/>
                <a:gd name="T73" fmla="*/ 70 h 97"/>
                <a:gd name="T74" fmla="*/ 48 w 97"/>
                <a:gd name="T75" fmla="*/ 75 h 97"/>
                <a:gd name="T76" fmla="*/ 42 w 97"/>
                <a:gd name="T77" fmla="*/ 97 h 97"/>
                <a:gd name="T78" fmla="*/ 0 w 97"/>
                <a:gd name="T79" fmla="*/ 53 h 97"/>
                <a:gd name="T80" fmla="*/ 8 w 97"/>
                <a:gd name="T81" fmla="*/ 51 h 97"/>
                <a:gd name="T82" fmla="*/ 0 w 97"/>
                <a:gd name="T83" fmla="*/ 45 h 97"/>
                <a:gd name="T84" fmla="*/ 0 w 97"/>
                <a:gd name="T85" fmla="*/ 48 h 97"/>
                <a:gd name="T86" fmla="*/ 0 w 97"/>
                <a:gd name="T87" fmla="*/ 53 h 97"/>
                <a:gd name="T88" fmla="*/ 52 w 97"/>
                <a:gd name="T89" fmla="*/ 40 h 97"/>
                <a:gd name="T90" fmla="*/ 40 w 97"/>
                <a:gd name="T91" fmla="*/ 46 h 97"/>
                <a:gd name="T92" fmla="*/ 25 w 97"/>
                <a:gd name="T93" fmla="*/ 52 h 97"/>
                <a:gd name="T94" fmla="*/ 25 w 97"/>
                <a:gd name="T95" fmla="*/ 52 h 97"/>
                <a:gd name="T96" fmla="*/ 48 w 97"/>
                <a:gd name="T97" fmla="*/ 63 h 97"/>
                <a:gd name="T98" fmla="*/ 50 w 97"/>
                <a:gd name="T99" fmla="*/ 62 h 97"/>
                <a:gd name="T100" fmla="*/ 52 w 97"/>
                <a:gd name="T101" fmla="*/ 44 h 97"/>
                <a:gd name="T102" fmla="*/ 52 w 97"/>
                <a:gd name="T103" fmla="*/ 4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7" h="97">
                  <a:moveTo>
                    <a:pt x="48" y="0"/>
                  </a:moveTo>
                  <a:cubicBezTo>
                    <a:pt x="49" y="0"/>
                    <a:pt x="50" y="0"/>
                    <a:pt x="50" y="0"/>
                  </a:cubicBezTo>
                  <a:cubicBezTo>
                    <a:pt x="52" y="9"/>
                    <a:pt x="53" y="18"/>
                    <a:pt x="53" y="27"/>
                  </a:cubicBezTo>
                  <a:cubicBezTo>
                    <a:pt x="51" y="28"/>
                    <a:pt x="49" y="30"/>
                    <a:pt x="49" y="33"/>
                  </a:cubicBezTo>
                  <a:cubicBezTo>
                    <a:pt x="49" y="33"/>
                    <a:pt x="49" y="34"/>
                    <a:pt x="49" y="34"/>
                  </a:cubicBezTo>
                  <a:cubicBezTo>
                    <a:pt x="45" y="36"/>
                    <a:pt x="41" y="38"/>
                    <a:pt x="37" y="40"/>
                  </a:cubicBezTo>
                  <a:cubicBezTo>
                    <a:pt x="33" y="42"/>
                    <a:pt x="28" y="44"/>
                    <a:pt x="23" y="46"/>
                  </a:cubicBezTo>
                  <a:cubicBezTo>
                    <a:pt x="22" y="44"/>
                    <a:pt x="20" y="43"/>
                    <a:pt x="18" y="43"/>
                  </a:cubicBezTo>
                  <a:cubicBezTo>
                    <a:pt x="16" y="43"/>
                    <a:pt x="14" y="44"/>
                    <a:pt x="13" y="45"/>
                  </a:cubicBezTo>
                  <a:cubicBezTo>
                    <a:pt x="9" y="43"/>
                    <a:pt x="5" y="40"/>
                    <a:pt x="1" y="38"/>
                  </a:cubicBezTo>
                  <a:cubicBezTo>
                    <a:pt x="6" y="16"/>
                    <a:pt x="25" y="0"/>
                    <a:pt x="48" y="0"/>
                  </a:cubicBezTo>
                  <a:close/>
                  <a:moveTo>
                    <a:pt x="57" y="1"/>
                  </a:moveTo>
                  <a:cubicBezTo>
                    <a:pt x="66" y="2"/>
                    <a:pt x="74" y="6"/>
                    <a:pt x="81" y="12"/>
                  </a:cubicBezTo>
                  <a:cubicBezTo>
                    <a:pt x="75" y="17"/>
                    <a:pt x="68" y="22"/>
                    <a:pt x="61" y="27"/>
                  </a:cubicBezTo>
                  <a:cubicBezTo>
                    <a:pt x="61" y="26"/>
                    <a:pt x="60" y="26"/>
                    <a:pt x="60" y="26"/>
                  </a:cubicBezTo>
                  <a:cubicBezTo>
                    <a:pt x="60" y="17"/>
                    <a:pt x="59" y="9"/>
                    <a:pt x="57" y="1"/>
                  </a:cubicBezTo>
                  <a:close/>
                  <a:moveTo>
                    <a:pt x="86" y="17"/>
                  </a:moveTo>
                  <a:cubicBezTo>
                    <a:pt x="79" y="23"/>
                    <a:pt x="72" y="28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6"/>
                    <a:pt x="62" y="39"/>
                    <a:pt x="59" y="40"/>
                  </a:cubicBezTo>
                  <a:cubicBezTo>
                    <a:pt x="59" y="42"/>
                    <a:pt x="59" y="43"/>
                    <a:pt x="59" y="45"/>
                  </a:cubicBezTo>
                  <a:cubicBezTo>
                    <a:pt x="59" y="51"/>
                    <a:pt x="58" y="57"/>
                    <a:pt x="57" y="63"/>
                  </a:cubicBezTo>
                  <a:cubicBezTo>
                    <a:pt x="59" y="64"/>
                    <a:pt x="60" y="66"/>
                    <a:pt x="60" y="68"/>
                  </a:cubicBezTo>
                  <a:cubicBezTo>
                    <a:pt x="70" y="71"/>
                    <a:pt x="80" y="73"/>
                    <a:pt x="89" y="75"/>
                  </a:cubicBezTo>
                  <a:cubicBezTo>
                    <a:pt x="94" y="67"/>
                    <a:pt x="97" y="58"/>
                    <a:pt x="97" y="48"/>
                  </a:cubicBezTo>
                  <a:cubicBezTo>
                    <a:pt x="97" y="36"/>
                    <a:pt x="93" y="25"/>
                    <a:pt x="86" y="17"/>
                  </a:cubicBezTo>
                  <a:close/>
                  <a:moveTo>
                    <a:pt x="85" y="81"/>
                  </a:moveTo>
                  <a:cubicBezTo>
                    <a:pt x="76" y="91"/>
                    <a:pt x="63" y="97"/>
                    <a:pt x="49" y="97"/>
                  </a:cubicBezTo>
                  <a:cubicBezTo>
                    <a:pt x="51" y="90"/>
                    <a:pt x="53" y="83"/>
                    <a:pt x="54" y="77"/>
                  </a:cubicBezTo>
                  <a:cubicBezTo>
                    <a:pt x="56" y="76"/>
                    <a:pt x="57" y="75"/>
                    <a:pt x="58" y="74"/>
                  </a:cubicBezTo>
                  <a:cubicBezTo>
                    <a:pt x="67" y="77"/>
                    <a:pt x="76" y="79"/>
                    <a:pt x="85" y="81"/>
                  </a:cubicBezTo>
                  <a:close/>
                  <a:moveTo>
                    <a:pt x="42" y="97"/>
                  </a:moveTo>
                  <a:cubicBezTo>
                    <a:pt x="22" y="94"/>
                    <a:pt x="6" y="79"/>
                    <a:pt x="1" y="60"/>
                  </a:cubicBezTo>
                  <a:cubicBezTo>
                    <a:pt x="5" y="59"/>
                    <a:pt x="9" y="58"/>
                    <a:pt x="12" y="57"/>
                  </a:cubicBezTo>
                  <a:cubicBezTo>
                    <a:pt x="14" y="58"/>
                    <a:pt x="16" y="59"/>
                    <a:pt x="18" y="59"/>
                  </a:cubicBezTo>
                  <a:cubicBezTo>
                    <a:pt x="19" y="59"/>
                    <a:pt x="20" y="58"/>
                    <a:pt x="21" y="58"/>
                  </a:cubicBezTo>
                  <a:cubicBezTo>
                    <a:pt x="29" y="62"/>
                    <a:pt x="37" y="66"/>
                    <a:pt x="45" y="70"/>
                  </a:cubicBezTo>
                  <a:cubicBezTo>
                    <a:pt x="45" y="72"/>
                    <a:pt x="46" y="73"/>
                    <a:pt x="48" y="75"/>
                  </a:cubicBezTo>
                  <a:cubicBezTo>
                    <a:pt x="46" y="82"/>
                    <a:pt x="44" y="89"/>
                    <a:pt x="42" y="97"/>
                  </a:cubicBezTo>
                  <a:close/>
                  <a:moveTo>
                    <a:pt x="0" y="53"/>
                  </a:moveTo>
                  <a:cubicBezTo>
                    <a:pt x="3" y="52"/>
                    <a:pt x="5" y="51"/>
                    <a:pt x="8" y="51"/>
                  </a:cubicBezTo>
                  <a:cubicBezTo>
                    <a:pt x="5" y="49"/>
                    <a:pt x="3" y="47"/>
                    <a:pt x="0" y="45"/>
                  </a:cubicBezTo>
                  <a:cubicBezTo>
                    <a:pt x="0" y="46"/>
                    <a:pt x="0" y="47"/>
                    <a:pt x="0" y="48"/>
                  </a:cubicBezTo>
                  <a:cubicBezTo>
                    <a:pt x="0" y="50"/>
                    <a:pt x="0" y="51"/>
                    <a:pt x="0" y="53"/>
                  </a:cubicBezTo>
                  <a:close/>
                  <a:moveTo>
                    <a:pt x="52" y="40"/>
                  </a:moveTo>
                  <a:cubicBezTo>
                    <a:pt x="48" y="42"/>
                    <a:pt x="44" y="44"/>
                    <a:pt x="40" y="46"/>
                  </a:cubicBezTo>
                  <a:cubicBezTo>
                    <a:pt x="35" y="48"/>
                    <a:pt x="30" y="50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3" y="56"/>
                    <a:pt x="40" y="60"/>
                    <a:pt x="48" y="63"/>
                  </a:cubicBezTo>
                  <a:cubicBezTo>
                    <a:pt x="48" y="63"/>
                    <a:pt x="49" y="62"/>
                    <a:pt x="50" y="62"/>
                  </a:cubicBezTo>
                  <a:cubicBezTo>
                    <a:pt x="51" y="56"/>
                    <a:pt x="52" y="50"/>
                    <a:pt x="52" y="44"/>
                  </a:cubicBezTo>
                  <a:cubicBezTo>
                    <a:pt x="52" y="43"/>
                    <a:pt x="52" y="42"/>
                    <a:pt x="52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65816" y="2673080"/>
            <a:ext cx="9370739" cy="1087000"/>
            <a:chOff x="949774" y="2662385"/>
            <a:chExt cx="9370739" cy="1087000"/>
          </a:xfrm>
          <a:solidFill>
            <a:schemeClr val="bg1">
              <a:lumMod val="85000"/>
            </a:schemeClr>
          </a:solidFill>
        </p:grpSpPr>
        <p:sp>
          <p:nvSpPr>
            <p:cNvPr id="48" name="Notched Right Arrow 24"/>
            <p:cNvSpPr/>
            <p:nvPr/>
          </p:nvSpPr>
          <p:spPr>
            <a:xfrm rot="10800000">
              <a:off x="949774" y="2662385"/>
              <a:ext cx="9370739" cy="1087000"/>
            </a:xfrm>
            <a:prstGeom prst="notchedRightArrow">
              <a:avLst>
                <a:gd name="adj1" fmla="val 100000"/>
                <a:gd name="adj2" fmla="val 46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Oval 31"/>
            <p:cNvSpPr>
              <a:spLocks noChangeAspect="1"/>
            </p:cNvSpPr>
            <p:nvPr/>
          </p:nvSpPr>
          <p:spPr>
            <a:xfrm>
              <a:off x="1337222" y="2858763"/>
              <a:ext cx="694248" cy="694244"/>
            </a:xfrm>
            <a:prstGeom prst="ellipse">
              <a:avLst/>
            </a:prstGeom>
            <a:grpFill/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sp>
        <p:nvSpPr>
          <p:cNvPr id="50" name="TextBox 59"/>
          <p:cNvSpPr txBox="1">
            <a:spLocks noChangeArrowheads="1"/>
          </p:cNvSpPr>
          <p:nvPr/>
        </p:nvSpPr>
        <p:spPr bwMode="auto">
          <a:xfrm flipH="1">
            <a:off x="7224214" y="2783634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2068773" y="3139778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，在此录入上述图表的综合描述说明，在此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2" name="任意多边形 51"/>
          <p:cNvSpPr/>
          <p:nvPr/>
        </p:nvSpPr>
        <p:spPr>
          <a:xfrm rot="5400000">
            <a:off x="11113483" y="3215200"/>
            <a:ext cx="5988" cy="2760"/>
          </a:xfrm>
          <a:custGeom>
            <a:avLst/>
            <a:gdLst>
              <a:gd name="connsiteX0" fmla="*/ 0 w 5988"/>
              <a:gd name="connsiteY0" fmla="*/ 0 h 2760"/>
              <a:gd name="connsiteX1" fmla="*/ 3001 w 5988"/>
              <a:gd name="connsiteY1" fmla="*/ 2375 h 2760"/>
              <a:gd name="connsiteX2" fmla="*/ 5988 w 5988"/>
              <a:gd name="connsiteY2" fmla="*/ 11 h 2760"/>
              <a:gd name="connsiteX3" fmla="*/ 3000 w 5988"/>
              <a:gd name="connsiteY3" fmla="*/ 2760 h 2760"/>
              <a:gd name="connsiteX4" fmla="*/ 0 w 5988"/>
              <a:gd name="connsiteY4" fmla="*/ 0 h 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" h="2760">
                <a:moveTo>
                  <a:pt x="0" y="0"/>
                </a:moveTo>
                <a:lnTo>
                  <a:pt x="3001" y="2375"/>
                </a:lnTo>
                <a:lnTo>
                  <a:pt x="5988" y="11"/>
                </a:lnTo>
                <a:lnTo>
                  <a:pt x="3000" y="2760"/>
                </a:lnTo>
                <a:lnTo>
                  <a:pt x="0" y="0"/>
                </a:lnTo>
                <a:close/>
              </a:path>
            </a:pathLst>
          </a:custGeom>
          <a:solidFill>
            <a:srgbClr val="B7B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rtlCol="0" anchor="ctr">
            <a:noAutofit/>
          </a:bodyPr>
          <a:lstStyle/>
          <a:p>
            <a:pPr algn="ctr"/>
            <a:endParaRPr lang="en-US" sz="4265" dirty="0">
              <a:solidFill>
                <a:schemeClr val="bg1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0041147" y="2673080"/>
            <a:ext cx="2150661" cy="1087001"/>
            <a:chOff x="10041147" y="2673080"/>
            <a:chExt cx="2150661" cy="1087001"/>
          </a:xfrm>
        </p:grpSpPr>
        <p:sp>
          <p:nvSpPr>
            <p:cNvPr id="54" name="任意多边形 53"/>
            <p:cNvSpPr/>
            <p:nvPr/>
          </p:nvSpPr>
          <p:spPr>
            <a:xfrm rot="5400000">
              <a:off x="10572977" y="2141250"/>
              <a:ext cx="1087001" cy="2150661"/>
            </a:xfrm>
            <a:custGeom>
              <a:avLst/>
              <a:gdLst>
                <a:gd name="connsiteX0" fmla="*/ 0 w 1087001"/>
                <a:gd name="connsiteY0" fmla="*/ 1651026 h 2150661"/>
                <a:gd name="connsiteX1" fmla="*/ 0 w 1087001"/>
                <a:gd name="connsiteY1" fmla="*/ 0 h 2150661"/>
                <a:gd name="connsiteX2" fmla="*/ 1087001 w 1087001"/>
                <a:gd name="connsiteY2" fmla="*/ 0 h 2150661"/>
                <a:gd name="connsiteX3" fmla="*/ 1087001 w 1087001"/>
                <a:gd name="connsiteY3" fmla="*/ 1720529 h 2150661"/>
                <a:gd name="connsiteX4" fmla="*/ 1087000 w 1087001"/>
                <a:gd name="connsiteY4" fmla="*/ 1720530 h 2150661"/>
                <a:gd name="connsiteX5" fmla="*/ 1087000 w 1087001"/>
                <a:gd name="connsiteY5" fmla="*/ 1651026 h 2150661"/>
                <a:gd name="connsiteX6" fmla="*/ 546488 w 1087001"/>
                <a:gd name="connsiteY6" fmla="*/ 2148297 h 2150661"/>
                <a:gd name="connsiteX7" fmla="*/ 543501 w 1087001"/>
                <a:gd name="connsiteY7" fmla="*/ 2150661 h 2150661"/>
                <a:gd name="connsiteX8" fmla="*/ 540500 w 1087001"/>
                <a:gd name="connsiteY8" fmla="*/ 2148286 h 2150661"/>
                <a:gd name="connsiteX9" fmla="*/ 0 w 1087001"/>
                <a:gd name="connsiteY9" fmla="*/ 1651026 h 21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001" h="2150661">
                  <a:moveTo>
                    <a:pt x="0" y="1651026"/>
                  </a:moveTo>
                  <a:lnTo>
                    <a:pt x="0" y="0"/>
                  </a:lnTo>
                  <a:lnTo>
                    <a:pt x="1087001" y="0"/>
                  </a:lnTo>
                  <a:lnTo>
                    <a:pt x="1087001" y="1720529"/>
                  </a:lnTo>
                  <a:lnTo>
                    <a:pt x="1087000" y="1720530"/>
                  </a:lnTo>
                  <a:lnTo>
                    <a:pt x="1087000" y="1651026"/>
                  </a:lnTo>
                  <a:lnTo>
                    <a:pt x="546488" y="2148297"/>
                  </a:lnTo>
                  <a:lnTo>
                    <a:pt x="543501" y="2150661"/>
                  </a:lnTo>
                  <a:lnTo>
                    <a:pt x="540500" y="2148286"/>
                  </a:lnTo>
                  <a:lnTo>
                    <a:pt x="0" y="16510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57" name="任意多边形 56"/>
            <p:cNvSpPr/>
            <p:nvPr/>
          </p:nvSpPr>
          <p:spPr bwMode="auto">
            <a:xfrm>
              <a:off x="10719564" y="2955283"/>
              <a:ext cx="697574" cy="522594"/>
            </a:xfrm>
            <a:custGeom>
              <a:avLst/>
              <a:gdLst>
                <a:gd name="connsiteX0" fmla="*/ 152941 w 574972"/>
                <a:gd name="connsiteY0" fmla="*/ 323694 h 399845"/>
                <a:gd name="connsiteX1" fmla="*/ 152941 w 574972"/>
                <a:gd name="connsiteY1" fmla="*/ 399844 h 399845"/>
                <a:gd name="connsiteX2" fmla="*/ 61228 w 574972"/>
                <a:gd name="connsiteY2" fmla="*/ 399844 h 399845"/>
                <a:gd name="connsiteX3" fmla="*/ 61228 w 574972"/>
                <a:gd name="connsiteY3" fmla="*/ 398217 h 399845"/>
                <a:gd name="connsiteX4" fmla="*/ 65606 w 574972"/>
                <a:gd name="connsiteY4" fmla="*/ 394470 h 399845"/>
                <a:gd name="connsiteX5" fmla="*/ 121790 w 574972"/>
                <a:gd name="connsiteY5" fmla="*/ 346388 h 399845"/>
                <a:gd name="connsiteX6" fmla="*/ 145086 w 574972"/>
                <a:gd name="connsiteY6" fmla="*/ 328444 h 399845"/>
                <a:gd name="connsiteX7" fmla="*/ 147415 w 574972"/>
                <a:gd name="connsiteY7" fmla="*/ 328444 h 399845"/>
                <a:gd name="connsiteX8" fmla="*/ 270881 w 574972"/>
                <a:gd name="connsiteY8" fmla="*/ 219691 h 399845"/>
                <a:gd name="connsiteX9" fmla="*/ 270881 w 574972"/>
                <a:gd name="connsiteY9" fmla="*/ 399845 h 399845"/>
                <a:gd name="connsiteX10" fmla="*/ 179168 w 574972"/>
                <a:gd name="connsiteY10" fmla="*/ 399845 h 399845"/>
                <a:gd name="connsiteX11" fmla="*/ 179168 w 574972"/>
                <a:gd name="connsiteY11" fmla="*/ 296830 h 399845"/>
                <a:gd name="connsiteX12" fmla="*/ 185489 w 574972"/>
                <a:gd name="connsiteY12" fmla="*/ 291396 h 399845"/>
                <a:gd name="connsiteX13" fmla="*/ 216939 w 574972"/>
                <a:gd name="connsiteY13" fmla="*/ 264361 h 399845"/>
                <a:gd name="connsiteX14" fmla="*/ 226257 w 574972"/>
                <a:gd name="connsiteY14" fmla="*/ 259235 h 399845"/>
                <a:gd name="connsiteX15" fmla="*/ 240235 w 574972"/>
                <a:gd name="connsiteY15" fmla="*/ 246418 h 399845"/>
                <a:gd name="connsiteX16" fmla="*/ 263531 w 574972"/>
                <a:gd name="connsiteY16" fmla="*/ 225912 h 399845"/>
                <a:gd name="connsiteX17" fmla="*/ 297108 w 574972"/>
                <a:gd name="connsiteY17" fmla="*/ 209429 h 399845"/>
                <a:gd name="connsiteX18" fmla="*/ 300913 w 574972"/>
                <a:gd name="connsiteY18" fmla="*/ 213616 h 399845"/>
                <a:gd name="connsiteX19" fmla="*/ 309758 w 574972"/>
                <a:gd name="connsiteY19" fmla="*/ 223349 h 399845"/>
                <a:gd name="connsiteX20" fmla="*/ 333054 w 574972"/>
                <a:gd name="connsiteY20" fmla="*/ 248982 h 399845"/>
                <a:gd name="connsiteX21" fmla="*/ 342372 w 574972"/>
                <a:gd name="connsiteY21" fmla="*/ 256672 h 399845"/>
                <a:gd name="connsiteX22" fmla="*/ 344702 w 574972"/>
                <a:gd name="connsiteY22" fmla="*/ 261799 h 399845"/>
                <a:gd name="connsiteX23" fmla="*/ 370328 w 574972"/>
                <a:gd name="connsiteY23" fmla="*/ 264362 h 399845"/>
                <a:gd name="connsiteX24" fmla="*/ 379646 w 574972"/>
                <a:gd name="connsiteY24" fmla="*/ 256672 h 399845"/>
                <a:gd name="connsiteX25" fmla="*/ 388821 w 574972"/>
                <a:gd name="connsiteY25" fmla="*/ 248907 h 399845"/>
                <a:gd name="connsiteX26" fmla="*/ 388821 w 574972"/>
                <a:gd name="connsiteY26" fmla="*/ 399844 h 399845"/>
                <a:gd name="connsiteX27" fmla="*/ 297108 w 574972"/>
                <a:gd name="connsiteY27" fmla="*/ 399844 h 399845"/>
                <a:gd name="connsiteX28" fmla="*/ 506761 w 574972"/>
                <a:gd name="connsiteY28" fmla="*/ 139370 h 399845"/>
                <a:gd name="connsiteX29" fmla="*/ 506761 w 574972"/>
                <a:gd name="connsiteY29" fmla="*/ 399844 h 399845"/>
                <a:gd name="connsiteX30" fmla="*/ 415048 w 574972"/>
                <a:gd name="connsiteY30" fmla="*/ 399844 h 399845"/>
                <a:gd name="connsiteX31" fmla="*/ 415048 w 574972"/>
                <a:gd name="connsiteY31" fmla="*/ 222112 h 399845"/>
                <a:gd name="connsiteX32" fmla="*/ 418375 w 574972"/>
                <a:gd name="connsiteY32" fmla="*/ 219183 h 399845"/>
                <a:gd name="connsiteX33" fmla="*/ 428203 w 574972"/>
                <a:gd name="connsiteY33" fmla="*/ 210532 h 399845"/>
                <a:gd name="connsiteX34" fmla="*/ 458488 w 574972"/>
                <a:gd name="connsiteY34" fmla="*/ 184898 h 399845"/>
                <a:gd name="connsiteX35" fmla="*/ 496198 w 574972"/>
                <a:gd name="connsiteY35" fmla="*/ 149332 h 399845"/>
                <a:gd name="connsiteX36" fmla="*/ 463151 w 574972"/>
                <a:gd name="connsiteY36" fmla="*/ 0 h 399845"/>
                <a:gd name="connsiteX37" fmla="*/ 533039 w 574972"/>
                <a:gd name="connsiteY37" fmla="*/ 0 h 399845"/>
                <a:gd name="connsiteX38" fmla="*/ 554006 w 574972"/>
                <a:gd name="connsiteY38" fmla="*/ 0 h 399845"/>
                <a:gd name="connsiteX39" fmla="*/ 567983 w 574972"/>
                <a:gd name="connsiteY39" fmla="*/ 5127 h 399845"/>
                <a:gd name="connsiteX40" fmla="*/ 574972 w 574972"/>
                <a:gd name="connsiteY40" fmla="*/ 20506 h 399845"/>
                <a:gd name="connsiteX41" fmla="*/ 574972 w 574972"/>
                <a:gd name="connsiteY41" fmla="*/ 117913 h 399845"/>
                <a:gd name="connsiteX42" fmla="*/ 554006 w 574972"/>
                <a:gd name="connsiteY42" fmla="*/ 138419 h 399845"/>
                <a:gd name="connsiteX43" fmla="*/ 535369 w 574972"/>
                <a:gd name="connsiteY43" fmla="*/ 117913 h 399845"/>
                <a:gd name="connsiteX44" fmla="*/ 535369 w 574972"/>
                <a:gd name="connsiteY44" fmla="*/ 66646 h 399845"/>
                <a:gd name="connsiteX45" fmla="*/ 533039 w 574972"/>
                <a:gd name="connsiteY45" fmla="*/ 69209 h 399845"/>
                <a:gd name="connsiteX46" fmla="*/ 467811 w 574972"/>
                <a:gd name="connsiteY46" fmla="*/ 130729 h 399845"/>
                <a:gd name="connsiteX47" fmla="*/ 437526 w 574972"/>
                <a:gd name="connsiteY47" fmla="*/ 156362 h 399845"/>
                <a:gd name="connsiteX48" fmla="*/ 414230 w 574972"/>
                <a:gd name="connsiteY48" fmla="*/ 176869 h 399845"/>
                <a:gd name="connsiteX49" fmla="*/ 383945 w 574972"/>
                <a:gd name="connsiteY49" fmla="*/ 202502 h 399845"/>
                <a:gd name="connsiteX50" fmla="*/ 374627 w 574972"/>
                <a:gd name="connsiteY50" fmla="*/ 210192 h 399845"/>
                <a:gd name="connsiteX51" fmla="*/ 349001 w 574972"/>
                <a:gd name="connsiteY51" fmla="*/ 207629 h 399845"/>
                <a:gd name="connsiteX52" fmla="*/ 346671 w 574972"/>
                <a:gd name="connsiteY52" fmla="*/ 202502 h 399845"/>
                <a:gd name="connsiteX53" fmla="*/ 337353 w 574972"/>
                <a:gd name="connsiteY53" fmla="*/ 194812 h 399845"/>
                <a:gd name="connsiteX54" fmla="*/ 314057 w 574972"/>
                <a:gd name="connsiteY54" fmla="*/ 169179 h 399845"/>
                <a:gd name="connsiteX55" fmla="*/ 293091 w 574972"/>
                <a:gd name="connsiteY55" fmla="*/ 146109 h 399845"/>
                <a:gd name="connsiteX56" fmla="*/ 262806 w 574972"/>
                <a:gd name="connsiteY56" fmla="*/ 171742 h 399845"/>
                <a:gd name="connsiteX57" fmla="*/ 239510 w 574972"/>
                <a:gd name="connsiteY57" fmla="*/ 192249 h 399845"/>
                <a:gd name="connsiteX58" fmla="*/ 225532 w 574972"/>
                <a:gd name="connsiteY58" fmla="*/ 205065 h 399845"/>
                <a:gd name="connsiteX59" fmla="*/ 216214 w 574972"/>
                <a:gd name="connsiteY59" fmla="*/ 210192 h 399845"/>
                <a:gd name="connsiteX60" fmla="*/ 141666 w 574972"/>
                <a:gd name="connsiteY60" fmla="*/ 274275 h 399845"/>
                <a:gd name="connsiteX61" fmla="*/ 139337 w 574972"/>
                <a:gd name="connsiteY61" fmla="*/ 274275 h 399845"/>
                <a:gd name="connsiteX62" fmla="*/ 116041 w 574972"/>
                <a:gd name="connsiteY62" fmla="*/ 292218 h 399845"/>
                <a:gd name="connsiteX63" fmla="*/ 32175 w 574972"/>
                <a:gd name="connsiteY63" fmla="*/ 363992 h 399845"/>
                <a:gd name="connsiteX64" fmla="*/ 22856 w 574972"/>
                <a:gd name="connsiteY64" fmla="*/ 366555 h 399845"/>
                <a:gd name="connsiteX65" fmla="*/ 4220 w 574972"/>
                <a:gd name="connsiteY65" fmla="*/ 358865 h 399845"/>
                <a:gd name="connsiteX66" fmla="*/ 6549 w 574972"/>
                <a:gd name="connsiteY66" fmla="*/ 328105 h 399845"/>
                <a:gd name="connsiteX67" fmla="*/ 18197 w 574972"/>
                <a:gd name="connsiteY67" fmla="*/ 317851 h 399845"/>
                <a:gd name="connsiteX68" fmla="*/ 116041 w 574972"/>
                <a:gd name="connsiteY68" fmla="*/ 238389 h 399845"/>
                <a:gd name="connsiteX69" fmla="*/ 139337 w 574972"/>
                <a:gd name="connsiteY69" fmla="*/ 220445 h 399845"/>
                <a:gd name="connsiteX70" fmla="*/ 141666 w 574972"/>
                <a:gd name="connsiteY70" fmla="*/ 217882 h 399845"/>
                <a:gd name="connsiteX71" fmla="*/ 216214 w 574972"/>
                <a:gd name="connsiteY71" fmla="*/ 156362 h 399845"/>
                <a:gd name="connsiteX72" fmla="*/ 223203 w 574972"/>
                <a:gd name="connsiteY72" fmla="*/ 148672 h 399845"/>
                <a:gd name="connsiteX73" fmla="*/ 239510 w 574972"/>
                <a:gd name="connsiteY73" fmla="*/ 138419 h 399845"/>
                <a:gd name="connsiteX74" fmla="*/ 262806 w 574972"/>
                <a:gd name="connsiteY74" fmla="*/ 117913 h 399845"/>
                <a:gd name="connsiteX75" fmla="*/ 283772 w 574972"/>
                <a:gd name="connsiteY75" fmla="*/ 99969 h 399845"/>
                <a:gd name="connsiteX76" fmla="*/ 309398 w 574972"/>
                <a:gd name="connsiteY76" fmla="*/ 102533 h 399845"/>
                <a:gd name="connsiteX77" fmla="*/ 314057 w 574972"/>
                <a:gd name="connsiteY77" fmla="*/ 107659 h 399845"/>
                <a:gd name="connsiteX78" fmla="*/ 337353 w 574972"/>
                <a:gd name="connsiteY78" fmla="*/ 133292 h 399845"/>
                <a:gd name="connsiteX79" fmla="*/ 346671 w 574972"/>
                <a:gd name="connsiteY79" fmla="*/ 140982 h 399845"/>
                <a:gd name="connsiteX80" fmla="*/ 365308 w 574972"/>
                <a:gd name="connsiteY80" fmla="*/ 161489 h 399845"/>
                <a:gd name="connsiteX81" fmla="*/ 383945 w 574972"/>
                <a:gd name="connsiteY81" fmla="*/ 146109 h 399845"/>
                <a:gd name="connsiteX82" fmla="*/ 414230 w 574972"/>
                <a:gd name="connsiteY82" fmla="*/ 120476 h 399845"/>
                <a:gd name="connsiteX83" fmla="*/ 437526 w 574972"/>
                <a:gd name="connsiteY83" fmla="*/ 99969 h 399845"/>
                <a:gd name="connsiteX84" fmla="*/ 477129 w 574972"/>
                <a:gd name="connsiteY84" fmla="*/ 61520 h 399845"/>
                <a:gd name="connsiteX85" fmla="*/ 498095 w 574972"/>
                <a:gd name="connsiteY85" fmla="*/ 43576 h 399845"/>
                <a:gd name="connsiteX86" fmla="*/ 486447 w 574972"/>
                <a:gd name="connsiteY86" fmla="*/ 43576 h 399845"/>
                <a:gd name="connsiteX87" fmla="*/ 463151 w 574972"/>
                <a:gd name="connsiteY87" fmla="*/ 43576 h 399845"/>
                <a:gd name="connsiteX88" fmla="*/ 456163 w 574972"/>
                <a:gd name="connsiteY88" fmla="*/ 41013 h 399845"/>
                <a:gd name="connsiteX89" fmla="*/ 442185 w 574972"/>
                <a:gd name="connsiteY89" fmla="*/ 20506 h 399845"/>
                <a:gd name="connsiteX90" fmla="*/ 453833 w 574972"/>
                <a:gd name="connsiteY90" fmla="*/ 2563 h 399845"/>
                <a:gd name="connsiteX91" fmla="*/ 456163 w 574972"/>
                <a:gd name="connsiteY91" fmla="*/ 2563 h 399845"/>
                <a:gd name="connsiteX92" fmla="*/ 463151 w 574972"/>
                <a:gd name="connsiteY92" fmla="*/ 0 h 399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4972" h="399845">
                  <a:moveTo>
                    <a:pt x="152941" y="323694"/>
                  </a:moveTo>
                  <a:lnTo>
                    <a:pt x="152941" y="399844"/>
                  </a:lnTo>
                  <a:lnTo>
                    <a:pt x="61228" y="399844"/>
                  </a:lnTo>
                  <a:lnTo>
                    <a:pt x="61228" y="398217"/>
                  </a:lnTo>
                  <a:lnTo>
                    <a:pt x="65606" y="394470"/>
                  </a:lnTo>
                  <a:cubicBezTo>
                    <a:pt x="121790" y="346388"/>
                    <a:pt x="121790" y="346388"/>
                    <a:pt x="121790" y="346388"/>
                  </a:cubicBezTo>
                  <a:cubicBezTo>
                    <a:pt x="145086" y="328444"/>
                    <a:pt x="145086" y="328444"/>
                    <a:pt x="145086" y="328444"/>
                  </a:cubicBezTo>
                  <a:cubicBezTo>
                    <a:pt x="147415" y="328444"/>
                    <a:pt x="147415" y="328444"/>
                    <a:pt x="147415" y="328444"/>
                  </a:cubicBezTo>
                  <a:close/>
                  <a:moveTo>
                    <a:pt x="270881" y="219691"/>
                  </a:moveTo>
                  <a:lnTo>
                    <a:pt x="270881" y="399845"/>
                  </a:lnTo>
                  <a:lnTo>
                    <a:pt x="179168" y="399845"/>
                  </a:lnTo>
                  <a:lnTo>
                    <a:pt x="179168" y="296830"/>
                  </a:lnTo>
                  <a:lnTo>
                    <a:pt x="185489" y="291396"/>
                  </a:lnTo>
                  <a:cubicBezTo>
                    <a:pt x="216939" y="264361"/>
                    <a:pt x="216939" y="264361"/>
                    <a:pt x="216939" y="264361"/>
                  </a:cubicBezTo>
                  <a:cubicBezTo>
                    <a:pt x="226257" y="259235"/>
                    <a:pt x="226257" y="259235"/>
                    <a:pt x="226257" y="259235"/>
                  </a:cubicBezTo>
                  <a:cubicBezTo>
                    <a:pt x="240235" y="246418"/>
                    <a:pt x="240235" y="246418"/>
                    <a:pt x="240235" y="246418"/>
                  </a:cubicBezTo>
                  <a:cubicBezTo>
                    <a:pt x="263531" y="225912"/>
                    <a:pt x="263531" y="225912"/>
                    <a:pt x="263531" y="225912"/>
                  </a:cubicBezTo>
                  <a:close/>
                  <a:moveTo>
                    <a:pt x="297108" y="209429"/>
                  </a:moveTo>
                  <a:lnTo>
                    <a:pt x="300913" y="213616"/>
                  </a:lnTo>
                  <a:cubicBezTo>
                    <a:pt x="309758" y="223349"/>
                    <a:pt x="309758" y="223349"/>
                    <a:pt x="309758" y="223349"/>
                  </a:cubicBezTo>
                  <a:cubicBezTo>
                    <a:pt x="333054" y="248982"/>
                    <a:pt x="333054" y="248982"/>
                    <a:pt x="333054" y="248982"/>
                  </a:cubicBezTo>
                  <a:cubicBezTo>
                    <a:pt x="342372" y="256672"/>
                    <a:pt x="342372" y="256672"/>
                    <a:pt x="342372" y="256672"/>
                  </a:cubicBezTo>
                  <a:cubicBezTo>
                    <a:pt x="344702" y="261799"/>
                    <a:pt x="344702" y="261799"/>
                    <a:pt x="344702" y="261799"/>
                  </a:cubicBezTo>
                  <a:cubicBezTo>
                    <a:pt x="351691" y="269489"/>
                    <a:pt x="363339" y="269489"/>
                    <a:pt x="370328" y="264362"/>
                  </a:cubicBezTo>
                  <a:cubicBezTo>
                    <a:pt x="379646" y="256672"/>
                    <a:pt x="379646" y="256672"/>
                    <a:pt x="379646" y="256672"/>
                  </a:cubicBezTo>
                  <a:lnTo>
                    <a:pt x="388821" y="248907"/>
                  </a:lnTo>
                  <a:lnTo>
                    <a:pt x="388821" y="399844"/>
                  </a:lnTo>
                  <a:lnTo>
                    <a:pt x="297108" y="399844"/>
                  </a:lnTo>
                  <a:close/>
                  <a:moveTo>
                    <a:pt x="506761" y="139370"/>
                  </a:moveTo>
                  <a:lnTo>
                    <a:pt x="506761" y="399844"/>
                  </a:lnTo>
                  <a:lnTo>
                    <a:pt x="415048" y="399844"/>
                  </a:lnTo>
                  <a:lnTo>
                    <a:pt x="415048" y="222112"/>
                  </a:lnTo>
                  <a:lnTo>
                    <a:pt x="418375" y="219183"/>
                  </a:lnTo>
                  <a:cubicBezTo>
                    <a:pt x="428203" y="210532"/>
                    <a:pt x="428203" y="210532"/>
                    <a:pt x="428203" y="210532"/>
                  </a:cubicBezTo>
                  <a:cubicBezTo>
                    <a:pt x="458488" y="184898"/>
                    <a:pt x="458488" y="184898"/>
                    <a:pt x="458488" y="184898"/>
                  </a:cubicBezTo>
                  <a:cubicBezTo>
                    <a:pt x="474795" y="169518"/>
                    <a:pt x="487025" y="157984"/>
                    <a:pt x="496198" y="149332"/>
                  </a:cubicBezTo>
                  <a:close/>
                  <a:moveTo>
                    <a:pt x="463151" y="0"/>
                  </a:moveTo>
                  <a:cubicBezTo>
                    <a:pt x="463151" y="0"/>
                    <a:pt x="463151" y="0"/>
                    <a:pt x="533039" y="0"/>
                  </a:cubicBezTo>
                  <a:cubicBezTo>
                    <a:pt x="533039" y="0"/>
                    <a:pt x="533039" y="0"/>
                    <a:pt x="554006" y="0"/>
                  </a:cubicBezTo>
                  <a:cubicBezTo>
                    <a:pt x="558665" y="0"/>
                    <a:pt x="563324" y="2563"/>
                    <a:pt x="567983" y="5127"/>
                  </a:cubicBezTo>
                  <a:cubicBezTo>
                    <a:pt x="572643" y="10253"/>
                    <a:pt x="574972" y="15380"/>
                    <a:pt x="574972" y="20506"/>
                  </a:cubicBezTo>
                  <a:lnTo>
                    <a:pt x="574972" y="117913"/>
                  </a:lnTo>
                  <a:cubicBezTo>
                    <a:pt x="574972" y="128166"/>
                    <a:pt x="565654" y="138419"/>
                    <a:pt x="554006" y="138419"/>
                  </a:cubicBezTo>
                  <a:cubicBezTo>
                    <a:pt x="542358" y="138419"/>
                    <a:pt x="535369" y="128166"/>
                    <a:pt x="535369" y="117913"/>
                  </a:cubicBezTo>
                  <a:cubicBezTo>
                    <a:pt x="535369" y="117913"/>
                    <a:pt x="535369" y="117913"/>
                    <a:pt x="535369" y="66646"/>
                  </a:cubicBezTo>
                  <a:cubicBezTo>
                    <a:pt x="535369" y="66646"/>
                    <a:pt x="535369" y="66646"/>
                    <a:pt x="533039" y="69209"/>
                  </a:cubicBezTo>
                  <a:cubicBezTo>
                    <a:pt x="533039" y="69209"/>
                    <a:pt x="533039" y="69209"/>
                    <a:pt x="467811" y="130729"/>
                  </a:cubicBezTo>
                  <a:cubicBezTo>
                    <a:pt x="467811" y="130729"/>
                    <a:pt x="467811" y="130729"/>
                    <a:pt x="437526" y="156362"/>
                  </a:cubicBezTo>
                  <a:cubicBezTo>
                    <a:pt x="437526" y="156362"/>
                    <a:pt x="437526" y="156362"/>
                    <a:pt x="414230" y="176869"/>
                  </a:cubicBezTo>
                  <a:cubicBezTo>
                    <a:pt x="414230" y="176869"/>
                    <a:pt x="414230" y="176869"/>
                    <a:pt x="383945" y="202502"/>
                  </a:cubicBezTo>
                  <a:cubicBezTo>
                    <a:pt x="383945" y="202502"/>
                    <a:pt x="383945" y="202502"/>
                    <a:pt x="374627" y="210192"/>
                  </a:cubicBezTo>
                  <a:cubicBezTo>
                    <a:pt x="367638" y="215319"/>
                    <a:pt x="355990" y="215319"/>
                    <a:pt x="349001" y="207629"/>
                  </a:cubicBezTo>
                  <a:cubicBezTo>
                    <a:pt x="349001" y="207629"/>
                    <a:pt x="349001" y="207629"/>
                    <a:pt x="346671" y="202502"/>
                  </a:cubicBezTo>
                  <a:cubicBezTo>
                    <a:pt x="346671" y="202502"/>
                    <a:pt x="346671" y="202502"/>
                    <a:pt x="337353" y="194812"/>
                  </a:cubicBezTo>
                  <a:cubicBezTo>
                    <a:pt x="337353" y="194812"/>
                    <a:pt x="337353" y="194812"/>
                    <a:pt x="314057" y="169179"/>
                  </a:cubicBezTo>
                  <a:cubicBezTo>
                    <a:pt x="314057" y="169179"/>
                    <a:pt x="314057" y="169179"/>
                    <a:pt x="293091" y="146109"/>
                  </a:cubicBezTo>
                  <a:cubicBezTo>
                    <a:pt x="293091" y="146109"/>
                    <a:pt x="293091" y="146109"/>
                    <a:pt x="262806" y="171742"/>
                  </a:cubicBezTo>
                  <a:cubicBezTo>
                    <a:pt x="262806" y="171742"/>
                    <a:pt x="262806" y="171742"/>
                    <a:pt x="239510" y="192249"/>
                  </a:cubicBezTo>
                  <a:cubicBezTo>
                    <a:pt x="239510" y="192249"/>
                    <a:pt x="239510" y="192249"/>
                    <a:pt x="225532" y="205065"/>
                  </a:cubicBezTo>
                  <a:cubicBezTo>
                    <a:pt x="225532" y="205065"/>
                    <a:pt x="225532" y="205065"/>
                    <a:pt x="216214" y="210192"/>
                  </a:cubicBezTo>
                  <a:cubicBezTo>
                    <a:pt x="216214" y="210192"/>
                    <a:pt x="216214" y="210192"/>
                    <a:pt x="141666" y="274275"/>
                  </a:cubicBezTo>
                  <a:cubicBezTo>
                    <a:pt x="141666" y="274275"/>
                    <a:pt x="141666" y="274275"/>
                    <a:pt x="139337" y="274275"/>
                  </a:cubicBezTo>
                  <a:cubicBezTo>
                    <a:pt x="139337" y="274275"/>
                    <a:pt x="139337" y="274275"/>
                    <a:pt x="116041" y="292218"/>
                  </a:cubicBezTo>
                  <a:cubicBezTo>
                    <a:pt x="116041" y="292218"/>
                    <a:pt x="116041" y="292218"/>
                    <a:pt x="32175" y="363992"/>
                  </a:cubicBezTo>
                  <a:cubicBezTo>
                    <a:pt x="29845" y="366555"/>
                    <a:pt x="25186" y="366555"/>
                    <a:pt x="22856" y="366555"/>
                  </a:cubicBezTo>
                  <a:cubicBezTo>
                    <a:pt x="15868" y="369118"/>
                    <a:pt x="8879" y="366555"/>
                    <a:pt x="4220" y="358865"/>
                  </a:cubicBezTo>
                  <a:cubicBezTo>
                    <a:pt x="-2769" y="348612"/>
                    <a:pt x="-440" y="335795"/>
                    <a:pt x="6549" y="328105"/>
                  </a:cubicBezTo>
                  <a:cubicBezTo>
                    <a:pt x="6549" y="328105"/>
                    <a:pt x="6549" y="328105"/>
                    <a:pt x="18197" y="317851"/>
                  </a:cubicBezTo>
                  <a:cubicBezTo>
                    <a:pt x="18197" y="317851"/>
                    <a:pt x="18197" y="317851"/>
                    <a:pt x="116041" y="238389"/>
                  </a:cubicBezTo>
                  <a:cubicBezTo>
                    <a:pt x="116041" y="238389"/>
                    <a:pt x="116041" y="238389"/>
                    <a:pt x="139337" y="220445"/>
                  </a:cubicBezTo>
                  <a:cubicBezTo>
                    <a:pt x="139337" y="220445"/>
                    <a:pt x="139337" y="220445"/>
                    <a:pt x="141666" y="217882"/>
                  </a:cubicBezTo>
                  <a:cubicBezTo>
                    <a:pt x="141666" y="217882"/>
                    <a:pt x="141666" y="217882"/>
                    <a:pt x="216214" y="156362"/>
                  </a:cubicBezTo>
                  <a:cubicBezTo>
                    <a:pt x="216214" y="156362"/>
                    <a:pt x="216214" y="156362"/>
                    <a:pt x="223203" y="148672"/>
                  </a:cubicBezTo>
                  <a:cubicBezTo>
                    <a:pt x="223203" y="148672"/>
                    <a:pt x="223203" y="148672"/>
                    <a:pt x="239510" y="138419"/>
                  </a:cubicBezTo>
                  <a:cubicBezTo>
                    <a:pt x="239510" y="138419"/>
                    <a:pt x="239510" y="138419"/>
                    <a:pt x="262806" y="117913"/>
                  </a:cubicBezTo>
                  <a:cubicBezTo>
                    <a:pt x="262806" y="117913"/>
                    <a:pt x="262806" y="117913"/>
                    <a:pt x="283772" y="99969"/>
                  </a:cubicBezTo>
                  <a:cubicBezTo>
                    <a:pt x="293091" y="92279"/>
                    <a:pt x="302409" y="94843"/>
                    <a:pt x="309398" y="102533"/>
                  </a:cubicBezTo>
                  <a:cubicBezTo>
                    <a:pt x="309398" y="102533"/>
                    <a:pt x="309398" y="102533"/>
                    <a:pt x="314057" y="107659"/>
                  </a:cubicBezTo>
                  <a:cubicBezTo>
                    <a:pt x="314057" y="107659"/>
                    <a:pt x="314057" y="107659"/>
                    <a:pt x="337353" y="133292"/>
                  </a:cubicBezTo>
                  <a:cubicBezTo>
                    <a:pt x="337353" y="133292"/>
                    <a:pt x="337353" y="133292"/>
                    <a:pt x="346671" y="140982"/>
                  </a:cubicBezTo>
                  <a:cubicBezTo>
                    <a:pt x="346671" y="140982"/>
                    <a:pt x="346671" y="140982"/>
                    <a:pt x="365308" y="161489"/>
                  </a:cubicBezTo>
                  <a:cubicBezTo>
                    <a:pt x="365308" y="161489"/>
                    <a:pt x="365308" y="161489"/>
                    <a:pt x="383945" y="146109"/>
                  </a:cubicBezTo>
                  <a:cubicBezTo>
                    <a:pt x="383945" y="146109"/>
                    <a:pt x="383945" y="146109"/>
                    <a:pt x="414230" y="120476"/>
                  </a:cubicBezTo>
                  <a:cubicBezTo>
                    <a:pt x="414230" y="120476"/>
                    <a:pt x="414230" y="120476"/>
                    <a:pt x="437526" y="99969"/>
                  </a:cubicBezTo>
                  <a:cubicBezTo>
                    <a:pt x="437526" y="99969"/>
                    <a:pt x="437526" y="99969"/>
                    <a:pt x="477129" y="61520"/>
                  </a:cubicBezTo>
                  <a:cubicBezTo>
                    <a:pt x="477129" y="61520"/>
                    <a:pt x="477129" y="61520"/>
                    <a:pt x="498095" y="43576"/>
                  </a:cubicBezTo>
                  <a:cubicBezTo>
                    <a:pt x="498095" y="43576"/>
                    <a:pt x="498095" y="43576"/>
                    <a:pt x="486447" y="43576"/>
                  </a:cubicBezTo>
                  <a:cubicBezTo>
                    <a:pt x="486447" y="43576"/>
                    <a:pt x="486447" y="43576"/>
                    <a:pt x="463151" y="43576"/>
                  </a:cubicBezTo>
                  <a:cubicBezTo>
                    <a:pt x="460822" y="43576"/>
                    <a:pt x="458492" y="43576"/>
                    <a:pt x="456163" y="41013"/>
                  </a:cubicBezTo>
                  <a:cubicBezTo>
                    <a:pt x="449174" y="38450"/>
                    <a:pt x="442185" y="30760"/>
                    <a:pt x="442185" y="20506"/>
                  </a:cubicBezTo>
                  <a:cubicBezTo>
                    <a:pt x="442185" y="12816"/>
                    <a:pt x="446844" y="5127"/>
                    <a:pt x="453833" y="2563"/>
                  </a:cubicBezTo>
                  <a:cubicBezTo>
                    <a:pt x="453833" y="2563"/>
                    <a:pt x="456163" y="2563"/>
                    <a:pt x="456163" y="2563"/>
                  </a:cubicBezTo>
                  <a:cubicBezTo>
                    <a:pt x="458492" y="0"/>
                    <a:pt x="460822" y="0"/>
                    <a:pt x="4631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65816" y="5160353"/>
            <a:ext cx="9370739" cy="1087000"/>
            <a:chOff x="949774" y="5192437"/>
            <a:chExt cx="9370739" cy="1087000"/>
          </a:xfrm>
          <a:solidFill>
            <a:schemeClr val="bg1">
              <a:lumMod val="85000"/>
            </a:schemeClr>
          </a:solidFill>
        </p:grpSpPr>
        <p:sp>
          <p:nvSpPr>
            <p:cNvPr id="60" name="Notched Right Arrow 32"/>
            <p:cNvSpPr/>
            <p:nvPr/>
          </p:nvSpPr>
          <p:spPr>
            <a:xfrm rot="10800000">
              <a:off x="949774" y="5192437"/>
              <a:ext cx="9370739" cy="1087000"/>
            </a:xfrm>
            <a:prstGeom prst="notchedRightArrow">
              <a:avLst>
                <a:gd name="adj1" fmla="val 100000"/>
                <a:gd name="adj2" fmla="val 46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1" name="Oval 36"/>
            <p:cNvSpPr>
              <a:spLocks noChangeAspect="1"/>
            </p:cNvSpPr>
            <p:nvPr/>
          </p:nvSpPr>
          <p:spPr>
            <a:xfrm>
              <a:off x="1337222" y="5388816"/>
              <a:ext cx="694248" cy="694244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</p:grpSp>
      <p:sp>
        <p:nvSpPr>
          <p:cNvPr id="62" name="TextBox 59"/>
          <p:cNvSpPr txBox="1">
            <a:spLocks noChangeArrowheads="1"/>
          </p:cNvSpPr>
          <p:nvPr/>
        </p:nvSpPr>
        <p:spPr bwMode="auto">
          <a:xfrm flipH="1">
            <a:off x="7224214" y="5265727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>
            <a:spLocks noChangeArrowheads="1"/>
          </p:cNvSpPr>
          <p:nvPr/>
        </p:nvSpPr>
        <p:spPr bwMode="auto">
          <a:xfrm>
            <a:off x="2068773" y="5621871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10041340" y="5162064"/>
            <a:ext cx="2150661" cy="1087001"/>
            <a:chOff x="10041340" y="5162064"/>
            <a:chExt cx="2150661" cy="1087001"/>
          </a:xfrm>
        </p:grpSpPr>
        <p:sp>
          <p:nvSpPr>
            <p:cNvPr id="67" name="任意多边形 66"/>
            <p:cNvSpPr/>
            <p:nvPr/>
          </p:nvSpPr>
          <p:spPr>
            <a:xfrm rot="5400000">
              <a:off x="10573170" y="4630234"/>
              <a:ext cx="1087001" cy="2150661"/>
            </a:xfrm>
            <a:custGeom>
              <a:avLst/>
              <a:gdLst>
                <a:gd name="connsiteX0" fmla="*/ 0 w 1087001"/>
                <a:gd name="connsiteY0" fmla="*/ 1651026 h 2150661"/>
                <a:gd name="connsiteX1" fmla="*/ 0 w 1087001"/>
                <a:gd name="connsiteY1" fmla="*/ 0 h 2150661"/>
                <a:gd name="connsiteX2" fmla="*/ 1087001 w 1087001"/>
                <a:gd name="connsiteY2" fmla="*/ 0 h 2150661"/>
                <a:gd name="connsiteX3" fmla="*/ 1087001 w 1087001"/>
                <a:gd name="connsiteY3" fmla="*/ 1720529 h 2150661"/>
                <a:gd name="connsiteX4" fmla="*/ 1087000 w 1087001"/>
                <a:gd name="connsiteY4" fmla="*/ 1720530 h 2150661"/>
                <a:gd name="connsiteX5" fmla="*/ 1087000 w 1087001"/>
                <a:gd name="connsiteY5" fmla="*/ 1651026 h 2150661"/>
                <a:gd name="connsiteX6" fmla="*/ 546488 w 1087001"/>
                <a:gd name="connsiteY6" fmla="*/ 2148297 h 2150661"/>
                <a:gd name="connsiteX7" fmla="*/ 543501 w 1087001"/>
                <a:gd name="connsiteY7" fmla="*/ 2150661 h 2150661"/>
                <a:gd name="connsiteX8" fmla="*/ 540500 w 1087001"/>
                <a:gd name="connsiteY8" fmla="*/ 2148286 h 2150661"/>
                <a:gd name="connsiteX9" fmla="*/ 0 w 1087001"/>
                <a:gd name="connsiteY9" fmla="*/ 1651026 h 21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7001" h="2150661">
                  <a:moveTo>
                    <a:pt x="0" y="1651026"/>
                  </a:moveTo>
                  <a:lnTo>
                    <a:pt x="0" y="0"/>
                  </a:lnTo>
                  <a:lnTo>
                    <a:pt x="1087001" y="0"/>
                  </a:lnTo>
                  <a:lnTo>
                    <a:pt x="1087001" y="1720529"/>
                  </a:lnTo>
                  <a:lnTo>
                    <a:pt x="1087000" y="1720530"/>
                  </a:lnTo>
                  <a:lnTo>
                    <a:pt x="1087000" y="1651026"/>
                  </a:lnTo>
                  <a:lnTo>
                    <a:pt x="546488" y="2148297"/>
                  </a:lnTo>
                  <a:lnTo>
                    <a:pt x="543501" y="2150661"/>
                  </a:lnTo>
                  <a:lnTo>
                    <a:pt x="540500" y="2148286"/>
                  </a:lnTo>
                  <a:lnTo>
                    <a:pt x="0" y="16510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wrap="square" rtlCol="0" anchor="ctr">
              <a:noAutofit/>
            </a:bodyPr>
            <a:lstStyle/>
            <a:p>
              <a:pPr algn="ctr"/>
              <a:endParaRPr lang="en-US" sz="4265" dirty="0">
                <a:solidFill>
                  <a:schemeClr val="bg1"/>
                </a:solidFill>
              </a:endParaRPr>
            </a:p>
          </p:txBody>
        </p:sp>
        <p:sp>
          <p:nvSpPr>
            <p:cNvPr id="68" name="Freeform 168"/>
            <p:cNvSpPr>
              <a:spLocks noChangeAspect="1" noEditPoints="1"/>
            </p:cNvSpPr>
            <p:nvPr/>
          </p:nvSpPr>
          <p:spPr bwMode="auto">
            <a:xfrm>
              <a:off x="10755422" y="5420286"/>
              <a:ext cx="626245" cy="570557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839403" y="1429443"/>
            <a:ext cx="9370739" cy="1087001"/>
            <a:chOff x="1855445" y="1397359"/>
            <a:chExt cx="9370739" cy="1087001"/>
          </a:xfrm>
          <a:solidFill>
            <a:schemeClr val="bg1">
              <a:lumMod val="85000"/>
            </a:schemeClr>
          </a:solidFill>
        </p:grpSpPr>
        <p:sp>
          <p:nvSpPr>
            <p:cNvPr id="71" name="Notched Right Arrow 20"/>
            <p:cNvSpPr/>
            <p:nvPr/>
          </p:nvSpPr>
          <p:spPr>
            <a:xfrm>
              <a:off x="1855445" y="1397359"/>
              <a:ext cx="9370739" cy="1087001"/>
            </a:xfrm>
            <a:prstGeom prst="notchedRightArrow">
              <a:avLst>
                <a:gd name="adj1" fmla="val 100000"/>
                <a:gd name="adj2" fmla="val 460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2" name="Oval 28"/>
            <p:cNvSpPr>
              <a:spLocks noChangeAspect="1"/>
            </p:cNvSpPr>
            <p:nvPr/>
          </p:nvSpPr>
          <p:spPr>
            <a:xfrm>
              <a:off x="10150853" y="1593737"/>
              <a:ext cx="694248" cy="694244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73" name="TextBox 59"/>
          <p:cNvSpPr txBox="1">
            <a:spLocks noChangeArrowheads="1"/>
          </p:cNvSpPr>
          <p:nvPr/>
        </p:nvSpPr>
        <p:spPr bwMode="auto">
          <a:xfrm flipH="1">
            <a:off x="2499433" y="1542587"/>
            <a:ext cx="2395325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点击添加关键字</a:t>
            </a:r>
            <a:endParaRPr lang="en-US" altLang="ko-KR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>
            <a:spLocks noChangeArrowheads="1"/>
          </p:cNvSpPr>
          <p:nvPr/>
        </p:nvSpPr>
        <p:spPr bwMode="auto">
          <a:xfrm>
            <a:off x="2513082" y="1898731"/>
            <a:ext cx="7550766" cy="54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，在此录入上述图表的综合描述说明，在此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的综合描述说明。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0" y="1431989"/>
            <a:ext cx="2135209" cy="1087000"/>
            <a:chOff x="1" y="1429445"/>
            <a:chExt cx="2135209" cy="1087000"/>
          </a:xfrm>
        </p:grpSpPr>
        <p:sp>
          <p:nvSpPr>
            <p:cNvPr id="76" name="任意多边形 75"/>
            <p:cNvSpPr/>
            <p:nvPr/>
          </p:nvSpPr>
          <p:spPr>
            <a:xfrm rot="16200000">
              <a:off x="524106" y="905340"/>
              <a:ext cx="1087000" cy="2135209"/>
            </a:xfrm>
            <a:custGeom>
              <a:avLst/>
              <a:gdLst>
                <a:gd name="connsiteX0" fmla="*/ 1087000 w 1087000"/>
                <a:gd name="connsiteY0" fmla="*/ 0 h 2135209"/>
                <a:gd name="connsiteX1" fmla="*/ 1087000 w 1087000"/>
                <a:gd name="connsiteY1" fmla="*/ 1635178 h 2135209"/>
                <a:gd name="connsiteX2" fmla="*/ 543500 w 1087000"/>
                <a:gd name="connsiteY2" fmla="*/ 2135209 h 2135209"/>
                <a:gd name="connsiteX3" fmla="*/ 0 w 1087000"/>
                <a:gd name="connsiteY3" fmla="*/ 1635178 h 2135209"/>
                <a:gd name="connsiteX4" fmla="*/ 0 w 1087000"/>
                <a:gd name="connsiteY4" fmla="*/ 0 h 2135209"/>
                <a:gd name="connsiteX5" fmla="*/ 1087000 w 1087000"/>
                <a:gd name="connsiteY5" fmla="*/ 0 h 2135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7000" h="2135209">
                  <a:moveTo>
                    <a:pt x="1087000" y="0"/>
                  </a:moveTo>
                  <a:lnTo>
                    <a:pt x="1087000" y="1635178"/>
                  </a:lnTo>
                  <a:lnTo>
                    <a:pt x="543500" y="2135209"/>
                  </a:lnTo>
                  <a:lnTo>
                    <a:pt x="0" y="1635178"/>
                  </a:lnTo>
                  <a:lnTo>
                    <a:pt x="0" y="0"/>
                  </a:lnTo>
                  <a:lnTo>
                    <a:pt x="10870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square" rtlCol="0" anchor="ctr">
              <a:noAutofit/>
            </a:bodyPr>
            <a:lstStyle/>
            <a:p>
              <a:pPr algn="ctr"/>
              <a:endParaRPr lang="en-US" sz="5865" dirty="0"/>
            </a:p>
          </p:txBody>
        </p:sp>
        <p:sp>
          <p:nvSpPr>
            <p:cNvPr id="77" name="任意多边形 76"/>
            <p:cNvSpPr/>
            <p:nvPr/>
          </p:nvSpPr>
          <p:spPr bwMode="auto">
            <a:xfrm>
              <a:off x="786724" y="1653765"/>
              <a:ext cx="658017" cy="63835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425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5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7" grpId="0"/>
          <p:bldP spid="50" grpId="0"/>
          <p:bldP spid="51" grpId="0"/>
          <p:bldP spid="62" grpId="0"/>
          <p:bldP spid="64" grpId="0"/>
          <p:bldP spid="73" grpId="0"/>
          <p:bldP spid="74" grpId="0"/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4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6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7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4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6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4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6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75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37" grpId="0"/>
          <p:bldP spid="50" grpId="0"/>
          <p:bldP spid="51" grpId="0"/>
          <p:bldP spid="62" grpId="0"/>
          <p:bldP spid="64" grpId="0"/>
          <p:bldP spid="73" grpId="0"/>
          <p:bldP spid="74" grpId="0"/>
          <p:bldP spid="4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92845" y="4001031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47068" y="4491726"/>
            <a:ext cx="4521785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说明，在此录入图表的综合描述说明，在此录入图表的综合描述说明，在此录入图表的综合描述说明，在此录入图表的综合描述说明。在此录入图表的综合描述说明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24316" y="1504004"/>
            <a:ext cx="214453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3341" y="1947749"/>
            <a:ext cx="2934532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07862" y="1442845"/>
            <a:ext cx="654557" cy="58476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en-US" altLang="zh-CN" sz="4800" baseline="-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4800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0690" y="4786207"/>
            <a:ext cx="2182903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0689" y="5224469"/>
            <a:ext cx="2765967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06333" y="4719567"/>
            <a:ext cx="654557" cy="58476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en-US" altLang="zh-CN" sz="4800" baseline="-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4800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54656" y="1843618"/>
            <a:ext cx="1829712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0689" y="2281879"/>
            <a:ext cx="3203094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在此录入图表的描述说明，在此录入图表的描述说明，在此录入图表的描述说明。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24411" y="1776979"/>
            <a:ext cx="654557" cy="58476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en-US" altLang="zh-CN" sz="4800" baseline="-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4800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404825" y="1811269"/>
            <a:ext cx="1620000" cy="1620000"/>
            <a:chOff x="4679217" y="1783973"/>
            <a:chExt cx="1620000" cy="1620000"/>
          </a:xfrm>
        </p:grpSpPr>
        <p:sp>
          <p:nvSpPr>
            <p:cNvPr id="37" name="泪滴形 36"/>
            <p:cNvSpPr/>
            <p:nvPr/>
          </p:nvSpPr>
          <p:spPr>
            <a:xfrm rot="5400000">
              <a:off x="4679217" y="1783973"/>
              <a:ext cx="1620000" cy="1620000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5357079" y="2323973"/>
              <a:ext cx="337232" cy="540000"/>
              <a:chOff x="8902075" y="6748292"/>
              <a:chExt cx="250825" cy="401638"/>
            </a:xfrm>
            <a:solidFill>
              <a:srgbClr val="9DA8B1"/>
            </a:solidFill>
          </p:grpSpPr>
          <p:sp>
            <p:nvSpPr>
              <p:cNvPr id="17" name="Freeform 550"/>
              <p:cNvSpPr/>
              <p:nvPr/>
            </p:nvSpPr>
            <p:spPr bwMode="auto">
              <a:xfrm>
                <a:off x="8902075" y="6859417"/>
                <a:ext cx="250825" cy="290513"/>
              </a:xfrm>
              <a:custGeom>
                <a:avLst/>
                <a:gdLst>
                  <a:gd name="T0" fmla="*/ 180 w 180"/>
                  <a:gd name="T1" fmla="*/ 68 h 209"/>
                  <a:gd name="T2" fmla="*/ 180 w 180"/>
                  <a:gd name="T3" fmla="*/ 15 h 209"/>
                  <a:gd name="T4" fmla="*/ 156 w 180"/>
                  <a:gd name="T5" fmla="*/ 15 h 209"/>
                  <a:gd name="T6" fmla="*/ 156 w 180"/>
                  <a:gd name="T7" fmla="*/ 68 h 209"/>
                  <a:gd name="T8" fmla="*/ 92 w 180"/>
                  <a:gd name="T9" fmla="*/ 132 h 209"/>
                  <a:gd name="T10" fmla="*/ 91 w 180"/>
                  <a:gd name="T11" fmla="*/ 132 h 209"/>
                  <a:gd name="T12" fmla="*/ 90 w 180"/>
                  <a:gd name="T13" fmla="*/ 132 h 209"/>
                  <a:gd name="T14" fmla="*/ 90 w 180"/>
                  <a:gd name="T15" fmla="*/ 132 h 209"/>
                  <a:gd name="T16" fmla="*/ 89 w 180"/>
                  <a:gd name="T17" fmla="*/ 132 h 209"/>
                  <a:gd name="T18" fmla="*/ 24 w 180"/>
                  <a:gd name="T19" fmla="*/ 68 h 209"/>
                  <a:gd name="T20" fmla="*/ 24 w 180"/>
                  <a:gd name="T21" fmla="*/ 15 h 209"/>
                  <a:gd name="T22" fmla="*/ 0 w 180"/>
                  <a:gd name="T23" fmla="*/ 15 h 209"/>
                  <a:gd name="T24" fmla="*/ 0 w 180"/>
                  <a:gd name="T25" fmla="*/ 68 h 209"/>
                  <a:gd name="T26" fmla="*/ 76 w 180"/>
                  <a:gd name="T27" fmla="*/ 156 h 209"/>
                  <a:gd name="T28" fmla="*/ 76 w 180"/>
                  <a:gd name="T29" fmla="*/ 194 h 209"/>
                  <a:gd name="T30" fmla="*/ 22 w 180"/>
                  <a:gd name="T31" fmla="*/ 209 h 209"/>
                  <a:gd name="T32" fmla="*/ 159 w 180"/>
                  <a:gd name="T33" fmla="*/ 209 h 209"/>
                  <a:gd name="T34" fmla="*/ 104 w 180"/>
                  <a:gd name="T35" fmla="*/ 193 h 209"/>
                  <a:gd name="T36" fmla="*/ 104 w 180"/>
                  <a:gd name="T37" fmla="*/ 156 h 209"/>
                  <a:gd name="T38" fmla="*/ 180 w 180"/>
                  <a:gd name="T39" fmla="*/ 6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0" h="209">
                    <a:moveTo>
                      <a:pt x="180" y="68"/>
                    </a:moveTo>
                    <a:cubicBezTo>
                      <a:pt x="180" y="68"/>
                      <a:pt x="180" y="38"/>
                      <a:pt x="180" y="15"/>
                    </a:cubicBezTo>
                    <a:cubicBezTo>
                      <a:pt x="180" y="0"/>
                      <a:pt x="156" y="0"/>
                      <a:pt x="156" y="15"/>
                    </a:cubicBezTo>
                    <a:cubicBezTo>
                      <a:pt x="156" y="38"/>
                      <a:pt x="156" y="68"/>
                      <a:pt x="156" y="68"/>
                    </a:cubicBezTo>
                    <a:cubicBezTo>
                      <a:pt x="156" y="104"/>
                      <a:pt x="128" y="132"/>
                      <a:pt x="92" y="132"/>
                    </a:cubicBezTo>
                    <a:cubicBezTo>
                      <a:pt x="92" y="132"/>
                      <a:pt x="91" y="132"/>
                      <a:pt x="91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2"/>
                      <a:pt x="89" y="132"/>
                      <a:pt x="89" y="132"/>
                    </a:cubicBezTo>
                    <a:cubicBezTo>
                      <a:pt x="53" y="132"/>
                      <a:pt x="24" y="104"/>
                      <a:pt x="24" y="68"/>
                    </a:cubicBezTo>
                    <a:cubicBezTo>
                      <a:pt x="24" y="68"/>
                      <a:pt x="24" y="38"/>
                      <a:pt x="24" y="15"/>
                    </a:cubicBezTo>
                    <a:cubicBezTo>
                      <a:pt x="24" y="0"/>
                      <a:pt x="0" y="0"/>
                      <a:pt x="0" y="15"/>
                    </a:cubicBezTo>
                    <a:cubicBezTo>
                      <a:pt x="0" y="22"/>
                      <a:pt x="0" y="68"/>
                      <a:pt x="0" y="68"/>
                    </a:cubicBezTo>
                    <a:cubicBezTo>
                      <a:pt x="0" y="113"/>
                      <a:pt x="33" y="149"/>
                      <a:pt x="76" y="156"/>
                    </a:cubicBezTo>
                    <a:cubicBezTo>
                      <a:pt x="76" y="194"/>
                      <a:pt x="76" y="194"/>
                      <a:pt x="76" y="194"/>
                    </a:cubicBezTo>
                    <a:cubicBezTo>
                      <a:pt x="22" y="209"/>
                      <a:pt x="22" y="209"/>
                      <a:pt x="22" y="209"/>
                    </a:cubicBezTo>
                    <a:cubicBezTo>
                      <a:pt x="159" y="209"/>
                      <a:pt x="159" y="209"/>
                      <a:pt x="159" y="209"/>
                    </a:cubicBezTo>
                    <a:cubicBezTo>
                      <a:pt x="104" y="193"/>
                      <a:pt x="104" y="193"/>
                      <a:pt x="104" y="193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47" y="150"/>
                      <a:pt x="180" y="113"/>
                      <a:pt x="180" y="6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551"/>
              <p:cNvSpPr/>
              <p:nvPr/>
            </p:nvSpPr>
            <p:spPr bwMode="auto">
              <a:xfrm>
                <a:off x="8967162" y="6748292"/>
                <a:ext cx="120650" cy="263525"/>
              </a:xfrm>
              <a:custGeom>
                <a:avLst/>
                <a:gdLst>
                  <a:gd name="T0" fmla="*/ 43 w 87"/>
                  <a:gd name="T1" fmla="*/ 190 h 190"/>
                  <a:gd name="T2" fmla="*/ 43 w 87"/>
                  <a:gd name="T3" fmla="*/ 190 h 190"/>
                  <a:gd name="T4" fmla="*/ 44 w 87"/>
                  <a:gd name="T5" fmla="*/ 190 h 190"/>
                  <a:gd name="T6" fmla="*/ 87 w 87"/>
                  <a:gd name="T7" fmla="*/ 147 h 190"/>
                  <a:gd name="T8" fmla="*/ 87 w 87"/>
                  <a:gd name="T9" fmla="*/ 43 h 190"/>
                  <a:gd name="T10" fmla="*/ 44 w 87"/>
                  <a:gd name="T11" fmla="*/ 0 h 190"/>
                  <a:gd name="T12" fmla="*/ 43 w 87"/>
                  <a:gd name="T13" fmla="*/ 0 h 190"/>
                  <a:gd name="T14" fmla="*/ 43 w 87"/>
                  <a:gd name="T15" fmla="*/ 0 h 190"/>
                  <a:gd name="T16" fmla="*/ 0 w 87"/>
                  <a:gd name="T17" fmla="*/ 43 h 190"/>
                  <a:gd name="T18" fmla="*/ 0 w 87"/>
                  <a:gd name="T19" fmla="*/ 147 h 190"/>
                  <a:gd name="T20" fmla="*/ 43 w 87"/>
                  <a:gd name="T21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190">
                    <a:moveTo>
                      <a:pt x="43" y="190"/>
                    </a:moveTo>
                    <a:cubicBezTo>
                      <a:pt x="43" y="190"/>
                      <a:pt x="43" y="190"/>
                      <a:pt x="43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68" y="190"/>
                      <a:pt x="87" y="171"/>
                      <a:pt x="87" y="147"/>
                    </a:cubicBezTo>
                    <a:cubicBezTo>
                      <a:pt x="87" y="43"/>
                      <a:pt x="87" y="43"/>
                      <a:pt x="87" y="43"/>
                    </a:cubicBezTo>
                    <a:cubicBezTo>
                      <a:pt x="87" y="19"/>
                      <a:pt x="68" y="0"/>
                      <a:pt x="44" y="0"/>
                    </a:cubicBezTo>
                    <a:cubicBezTo>
                      <a:pt x="44" y="0"/>
                      <a:pt x="44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19" y="0"/>
                      <a:pt x="0" y="19"/>
                      <a:pt x="0" y="43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71"/>
                      <a:pt x="19" y="190"/>
                      <a:pt x="43" y="19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3943338" y="3596070"/>
            <a:ext cx="2083094" cy="2083092"/>
            <a:chOff x="4217730" y="3568774"/>
            <a:chExt cx="2083094" cy="2083092"/>
          </a:xfrm>
        </p:grpSpPr>
        <p:sp>
          <p:nvSpPr>
            <p:cNvPr id="15" name="泪滴形 14"/>
            <p:cNvSpPr/>
            <p:nvPr/>
          </p:nvSpPr>
          <p:spPr>
            <a:xfrm>
              <a:off x="4217730" y="3568774"/>
              <a:ext cx="2083094" cy="2083092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1" name="组合 20"/>
            <p:cNvGrpSpPr>
              <a:grpSpLocks noChangeAspect="1"/>
            </p:cNvGrpSpPr>
            <p:nvPr/>
          </p:nvGrpSpPr>
          <p:grpSpPr>
            <a:xfrm>
              <a:off x="5035146" y="4244787"/>
              <a:ext cx="525001" cy="540000"/>
              <a:chOff x="7240588" y="6794047"/>
              <a:chExt cx="388938" cy="400050"/>
            </a:xfrm>
            <a:solidFill>
              <a:srgbClr val="9DA8B1"/>
            </a:solidFill>
          </p:grpSpPr>
          <p:sp>
            <p:nvSpPr>
              <p:cNvPr id="22" name="Freeform 405"/>
              <p:cNvSpPr/>
              <p:nvPr/>
            </p:nvSpPr>
            <p:spPr bwMode="auto">
              <a:xfrm>
                <a:off x="7339013" y="6794047"/>
                <a:ext cx="127000" cy="125413"/>
              </a:xfrm>
              <a:custGeom>
                <a:avLst/>
                <a:gdLst>
                  <a:gd name="T0" fmla="*/ 45 w 91"/>
                  <a:gd name="T1" fmla="*/ 91 h 91"/>
                  <a:gd name="T2" fmla="*/ 56 w 91"/>
                  <a:gd name="T3" fmla="*/ 90 h 91"/>
                  <a:gd name="T4" fmla="*/ 41 w 91"/>
                  <a:gd name="T5" fmla="*/ 77 h 91"/>
                  <a:gd name="T6" fmla="*/ 31 w 91"/>
                  <a:gd name="T7" fmla="*/ 60 h 91"/>
                  <a:gd name="T8" fmla="*/ 37 w 91"/>
                  <a:gd name="T9" fmla="*/ 40 h 91"/>
                  <a:gd name="T10" fmla="*/ 58 w 91"/>
                  <a:gd name="T11" fmla="*/ 31 h 91"/>
                  <a:gd name="T12" fmla="*/ 74 w 91"/>
                  <a:gd name="T13" fmla="*/ 37 h 91"/>
                  <a:gd name="T14" fmla="*/ 91 w 91"/>
                  <a:gd name="T15" fmla="*/ 50 h 91"/>
                  <a:gd name="T16" fmla="*/ 91 w 91"/>
                  <a:gd name="T17" fmla="*/ 46 h 91"/>
                  <a:gd name="T18" fmla="*/ 45 w 91"/>
                  <a:gd name="T19" fmla="*/ 0 h 91"/>
                  <a:gd name="T20" fmla="*/ 0 w 91"/>
                  <a:gd name="T21" fmla="*/ 46 h 91"/>
                  <a:gd name="T22" fmla="*/ 45 w 91"/>
                  <a:gd name="T23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" h="91">
                    <a:moveTo>
                      <a:pt x="45" y="91"/>
                    </a:moveTo>
                    <a:cubicBezTo>
                      <a:pt x="49" y="91"/>
                      <a:pt x="53" y="91"/>
                      <a:pt x="56" y="90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35" y="73"/>
                      <a:pt x="32" y="67"/>
                      <a:pt x="31" y="60"/>
                    </a:cubicBezTo>
                    <a:cubicBezTo>
                      <a:pt x="31" y="53"/>
                      <a:pt x="33" y="46"/>
                      <a:pt x="37" y="40"/>
                    </a:cubicBezTo>
                    <a:cubicBezTo>
                      <a:pt x="42" y="34"/>
                      <a:pt x="50" y="31"/>
                      <a:pt x="58" y="31"/>
                    </a:cubicBezTo>
                    <a:cubicBezTo>
                      <a:pt x="64" y="31"/>
                      <a:pt x="70" y="33"/>
                      <a:pt x="74" y="37"/>
                    </a:cubicBezTo>
                    <a:cubicBezTo>
                      <a:pt x="91" y="50"/>
                      <a:pt x="91" y="50"/>
                      <a:pt x="91" y="50"/>
                    </a:cubicBezTo>
                    <a:cubicBezTo>
                      <a:pt x="91" y="49"/>
                      <a:pt x="91" y="47"/>
                      <a:pt x="91" y="46"/>
                    </a:cubicBezTo>
                    <a:cubicBezTo>
                      <a:pt x="91" y="21"/>
                      <a:pt x="71" y="0"/>
                      <a:pt x="45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71"/>
                      <a:pt x="20" y="91"/>
                      <a:pt x="45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407"/>
              <p:cNvSpPr/>
              <p:nvPr/>
            </p:nvSpPr>
            <p:spPr bwMode="auto">
              <a:xfrm>
                <a:off x="7402513" y="6857547"/>
                <a:ext cx="227013" cy="198438"/>
              </a:xfrm>
              <a:custGeom>
                <a:avLst/>
                <a:gdLst>
                  <a:gd name="T0" fmla="*/ 104 w 163"/>
                  <a:gd name="T1" fmla="*/ 26 h 143"/>
                  <a:gd name="T2" fmla="*/ 79 w 163"/>
                  <a:gd name="T3" fmla="*/ 31 h 143"/>
                  <a:gd name="T4" fmla="*/ 66 w 163"/>
                  <a:gd name="T5" fmla="*/ 40 h 143"/>
                  <a:gd name="T6" fmla="*/ 20 w 163"/>
                  <a:gd name="T7" fmla="*/ 2 h 143"/>
                  <a:gd name="T8" fmla="*/ 13 w 163"/>
                  <a:gd name="T9" fmla="*/ 0 h 143"/>
                  <a:gd name="T10" fmla="*/ 4 w 163"/>
                  <a:gd name="T11" fmla="*/ 4 h 143"/>
                  <a:gd name="T12" fmla="*/ 5 w 163"/>
                  <a:gd name="T13" fmla="*/ 20 h 143"/>
                  <a:gd name="T14" fmla="*/ 52 w 163"/>
                  <a:gd name="T15" fmla="*/ 58 h 143"/>
                  <a:gd name="T16" fmla="*/ 46 w 163"/>
                  <a:gd name="T17" fmla="*/ 73 h 143"/>
                  <a:gd name="T18" fmla="*/ 45 w 163"/>
                  <a:gd name="T19" fmla="*/ 81 h 143"/>
                  <a:gd name="T20" fmla="*/ 73 w 163"/>
                  <a:gd name="T21" fmla="*/ 66 h 143"/>
                  <a:gd name="T22" fmla="*/ 89 w 163"/>
                  <a:gd name="T23" fmla="*/ 62 h 143"/>
                  <a:gd name="T24" fmla="*/ 119 w 163"/>
                  <a:gd name="T25" fmla="*/ 79 h 143"/>
                  <a:gd name="T26" fmla="*/ 106 w 163"/>
                  <a:gd name="T27" fmla="*/ 125 h 143"/>
                  <a:gd name="T28" fmla="*/ 82 w 163"/>
                  <a:gd name="T29" fmla="*/ 139 h 143"/>
                  <a:gd name="T30" fmla="*/ 104 w 163"/>
                  <a:gd name="T31" fmla="*/ 143 h 143"/>
                  <a:gd name="T32" fmla="*/ 163 w 163"/>
                  <a:gd name="T33" fmla="*/ 84 h 143"/>
                  <a:gd name="T34" fmla="*/ 104 w 163"/>
                  <a:gd name="T35" fmla="*/ 2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43">
                    <a:moveTo>
                      <a:pt x="104" y="26"/>
                    </a:moveTo>
                    <a:cubicBezTo>
                      <a:pt x="95" y="26"/>
                      <a:pt x="86" y="28"/>
                      <a:pt x="79" y="31"/>
                    </a:cubicBezTo>
                    <a:cubicBezTo>
                      <a:pt x="74" y="34"/>
                      <a:pt x="70" y="36"/>
                      <a:pt x="66" y="4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0"/>
                      <a:pt x="15" y="0"/>
                      <a:pt x="13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0" y="9"/>
                      <a:pt x="1" y="16"/>
                      <a:pt x="5" y="20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49" y="62"/>
                      <a:pt x="47" y="67"/>
                      <a:pt x="46" y="73"/>
                    </a:cubicBezTo>
                    <a:cubicBezTo>
                      <a:pt x="46" y="75"/>
                      <a:pt x="45" y="78"/>
                      <a:pt x="45" y="81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8" y="63"/>
                      <a:pt x="84" y="62"/>
                      <a:pt x="89" y="62"/>
                    </a:cubicBezTo>
                    <a:cubicBezTo>
                      <a:pt x="102" y="62"/>
                      <a:pt x="113" y="68"/>
                      <a:pt x="119" y="79"/>
                    </a:cubicBezTo>
                    <a:cubicBezTo>
                      <a:pt x="128" y="95"/>
                      <a:pt x="122" y="116"/>
                      <a:pt x="106" y="125"/>
                    </a:cubicBezTo>
                    <a:cubicBezTo>
                      <a:pt x="82" y="139"/>
                      <a:pt x="82" y="139"/>
                      <a:pt x="82" y="139"/>
                    </a:cubicBezTo>
                    <a:cubicBezTo>
                      <a:pt x="88" y="141"/>
                      <a:pt x="96" y="143"/>
                      <a:pt x="104" y="143"/>
                    </a:cubicBezTo>
                    <a:cubicBezTo>
                      <a:pt x="136" y="143"/>
                      <a:pt x="163" y="117"/>
                      <a:pt x="163" y="84"/>
                    </a:cubicBezTo>
                    <a:cubicBezTo>
                      <a:pt x="163" y="52"/>
                      <a:pt x="136" y="26"/>
                      <a:pt x="104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408"/>
              <p:cNvSpPr/>
              <p:nvPr/>
            </p:nvSpPr>
            <p:spPr bwMode="auto">
              <a:xfrm>
                <a:off x="7240588" y="6963909"/>
                <a:ext cx="315913" cy="230188"/>
              </a:xfrm>
              <a:custGeom>
                <a:avLst/>
                <a:gdLst>
                  <a:gd name="T0" fmla="*/ 152 w 227"/>
                  <a:gd name="T1" fmla="*/ 69 h 165"/>
                  <a:gd name="T2" fmla="*/ 215 w 227"/>
                  <a:gd name="T3" fmla="*/ 35 h 165"/>
                  <a:gd name="T4" fmla="*/ 222 w 227"/>
                  <a:gd name="T5" fmla="*/ 9 h 165"/>
                  <a:gd name="T6" fmla="*/ 205 w 227"/>
                  <a:gd name="T7" fmla="*/ 0 h 165"/>
                  <a:gd name="T8" fmla="*/ 196 w 227"/>
                  <a:gd name="T9" fmla="*/ 2 h 165"/>
                  <a:gd name="T10" fmla="*/ 135 w 227"/>
                  <a:gd name="T11" fmla="*/ 36 h 165"/>
                  <a:gd name="T12" fmla="*/ 123 w 227"/>
                  <a:gd name="T13" fmla="*/ 26 h 165"/>
                  <a:gd name="T14" fmla="*/ 77 w 227"/>
                  <a:gd name="T15" fmla="*/ 11 h 165"/>
                  <a:gd name="T16" fmla="*/ 0 w 227"/>
                  <a:gd name="T17" fmla="*/ 88 h 165"/>
                  <a:gd name="T18" fmla="*/ 77 w 227"/>
                  <a:gd name="T19" fmla="*/ 165 h 165"/>
                  <a:gd name="T20" fmla="*/ 155 w 227"/>
                  <a:gd name="T21" fmla="*/ 88 h 165"/>
                  <a:gd name="T22" fmla="*/ 154 w 227"/>
                  <a:gd name="T23" fmla="*/ 85 h 165"/>
                  <a:gd name="T24" fmla="*/ 152 w 227"/>
                  <a:gd name="T25" fmla="*/ 6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165">
                    <a:moveTo>
                      <a:pt x="152" y="69"/>
                    </a:moveTo>
                    <a:cubicBezTo>
                      <a:pt x="215" y="35"/>
                      <a:pt x="215" y="35"/>
                      <a:pt x="215" y="35"/>
                    </a:cubicBezTo>
                    <a:cubicBezTo>
                      <a:pt x="224" y="30"/>
                      <a:pt x="227" y="18"/>
                      <a:pt x="222" y="9"/>
                    </a:cubicBezTo>
                    <a:cubicBezTo>
                      <a:pt x="219" y="3"/>
                      <a:pt x="212" y="0"/>
                      <a:pt x="205" y="0"/>
                    </a:cubicBezTo>
                    <a:cubicBezTo>
                      <a:pt x="202" y="0"/>
                      <a:pt x="199" y="0"/>
                      <a:pt x="196" y="2"/>
                    </a:cubicBezTo>
                    <a:cubicBezTo>
                      <a:pt x="135" y="36"/>
                      <a:pt x="135" y="36"/>
                      <a:pt x="135" y="36"/>
                    </a:cubicBezTo>
                    <a:cubicBezTo>
                      <a:pt x="131" y="32"/>
                      <a:pt x="127" y="29"/>
                      <a:pt x="123" y="26"/>
                    </a:cubicBezTo>
                    <a:cubicBezTo>
                      <a:pt x="110" y="16"/>
                      <a:pt x="94" y="11"/>
                      <a:pt x="77" y="11"/>
                    </a:cubicBezTo>
                    <a:cubicBezTo>
                      <a:pt x="35" y="11"/>
                      <a:pt x="0" y="45"/>
                      <a:pt x="0" y="88"/>
                    </a:cubicBezTo>
                    <a:cubicBezTo>
                      <a:pt x="0" y="131"/>
                      <a:pt x="35" y="165"/>
                      <a:pt x="77" y="165"/>
                    </a:cubicBezTo>
                    <a:cubicBezTo>
                      <a:pt x="120" y="165"/>
                      <a:pt x="155" y="131"/>
                      <a:pt x="155" y="88"/>
                    </a:cubicBezTo>
                    <a:cubicBezTo>
                      <a:pt x="155" y="87"/>
                      <a:pt x="155" y="86"/>
                      <a:pt x="154" y="85"/>
                    </a:cubicBezTo>
                    <a:cubicBezTo>
                      <a:pt x="154" y="80"/>
                      <a:pt x="154" y="75"/>
                      <a:pt x="152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185557" y="1348177"/>
            <a:ext cx="2083094" cy="2083092"/>
            <a:chOff x="6443907" y="1320881"/>
            <a:chExt cx="2083094" cy="2083092"/>
          </a:xfrm>
        </p:grpSpPr>
        <p:sp>
          <p:nvSpPr>
            <p:cNvPr id="36" name="泪滴形 35"/>
            <p:cNvSpPr/>
            <p:nvPr/>
          </p:nvSpPr>
          <p:spPr>
            <a:xfrm rot="10800000">
              <a:off x="6443907" y="1320881"/>
              <a:ext cx="2083094" cy="2083092"/>
            </a:xfrm>
            <a:prstGeom prst="teardrop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3" name="Freeform 169"/>
            <p:cNvSpPr>
              <a:spLocks noChangeAspect="1"/>
            </p:cNvSpPr>
            <p:nvPr/>
          </p:nvSpPr>
          <p:spPr bwMode="auto">
            <a:xfrm>
              <a:off x="7251529" y="2036775"/>
              <a:ext cx="394111" cy="591167"/>
            </a:xfrm>
            <a:custGeom>
              <a:avLst/>
              <a:gdLst>
                <a:gd name="T0" fmla="*/ 144 w 192"/>
                <a:gd name="T1" fmla="*/ 192 h 288"/>
                <a:gd name="T2" fmla="*/ 130 w 192"/>
                <a:gd name="T3" fmla="*/ 194 h 288"/>
                <a:gd name="T4" fmla="*/ 120 w 192"/>
                <a:gd name="T5" fmla="*/ 192 h 288"/>
                <a:gd name="T6" fmla="*/ 96 w 192"/>
                <a:gd name="T7" fmla="*/ 167 h 288"/>
                <a:gd name="T8" fmla="*/ 94 w 192"/>
                <a:gd name="T9" fmla="*/ 158 h 288"/>
                <a:gd name="T10" fmla="*/ 96 w 192"/>
                <a:gd name="T11" fmla="*/ 144 h 288"/>
                <a:gd name="T12" fmla="*/ 94 w 192"/>
                <a:gd name="T13" fmla="*/ 131 h 288"/>
                <a:gd name="T14" fmla="*/ 96 w 192"/>
                <a:gd name="T15" fmla="*/ 121 h 288"/>
                <a:gd name="T16" fmla="*/ 121 w 192"/>
                <a:gd name="T17" fmla="*/ 96 h 288"/>
                <a:gd name="T18" fmla="*/ 131 w 192"/>
                <a:gd name="T19" fmla="*/ 94 h 288"/>
                <a:gd name="T20" fmla="*/ 144 w 192"/>
                <a:gd name="T21" fmla="*/ 96 h 288"/>
                <a:gd name="T22" fmla="*/ 192 w 192"/>
                <a:gd name="T23" fmla="*/ 48 h 288"/>
                <a:gd name="T24" fmla="*/ 144 w 192"/>
                <a:gd name="T25" fmla="*/ 0 h 288"/>
                <a:gd name="T26" fmla="*/ 96 w 192"/>
                <a:gd name="T27" fmla="*/ 48 h 288"/>
                <a:gd name="T28" fmla="*/ 98 w 192"/>
                <a:gd name="T29" fmla="*/ 62 h 288"/>
                <a:gd name="T30" fmla="*/ 96 w 192"/>
                <a:gd name="T31" fmla="*/ 71 h 288"/>
                <a:gd name="T32" fmla="*/ 71 w 192"/>
                <a:gd name="T33" fmla="*/ 96 h 288"/>
                <a:gd name="T34" fmla="*/ 62 w 192"/>
                <a:gd name="T35" fmla="*/ 98 h 288"/>
                <a:gd name="T36" fmla="*/ 48 w 192"/>
                <a:gd name="T37" fmla="*/ 96 h 288"/>
                <a:gd name="T38" fmla="*/ 0 w 192"/>
                <a:gd name="T39" fmla="*/ 144 h 288"/>
                <a:gd name="T40" fmla="*/ 48 w 192"/>
                <a:gd name="T41" fmla="*/ 192 h 288"/>
                <a:gd name="T42" fmla="*/ 60 w 192"/>
                <a:gd name="T43" fmla="*/ 190 h 288"/>
                <a:gd name="T44" fmla="*/ 70 w 192"/>
                <a:gd name="T45" fmla="*/ 192 h 288"/>
                <a:gd name="T46" fmla="*/ 95 w 192"/>
                <a:gd name="T47" fmla="*/ 218 h 288"/>
                <a:gd name="T48" fmla="*/ 98 w 192"/>
                <a:gd name="T49" fmla="*/ 227 h 288"/>
                <a:gd name="T50" fmla="*/ 96 w 192"/>
                <a:gd name="T51" fmla="*/ 240 h 288"/>
                <a:gd name="T52" fmla="*/ 144 w 192"/>
                <a:gd name="T53" fmla="*/ 288 h 288"/>
                <a:gd name="T54" fmla="*/ 192 w 192"/>
                <a:gd name="T55" fmla="*/ 240 h 288"/>
                <a:gd name="T56" fmla="*/ 144 w 192"/>
                <a:gd name="T57" fmla="*/ 19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2" h="288">
                  <a:moveTo>
                    <a:pt x="144" y="192"/>
                  </a:moveTo>
                  <a:cubicBezTo>
                    <a:pt x="137" y="192"/>
                    <a:pt x="130" y="194"/>
                    <a:pt x="130" y="194"/>
                  </a:cubicBezTo>
                  <a:cubicBezTo>
                    <a:pt x="127" y="195"/>
                    <a:pt x="123" y="194"/>
                    <a:pt x="120" y="192"/>
                  </a:cubicBezTo>
                  <a:cubicBezTo>
                    <a:pt x="96" y="167"/>
                    <a:pt x="96" y="167"/>
                    <a:pt x="96" y="167"/>
                  </a:cubicBezTo>
                  <a:cubicBezTo>
                    <a:pt x="94" y="165"/>
                    <a:pt x="93" y="161"/>
                    <a:pt x="94" y="158"/>
                  </a:cubicBezTo>
                  <a:cubicBezTo>
                    <a:pt x="94" y="158"/>
                    <a:pt x="96" y="151"/>
                    <a:pt x="96" y="144"/>
                  </a:cubicBezTo>
                  <a:cubicBezTo>
                    <a:pt x="96" y="137"/>
                    <a:pt x="94" y="131"/>
                    <a:pt x="94" y="131"/>
                  </a:cubicBezTo>
                  <a:cubicBezTo>
                    <a:pt x="93" y="128"/>
                    <a:pt x="94" y="124"/>
                    <a:pt x="96" y="121"/>
                  </a:cubicBezTo>
                  <a:cubicBezTo>
                    <a:pt x="121" y="96"/>
                    <a:pt x="121" y="96"/>
                    <a:pt x="121" y="96"/>
                  </a:cubicBezTo>
                  <a:cubicBezTo>
                    <a:pt x="123" y="94"/>
                    <a:pt x="128" y="93"/>
                    <a:pt x="131" y="94"/>
                  </a:cubicBezTo>
                  <a:cubicBezTo>
                    <a:pt x="131" y="94"/>
                    <a:pt x="137" y="96"/>
                    <a:pt x="144" y="96"/>
                  </a:cubicBezTo>
                  <a:cubicBezTo>
                    <a:pt x="170" y="96"/>
                    <a:pt x="192" y="75"/>
                    <a:pt x="192" y="48"/>
                  </a:cubicBezTo>
                  <a:cubicBezTo>
                    <a:pt x="192" y="22"/>
                    <a:pt x="170" y="0"/>
                    <a:pt x="144" y="0"/>
                  </a:cubicBezTo>
                  <a:cubicBezTo>
                    <a:pt x="117" y="0"/>
                    <a:pt x="96" y="22"/>
                    <a:pt x="96" y="48"/>
                  </a:cubicBezTo>
                  <a:cubicBezTo>
                    <a:pt x="96" y="55"/>
                    <a:pt x="98" y="62"/>
                    <a:pt x="98" y="62"/>
                  </a:cubicBezTo>
                  <a:cubicBezTo>
                    <a:pt x="99" y="65"/>
                    <a:pt x="98" y="69"/>
                    <a:pt x="96" y="71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9" y="98"/>
                    <a:pt x="65" y="99"/>
                    <a:pt x="62" y="98"/>
                  </a:cubicBezTo>
                  <a:cubicBezTo>
                    <a:pt x="62" y="98"/>
                    <a:pt x="55" y="96"/>
                    <a:pt x="48" y="96"/>
                  </a:cubicBezTo>
                  <a:cubicBezTo>
                    <a:pt x="21" y="96"/>
                    <a:pt x="0" y="117"/>
                    <a:pt x="0" y="144"/>
                  </a:cubicBezTo>
                  <a:cubicBezTo>
                    <a:pt x="0" y="170"/>
                    <a:pt x="21" y="192"/>
                    <a:pt x="48" y="192"/>
                  </a:cubicBezTo>
                  <a:cubicBezTo>
                    <a:pt x="54" y="192"/>
                    <a:pt x="60" y="190"/>
                    <a:pt x="60" y="190"/>
                  </a:cubicBezTo>
                  <a:cubicBezTo>
                    <a:pt x="63" y="189"/>
                    <a:pt x="68" y="190"/>
                    <a:pt x="70" y="192"/>
                  </a:cubicBezTo>
                  <a:cubicBezTo>
                    <a:pt x="95" y="218"/>
                    <a:pt x="95" y="218"/>
                    <a:pt x="95" y="218"/>
                  </a:cubicBezTo>
                  <a:cubicBezTo>
                    <a:pt x="97" y="220"/>
                    <a:pt x="98" y="224"/>
                    <a:pt x="98" y="227"/>
                  </a:cubicBezTo>
                  <a:cubicBezTo>
                    <a:pt x="98" y="227"/>
                    <a:pt x="96" y="234"/>
                    <a:pt x="96" y="240"/>
                  </a:cubicBezTo>
                  <a:cubicBezTo>
                    <a:pt x="96" y="266"/>
                    <a:pt x="117" y="288"/>
                    <a:pt x="144" y="288"/>
                  </a:cubicBezTo>
                  <a:cubicBezTo>
                    <a:pt x="170" y="288"/>
                    <a:pt x="192" y="266"/>
                    <a:pt x="192" y="240"/>
                  </a:cubicBezTo>
                  <a:cubicBezTo>
                    <a:pt x="192" y="213"/>
                    <a:pt x="170" y="192"/>
                    <a:pt x="144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23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287399" y="1463322"/>
            <a:ext cx="427561" cy="925149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 rot="7200000">
            <a:off x="4654091" y="2098271"/>
            <a:ext cx="427507" cy="925264"/>
          </a:xfrm>
          <a:custGeom>
            <a:avLst/>
            <a:gdLst>
              <a:gd name="T0" fmla="*/ 0 w 791186"/>
              <a:gd name="T1" fmla="*/ 0 h 1712168"/>
              <a:gd name="T2" fmla="*/ 791186 w 791186"/>
              <a:gd name="T3" fmla="*/ 1712168 h 1712168"/>
            </a:gdLst>
            <a:ahLst/>
            <a:cxnLst/>
            <a:rect l="T0" t="T1" r="T2" b="T3"/>
            <a:pathLst>
              <a:path w="791186" h="1712168">
                <a:moveTo>
                  <a:pt x="567087" y="0"/>
                </a:moveTo>
                <a:cubicBezTo>
                  <a:pt x="710121" y="252787"/>
                  <a:pt x="791186" y="544969"/>
                  <a:pt x="791186" y="856084"/>
                </a:cubicBezTo>
                <a:cubicBezTo>
                  <a:pt x="791186" y="1167199"/>
                  <a:pt x="710121" y="1459381"/>
                  <a:pt x="567087" y="1712168"/>
                </a:cubicBezTo>
                <a:lnTo>
                  <a:pt x="0" y="1384760"/>
                </a:lnTo>
                <a:cubicBezTo>
                  <a:pt x="86690" y="1228067"/>
                  <a:pt x="135866" y="1047818"/>
                  <a:pt x="135866" y="856084"/>
                </a:cubicBezTo>
                <a:cubicBezTo>
                  <a:pt x="135866" y="664350"/>
                  <a:pt x="86690" y="484102"/>
                  <a:pt x="0" y="3274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 rot="7200000">
            <a:off x="5412221" y="805708"/>
            <a:ext cx="568428" cy="1210168"/>
          </a:xfrm>
          <a:custGeom>
            <a:avLst/>
            <a:gdLst>
              <a:gd name="T0" fmla="*/ 0 w 568580"/>
              <a:gd name="T1" fmla="*/ 0 h 1210341"/>
              <a:gd name="T2" fmla="*/ 568580 w 568580"/>
              <a:gd name="T3" fmla="*/ 1210341 h 1210341"/>
            </a:gdLst>
            <a:ahLst/>
            <a:cxnLst/>
            <a:rect l="T0" t="T1" r="T2" b="T3"/>
            <a:pathLst>
              <a:path w="568580" h="1210341">
                <a:moveTo>
                  <a:pt x="135370" y="1210341"/>
                </a:moveTo>
                <a:cubicBezTo>
                  <a:pt x="58064" y="1073715"/>
                  <a:pt x="14249" y="915795"/>
                  <a:pt x="14249" y="747643"/>
                </a:cubicBezTo>
                <a:cubicBezTo>
                  <a:pt x="14249" y="580971"/>
                  <a:pt x="57296" y="424352"/>
                  <a:pt x="133560" y="288681"/>
                </a:cubicBezTo>
                <a:lnTo>
                  <a:pt x="0" y="208431"/>
                </a:lnTo>
                <a:lnTo>
                  <a:pt x="540814" y="0"/>
                </a:lnTo>
                <a:lnTo>
                  <a:pt x="568580" y="550068"/>
                </a:lnTo>
                <a:lnTo>
                  <a:pt x="437427" y="471263"/>
                </a:lnTo>
                <a:cubicBezTo>
                  <a:pt x="393156" y="553544"/>
                  <a:pt x="368437" y="647707"/>
                  <a:pt x="368437" y="747643"/>
                </a:cubicBezTo>
                <a:cubicBezTo>
                  <a:pt x="368437" y="851272"/>
                  <a:pt x="395017" y="948694"/>
                  <a:pt x="441871" y="103338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 rot="3600000">
            <a:off x="4654092" y="828259"/>
            <a:ext cx="427508" cy="925264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任意多边形 28"/>
          <p:cNvSpPr>
            <a:spLocks noChangeArrowheads="1"/>
          </p:cNvSpPr>
          <p:nvPr/>
        </p:nvSpPr>
        <p:spPr bwMode="auto">
          <a:xfrm>
            <a:off x="6135447" y="4211010"/>
            <a:ext cx="2300089" cy="1261914"/>
          </a:xfrm>
          <a:custGeom>
            <a:avLst/>
            <a:gdLst>
              <a:gd name="connsiteX0" fmla="*/ 787027 w 2300089"/>
              <a:gd name="connsiteY0" fmla="*/ 0 h 1261914"/>
              <a:gd name="connsiteX1" fmla="*/ 1274382 w 2300089"/>
              <a:gd name="connsiteY1" fmla="*/ 281340 h 1261914"/>
              <a:gd name="connsiteX2" fmla="*/ 1168981 w 2300089"/>
              <a:gd name="connsiteY2" fmla="*/ 436816 h 1261914"/>
              <a:gd name="connsiteX3" fmla="*/ 1152704 w 2300089"/>
              <a:gd name="connsiteY3" fmla="*/ 455248 h 1261914"/>
              <a:gd name="connsiteX4" fmla="*/ 1667689 w 2300089"/>
              <a:gd name="connsiteY4" fmla="*/ 455248 h 1261914"/>
              <a:gd name="connsiteX5" fmla="*/ 1667689 w 2300089"/>
              <a:gd name="connsiteY5" fmla="*/ 210315 h 1261914"/>
              <a:gd name="connsiteX6" fmla="*/ 2300089 w 2300089"/>
              <a:gd name="connsiteY6" fmla="*/ 736115 h 1261914"/>
              <a:gd name="connsiteX7" fmla="*/ 1667689 w 2300089"/>
              <a:gd name="connsiteY7" fmla="*/ 1261914 h 1261914"/>
              <a:gd name="connsiteX8" fmla="*/ 1667689 w 2300089"/>
              <a:gd name="connsiteY8" fmla="*/ 1016981 h 1261914"/>
              <a:gd name="connsiteX9" fmla="*/ 14415 w 2300089"/>
              <a:gd name="connsiteY9" fmla="*/ 1016981 h 1261914"/>
              <a:gd name="connsiteX10" fmla="*/ 14415 w 2300089"/>
              <a:gd name="connsiteY10" fmla="*/ 1016063 h 1261914"/>
              <a:gd name="connsiteX11" fmla="*/ 0 w 2300089"/>
              <a:gd name="connsiteY11" fmla="*/ 1017105 h 1261914"/>
              <a:gd name="connsiteX12" fmla="*/ 30 w 2300089"/>
              <a:gd name="connsiteY12" fmla="*/ 454373 h 1261914"/>
              <a:gd name="connsiteX13" fmla="*/ 451907 w 2300089"/>
              <a:gd name="connsiteY13" fmla="*/ 328301 h 1261914"/>
              <a:gd name="connsiteX14" fmla="*/ 787027 w 2300089"/>
              <a:gd name="connsiteY14" fmla="*/ 0 h 126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00089" h="1261914">
                <a:moveTo>
                  <a:pt x="787027" y="0"/>
                </a:moveTo>
                <a:lnTo>
                  <a:pt x="1274382" y="281340"/>
                </a:lnTo>
                <a:cubicBezTo>
                  <a:pt x="1242708" y="335110"/>
                  <a:pt x="1207538" y="387055"/>
                  <a:pt x="1168981" y="436816"/>
                </a:cubicBezTo>
                <a:lnTo>
                  <a:pt x="1152704" y="455248"/>
                </a:lnTo>
                <a:lnTo>
                  <a:pt x="1667689" y="455248"/>
                </a:lnTo>
                <a:lnTo>
                  <a:pt x="1667689" y="210315"/>
                </a:lnTo>
                <a:lnTo>
                  <a:pt x="2300089" y="736115"/>
                </a:lnTo>
                <a:lnTo>
                  <a:pt x="1667689" y="1261914"/>
                </a:lnTo>
                <a:lnTo>
                  <a:pt x="1667689" y="1016981"/>
                </a:lnTo>
                <a:lnTo>
                  <a:pt x="14415" y="1016981"/>
                </a:lnTo>
                <a:lnTo>
                  <a:pt x="14415" y="1016063"/>
                </a:lnTo>
                <a:lnTo>
                  <a:pt x="0" y="1017105"/>
                </a:lnTo>
                <a:lnTo>
                  <a:pt x="30" y="454373"/>
                </a:lnTo>
                <a:cubicBezTo>
                  <a:pt x="153907" y="451554"/>
                  <a:pt x="309198" y="410694"/>
                  <a:pt x="451907" y="328301"/>
                </a:cubicBezTo>
                <a:cubicBezTo>
                  <a:pt x="594616" y="245908"/>
                  <a:pt x="707647" y="131852"/>
                  <a:pt x="7870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6942098" y="2987025"/>
            <a:ext cx="679988" cy="1471345"/>
          </a:xfrm>
          <a:custGeom>
            <a:avLst/>
            <a:gdLst>
              <a:gd name="T0" fmla="*/ 0 w 791186"/>
              <a:gd name="T1" fmla="*/ 0 h 1712168"/>
              <a:gd name="T2" fmla="*/ 791186 w 791186"/>
              <a:gd name="T3" fmla="*/ 1712168 h 1712168"/>
            </a:gdLst>
            <a:ahLst/>
            <a:cxnLst/>
            <a:rect l="T0" t="T1" r="T2" b="T3"/>
            <a:pathLst>
              <a:path w="791186" h="1712168">
                <a:moveTo>
                  <a:pt x="567087" y="0"/>
                </a:moveTo>
                <a:cubicBezTo>
                  <a:pt x="710121" y="252787"/>
                  <a:pt x="791186" y="544969"/>
                  <a:pt x="791186" y="856084"/>
                </a:cubicBezTo>
                <a:cubicBezTo>
                  <a:pt x="791186" y="1167199"/>
                  <a:pt x="710121" y="1459381"/>
                  <a:pt x="567087" y="1712168"/>
                </a:cubicBezTo>
                <a:lnTo>
                  <a:pt x="0" y="1384760"/>
                </a:lnTo>
                <a:cubicBezTo>
                  <a:pt x="86690" y="1228067"/>
                  <a:pt x="135866" y="1047818"/>
                  <a:pt x="135866" y="856084"/>
                </a:cubicBezTo>
                <a:cubicBezTo>
                  <a:pt x="135866" y="664350"/>
                  <a:pt x="86690" y="484102"/>
                  <a:pt x="0" y="327408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4609531" y="2987025"/>
            <a:ext cx="679988" cy="1471345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任意多边形 27"/>
          <p:cNvSpPr>
            <a:spLocks noChangeArrowheads="1"/>
          </p:cNvSpPr>
          <p:nvPr/>
        </p:nvSpPr>
        <p:spPr bwMode="auto">
          <a:xfrm rot="7200000">
            <a:off x="4744943" y="4161919"/>
            <a:ext cx="1223994" cy="1565553"/>
          </a:xfrm>
          <a:custGeom>
            <a:avLst/>
            <a:gdLst>
              <a:gd name="connsiteX0" fmla="*/ 0 w 1223994"/>
              <a:gd name="connsiteY0" fmla="*/ 1190137 h 1565553"/>
              <a:gd name="connsiteX1" fmla="*/ 116756 w 1223994"/>
              <a:gd name="connsiteY1" fmla="*/ 735764 h 1565553"/>
              <a:gd name="connsiteX2" fmla="*/ 0 w 1223994"/>
              <a:gd name="connsiteY2" fmla="*/ 281392 h 1565553"/>
              <a:gd name="connsiteX3" fmla="*/ 487324 w 1223994"/>
              <a:gd name="connsiteY3" fmla="*/ 0 h 1565553"/>
              <a:gd name="connsiteX4" fmla="*/ 533788 w 1223994"/>
              <a:gd name="connsiteY4" fmla="*/ 95834 h 1565553"/>
              <a:gd name="connsiteX5" fmla="*/ 1223994 w 1223994"/>
              <a:gd name="connsiteY5" fmla="*/ 1291306 h 1565553"/>
              <a:gd name="connsiteX6" fmla="*/ 748984 w 1223994"/>
              <a:gd name="connsiteY6" fmla="*/ 1565553 h 1565553"/>
              <a:gd name="connsiteX7" fmla="*/ 579507 w 1223994"/>
              <a:gd name="connsiteY7" fmla="*/ 1272010 h 1565553"/>
              <a:gd name="connsiteX8" fmla="*/ 569270 w 1223994"/>
              <a:gd name="connsiteY8" fmla="*/ 1302512 h 1565553"/>
              <a:gd name="connsiteX9" fmla="*/ 487324 w 1223994"/>
              <a:gd name="connsiteY9" fmla="*/ 1471529 h 156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3994" h="1565553">
                <a:moveTo>
                  <a:pt x="0" y="1190137"/>
                </a:moveTo>
                <a:cubicBezTo>
                  <a:pt x="74497" y="1055467"/>
                  <a:pt x="116756" y="900551"/>
                  <a:pt x="116756" y="735764"/>
                </a:cubicBezTo>
                <a:cubicBezTo>
                  <a:pt x="116756" y="570978"/>
                  <a:pt x="74497" y="416063"/>
                  <a:pt x="0" y="281392"/>
                </a:cubicBezTo>
                <a:lnTo>
                  <a:pt x="487324" y="0"/>
                </a:lnTo>
                <a:lnTo>
                  <a:pt x="533788" y="95834"/>
                </a:lnTo>
                <a:lnTo>
                  <a:pt x="1223994" y="1291306"/>
                </a:lnTo>
                <a:lnTo>
                  <a:pt x="748984" y="1565553"/>
                </a:lnTo>
                <a:lnTo>
                  <a:pt x="579507" y="1272010"/>
                </a:lnTo>
                <a:lnTo>
                  <a:pt x="569270" y="1302512"/>
                </a:lnTo>
                <a:cubicBezTo>
                  <a:pt x="545454" y="1360783"/>
                  <a:pt x="518053" y="1417214"/>
                  <a:pt x="487324" y="14715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 rot="7200000">
            <a:off x="6358998" y="1977028"/>
            <a:ext cx="679904" cy="1471529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 rot="3600000">
            <a:off x="5192714" y="1977028"/>
            <a:ext cx="679904" cy="1471529"/>
          </a:xfrm>
          <a:custGeom>
            <a:avLst/>
            <a:gdLst>
              <a:gd name="T0" fmla="*/ 0 w 791187"/>
              <a:gd name="T1" fmla="*/ 0 h 1712168"/>
              <a:gd name="T2" fmla="*/ 791187 w 791187"/>
              <a:gd name="T3" fmla="*/ 1712168 h 1712168"/>
            </a:gdLst>
            <a:ahLst/>
            <a:cxnLst/>
            <a:rect l="T0" t="T1" r="T2" b="T3"/>
            <a:pathLst>
              <a:path w="791187" h="1712168">
                <a:moveTo>
                  <a:pt x="224100" y="0"/>
                </a:moveTo>
                <a:lnTo>
                  <a:pt x="791187" y="327408"/>
                </a:lnTo>
                <a:cubicBezTo>
                  <a:pt x="704497" y="484101"/>
                  <a:pt x="655320" y="664350"/>
                  <a:pt x="655320" y="856084"/>
                </a:cubicBezTo>
                <a:cubicBezTo>
                  <a:pt x="655320" y="1047818"/>
                  <a:pt x="704497" y="1228067"/>
                  <a:pt x="791187" y="1384760"/>
                </a:cubicBezTo>
                <a:lnTo>
                  <a:pt x="224099" y="1712168"/>
                </a:lnTo>
                <a:cubicBezTo>
                  <a:pt x="81066" y="1459381"/>
                  <a:pt x="0" y="1167199"/>
                  <a:pt x="0" y="856084"/>
                </a:cubicBezTo>
                <a:cubicBezTo>
                  <a:pt x="0" y="544969"/>
                  <a:pt x="81066" y="252787"/>
                  <a:pt x="2241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TextBox 121"/>
          <p:cNvSpPr>
            <a:spLocks noChangeArrowheads="1"/>
          </p:cNvSpPr>
          <p:nvPr/>
        </p:nvSpPr>
        <p:spPr bwMode="auto">
          <a:xfrm>
            <a:off x="5692056" y="3201883"/>
            <a:ext cx="886781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000" b="1" dirty="0">
                <a:solidFill>
                  <a:schemeClr val="accent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30</a:t>
            </a:r>
            <a:endParaRPr lang="zh-CN" altLang="en-US" sz="4000" b="1" dirty="0">
              <a:solidFill>
                <a:schemeClr val="accent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2400" b="1" dirty="0">
                <a:solidFill>
                  <a:schemeClr val="accent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days</a:t>
            </a:r>
            <a:endParaRPr lang="en-US" altLang="zh-CN" sz="2000" b="1" dirty="0">
              <a:solidFill>
                <a:schemeClr val="accent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22"/>
          <p:cNvSpPr>
            <a:spLocks noChangeArrowheads="1"/>
          </p:cNvSpPr>
          <p:nvPr/>
        </p:nvSpPr>
        <p:spPr bwMode="auto">
          <a:xfrm>
            <a:off x="4774230" y="1598454"/>
            <a:ext cx="898003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b="1" dirty="0">
                <a:solidFill>
                  <a:schemeClr val="accent2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24</a:t>
            </a:r>
            <a:endParaRPr lang="zh-CN" altLang="en-US" sz="2800" b="1" dirty="0">
              <a:solidFill>
                <a:schemeClr val="accent2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zh-CN" sz="2000" b="1" dirty="0">
                <a:solidFill>
                  <a:schemeClr val="accent2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hours</a:t>
            </a:r>
            <a:endParaRPr lang="en-US" altLang="zh-CN" sz="1400" b="1" dirty="0">
              <a:solidFill>
                <a:schemeClr val="accent2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1239146" y="5603867"/>
            <a:ext cx="9713709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12418" y="422811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1675629" y="4643712"/>
            <a:ext cx="27867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35" name="矩形 34"/>
          <p:cNvSpPr/>
          <p:nvPr/>
        </p:nvSpPr>
        <p:spPr>
          <a:xfrm>
            <a:off x="6350373" y="104691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6350372" y="1462512"/>
            <a:ext cx="3233205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37" name="矩形 36"/>
          <p:cNvSpPr/>
          <p:nvPr/>
        </p:nvSpPr>
        <p:spPr>
          <a:xfrm>
            <a:off x="9039050" y="422811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8540452" y="4643712"/>
            <a:ext cx="2310359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23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9" grpId="0" animBg="1"/>
      <p:bldP spid="10" grpId="0" animBg="1"/>
      <p:bldP spid="11" grpId="0" animBg="1"/>
      <p:bldP spid="28" grpId="0" animBg="1"/>
      <p:bldP spid="13" grpId="0" animBg="1"/>
      <p:bldP spid="15" grpId="0" animBg="1"/>
      <p:bldP spid="16" grpId="0"/>
      <p:bldP spid="17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513680" y="1931126"/>
            <a:ext cx="5164640" cy="4944623"/>
            <a:chOff x="3513680" y="1931126"/>
            <a:chExt cx="5164640" cy="4944623"/>
          </a:xfrm>
        </p:grpSpPr>
        <p:pic>
          <p:nvPicPr>
            <p:cNvPr id="2" name="Picture 2" descr="E:\lizzy\PPT-by lizzy\自制PNG\iphone5-b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 bwMode="auto">
            <a:xfrm>
              <a:off x="3513680" y="1931126"/>
              <a:ext cx="5164640" cy="4926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4405360" y="3112168"/>
              <a:ext cx="3276704" cy="3763581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331408" y="3452388"/>
            <a:ext cx="1484148" cy="1484148"/>
            <a:chOff x="3427660" y="3452388"/>
            <a:chExt cx="1484148" cy="1484148"/>
          </a:xfrm>
        </p:grpSpPr>
        <p:sp>
          <p:nvSpPr>
            <p:cNvPr id="3" name="椭圆 2"/>
            <p:cNvSpPr/>
            <p:nvPr/>
          </p:nvSpPr>
          <p:spPr>
            <a:xfrm>
              <a:off x="3427660" y="3452388"/>
              <a:ext cx="1484148" cy="14841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>
              <a:grpSpLocks noChangeAspect="1"/>
            </p:cNvGrpSpPr>
            <p:nvPr/>
          </p:nvGrpSpPr>
          <p:grpSpPr>
            <a:xfrm>
              <a:off x="3809886" y="3874477"/>
              <a:ext cx="719696" cy="551771"/>
              <a:chOff x="5611813" y="1835150"/>
              <a:chExt cx="285750" cy="219076"/>
            </a:xfrm>
            <a:solidFill>
              <a:schemeClr val="bg1"/>
            </a:solidFill>
          </p:grpSpPr>
          <p:sp>
            <p:nvSpPr>
              <p:cNvPr id="5" name="Freeform 57"/>
              <p:cNvSpPr/>
              <p:nvPr/>
            </p:nvSpPr>
            <p:spPr bwMode="auto">
              <a:xfrm>
                <a:off x="5611813" y="2046288"/>
                <a:ext cx="285750" cy="7938"/>
              </a:xfrm>
              <a:custGeom>
                <a:avLst/>
                <a:gdLst>
                  <a:gd name="T0" fmla="*/ 2 w 76"/>
                  <a:gd name="T1" fmla="*/ 2 h 2"/>
                  <a:gd name="T2" fmla="*/ 0 w 76"/>
                  <a:gd name="T3" fmla="*/ 1 h 2"/>
                  <a:gd name="T4" fmla="*/ 2 w 76"/>
                  <a:gd name="T5" fmla="*/ 0 h 2"/>
                  <a:gd name="T6" fmla="*/ 75 w 76"/>
                  <a:gd name="T7" fmla="*/ 0 h 2"/>
                  <a:gd name="T8" fmla="*/ 76 w 76"/>
                  <a:gd name="T9" fmla="*/ 1 h 2"/>
                  <a:gd name="T10" fmla="*/ 75 w 76"/>
                  <a:gd name="T11" fmla="*/ 2 h 2"/>
                  <a:gd name="T12" fmla="*/ 2 w 76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2">
                    <a:moveTo>
                      <a:pt x="2" y="2"/>
                    </a:moveTo>
                    <a:cubicBezTo>
                      <a:pt x="1" y="2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0"/>
                      <a:pt x="76" y="0"/>
                      <a:pt x="76" y="1"/>
                    </a:cubicBezTo>
                    <a:cubicBezTo>
                      <a:pt x="76" y="2"/>
                      <a:pt x="75" y="2"/>
                      <a:pt x="75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Rectangle 58"/>
              <p:cNvSpPr>
                <a:spLocks noChangeArrowheads="1"/>
              </p:cNvSpPr>
              <p:nvPr/>
            </p:nvSpPr>
            <p:spPr bwMode="auto">
              <a:xfrm>
                <a:off x="5648326" y="1884363"/>
                <a:ext cx="41275" cy="1397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Rectangle 59"/>
              <p:cNvSpPr>
                <a:spLocks noChangeArrowheads="1"/>
              </p:cNvSpPr>
              <p:nvPr/>
            </p:nvSpPr>
            <p:spPr bwMode="auto">
              <a:xfrm>
                <a:off x="5708651" y="1835150"/>
                <a:ext cx="41275" cy="1889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Rectangle 60"/>
              <p:cNvSpPr>
                <a:spLocks noChangeArrowheads="1"/>
              </p:cNvSpPr>
              <p:nvPr/>
            </p:nvSpPr>
            <p:spPr bwMode="auto">
              <a:xfrm>
                <a:off x="5768976" y="1895475"/>
                <a:ext cx="41275" cy="128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Rectangle 61"/>
              <p:cNvSpPr>
                <a:spLocks noChangeArrowheads="1"/>
              </p:cNvSpPr>
              <p:nvPr/>
            </p:nvSpPr>
            <p:spPr bwMode="auto">
              <a:xfrm>
                <a:off x="5829301" y="1936750"/>
                <a:ext cx="41275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270150" y="4604902"/>
            <a:ext cx="1484148" cy="1484148"/>
            <a:chOff x="7270150" y="4604902"/>
            <a:chExt cx="1484148" cy="1484148"/>
          </a:xfrm>
        </p:grpSpPr>
        <p:sp>
          <p:nvSpPr>
            <p:cNvPr id="11" name="椭圆 10"/>
            <p:cNvSpPr/>
            <p:nvPr/>
          </p:nvSpPr>
          <p:spPr>
            <a:xfrm>
              <a:off x="7270150" y="4604902"/>
              <a:ext cx="1484148" cy="148414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2" name="椭圆形标注 11"/>
            <p:cNvSpPr/>
            <p:nvPr/>
          </p:nvSpPr>
          <p:spPr>
            <a:xfrm>
              <a:off x="7640426" y="5076976"/>
              <a:ext cx="743596" cy="540000"/>
            </a:xfrm>
            <a:prstGeom prst="wedgeEllipseCallout">
              <a:avLst>
                <a:gd name="adj1" fmla="val -38188"/>
                <a:gd name="adj2" fmla="val 6182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8492345" y="1461936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8492347" y="1913377"/>
            <a:ext cx="2583690" cy="112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 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6836261" y="1734532"/>
            <a:ext cx="1484148" cy="1484148"/>
            <a:chOff x="7270150" y="1939337"/>
            <a:chExt cx="1484148" cy="1484148"/>
          </a:xfrm>
        </p:grpSpPr>
        <p:sp>
          <p:nvSpPr>
            <p:cNvPr id="10" name="椭圆 9"/>
            <p:cNvSpPr/>
            <p:nvPr/>
          </p:nvSpPr>
          <p:spPr>
            <a:xfrm>
              <a:off x="7270150" y="1939337"/>
              <a:ext cx="1484148" cy="14841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7628394" y="2388545"/>
              <a:ext cx="767661" cy="585733"/>
              <a:chOff x="12227116" y="4392007"/>
              <a:chExt cx="627436" cy="478740"/>
            </a:xfrm>
          </p:grpSpPr>
          <p:sp>
            <p:nvSpPr>
              <p:cNvPr id="16" name="Freeform 112"/>
              <p:cNvSpPr>
                <a:spLocks noEditPoints="1"/>
              </p:cNvSpPr>
              <p:nvPr/>
            </p:nvSpPr>
            <p:spPr bwMode="auto">
              <a:xfrm>
                <a:off x="12303279" y="4392007"/>
                <a:ext cx="482364" cy="301026"/>
              </a:xfrm>
              <a:custGeom>
                <a:avLst/>
                <a:gdLst>
                  <a:gd name="T0" fmla="*/ 52 w 56"/>
                  <a:gd name="T1" fmla="*/ 0 h 35"/>
                  <a:gd name="T2" fmla="*/ 4 w 56"/>
                  <a:gd name="T3" fmla="*/ 0 h 35"/>
                  <a:gd name="T4" fmla="*/ 0 w 56"/>
                  <a:gd name="T5" fmla="*/ 4 h 35"/>
                  <a:gd name="T6" fmla="*/ 0 w 56"/>
                  <a:gd name="T7" fmla="*/ 31 h 35"/>
                  <a:gd name="T8" fmla="*/ 4 w 56"/>
                  <a:gd name="T9" fmla="*/ 35 h 35"/>
                  <a:gd name="T10" fmla="*/ 52 w 56"/>
                  <a:gd name="T11" fmla="*/ 35 h 35"/>
                  <a:gd name="T12" fmla="*/ 56 w 56"/>
                  <a:gd name="T13" fmla="*/ 31 h 35"/>
                  <a:gd name="T14" fmla="*/ 56 w 56"/>
                  <a:gd name="T15" fmla="*/ 4 h 35"/>
                  <a:gd name="T16" fmla="*/ 52 w 56"/>
                  <a:gd name="T17" fmla="*/ 0 h 35"/>
                  <a:gd name="T18" fmla="*/ 49 w 56"/>
                  <a:gd name="T19" fmla="*/ 27 h 35"/>
                  <a:gd name="T20" fmla="*/ 46 w 56"/>
                  <a:gd name="T21" fmla="*/ 30 h 35"/>
                  <a:gd name="T22" fmla="*/ 9 w 56"/>
                  <a:gd name="T23" fmla="*/ 30 h 35"/>
                  <a:gd name="T24" fmla="*/ 6 w 56"/>
                  <a:gd name="T25" fmla="*/ 27 h 35"/>
                  <a:gd name="T26" fmla="*/ 6 w 56"/>
                  <a:gd name="T27" fmla="*/ 8 h 35"/>
                  <a:gd name="T28" fmla="*/ 9 w 56"/>
                  <a:gd name="T29" fmla="*/ 5 h 35"/>
                  <a:gd name="T30" fmla="*/ 46 w 56"/>
                  <a:gd name="T31" fmla="*/ 5 h 35"/>
                  <a:gd name="T32" fmla="*/ 49 w 56"/>
                  <a:gd name="T33" fmla="*/ 8 h 35"/>
                  <a:gd name="T34" fmla="*/ 49 w 56"/>
                  <a:gd name="T35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35">
                    <a:moveTo>
                      <a:pt x="5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3"/>
                      <a:pt x="2" y="35"/>
                      <a:pt x="4" y="35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35"/>
                      <a:pt x="56" y="33"/>
                      <a:pt x="56" y="31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2"/>
                      <a:pt x="54" y="0"/>
                      <a:pt x="52" y="0"/>
                    </a:cubicBezTo>
                    <a:close/>
                    <a:moveTo>
                      <a:pt x="49" y="27"/>
                    </a:moveTo>
                    <a:cubicBezTo>
                      <a:pt x="49" y="29"/>
                      <a:pt x="48" y="30"/>
                      <a:pt x="46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30"/>
                      <a:pt x="6" y="29"/>
                      <a:pt x="6" y="2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5"/>
                      <a:pt x="49" y="6"/>
                      <a:pt x="49" y="8"/>
                    </a:cubicBez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13"/>
              <p:cNvSpPr>
                <a:spLocks noEditPoints="1"/>
              </p:cNvSpPr>
              <p:nvPr/>
            </p:nvSpPr>
            <p:spPr bwMode="auto">
              <a:xfrm>
                <a:off x="12227116" y="4707540"/>
                <a:ext cx="627436" cy="163207"/>
              </a:xfrm>
              <a:custGeom>
                <a:avLst/>
                <a:gdLst>
                  <a:gd name="T0" fmla="*/ 67 w 73"/>
                  <a:gd name="T1" fmla="*/ 3 h 19"/>
                  <a:gd name="T2" fmla="*/ 63 w 73"/>
                  <a:gd name="T3" fmla="*/ 0 h 19"/>
                  <a:gd name="T4" fmla="*/ 10 w 73"/>
                  <a:gd name="T5" fmla="*/ 0 h 19"/>
                  <a:gd name="T6" fmla="*/ 7 w 73"/>
                  <a:gd name="T7" fmla="*/ 3 h 19"/>
                  <a:gd name="T8" fmla="*/ 1 w 73"/>
                  <a:gd name="T9" fmla="*/ 13 h 19"/>
                  <a:gd name="T10" fmla="*/ 73 w 73"/>
                  <a:gd name="T11" fmla="*/ 13 h 19"/>
                  <a:gd name="T12" fmla="*/ 67 w 73"/>
                  <a:gd name="T13" fmla="*/ 3 h 19"/>
                  <a:gd name="T14" fmla="*/ 25 w 73"/>
                  <a:gd name="T15" fmla="*/ 12 h 19"/>
                  <a:gd name="T16" fmla="*/ 27 w 73"/>
                  <a:gd name="T17" fmla="*/ 9 h 19"/>
                  <a:gd name="T18" fmla="*/ 47 w 73"/>
                  <a:gd name="T19" fmla="*/ 9 h 19"/>
                  <a:gd name="T20" fmla="*/ 48 w 73"/>
                  <a:gd name="T21" fmla="*/ 12 h 19"/>
                  <a:gd name="T22" fmla="*/ 25 w 73"/>
                  <a:gd name="T23" fmla="*/ 12 h 19"/>
                  <a:gd name="T24" fmla="*/ 62 w 73"/>
                  <a:gd name="T25" fmla="*/ 7 h 19"/>
                  <a:gd name="T26" fmla="*/ 12 w 73"/>
                  <a:gd name="T27" fmla="*/ 7 h 19"/>
                  <a:gd name="T28" fmla="*/ 9 w 73"/>
                  <a:gd name="T29" fmla="*/ 6 h 19"/>
                  <a:gd name="T30" fmla="*/ 10 w 73"/>
                  <a:gd name="T31" fmla="*/ 3 h 19"/>
                  <a:gd name="T32" fmla="*/ 13 w 73"/>
                  <a:gd name="T33" fmla="*/ 2 h 19"/>
                  <a:gd name="T34" fmla="*/ 61 w 73"/>
                  <a:gd name="T35" fmla="*/ 2 h 19"/>
                  <a:gd name="T36" fmla="*/ 63 w 73"/>
                  <a:gd name="T37" fmla="*/ 3 h 19"/>
                  <a:gd name="T38" fmla="*/ 65 w 73"/>
                  <a:gd name="T39" fmla="*/ 6 h 19"/>
                  <a:gd name="T40" fmla="*/ 62 w 73"/>
                  <a:gd name="T41" fmla="*/ 7 h 19"/>
                  <a:gd name="T42" fmla="*/ 0 w 73"/>
                  <a:gd name="T43" fmla="*/ 15 h 19"/>
                  <a:gd name="T44" fmla="*/ 3 w 73"/>
                  <a:gd name="T45" fmla="*/ 19 h 19"/>
                  <a:gd name="T46" fmla="*/ 70 w 73"/>
                  <a:gd name="T47" fmla="*/ 19 h 19"/>
                  <a:gd name="T48" fmla="*/ 73 w 73"/>
                  <a:gd name="T49" fmla="*/ 15 h 19"/>
                  <a:gd name="T50" fmla="*/ 0 w 73"/>
                  <a:gd name="T5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19">
                    <a:moveTo>
                      <a:pt x="67" y="3"/>
                    </a:moveTo>
                    <a:cubicBezTo>
                      <a:pt x="66" y="1"/>
                      <a:pt x="65" y="0"/>
                      <a:pt x="6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73" y="13"/>
                      <a:pt x="73" y="13"/>
                      <a:pt x="73" y="13"/>
                    </a:cubicBezTo>
                    <a:lnTo>
                      <a:pt x="67" y="3"/>
                    </a:lnTo>
                    <a:close/>
                    <a:moveTo>
                      <a:pt x="25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8" y="12"/>
                      <a:pt x="48" y="12"/>
                      <a:pt x="48" y="12"/>
                    </a:cubicBezTo>
                    <a:lnTo>
                      <a:pt x="25" y="12"/>
                    </a:lnTo>
                    <a:close/>
                    <a:moveTo>
                      <a:pt x="6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3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2" y="2"/>
                      <a:pt x="63" y="3"/>
                      <a:pt x="63" y="3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7"/>
                      <a:pt x="62" y="7"/>
                    </a:cubicBezTo>
                    <a:close/>
                    <a:moveTo>
                      <a:pt x="0" y="15"/>
                    </a:moveTo>
                    <a:cubicBezTo>
                      <a:pt x="0" y="16"/>
                      <a:pt x="2" y="17"/>
                      <a:pt x="3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7"/>
                      <a:pt x="73" y="16"/>
                      <a:pt x="73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8893596" y="4370918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893598" y="4822359"/>
            <a:ext cx="2583690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</a:p>
        </p:txBody>
      </p:sp>
      <p:sp>
        <p:nvSpPr>
          <p:cNvPr id="20" name="矩形 19"/>
          <p:cNvSpPr/>
          <p:nvPr/>
        </p:nvSpPr>
        <p:spPr>
          <a:xfrm>
            <a:off x="1856640" y="3444108"/>
            <a:ext cx="1313168" cy="430883"/>
          </a:xfrm>
          <a:prstGeom prst="rect">
            <a:avLst/>
          </a:prstGeom>
        </p:spPr>
        <p:txBody>
          <a:bodyPr wrap="none" lIns="91434" tIns="45718" rIns="91434" bIns="45718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545432" y="3895549"/>
            <a:ext cx="2624376" cy="112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8" rIns="91434" bIns="45718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在此录入本图表的综合描述说明，在此录入本图表的综合描述说明，在此录入本图表的综合描述说明。</a:t>
            </a: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  <p:bldP spid="20" grpId="0"/>
      <p:bldP spid="21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1" y="4326239"/>
            <a:ext cx="12204196" cy="812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Rectangle 11"/>
          <p:cNvSpPr/>
          <p:nvPr/>
        </p:nvSpPr>
        <p:spPr>
          <a:xfrm>
            <a:off x="-12196" y="4326238"/>
            <a:ext cx="12226779" cy="68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4" name="组合 3"/>
          <p:cNvGrpSpPr/>
          <p:nvPr/>
        </p:nvGrpSpPr>
        <p:grpSpPr>
          <a:xfrm>
            <a:off x="4327743" y="2145630"/>
            <a:ext cx="3536515" cy="2133600"/>
            <a:chOff x="4388285" y="2049378"/>
            <a:chExt cx="3536515" cy="2133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4388285" y="2049378"/>
              <a:ext cx="3536515" cy="2133600"/>
            </a:xfrm>
            <a:prstGeom prst="rect">
              <a:avLst/>
            </a:prstGeom>
          </p:spPr>
        </p:pic>
        <p:sp>
          <p:nvSpPr>
            <p:cNvPr id="6" name="Rectangle 18"/>
            <p:cNvSpPr/>
            <p:nvPr/>
          </p:nvSpPr>
          <p:spPr>
            <a:xfrm>
              <a:off x="4907972" y="2305270"/>
              <a:ext cx="2450592" cy="1530000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73958" y="2145630"/>
            <a:ext cx="3536515" cy="2133600"/>
            <a:chOff x="629088" y="2049378"/>
            <a:chExt cx="3536515" cy="2133600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629088" y="2049378"/>
              <a:ext cx="3536515" cy="2133600"/>
            </a:xfrm>
            <a:prstGeom prst="rect">
              <a:avLst/>
            </a:prstGeom>
          </p:spPr>
        </p:pic>
        <p:sp>
          <p:nvSpPr>
            <p:cNvPr id="9" name="Rectangle 19"/>
            <p:cNvSpPr/>
            <p:nvPr/>
          </p:nvSpPr>
          <p:spPr>
            <a:xfrm>
              <a:off x="1153669" y="2305270"/>
              <a:ext cx="2450592" cy="1530000"/>
            </a:xfrm>
            <a:prstGeom prst="rect">
              <a:avLst/>
            </a:prstGeom>
            <a:blipFill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781527" y="2145630"/>
            <a:ext cx="3536515" cy="2133600"/>
            <a:chOff x="8233332" y="2049378"/>
            <a:chExt cx="3536515" cy="2133600"/>
          </a:xfrm>
        </p:grpSpPr>
        <p:pic>
          <p:nvPicPr>
            <p:cNvPr id="11" name="Picture 5"/>
            <p:cNvPicPr>
              <a:picLocks noChangeAspect="1"/>
            </p:cNvPicPr>
            <p:nvPr/>
          </p:nvPicPr>
          <p:blipFill rotWithShape="1">
            <a:blip r:embed="rId3" cstate="print"/>
            <a:srcRect/>
            <a:stretch>
              <a:fillRect/>
            </a:stretch>
          </p:blipFill>
          <p:spPr>
            <a:xfrm>
              <a:off x="8233332" y="2049378"/>
              <a:ext cx="3536515" cy="2133600"/>
            </a:xfrm>
            <a:prstGeom prst="rect">
              <a:avLst/>
            </a:prstGeom>
          </p:spPr>
        </p:pic>
        <p:sp>
          <p:nvSpPr>
            <p:cNvPr id="12" name="Rectangle 20"/>
            <p:cNvSpPr/>
            <p:nvPr/>
          </p:nvSpPr>
          <p:spPr>
            <a:xfrm>
              <a:off x="8749047" y="2305268"/>
              <a:ext cx="2450592" cy="1530000"/>
            </a:xfrm>
            <a:prstGeom prst="rect">
              <a:avLst/>
            </a:prstGeom>
            <a:blipFill>
              <a:blip r:embed="rId6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315454" y="1457557"/>
            <a:ext cx="9593177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点击在此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录入上述图表的综合描述说明，在此录入上述图表的综合描述说明。在此录入上述图表的综合描述说明，在此录入上述图表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在此录入上述图表的综合描述说明。</a:t>
            </a:r>
          </a:p>
        </p:txBody>
      </p:sp>
      <p:sp>
        <p:nvSpPr>
          <p:cNvPr id="14" name="矩形 13"/>
          <p:cNvSpPr/>
          <p:nvPr/>
        </p:nvSpPr>
        <p:spPr>
          <a:xfrm>
            <a:off x="1703507" y="4436989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1477900" y="5074870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16" name="矩形 15"/>
          <p:cNvSpPr/>
          <p:nvPr/>
        </p:nvSpPr>
        <p:spPr>
          <a:xfrm>
            <a:off x="5157291" y="4436989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4931685" y="5074870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18" name="矩形 17"/>
          <p:cNvSpPr/>
          <p:nvPr/>
        </p:nvSpPr>
        <p:spPr>
          <a:xfrm>
            <a:off x="8611075" y="4436989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385469" y="5074870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2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7"/>
          <p:cNvSpPr/>
          <p:nvPr/>
        </p:nvSpPr>
        <p:spPr>
          <a:xfrm>
            <a:off x="0" y="5025348"/>
            <a:ext cx="12192000" cy="184594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/>
          </a:p>
        </p:txBody>
      </p:sp>
      <p:sp>
        <p:nvSpPr>
          <p:cNvPr id="24" name="TextBox 65"/>
          <p:cNvSpPr txBox="1"/>
          <p:nvPr/>
        </p:nvSpPr>
        <p:spPr>
          <a:xfrm>
            <a:off x="1326552" y="5250056"/>
            <a:ext cx="1128514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9200">
              <a:spcBef>
                <a:spcPct val="20000"/>
              </a:spcBef>
              <a:defRPr/>
            </a:pPr>
            <a:r>
              <a:rPr lang="zh-CN" altLang="en-US" sz="2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42"/>
          <p:cNvSpPr txBox="1"/>
          <p:nvPr/>
        </p:nvSpPr>
        <p:spPr>
          <a:xfrm>
            <a:off x="3428820" y="5250056"/>
            <a:ext cx="1128515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9200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44"/>
          <p:cNvSpPr txBox="1"/>
          <p:nvPr/>
        </p:nvSpPr>
        <p:spPr>
          <a:xfrm>
            <a:off x="5531087" y="5250056"/>
            <a:ext cx="1128515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9200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56"/>
          <p:cNvSpPr txBox="1"/>
          <p:nvPr/>
        </p:nvSpPr>
        <p:spPr>
          <a:xfrm>
            <a:off x="7633354" y="5250056"/>
            <a:ext cx="1128515" cy="33855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defTabSz="1219200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76"/>
          <p:cNvSpPr txBox="1"/>
          <p:nvPr/>
        </p:nvSpPr>
        <p:spPr>
          <a:xfrm>
            <a:off x="9735621" y="5250056"/>
            <a:ext cx="1128515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>
            <a:spAutoFit/>
          </a:bodyPr>
          <a:lstStyle/>
          <a:p>
            <a:pPr algn="ctr" defTabSz="1219200"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Straight Connector 85"/>
          <p:cNvCxnSpPr/>
          <p:nvPr/>
        </p:nvCxnSpPr>
        <p:spPr>
          <a:xfrm>
            <a:off x="1890810" y="3768924"/>
            <a:ext cx="0" cy="122894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8"/>
          <p:cNvCxnSpPr/>
          <p:nvPr/>
        </p:nvCxnSpPr>
        <p:spPr>
          <a:xfrm>
            <a:off x="3993077" y="3282668"/>
            <a:ext cx="0" cy="171520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90"/>
          <p:cNvCxnSpPr/>
          <p:nvPr/>
        </p:nvCxnSpPr>
        <p:spPr>
          <a:xfrm>
            <a:off x="6095344" y="2957552"/>
            <a:ext cx="0" cy="204032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92"/>
          <p:cNvCxnSpPr/>
          <p:nvPr/>
        </p:nvCxnSpPr>
        <p:spPr>
          <a:xfrm>
            <a:off x="10299878" y="3768924"/>
            <a:ext cx="0" cy="122894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93"/>
          <p:cNvCxnSpPr/>
          <p:nvPr/>
        </p:nvCxnSpPr>
        <p:spPr>
          <a:xfrm>
            <a:off x="8197611" y="3282668"/>
            <a:ext cx="0" cy="171520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 Same Side Corner Rectangle 153"/>
          <p:cNvSpPr/>
          <p:nvPr/>
        </p:nvSpPr>
        <p:spPr>
          <a:xfrm>
            <a:off x="1062768" y="4206455"/>
            <a:ext cx="1656087" cy="384047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ound Same Side Corner Rectangle 154"/>
          <p:cNvSpPr/>
          <p:nvPr/>
        </p:nvSpPr>
        <p:spPr>
          <a:xfrm>
            <a:off x="3165034" y="3976027"/>
            <a:ext cx="1656087" cy="384047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Round Same Side Corner Rectangle 155"/>
          <p:cNvSpPr/>
          <p:nvPr/>
        </p:nvSpPr>
        <p:spPr>
          <a:xfrm>
            <a:off x="5267301" y="3621990"/>
            <a:ext cx="1656087" cy="384047"/>
          </a:xfrm>
          <a:prstGeom prst="round2Same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ound Same Side Corner Rectangle 156"/>
          <p:cNvSpPr/>
          <p:nvPr/>
        </p:nvSpPr>
        <p:spPr>
          <a:xfrm>
            <a:off x="7369568" y="3976027"/>
            <a:ext cx="1656087" cy="384047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Round Same Side Corner Rectangle 157"/>
          <p:cNvSpPr/>
          <p:nvPr/>
        </p:nvSpPr>
        <p:spPr>
          <a:xfrm>
            <a:off x="9471835" y="4206455"/>
            <a:ext cx="1656087" cy="384047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输入关键字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350810" y="2689797"/>
            <a:ext cx="1080000" cy="1080000"/>
            <a:chOff x="2860786" y="2746714"/>
            <a:chExt cx="1248842" cy="1248840"/>
          </a:xfrm>
        </p:grpSpPr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2860786" y="2746714"/>
              <a:ext cx="1248842" cy="12488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42" name="组合 41"/>
            <p:cNvGrpSpPr>
              <a:grpSpLocks noChangeAspect="1"/>
            </p:cNvGrpSpPr>
            <p:nvPr/>
          </p:nvGrpSpPr>
          <p:grpSpPr>
            <a:xfrm>
              <a:off x="3195238" y="3129706"/>
              <a:ext cx="579938" cy="482856"/>
              <a:chOff x="521255" y="5321301"/>
              <a:chExt cx="360363" cy="300038"/>
            </a:xfrm>
            <a:solidFill>
              <a:srgbClr val="9DA8B1"/>
            </a:solidFill>
          </p:grpSpPr>
          <p:sp>
            <p:nvSpPr>
              <p:cNvPr id="43" name="Freeform 342"/>
              <p:cNvSpPr/>
              <p:nvPr/>
            </p:nvSpPr>
            <p:spPr bwMode="auto">
              <a:xfrm>
                <a:off x="575230" y="5373689"/>
                <a:ext cx="252413" cy="195263"/>
              </a:xfrm>
              <a:custGeom>
                <a:avLst/>
                <a:gdLst>
                  <a:gd name="T0" fmla="*/ 12 w 159"/>
                  <a:gd name="T1" fmla="*/ 75 h 123"/>
                  <a:gd name="T2" fmla="*/ 28 w 159"/>
                  <a:gd name="T3" fmla="*/ 64 h 123"/>
                  <a:gd name="T4" fmla="*/ 52 w 159"/>
                  <a:gd name="T5" fmla="*/ 92 h 123"/>
                  <a:gd name="T6" fmla="*/ 80 w 159"/>
                  <a:gd name="T7" fmla="*/ 32 h 123"/>
                  <a:gd name="T8" fmla="*/ 110 w 159"/>
                  <a:gd name="T9" fmla="*/ 123 h 123"/>
                  <a:gd name="T10" fmla="*/ 136 w 159"/>
                  <a:gd name="T11" fmla="*/ 59 h 123"/>
                  <a:gd name="T12" fmla="*/ 147 w 159"/>
                  <a:gd name="T13" fmla="*/ 85 h 123"/>
                  <a:gd name="T14" fmla="*/ 159 w 159"/>
                  <a:gd name="T15" fmla="*/ 83 h 123"/>
                  <a:gd name="T16" fmla="*/ 136 w 159"/>
                  <a:gd name="T17" fmla="*/ 29 h 123"/>
                  <a:gd name="T18" fmla="*/ 111 w 159"/>
                  <a:gd name="T19" fmla="*/ 89 h 123"/>
                  <a:gd name="T20" fmla="*/ 81 w 159"/>
                  <a:gd name="T21" fmla="*/ 0 h 123"/>
                  <a:gd name="T22" fmla="*/ 49 w 159"/>
                  <a:gd name="T23" fmla="*/ 72 h 123"/>
                  <a:gd name="T24" fmla="*/ 31 w 159"/>
                  <a:gd name="T25" fmla="*/ 50 h 123"/>
                  <a:gd name="T26" fmla="*/ 0 w 159"/>
                  <a:gd name="T27" fmla="*/ 72 h 123"/>
                  <a:gd name="T28" fmla="*/ 8 w 159"/>
                  <a:gd name="T29" fmla="*/ 78 h 123"/>
                  <a:gd name="T30" fmla="*/ 12 w 159"/>
                  <a:gd name="T31" fmla="*/ 7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23">
                    <a:moveTo>
                      <a:pt x="12" y="75"/>
                    </a:moveTo>
                    <a:lnTo>
                      <a:pt x="28" y="64"/>
                    </a:lnTo>
                    <a:lnTo>
                      <a:pt x="52" y="92"/>
                    </a:lnTo>
                    <a:lnTo>
                      <a:pt x="80" y="32"/>
                    </a:lnTo>
                    <a:lnTo>
                      <a:pt x="110" y="123"/>
                    </a:lnTo>
                    <a:lnTo>
                      <a:pt x="136" y="59"/>
                    </a:lnTo>
                    <a:lnTo>
                      <a:pt x="147" y="85"/>
                    </a:lnTo>
                    <a:lnTo>
                      <a:pt x="159" y="83"/>
                    </a:lnTo>
                    <a:lnTo>
                      <a:pt x="136" y="29"/>
                    </a:lnTo>
                    <a:lnTo>
                      <a:pt x="111" y="89"/>
                    </a:lnTo>
                    <a:lnTo>
                      <a:pt x="81" y="0"/>
                    </a:lnTo>
                    <a:lnTo>
                      <a:pt x="49" y="72"/>
                    </a:lnTo>
                    <a:lnTo>
                      <a:pt x="31" y="50"/>
                    </a:lnTo>
                    <a:lnTo>
                      <a:pt x="0" y="72"/>
                    </a:lnTo>
                    <a:lnTo>
                      <a:pt x="8" y="78"/>
                    </a:lnTo>
                    <a:lnTo>
                      <a:pt x="12" y="7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343"/>
              <p:cNvSpPr>
                <a:spLocks noEditPoints="1"/>
              </p:cNvSpPr>
              <p:nvPr/>
            </p:nvSpPr>
            <p:spPr bwMode="auto">
              <a:xfrm>
                <a:off x="521255" y="5321301"/>
                <a:ext cx="360363" cy="300038"/>
              </a:xfrm>
              <a:custGeom>
                <a:avLst/>
                <a:gdLst>
                  <a:gd name="T0" fmla="*/ 0 w 227"/>
                  <a:gd name="T1" fmla="*/ 0 h 189"/>
                  <a:gd name="T2" fmla="*/ 0 w 227"/>
                  <a:gd name="T3" fmla="*/ 189 h 189"/>
                  <a:gd name="T4" fmla="*/ 227 w 227"/>
                  <a:gd name="T5" fmla="*/ 189 h 189"/>
                  <a:gd name="T6" fmla="*/ 227 w 227"/>
                  <a:gd name="T7" fmla="*/ 0 h 189"/>
                  <a:gd name="T8" fmla="*/ 0 w 227"/>
                  <a:gd name="T9" fmla="*/ 0 h 189"/>
                  <a:gd name="T10" fmla="*/ 205 w 227"/>
                  <a:gd name="T11" fmla="*/ 167 h 189"/>
                  <a:gd name="T12" fmla="*/ 22 w 227"/>
                  <a:gd name="T13" fmla="*/ 167 h 189"/>
                  <a:gd name="T14" fmla="*/ 22 w 227"/>
                  <a:gd name="T15" fmla="*/ 22 h 189"/>
                  <a:gd name="T16" fmla="*/ 205 w 227"/>
                  <a:gd name="T17" fmla="*/ 22 h 189"/>
                  <a:gd name="T18" fmla="*/ 205 w 227"/>
                  <a:gd name="T19" fmla="*/ 167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27" y="189"/>
                    </a:lnTo>
                    <a:lnTo>
                      <a:pt x="227" y="0"/>
                    </a:lnTo>
                    <a:lnTo>
                      <a:pt x="0" y="0"/>
                    </a:lnTo>
                    <a:close/>
                    <a:moveTo>
                      <a:pt x="205" y="167"/>
                    </a:moveTo>
                    <a:lnTo>
                      <a:pt x="22" y="167"/>
                    </a:lnTo>
                    <a:lnTo>
                      <a:pt x="22" y="22"/>
                    </a:lnTo>
                    <a:lnTo>
                      <a:pt x="205" y="22"/>
                    </a:lnTo>
                    <a:lnTo>
                      <a:pt x="205" y="1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3453077" y="2208765"/>
            <a:ext cx="1080000" cy="1080000"/>
            <a:chOff x="4587607" y="2746710"/>
            <a:chExt cx="1248842" cy="1248840"/>
          </a:xfrm>
          <a:solidFill>
            <a:schemeClr val="bg1">
              <a:lumMod val="65000"/>
            </a:schemeClr>
          </a:solidFill>
        </p:grpSpPr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4587607" y="2746710"/>
              <a:ext cx="1248842" cy="12488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Freeform 195"/>
            <p:cNvSpPr>
              <a:spLocks noChangeAspect="1" noEditPoints="1"/>
            </p:cNvSpPr>
            <p:nvPr/>
          </p:nvSpPr>
          <p:spPr bwMode="auto">
            <a:xfrm>
              <a:off x="4892490" y="3112457"/>
              <a:ext cx="639076" cy="517346"/>
            </a:xfrm>
            <a:custGeom>
              <a:avLst/>
              <a:gdLst>
                <a:gd name="T0" fmla="*/ 201 w 252"/>
                <a:gd name="T1" fmla="*/ 52 h 204"/>
                <a:gd name="T2" fmla="*/ 201 w 252"/>
                <a:gd name="T3" fmla="*/ 0 h 204"/>
                <a:gd name="T4" fmla="*/ 0 w 252"/>
                <a:gd name="T5" fmla="*/ 0 h 204"/>
                <a:gd name="T6" fmla="*/ 0 w 252"/>
                <a:gd name="T7" fmla="*/ 152 h 204"/>
                <a:gd name="T8" fmla="*/ 51 w 252"/>
                <a:gd name="T9" fmla="*/ 152 h 204"/>
                <a:gd name="T10" fmla="*/ 51 w 252"/>
                <a:gd name="T11" fmla="*/ 204 h 204"/>
                <a:gd name="T12" fmla="*/ 252 w 252"/>
                <a:gd name="T13" fmla="*/ 204 h 204"/>
                <a:gd name="T14" fmla="*/ 252 w 252"/>
                <a:gd name="T15" fmla="*/ 52 h 204"/>
                <a:gd name="T16" fmla="*/ 201 w 252"/>
                <a:gd name="T17" fmla="*/ 52 h 204"/>
                <a:gd name="T18" fmla="*/ 25 w 252"/>
                <a:gd name="T19" fmla="*/ 127 h 204"/>
                <a:gd name="T20" fmla="*/ 25 w 252"/>
                <a:gd name="T21" fmla="*/ 25 h 204"/>
                <a:gd name="T22" fmla="*/ 176 w 252"/>
                <a:gd name="T23" fmla="*/ 25 h 204"/>
                <a:gd name="T24" fmla="*/ 176 w 252"/>
                <a:gd name="T25" fmla="*/ 52 h 204"/>
                <a:gd name="T26" fmla="*/ 51 w 252"/>
                <a:gd name="T27" fmla="*/ 52 h 204"/>
                <a:gd name="T28" fmla="*/ 51 w 252"/>
                <a:gd name="T29" fmla="*/ 127 h 204"/>
                <a:gd name="T30" fmla="*/ 25 w 252"/>
                <a:gd name="T31" fmla="*/ 127 h 204"/>
                <a:gd name="T32" fmla="*/ 76 w 252"/>
                <a:gd name="T33" fmla="*/ 77 h 204"/>
                <a:gd name="T34" fmla="*/ 227 w 252"/>
                <a:gd name="T35" fmla="*/ 77 h 204"/>
                <a:gd name="T36" fmla="*/ 227 w 252"/>
                <a:gd name="T37" fmla="*/ 179 h 204"/>
                <a:gd name="T38" fmla="*/ 76 w 252"/>
                <a:gd name="T39" fmla="*/ 179 h 204"/>
                <a:gd name="T40" fmla="*/ 76 w 252"/>
                <a:gd name="T41" fmla="*/ 7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4">
                  <a:moveTo>
                    <a:pt x="201" y="52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51" y="152"/>
                  </a:lnTo>
                  <a:lnTo>
                    <a:pt x="51" y="204"/>
                  </a:lnTo>
                  <a:lnTo>
                    <a:pt x="252" y="204"/>
                  </a:lnTo>
                  <a:lnTo>
                    <a:pt x="252" y="52"/>
                  </a:lnTo>
                  <a:lnTo>
                    <a:pt x="201" y="52"/>
                  </a:lnTo>
                  <a:close/>
                  <a:moveTo>
                    <a:pt x="25" y="127"/>
                  </a:moveTo>
                  <a:lnTo>
                    <a:pt x="25" y="25"/>
                  </a:lnTo>
                  <a:lnTo>
                    <a:pt x="176" y="25"/>
                  </a:lnTo>
                  <a:lnTo>
                    <a:pt x="176" y="52"/>
                  </a:lnTo>
                  <a:lnTo>
                    <a:pt x="51" y="52"/>
                  </a:lnTo>
                  <a:lnTo>
                    <a:pt x="51" y="127"/>
                  </a:lnTo>
                  <a:lnTo>
                    <a:pt x="25" y="127"/>
                  </a:lnTo>
                  <a:close/>
                  <a:moveTo>
                    <a:pt x="76" y="77"/>
                  </a:moveTo>
                  <a:lnTo>
                    <a:pt x="227" y="77"/>
                  </a:lnTo>
                  <a:lnTo>
                    <a:pt x="227" y="179"/>
                  </a:lnTo>
                  <a:lnTo>
                    <a:pt x="76" y="179"/>
                  </a:lnTo>
                  <a:lnTo>
                    <a:pt x="76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555344" y="1877466"/>
            <a:ext cx="1080000" cy="1080000"/>
            <a:chOff x="6385868" y="2746710"/>
            <a:chExt cx="1248842" cy="1248840"/>
          </a:xfrm>
        </p:grpSpPr>
        <p:sp>
          <p:nvSpPr>
            <p:cNvPr id="49" name="椭圆 48"/>
            <p:cNvSpPr>
              <a:spLocks noChangeAspect="1"/>
            </p:cNvSpPr>
            <p:nvPr/>
          </p:nvSpPr>
          <p:spPr>
            <a:xfrm>
              <a:off x="6385868" y="2746710"/>
              <a:ext cx="1248842" cy="1248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0" name="组合 49"/>
            <p:cNvGrpSpPr>
              <a:grpSpLocks noChangeAspect="1"/>
            </p:cNvGrpSpPr>
            <p:nvPr/>
          </p:nvGrpSpPr>
          <p:grpSpPr>
            <a:xfrm>
              <a:off x="6688386" y="3129702"/>
              <a:ext cx="643807" cy="482856"/>
              <a:chOff x="17463" y="6819899"/>
              <a:chExt cx="400050" cy="300038"/>
            </a:xfrm>
            <a:solidFill>
              <a:srgbClr val="9DA8B1"/>
            </a:solidFill>
          </p:grpSpPr>
          <p:sp>
            <p:nvSpPr>
              <p:cNvPr id="51" name="Rectangle 426"/>
              <p:cNvSpPr>
                <a:spLocks noChangeArrowheads="1"/>
              </p:cNvSpPr>
              <p:nvPr/>
            </p:nvSpPr>
            <p:spPr bwMode="auto">
              <a:xfrm>
                <a:off x="88900" y="6991349"/>
                <a:ext cx="31750" cy="698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Rectangle 427"/>
              <p:cNvSpPr>
                <a:spLocks noChangeArrowheads="1"/>
              </p:cNvSpPr>
              <p:nvPr/>
            </p:nvSpPr>
            <p:spPr bwMode="auto">
              <a:xfrm>
                <a:off x="144463" y="6911974"/>
                <a:ext cx="33338" cy="1492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428"/>
              <p:cNvSpPr>
                <a:spLocks noChangeArrowheads="1"/>
              </p:cNvSpPr>
              <p:nvPr/>
            </p:nvSpPr>
            <p:spPr bwMode="auto">
              <a:xfrm>
                <a:off x="200025" y="6946899"/>
                <a:ext cx="33338" cy="1143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429"/>
              <p:cNvSpPr>
                <a:spLocks noChangeArrowheads="1"/>
              </p:cNvSpPr>
              <p:nvPr/>
            </p:nvSpPr>
            <p:spPr bwMode="auto">
              <a:xfrm>
                <a:off x="257175" y="7024687"/>
                <a:ext cx="31750" cy="3651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430"/>
              <p:cNvSpPr>
                <a:spLocks noChangeArrowheads="1"/>
              </p:cNvSpPr>
              <p:nvPr/>
            </p:nvSpPr>
            <p:spPr bwMode="auto">
              <a:xfrm>
                <a:off x="312738" y="6883399"/>
                <a:ext cx="33338" cy="177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431"/>
              <p:cNvSpPr>
                <a:spLocks noEditPoints="1"/>
              </p:cNvSpPr>
              <p:nvPr/>
            </p:nvSpPr>
            <p:spPr bwMode="auto">
              <a:xfrm>
                <a:off x="17463" y="6819899"/>
                <a:ext cx="400050" cy="300038"/>
              </a:xfrm>
              <a:custGeom>
                <a:avLst/>
                <a:gdLst>
                  <a:gd name="T0" fmla="*/ 0 w 252"/>
                  <a:gd name="T1" fmla="*/ 0 h 189"/>
                  <a:gd name="T2" fmla="*/ 0 w 252"/>
                  <a:gd name="T3" fmla="*/ 189 h 189"/>
                  <a:gd name="T4" fmla="*/ 252 w 252"/>
                  <a:gd name="T5" fmla="*/ 189 h 189"/>
                  <a:gd name="T6" fmla="*/ 252 w 252"/>
                  <a:gd name="T7" fmla="*/ 0 h 189"/>
                  <a:gd name="T8" fmla="*/ 0 w 252"/>
                  <a:gd name="T9" fmla="*/ 0 h 189"/>
                  <a:gd name="T10" fmla="*/ 231 w 252"/>
                  <a:gd name="T11" fmla="*/ 168 h 189"/>
                  <a:gd name="T12" fmla="*/ 21 w 252"/>
                  <a:gd name="T13" fmla="*/ 168 h 189"/>
                  <a:gd name="T14" fmla="*/ 21 w 252"/>
                  <a:gd name="T15" fmla="*/ 21 h 189"/>
                  <a:gd name="T16" fmla="*/ 231 w 252"/>
                  <a:gd name="T17" fmla="*/ 21 h 189"/>
                  <a:gd name="T18" fmla="*/ 231 w 252"/>
                  <a:gd name="T19" fmla="*/ 168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189">
                    <a:moveTo>
                      <a:pt x="0" y="0"/>
                    </a:moveTo>
                    <a:lnTo>
                      <a:pt x="0" y="189"/>
                    </a:lnTo>
                    <a:lnTo>
                      <a:pt x="252" y="189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68"/>
                    </a:moveTo>
                    <a:lnTo>
                      <a:pt x="21" y="168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6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7657611" y="2208765"/>
            <a:ext cx="1080000" cy="1080000"/>
            <a:chOff x="8141267" y="2746712"/>
            <a:chExt cx="1248840" cy="1248840"/>
          </a:xfrm>
          <a:solidFill>
            <a:schemeClr val="bg1">
              <a:lumMod val="65000"/>
            </a:schemeClr>
          </a:solidFill>
        </p:grpSpPr>
        <p:sp>
          <p:nvSpPr>
            <p:cNvPr id="58" name="椭圆 57"/>
            <p:cNvSpPr>
              <a:spLocks noChangeAspect="1"/>
            </p:cNvSpPr>
            <p:nvPr/>
          </p:nvSpPr>
          <p:spPr>
            <a:xfrm flipH="1">
              <a:off x="8141267" y="2746712"/>
              <a:ext cx="1248840" cy="12488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59" name="组合 58"/>
            <p:cNvGrpSpPr>
              <a:grpSpLocks noChangeAspect="1"/>
            </p:cNvGrpSpPr>
            <p:nvPr/>
          </p:nvGrpSpPr>
          <p:grpSpPr>
            <a:xfrm>
              <a:off x="8467452" y="3129704"/>
              <a:ext cx="596471" cy="482856"/>
              <a:chOff x="12042775" y="6005512"/>
              <a:chExt cx="400050" cy="323850"/>
            </a:xfrm>
            <a:grpFill/>
          </p:grpSpPr>
          <p:sp>
            <p:nvSpPr>
              <p:cNvPr id="60" name="Freeform 367"/>
              <p:cNvSpPr>
                <a:spLocks noEditPoints="1"/>
              </p:cNvSpPr>
              <p:nvPr/>
            </p:nvSpPr>
            <p:spPr bwMode="auto">
              <a:xfrm>
                <a:off x="12042775" y="6005512"/>
                <a:ext cx="400050" cy="323850"/>
              </a:xfrm>
              <a:custGeom>
                <a:avLst/>
                <a:gdLst>
                  <a:gd name="T0" fmla="*/ 0 w 252"/>
                  <a:gd name="T1" fmla="*/ 0 h 204"/>
                  <a:gd name="T2" fmla="*/ 0 w 252"/>
                  <a:gd name="T3" fmla="*/ 204 h 204"/>
                  <a:gd name="T4" fmla="*/ 252 w 252"/>
                  <a:gd name="T5" fmla="*/ 204 h 204"/>
                  <a:gd name="T6" fmla="*/ 252 w 252"/>
                  <a:gd name="T7" fmla="*/ 0 h 204"/>
                  <a:gd name="T8" fmla="*/ 0 w 252"/>
                  <a:gd name="T9" fmla="*/ 0 h 204"/>
                  <a:gd name="T10" fmla="*/ 231 w 252"/>
                  <a:gd name="T11" fmla="*/ 183 h 204"/>
                  <a:gd name="T12" fmla="*/ 21 w 252"/>
                  <a:gd name="T13" fmla="*/ 183 h 204"/>
                  <a:gd name="T14" fmla="*/ 21 w 252"/>
                  <a:gd name="T15" fmla="*/ 21 h 204"/>
                  <a:gd name="T16" fmla="*/ 231 w 252"/>
                  <a:gd name="T17" fmla="*/ 21 h 204"/>
                  <a:gd name="T18" fmla="*/ 231 w 252"/>
                  <a:gd name="T19" fmla="*/ 18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204">
                    <a:moveTo>
                      <a:pt x="0" y="0"/>
                    </a:moveTo>
                    <a:lnTo>
                      <a:pt x="0" y="204"/>
                    </a:lnTo>
                    <a:lnTo>
                      <a:pt x="252" y="204"/>
                    </a:lnTo>
                    <a:lnTo>
                      <a:pt x="252" y="0"/>
                    </a:lnTo>
                    <a:lnTo>
                      <a:pt x="0" y="0"/>
                    </a:lnTo>
                    <a:close/>
                    <a:moveTo>
                      <a:pt x="231" y="183"/>
                    </a:moveTo>
                    <a:lnTo>
                      <a:pt x="21" y="183"/>
                    </a:lnTo>
                    <a:lnTo>
                      <a:pt x="21" y="21"/>
                    </a:lnTo>
                    <a:lnTo>
                      <a:pt x="231" y="21"/>
                    </a:lnTo>
                    <a:lnTo>
                      <a:pt x="231" y="1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368"/>
              <p:cNvSpPr>
                <a:spLocks noChangeArrowheads="1"/>
              </p:cNvSpPr>
              <p:nvPr/>
            </p:nvSpPr>
            <p:spPr bwMode="auto">
              <a:xfrm>
                <a:off x="12099925" y="6059487"/>
                <a:ext cx="42863" cy="428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2" name="Oval 369"/>
              <p:cNvSpPr>
                <a:spLocks noChangeArrowheads="1"/>
              </p:cNvSpPr>
              <p:nvPr/>
            </p:nvSpPr>
            <p:spPr bwMode="auto">
              <a:xfrm>
                <a:off x="12344400" y="6059487"/>
                <a:ext cx="39688" cy="428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370"/>
              <p:cNvSpPr>
                <a:spLocks noChangeArrowheads="1"/>
              </p:cNvSpPr>
              <p:nvPr/>
            </p:nvSpPr>
            <p:spPr bwMode="auto">
              <a:xfrm>
                <a:off x="12099925" y="6232524"/>
                <a:ext cx="42863" cy="41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4" name="Oval 371"/>
              <p:cNvSpPr>
                <a:spLocks noChangeArrowheads="1"/>
              </p:cNvSpPr>
              <p:nvPr/>
            </p:nvSpPr>
            <p:spPr bwMode="auto">
              <a:xfrm>
                <a:off x="12344400" y="6232524"/>
                <a:ext cx="39688" cy="412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72"/>
              <p:cNvSpPr>
                <a:spLocks noEditPoints="1"/>
              </p:cNvSpPr>
              <p:nvPr/>
            </p:nvSpPr>
            <p:spPr bwMode="auto">
              <a:xfrm>
                <a:off x="12188825" y="6089649"/>
                <a:ext cx="109538" cy="155575"/>
              </a:xfrm>
              <a:custGeom>
                <a:avLst/>
                <a:gdLst>
                  <a:gd name="T0" fmla="*/ 69 w 69"/>
                  <a:gd name="T1" fmla="*/ 0 h 98"/>
                  <a:gd name="T2" fmla="*/ 0 w 69"/>
                  <a:gd name="T3" fmla="*/ 0 h 98"/>
                  <a:gd name="T4" fmla="*/ 0 w 69"/>
                  <a:gd name="T5" fmla="*/ 98 h 98"/>
                  <a:gd name="T6" fmla="*/ 69 w 69"/>
                  <a:gd name="T7" fmla="*/ 98 h 98"/>
                  <a:gd name="T8" fmla="*/ 69 w 69"/>
                  <a:gd name="T9" fmla="*/ 0 h 98"/>
                  <a:gd name="T10" fmla="*/ 50 w 69"/>
                  <a:gd name="T11" fmla="*/ 83 h 98"/>
                  <a:gd name="T12" fmla="*/ 18 w 69"/>
                  <a:gd name="T13" fmla="*/ 83 h 98"/>
                  <a:gd name="T14" fmla="*/ 18 w 69"/>
                  <a:gd name="T15" fmla="*/ 48 h 98"/>
                  <a:gd name="T16" fmla="*/ 50 w 69"/>
                  <a:gd name="T17" fmla="*/ 48 h 98"/>
                  <a:gd name="T18" fmla="*/ 50 w 69"/>
                  <a:gd name="T19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98">
                    <a:moveTo>
                      <a:pt x="69" y="0"/>
                    </a:moveTo>
                    <a:lnTo>
                      <a:pt x="0" y="0"/>
                    </a:lnTo>
                    <a:lnTo>
                      <a:pt x="0" y="98"/>
                    </a:lnTo>
                    <a:lnTo>
                      <a:pt x="69" y="98"/>
                    </a:lnTo>
                    <a:lnTo>
                      <a:pt x="69" y="0"/>
                    </a:lnTo>
                    <a:close/>
                    <a:moveTo>
                      <a:pt x="50" y="83"/>
                    </a:moveTo>
                    <a:lnTo>
                      <a:pt x="18" y="83"/>
                    </a:lnTo>
                    <a:lnTo>
                      <a:pt x="18" y="48"/>
                    </a:lnTo>
                    <a:lnTo>
                      <a:pt x="50" y="48"/>
                    </a:lnTo>
                    <a:lnTo>
                      <a:pt x="50" y="8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9759878" y="2689797"/>
            <a:ext cx="1080000" cy="1080000"/>
            <a:chOff x="9695723" y="2746710"/>
            <a:chExt cx="1250915" cy="1248840"/>
          </a:xfrm>
        </p:grpSpPr>
        <p:sp>
          <p:nvSpPr>
            <p:cNvPr id="67" name="Oval 25"/>
            <p:cNvSpPr/>
            <p:nvPr/>
          </p:nvSpPr>
          <p:spPr>
            <a:xfrm>
              <a:off x="9695723" y="2746710"/>
              <a:ext cx="1250915" cy="12488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bg1"/>
                </a:solidFill>
              </a:endParaRPr>
            </a:p>
          </p:txBody>
        </p:sp>
        <p:grpSp>
          <p:nvGrpSpPr>
            <p:cNvPr id="68" name="Group 121"/>
            <p:cNvGrpSpPr/>
            <p:nvPr/>
          </p:nvGrpSpPr>
          <p:grpSpPr>
            <a:xfrm>
              <a:off x="10036918" y="3112457"/>
              <a:ext cx="655200" cy="517346"/>
              <a:chOff x="2950272" y="1314466"/>
              <a:chExt cx="496661" cy="421788"/>
            </a:xfrm>
            <a:solidFill>
              <a:schemeClr val="bg1">
                <a:lumMod val="95000"/>
              </a:schemeClr>
            </a:solidFill>
          </p:grpSpPr>
          <p:sp>
            <p:nvSpPr>
              <p:cNvPr id="69" name="Freeform 12"/>
              <p:cNvSpPr/>
              <p:nvPr/>
            </p:nvSpPr>
            <p:spPr bwMode="auto">
              <a:xfrm>
                <a:off x="3107507" y="1559052"/>
                <a:ext cx="89848" cy="89848"/>
              </a:xfrm>
              <a:custGeom>
                <a:avLst/>
                <a:gdLst>
                  <a:gd name="T0" fmla="*/ 36 w 36"/>
                  <a:gd name="T1" fmla="*/ 20 h 36"/>
                  <a:gd name="T2" fmla="*/ 16 w 36"/>
                  <a:gd name="T3" fmla="*/ 0 h 36"/>
                  <a:gd name="T4" fmla="*/ 16 w 36"/>
                  <a:gd name="T5" fmla="*/ 0 h 36"/>
                  <a:gd name="T6" fmla="*/ 0 w 36"/>
                  <a:gd name="T7" fmla="*/ 36 h 36"/>
                  <a:gd name="T8" fmla="*/ 36 w 36"/>
                  <a:gd name="T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2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0" y="36"/>
                    </a:lnTo>
                    <a:lnTo>
                      <a:pt x="36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0" name="Rectangle 13"/>
              <p:cNvSpPr>
                <a:spLocks noChangeArrowheads="1"/>
              </p:cNvSpPr>
              <p:nvPr/>
            </p:nvSpPr>
            <p:spPr bwMode="auto">
              <a:xfrm>
                <a:off x="3197355" y="1608968"/>
                <a:ext cx="2497" cy="249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1" name="Freeform 14"/>
              <p:cNvSpPr/>
              <p:nvPr/>
            </p:nvSpPr>
            <p:spPr bwMode="auto">
              <a:xfrm>
                <a:off x="3159917" y="1344415"/>
                <a:ext cx="227117" cy="222125"/>
              </a:xfrm>
              <a:custGeom>
                <a:avLst/>
                <a:gdLst>
                  <a:gd name="T0" fmla="*/ 81 w 91"/>
                  <a:gd name="T1" fmla="*/ 0 h 89"/>
                  <a:gd name="T2" fmla="*/ 0 w 91"/>
                  <a:gd name="T3" fmla="*/ 81 h 89"/>
                  <a:gd name="T4" fmla="*/ 8 w 91"/>
                  <a:gd name="T5" fmla="*/ 89 h 89"/>
                  <a:gd name="T6" fmla="*/ 91 w 91"/>
                  <a:gd name="T7" fmla="*/ 8 h 89"/>
                  <a:gd name="T8" fmla="*/ 81 w 91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9">
                    <a:moveTo>
                      <a:pt x="81" y="0"/>
                    </a:moveTo>
                    <a:lnTo>
                      <a:pt x="0" y="81"/>
                    </a:lnTo>
                    <a:lnTo>
                      <a:pt x="8" y="89"/>
                    </a:lnTo>
                    <a:lnTo>
                      <a:pt x="91" y="8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2" name="Freeform 15"/>
              <p:cNvSpPr/>
              <p:nvPr/>
            </p:nvSpPr>
            <p:spPr bwMode="auto">
              <a:xfrm>
                <a:off x="3189867" y="1374365"/>
                <a:ext cx="227117" cy="224620"/>
              </a:xfrm>
              <a:custGeom>
                <a:avLst/>
                <a:gdLst>
                  <a:gd name="T0" fmla="*/ 0 w 91"/>
                  <a:gd name="T1" fmla="*/ 82 h 90"/>
                  <a:gd name="T2" fmla="*/ 8 w 91"/>
                  <a:gd name="T3" fmla="*/ 90 h 90"/>
                  <a:gd name="T4" fmla="*/ 91 w 91"/>
                  <a:gd name="T5" fmla="*/ 8 h 90"/>
                  <a:gd name="T6" fmla="*/ 83 w 91"/>
                  <a:gd name="T7" fmla="*/ 0 h 90"/>
                  <a:gd name="T8" fmla="*/ 0 w 91"/>
                  <a:gd name="T9" fmla="*/ 8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90">
                    <a:moveTo>
                      <a:pt x="0" y="82"/>
                    </a:moveTo>
                    <a:lnTo>
                      <a:pt x="8" y="90"/>
                    </a:lnTo>
                    <a:lnTo>
                      <a:pt x="91" y="8"/>
                    </a:lnTo>
                    <a:lnTo>
                      <a:pt x="83" y="0"/>
                    </a:lnTo>
                    <a:lnTo>
                      <a:pt x="0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3" name="Freeform 16"/>
              <p:cNvSpPr/>
              <p:nvPr/>
            </p:nvSpPr>
            <p:spPr bwMode="auto">
              <a:xfrm>
                <a:off x="3377051" y="1314466"/>
                <a:ext cx="69882" cy="64890"/>
              </a:xfrm>
              <a:custGeom>
                <a:avLst/>
                <a:gdLst>
                  <a:gd name="T0" fmla="*/ 14 w 21"/>
                  <a:gd name="T1" fmla="*/ 6 h 20"/>
                  <a:gd name="T2" fmla="*/ 0 w 21"/>
                  <a:gd name="T3" fmla="*/ 6 h 20"/>
                  <a:gd name="T4" fmla="*/ 15 w 21"/>
                  <a:gd name="T5" fmla="*/ 20 h 20"/>
                  <a:gd name="T6" fmla="*/ 14 w 21"/>
                  <a:gd name="T7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14" y="6"/>
                    </a:moveTo>
                    <a:cubicBezTo>
                      <a:pt x="8" y="0"/>
                      <a:pt x="0" y="6"/>
                      <a:pt x="0" y="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21" y="13"/>
                      <a:pt x="1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74" name="Freeform 17"/>
              <p:cNvSpPr/>
              <p:nvPr/>
            </p:nvSpPr>
            <p:spPr bwMode="auto">
              <a:xfrm>
                <a:off x="2950272" y="1324449"/>
                <a:ext cx="416796" cy="411805"/>
              </a:xfrm>
              <a:custGeom>
                <a:avLst/>
                <a:gdLst>
                  <a:gd name="T0" fmla="*/ 147 w 167"/>
                  <a:gd name="T1" fmla="*/ 145 h 165"/>
                  <a:gd name="T2" fmla="*/ 20 w 167"/>
                  <a:gd name="T3" fmla="*/ 145 h 165"/>
                  <a:gd name="T4" fmla="*/ 20 w 167"/>
                  <a:gd name="T5" fmla="*/ 20 h 165"/>
                  <a:gd name="T6" fmla="*/ 139 w 167"/>
                  <a:gd name="T7" fmla="*/ 20 h 165"/>
                  <a:gd name="T8" fmla="*/ 160 w 167"/>
                  <a:gd name="T9" fmla="*/ 0 h 165"/>
                  <a:gd name="T10" fmla="*/ 0 w 167"/>
                  <a:gd name="T11" fmla="*/ 0 h 165"/>
                  <a:gd name="T12" fmla="*/ 0 w 167"/>
                  <a:gd name="T13" fmla="*/ 165 h 165"/>
                  <a:gd name="T14" fmla="*/ 167 w 167"/>
                  <a:gd name="T15" fmla="*/ 165 h 165"/>
                  <a:gd name="T16" fmla="*/ 167 w 167"/>
                  <a:gd name="T17" fmla="*/ 61 h 165"/>
                  <a:gd name="T18" fmla="*/ 147 w 167"/>
                  <a:gd name="T19" fmla="*/ 81 h 165"/>
                  <a:gd name="T20" fmla="*/ 147 w 167"/>
                  <a:gd name="T21" fmla="*/ 14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" h="165">
                    <a:moveTo>
                      <a:pt x="147" y="145"/>
                    </a:moveTo>
                    <a:lnTo>
                      <a:pt x="20" y="145"/>
                    </a:lnTo>
                    <a:lnTo>
                      <a:pt x="20" y="20"/>
                    </a:lnTo>
                    <a:lnTo>
                      <a:pt x="139" y="20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165"/>
                    </a:lnTo>
                    <a:lnTo>
                      <a:pt x="167" y="165"/>
                    </a:lnTo>
                    <a:lnTo>
                      <a:pt x="167" y="61"/>
                    </a:lnTo>
                    <a:lnTo>
                      <a:pt x="147" y="81"/>
                    </a:lnTo>
                    <a:lnTo>
                      <a:pt x="147" y="1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/>
              </a:p>
            </p:txBody>
          </p:sp>
        </p:grpSp>
      </p:grpSp>
      <p:sp>
        <p:nvSpPr>
          <p:cNvPr id="75" name="Oval 37"/>
          <p:cNvSpPr>
            <a:spLocks noChangeAspect="1"/>
          </p:cNvSpPr>
          <p:nvPr/>
        </p:nvSpPr>
        <p:spPr>
          <a:xfrm>
            <a:off x="1764583" y="4895665"/>
            <a:ext cx="252455" cy="252452"/>
          </a:xfrm>
          <a:prstGeom prst="ellipse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6" name="Oval 39"/>
          <p:cNvSpPr>
            <a:spLocks noChangeAspect="1"/>
          </p:cNvSpPr>
          <p:nvPr/>
        </p:nvSpPr>
        <p:spPr>
          <a:xfrm>
            <a:off x="3866850" y="4895665"/>
            <a:ext cx="252455" cy="252452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92D050"/>
              </a:solidFill>
            </a:endParaRPr>
          </a:p>
        </p:txBody>
      </p:sp>
      <p:sp>
        <p:nvSpPr>
          <p:cNvPr id="77" name="Oval 40"/>
          <p:cNvSpPr>
            <a:spLocks noChangeAspect="1"/>
          </p:cNvSpPr>
          <p:nvPr/>
        </p:nvSpPr>
        <p:spPr>
          <a:xfrm>
            <a:off x="5969117" y="4895665"/>
            <a:ext cx="252455" cy="252452"/>
          </a:xfrm>
          <a:prstGeom prst="ellipse">
            <a:avLst/>
          </a:pr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FF3F3F"/>
              </a:solidFill>
            </a:endParaRPr>
          </a:p>
        </p:txBody>
      </p:sp>
      <p:sp>
        <p:nvSpPr>
          <p:cNvPr id="78" name="Oval 74"/>
          <p:cNvSpPr>
            <a:spLocks noChangeAspect="1"/>
          </p:cNvSpPr>
          <p:nvPr/>
        </p:nvSpPr>
        <p:spPr>
          <a:xfrm>
            <a:off x="10173651" y="4895665"/>
            <a:ext cx="252455" cy="252452"/>
          </a:xfrm>
          <a:prstGeom prst="ellipse">
            <a:avLst/>
          </a:prstGeom>
          <a:solidFill>
            <a:schemeClr val="accent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0070C0"/>
              </a:solidFill>
            </a:endParaRPr>
          </a:p>
        </p:txBody>
      </p:sp>
      <p:sp>
        <p:nvSpPr>
          <p:cNvPr id="79" name="Oval 53"/>
          <p:cNvSpPr>
            <a:spLocks noChangeAspect="1"/>
          </p:cNvSpPr>
          <p:nvPr/>
        </p:nvSpPr>
        <p:spPr>
          <a:xfrm>
            <a:off x="8071384" y="4895665"/>
            <a:ext cx="252455" cy="252452"/>
          </a:xfrm>
          <a:prstGeom prst="ellipse">
            <a:avLst/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rgbClr val="00B0F0"/>
              </a:solidFill>
            </a:endParaRPr>
          </a:p>
        </p:txBody>
      </p:sp>
      <p:sp>
        <p:nvSpPr>
          <p:cNvPr id="80" name="文本框 13"/>
          <p:cNvSpPr txBox="1"/>
          <p:nvPr/>
        </p:nvSpPr>
        <p:spPr>
          <a:xfrm>
            <a:off x="1041269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81" name="文本框 13"/>
          <p:cNvSpPr txBox="1"/>
          <p:nvPr/>
        </p:nvSpPr>
        <p:spPr>
          <a:xfrm>
            <a:off x="9428839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82" name="文本框 13"/>
          <p:cNvSpPr txBox="1"/>
          <p:nvPr/>
        </p:nvSpPr>
        <p:spPr>
          <a:xfrm>
            <a:off x="7331945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83" name="文本框 13"/>
          <p:cNvSpPr txBox="1"/>
          <p:nvPr/>
        </p:nvSpPr>
        <p:spPr>
          <a:xfrm>
            <a:off x="5235053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84" name="文本框 13"/>
          <p:cNvSpPr txBox="1"/>
          <p:nvPr/>
        </p:nvSpPr>
        <p:spPr>
          <a:xfrm>
            <a:off x="3138161" y="5636835"/>
            <a:ext cx="1699084" cy="770587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13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录入图表的描述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85" name="矩形 84"/>
          <p:cNvSpPr>
            <a:spLocks noChangeArrowheads="1"/>
          </p:cNvSpPr>
          <p:nvPr/>
        </p:nvSpPr>
        <p:spPr bwMode="auto">
          <a:xfrm>
            <a:off x="1257133" y="1198949"/>
            <a:ext cx="967773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说明，在此录入上述图表的综合描述说明，在此录入上述图表的综合描述说明。</a:t>
            </a:r>
          </a:p>
        </p:txBody>
      </p:sp>
      <p:sp>
        <p:nvSpPr>
          <p:cNvPr id="86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4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4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1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4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4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4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4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3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3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6" dur="4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4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9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3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3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3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1" dur="4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4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3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3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3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34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4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7" grpId="0"/>
          <p:bldP spid="28" grpId="0"/>
          <p:bldP spid="29" grpId="0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119952" y="0"/>
            <a:ext cx="7952096" cy="3229122"/>
          </a:xfrm>
          <a:prstGeom prst="rect">
            <a:avLst/>
          </a:prstGeom>
        </p:spPr>
      </p:pic>
      <p:sp>
        <p:nvSpPr>
          <p:cNvPr id="6" name="Freeform 113"/>
          <p:cNvSpPr/>
          <p:nvPr/>
        </p:nvSpPr>
        <p:spPr bwMode="auto">
          <a:xfrm>
            <a:off x="5077117" y="2648806"/>
            <a:ext cx="2193902" cy="1157829"/>
          </a:xfrm>
          <a:custGeom>
            <a:avLst/>
            <a:gdLst>
              <a:gd name="T0" fmla="*/ 388 w 404"/>
              <a:gd name="T1" fmla="*/ 144 h 213"/>
              <a:gd name="T2" fmla="*/ 350 w 404"/>
              <a:gd name="T3" fmla="*/ 169 h 213"/>
              <a:gd name="T4" fmla="*/ 298 w 404"/>
              <a:gd name="T5" fmla="*/ 125 h 213"/>
              <a:gd name="T6" fmla="*/ 275 w 404"/>
              <a:gd name="T7" fmla="*/ 112 h 213"/>
              <a:gd name="T8" fmla="*/ 243 w 404"/>
              <a:gd name="T9" fmla="*/ 66 h 213"/>
              <a:gd name="T10" fmla="*/ 270 w 404"/>
              <a:gd name="T11" fmla="*/ 63 h 213"/>
              <a:gd name="T12" fmla="*/ 327 w 404"/>
              <a:gd name="T13" fmla="*/ 50 h 213"/>
              <a:gd name="T14" fmla="*/ 348 w 404"/>
              <a:gd name="T15" fmla="*/ 38 h 213"/>
              <a:gd name="T16" fmla="*/ 364 w 404"/>
              <a:gd name="T17" fmla="*/ 34 h 213"/>
              <a:gd name="T18" fmla="*/ 364 w 404"/>
              <a:gd name="T19" fmla="*/ 28 h 213"/>
              <a:gd name="T20" fmla="*/ 353 w 404"/>
              <a:gd name="T21" fmla="*/ 29 h 213"/>
              <a:gd name="T22" fmla="*/ 358 w 404"/>
              <a:gd name="T23" fmla="*/ 22 h 213"/>
              <a:gd name="T24" fmla="*/ 349 w 404"/>
              <a:gd name="T25" fmla="*/ 22 h 213"/>
              <a:gd name="T26" fmla="*/ 350 w 404"/>
              <a:gd name="T27" fmla="*/ 18 h 213"/>
              <a:gd name="T28" fmla="*/ 339 w 404"/>
              <a:gd name="T29" fmla="*/ 24 h 213"/>
              <a:gd name="T30" fmla="*/ 325 w 404"/>
              <a:gd name="T31" fmla="*/ 27 h 213"/>
              <a:gd name="T32" fmla="*/ 321 w 404"/>
              <a:gd name="T33" fmla="*/ 32 h 213"/>
              <a:gd name="T34" fmla="*/ 296 w 404"/>
              <a:gd name="T35" fmla="*/ 37 h 213"/>
              <a:gd name="T36" fmla="*/ 247 w 404"/>
              <a:gd name="T37" fmla="*/ 37 h 213"/>
              <a:gd name="T38" fmla="*/ 210 w 404"/>
              <a:gd name="T39" fmla="*/ 30 h 213"/>
              <a:gd name="T40" fmla="*/ 204 w 404"/>
              <a:gd name="T41" fmla="*/ 8 h 213"/>
              <a:gd name="T42" fmla="*/ 171 w 404"/>
              <a:gd name="T43" fmla="*/ 11 h 213"/>
              <a:gd name="T44" fmla="*/ 147 w 404"/>
              <a:gd name="T45" fmla="*/ 41 h 213"/>
              <a:gd name="T46" fmla="*/ 105 w 404"/>
              <a:gd name="T47" fmla="*/ 48 h 213"/>
              <a:gd name="T48" fmla="*/ 88 w 404"/>
              <a:gd name="T49" fmla="*/ 52 h 213"/>
              <a:gd name="T50" fmla="*/ 76 w 404"/>
              <a:gd name="T51" fmla="*/ 48 h 213"/>
              <a:gd name="T52" fmla="*/ 68 w 404"/>
              <a:gd name="T53" fmla="*/ 47 h 213"/>
              <a:gd name="T54" fmla="*/ 60 w 404"/>
              <a:gd name="T55" fmla="*/ 48 h 213"/>
              <a:gd name="T56" fmla="*/ 52 w 404"/>
              <a:gd name="T57" fmla="*/ 48 h 213"/>
              <a:gd name="T58" fmla="*/ 51 w 404"/>
              <a:gd name="T59" fmla="*/ 56 h 213"/>
              <a:gd name="T60" fmla="*/ 62 w 404"/>
              <a:gd name="T61" fmla="*/ 58 h 213"/>
              <a:gd name="T62" fmla="*/ 114 w 404"/>
              <a:gd name="T63" fmla="*/ 72 h 213"/>
              <a:gd name="T64" fmla="*/ 149 w 404"/>
              <a:gd name="T65" fmla="*/ 68 h 213"/>
              <a:gd name="T66" fmla="*/ 150 w 404"/>
              <a:gd name="T67" fmla="*/ 100 h 213"/>
              <a:gd name="T68" fmla="*/ 84 w 404"/>
              <a:gd name="T69" fmla="*/ 126 h 213"/>
              <a:gd name="T70" fmla="*/ 24 w 404"/>
              <a:gd name="T71" fmla="*/ 135 h 213"/>
              <a:gd name="T72" fmla="*/ 4 w 404"/>
              <a:gd name="T73" fmla="*/ 147 h 213"/>
              <a:gd name="T74" fmla="*/ 43 w 404"/>
              <a:gd name="T75" fmla="*/ 190 h 213"/>
              <a:gd name="T76" fmla="*/ 101 w 404"/>
              <a:gd name="T77" fmla="*/ 148 h 213"/>
              <a:gd name="T78" fmla="*/ 157 w 404"/>
              <a:gd name="T79" fmla="*/ 142 h 213"/>
              <a:gd name="T80" fmla="*/ 268 w 404"/>
              <a:gd name="T81" fmla="*/ 146 h 213"/>
              <a:gd name="T82" fmla="*/ 314 w 404"/>
              <a:gd name="T83" fmla="*/ 171 h 213"/>
              <a:gd name="T84" fmla="*/ 363 w 404"/>
              <a:gd name="T85" fmla="*/ 209 h 213"/>
              <a:gd name="T86" fmla="*/ 402 w 404"/>
              <a:gd name="T87" fmla="*/ 15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4" h="213">
                <a:moveTo>
                  <a:pt x="402" y="151"/>
                </a:moveTo>
                <a:cubicBezTo>
                  <a:pt x="402" y="147"/>
                  <a:pt x="400" y="144"/>
                  <a:pt x="396" y="142"/>
                </a:cubicBezTo>
                <a:cubicBezTo>
                  <a:pt x="393" y="141"/>
                  <a:pt x="389" y="143"/>
                  <a:pt x="388" y="144"/>
                </a:cubicBezTo>
                <a:cubicBezTo>
                  <a:pt x="387" y="146"/>
                  <a:pt x="382" y="155"/>
                  <a:pt x="380" y="156"/>
                </a:cubicBezTo>
                <a:cubicBezTo>
                  <a:pt x="378" y="158"/>
                  <a:pt x="364" y="166"/>
                  <a:pt x="360" y="169"/>
                </a:cubicBezTo>
                <a:cubicBezTo>
                  <a:pt x="356" y="171"/>
                  <a:pt x="354" y="170"/>
                  <a:pt x="350" y="169"/>
                </a:cubicBezTo>
                <a:cubicBezTo>
                  <a:pt x="347" y="168"/>
                  <a:pt x="339" y="160"/>
                  <a:pt x="334" y="154"/>
                </a:cubicBezTo>
                <a:cubicBezTo>
                  <a:pt x="328" y="149"/>
                  <a:pt x="313" y="138"/>
                  <a:pt x="310" y="136"/>
                </a:cubicBezTo>
                <a:cubicBezTo>
                  <a:pt x="306" y="134"/>
                  <a:pt x="301" y="128"/>
                  <a:pt x="298" y="125"/>
                </a:cubicBezTo>
                <a:cubicBezTo>
                  <a:pt x="295" y="122"/>
                  <a:pt x="289" y="119"/>
                  <a:pt x="288" y="119"/>
                </a:cubicBezTo>
                <a:cubicBezTo>
                  <a:pt x="287" y="119"/>
                  <a:pt x="283" y="117"/>
                  <a:pt x="282" y="117"/>
                </a:cubicBezTo>
                <a:cubicBezTo>
                  <a:pt x="281" y="116"/>
                  <a:pt x="278" y="114"/>
                  <a:pt x="275" y="112"/>
                </a:cubicBezTo>
                <a:cubicBezTo>
                  <a:pt x="271" y="111"/>
                  <a:pt x="251" y="105"/>
                  <a:pt x="248" y="103"/>
                </a:cubicBezTo>
                <a:cubicBezTo>
                  <a:pt x="245" y="101"/>
                  <a:pt x="249" y="94"/>
                  <a:pt x="249" y="89"/>
                </a:cubicBezTo>
                <a:cubicBezTo>
                  <a:pt x="250" y="83"/>
                  <a:pt x="245" y="68"/>
                  <a:pt x="243" y="66"/>
                </a:cubicBezTo>
                <a:cubicBezTo>
                  <a:pt x="242" y="65"/>
                  <a:pt x="240" y="64"/>
                  <a:pt x="243" y="64"/>
                </a:cubicBezTo>
                <a:cubicBezTo>
                  <a:pt x="245" y="63"/>
                  <a:pt x="251" y="63"/>
                  <a:pt x="253" y="63"/>
                </a:cubicBezTo>
                <a:cubicBezTo>
                  <a:pt x="255" y="63"/>
                  <a:pt x="263" y="63"/>
                  <a:pt x="270" y="63"/>
                </a:cubicBezTo>
                <a:cubicBezTo>
                  <a:pt x="276" y="63"/>
                  <a:pt x="287" y="61"/>
                  <a:pt x="289" y="61"/>
                </a:cubicBezTo>
                <a:cubicBezTo>
                  <a:pt x="291" y="60"/>
                  <a:pt x="309" y="55"/>
                  <a:pt x="309" y="55"/>
                </a:cubicBezTo>
                <a:cubicBezTo>
                  <a:pt x="309" y="55"/>
                  <a:pt x="326" y="50"/>
                  <a:pt x="327" y="50"/>
                </a:cubicBezTo>
                <a:cubicBezTo>
                  <a:pt x="328" y="50"/>
                  <a:pt x="333" y="49"/>
                  <a:pt x="335" y="48"/>
                </a:cubicBezTo>
                <a:cubicBezTo>
                  <a:pt x="337" y="48"/>
                  <a:pt x="341" y="44"/>
                  <a:pt x="343" y="42"/>
                </a:cubicBezTo>
                <a:cubicBezTo>
                  <a:pt x="345" y="40"/>
                  <a:pt x="348" y="38"/>
                  <a:pt x="348" y="38"/>
                </a:cubicBezTo>
                <a:cubicBezTo>
                  <a:pt x="348" y="38"/>
                  <a:pt x="361" y="38"/>
                  <a:pt x="362" y="38"/>
                </a:cubicBezTo>
                <a:cubicBezTo>
                  <a:pt x="364" y="37"/>
                  <a:pt x="365" y="36"/>
                  <a:pt x="365" y="35"/>
                </a:cubicBezTo>
                <a:cubicBezTo>
                  <a:pt x="365" y="34"/>
                  <a:pt x="365" y="34"/>
                  <a:pt x="364" y="34"/>
                </a:cubicBezTo>
                <a:cubicBezTo>
                  <a:pt x="364" y="34"/>
                  <a:pt x="358" y="34"/>
                  <a:pt x="357" y="35"/>
                </a:cubicBezTo>
                <a:cubicBezTo>
                  <a:pt x="356" y="35"/>
                  <a:pt x="348" y="34"/>
                  <a:pt x="351" y="34"/>
                </a:cubicBezTo>
                <a:cubicBezTo>
                  <a:pt x="353" y="34"/>
                  <a:pt x="364" y="29"/>
                  <a:pt x="364" y="28"/>
                </a:cubicBezTo>
                <a:cubicBezTo>
                  <a:pt x="365" y="27"/>
                  <a:pt x="364" y="26"/>
                  <a:pt x="363" y="25"/>
                </a:cubicBezTo>
                <a:cubicBezTo>
                  <a:pt x="363" y="25"/>
                  <a:pt x="361" y="26"/>
                  <a:pt x="360" y="27"/>
                </a:cubicBezTo>
                <a:cubicBezTo>
                  <a:pt x="358" y="27"/>
                  <a:pt x="354" y="29"/>
                  <a:pt x="353" y="29"/>
                </a:cubicBezTo>
                <a:cubicBezTo>
                  <a:pt x="352" y="29"/>
                  <a:pt x="349" y="30"/>
                  <a:pt x="349" y="30"/>
                </a:cubicBezTo>
                <a:cubicBezTo>
                  <a:pt x="349" y="30"/>
                  <a:pt x="353" y="26"/>
                  <a:pt x="354" y="25"/>
                </a:cubicBezTo>
                <a:cubicBezTo>
                  <a:pt x="355" y="24"/>
                  <a:pt x="356" y="24"/>
                  <a:pt x="358" y="22"/>
                </a:cubicBezTo>
                <a:cubicBezTo>
                  <a:pt x="360" y="21"/>
                  <a:pt x="360" y="20"/>
                  <a:pt x="360" y="19"/>
                </a:cubicBezTo>
                <a:cubicBezTo>
                  <a:pt x="360" y="18"/>
                  <a:pt x="358" y="18"/>
                  <a:pt x="357" y="19"/>
                </a:cubicBezTo>
                <a:cubicBezTo>
                  <a:pt x="357" y="19"/>
                  <a:pt x="350" y="22"/>
                  <a:pt x="349" y="22"/>
                </a:cubicBezTo>
                <a:cubicBezTo>
                  <a:pt x="349" y="23"/>
                  <a:pt x="345" y="25"/>
                  <a:pt x="345" y="25"/>
                </a:cubicBezTo>
                <a:cubicBezTo>
                  <a:pt x="345" y="25"/>
                  <a:pt x="346" y="23"/>
                  <a:pt x="347" y="23"/>
                </a:cubicBezTo>
                <a:cubicBezTo>
                  <a:pt x="348" y="22"/>
                  <a:pt x="350" y="19"/>
                  <a:pt x="350" y="18"/>
                </a:cubicBezTo>
                <a:cubicBezTo>
                  <a:pt x="351" y="18"/>
                  <a:pt x="351" y="17"/>
                  <a:pt x="350" y="16"/>
                </a:cubicBezTo>
                <a:cubicBezTo>
                  <a:pt x="349" y="15"/>
                  <a:pt x="346" y="17"/>
                  <a:pt x="345" y="18"/>
                </a:cubicBezTo>
                <a:cubicBezTo>
                  <a:pt x="344" y="19"/>
                  <a:pt x="341" y="23"/>
                  <a:pt x="339" y="24"/>
                </a:cubicBezTo>
                <a:cubicBezTo>
                  <a:pt x="337" y="25"/>
                  <a:pt x="335" y="26"/>
                  <a:pt x="333" y="28"/>
                </a:cubicBezTo>
                <a:cubicBezTo>
                  <a:pt x="330" y="31"/>
                  <a:pt x="327" y="32"/>
                  <a:pt x="327" y="32"/>
                </a:cubicBezTo>
                <a:cubicBezTo>
                  <a:pt x="327" y="32"/>
                  <a:pt x="326" y="28"/>
                  <a:pt x="325" y="27"/>
                </a:cubicBezTo>
                <a:cubicBezTo>
                  <a:pt x="324" y="26"/>
                  <a:pt x="323" y="25"/>
                  <a:pt x="322" y="25"/>
                </a:cubicBezTo>
                <a:cubicBezTo>
                  <a:pt x="321" y="26"/>
                  <a:pt x="320" y="27"/>
                  <a:pt x="320" y="28"/>
                </a:cubicBezTo>
                <a:cubicBezTo>
                  <a:pt x="321" y="28"/>
                  <a:pt x="321" y="30"/>
                  <a:pt x="321" y="32"/>
                </a:cubicBezTo>
                <a:cubicBezTo>
                  <a:pt x="321" y="34"/>
                  <a:pt x="320" y="35"/>
                  <a:pt x="319" y="36"/>
                </a:cubicBezTo>
                <a:cubicBezTo>
                  <a:pt x="319" y="36"/>
                  <a:pt x="319" y="37"/>
                  <a:pt x="319" y="38"/>
                </a:cubicBezTo>
                <a:cubicBezTo>
                  <a:pt x="319" y="38"/>
                  <a:pt x="301" y="37"/>
                  <a:pt x="296" y="37"/>
                </a:cubicBezTo>
                <a:cubicBezTo>
                  <a:pt x="292" y="37"/>
                  <a:pt x="281" y="39"/>
                  <a:pt x="273" y="41"/>
                </a:cubicBezTo>
                <a:cubicBezTo>
                  <a:pt x="266" y="43"/>
                  <a:pt x="261" y="42"/>
                  <a:pt x="260" y="41"/>
                </a:cubicBezTo>
                <a:cubicBezTo>
                  <a:pt x="259" y="41"/>
                  <a:pt x="253" y="38"/>
                  <a:pt x="247" y="37"/>
                </a:cubicBezTo>
                <a:cubicBezTo>
                  <a:pt x="240" y="36"/>
                  <a:pt x="224" y="32"/>
                  <a:pt x="224" y="32"/>
                </a:cubicBezTo>
                <a:cubicBezTo>
                  <a:pt x="224" y="32"/>
                  <a:pt x="213" y="30"/>
                  <a:pt x="212" y="30"/>
                </a:cubicBezTo>
                <a:cubicBezTo>
                  <a:pt x="212" y="29"/>
                  <a:pt x="211" y="29"/>
                  <a:pt x="210" y="30"/>
                </a:cubicBezTo>
                <a:cubicBezTo>
                  <a:pt x="209" y="30"/>
                  <a:pt x="209" y="31"/>
                  <a:pt x="209" y="31"/>
                </a:cubicBezTo>
                <a:cubicBezTo>
                  <a:pt x="209" y="31"/>
                  <a:pt x="210" y="21"/>
                  <a:pt x="209" y="18"/>
                </a:cubicBezTo>
                <a:cubicBezTo>
                  <a:pt x="208" y="15"/>
                  <a:pt x="206" y="10"/>
                  <a:pt x="204" y="8"/>
                </a:cubicBezTo>
                <a:cubicBezTo>
                  <a:pt x="203" y="6"/>
                  <a:pt x="199" y="4"/>
                  <a:pt x="195" y="2"/>
                </a:cubicBezTo>
                <a:cubicBezTo>
                  <a:pt x="192" y="0"/>
                  <a:pt x="183" y="2"/>
                  <a:pt x="181" y="2"/>
                </a:cubicBezTo>
                <a:cubicBezTo>
                  <a:pt x="180" y="3"/>
                  <a:pt x="177" y="3"/>
                  <a:pt x="171" y="11"/>
                </a:cubicBezTo>
                <a:cubicBezTo>
                  <a:pt x="165" y="18"/>
                  <a:pt x="168" y="29"/>
                  <a:pt x="168" y="29"/>
                </a:cubicBezTo>
                <a:cubicBezTo>
                  <a:pt x="168" y="29"/>
                  <a:pt x="164" y="32"/>
                  <a:pt x="161" y="34"/>
                </a:cubicBezTo>
                <a:cubicBezTo>
                  <a:pt x="158" y="36"/>
                  <a:pt x="149" y="39"/>
                  <a:pt x="147" y="41"/>
                </a:cubicBezTo>
                <a:cubicBezTo>
                  <a:pt x="144" y="42"/>
                  <a:pt x="133" y="48"/>
                  <a:pt x="131" y="49"/>
                </a:cubicBezTo>
                <a:cubicBezTo>
                  <a:pt x="130" y="51"/>
                  <a:pt x="127" y="49"/>
                  <a:pt x="122" y="48"/>
                </a:cubicBezTo>
                <a:cubicBezTo>
                  <a:pt x="117" y="47"/>
                  <a:pt x="109" y="48"/>
                  <a:pt x="105" y="48"/>
                </a:cubicBezTo>
                <a:cubicBezTo>
                  <a:pt x="102" y="49"/>
                  <a:pt x="94" y="52"/>
                  <a:pt x="93" y="51"/>
                </a:cubicBezTo>
                <a:cubicBezTo>
                  <a:pt x="93" y="51"/>
                  <a:pt x="92" y="50"/>
                  <a:pt x="91" y="50"/>
                </a:cubicBezTo>
                <a:cubicBezTo>
                  <a:pt x="90" y="50"/>
                  <a:pt x="89" y="51"/>
                  <a:pt x="88" y="52"/>
                </a:cubicBezTo>
                <a:cubicBezTo>
                  <a:pt x="88" y="52"/>
                  <a:pt x="87" y="53"/>
                  <a:pt x="87" y="53"/>
                </a:cubicBezTo>
                <a:cubicBezTo>
                  <a:pt x="87" y="53"/>
                  <a:pt x="85" y="53"/>
                  <a:pt x="83" y="51"/>
                </a:cubicBezTo>
                <a:cubicBezTo>
                  <a:pt x="81" y="50"/>
                  <a:pt x="77" y="49"/>
                  <a:pt x="76" y="48"/>
                </a:cubicBezTo>
                <a:cubicBezTo>
                  <a:pt x="75" y="48"/>
                  <a:pt x="71" y="46"/>
                  <a:pt x="70" y="47"/>
                </a:cubicBezTo>
                <a:cubicBezTo>
                  <a:pt x="70" y="47"/>
                  <a:pt x="69" y="47"/>
                  <a:pt x="69" y="47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47"/>
                  <a:pt x="67" y="46"/>
                  <a:pt x="63" y="44"/>
                </a:cubicBezTo>
                <a:cubicBezTo>
                  <a:pt x="60" y="42"/>
                  <a:pt x="58" y="44"/>
                  <a:pt x="58" y="44"/>
                </a:cubicBezTo>
                <a:cubicBezTo>
                  <a:pt x="58" y="45"/>
                  <a:pt x="59" y="47"/>
                  <a:pt x="60" y="48"/>
                </a:cubicBezTo>
                <a:cubicBezTo>
                  <a:pt x="61" y="48"/>
                  <a:pt x="63" y="50"/>
                  <a:pt x="63" y="50"/>
                </a:cubicBezTo>
                <a:cubicBezTo>
                  <a:pt x="63" y="50"/>
                  <a:pt x="61" y="49"/>
                  <a:pt x="60" y="49"/>
                </a:cubicBezTo>
                <a:cubicBezTo>
                  <a:pt x="59" y="49"/>
                  <a:pt x="53" y="46"/>
                  <a:pt x="52" y="48"/>
                </a:cubicBezTo>
                <a:cubicBezTo>
                  <a:pt x="51" y="49"/>
                  <a:pt x="53" y="51"/>
                  <a:pt x="54" y="52"/>
                </a:cubicBezTo>
                <a:cubicBezTo>
                  <a:pt x="54" y="52"/>
                  <a:pt x="59" y="54"/>
                  <a:pt x="59" y="54"/>
                </a:cubicBezTo>
                <a:cubicBezTo>
                  <a:pt x="59" y="54"/>
                  <a:pt x="53" y="56"/>
                  <a:pt x="51" y="56"/>
                </a:cubicBezTo>
                <a:cubicBezTo>
                  <a:pt x="49" y="57"/>
                  <a:pt x="47" y="58"/>
                  <a:pt x="47" y="59"/>
                </a:cubicBezTo>
                <a:cubicBezTo>
                  <a:pt x="47" y="60"/>
                  <a:pt x="49" y="60"/>
                  <a:pt x="51" y="60"/>
                </a:cubicBezTo>
                <a:cubicBezTo>
                  <a:pt x="53" y="60"/>
                  <a:pt x="61" y="58"/>
                  <a:pt x="62" y="58"/>
                </a:cubicBezTo>
                <a:cubicBezTo>
                  <a:pt x="63" y="58"/>
                  <a:pt x="70" y="64"/>
                  <a:pt x="74" y="66"/>
                </a:cubicBezTo>
                <a:cubicBezTo>
                  <a:pt x="77" y="68"/>
                  <a:pt x="85" y="66"/>
                  <a:pt x="87" y="66"/>
                </a:cubicBezTo>
                <a:cubicBezTo>
                  <a:pt x="90" y="67"/>
                  <a:pt x="105" y="71"/>
                  <a:pt x="114" y="72"/>
                </a:cubicBezTo>
                <a:cubicBezTo>
                  <a:pt x="124" y="74"/>
                  <a:pt x="131" y="71"/>
                  <a:pt x="131" y="71"/>
                </a:cubicBezTo>
                <a:cubicBezTo>
                  <a:pt x="131" y="71"/>
                  <a:pt x="133" y="71"/>
                  <a:pt x="137" y="72"/>
                </a:cubicBezTo>
                <a:cubicBezTo>
                  <a:pt x="140" y="72"/>
                  <a:pt x="146" y="69"/>
                  <a:pt x="149" y="68"/>
                </a:cubicBezTo>
                <a:cubicBezTo>
                  <a:pt x="152" y="67"/>
                  <a:pt x="154" y="72"/>
                  <a:pt x="156" y="78"/>
                </a:cubicBezTo>
                <a:cubicBezTo>
                  <a:pt x="159" y="85"/>
                  <a:pt x="161" y="91"/>
                  <a:pt x="159" y="92"/>
                </a:cubicBezTo>
                <a:cubicBezTo>
                  <a:pt x="157" y="93"/>
                  <a:pt x="152" y="100"/>
                  <a:pt x="150" y="100"/>
                </a:cubicBezTo>
                <a:cubicBezTo>
                  <a:pt x="148" y="101"/>
                  <a:pt x="117" y="105"/>
                  <a:pt x="111" y="105"/>
                </a:cubicBezTo>
                <a:cubicBezTo>
                  <a:pt x="104" y="105"/>
                  <a:pt x="99" y="110"/>
                  <a:pt x="97" y="114"/>
                </a:cubicBezTo>
                <a:cubicBezTo>
                  <a:pt x="94" y="118"/>
                  <a:pt x="87" y="123"/>
                  <a:pt x="84" y="126"/>
                </a:cubicBezTo>
                <a:cubicBezTo>
                  <a:pt x="80" y="129"/>
                  <a:pt x="64" y="145"/>
                  <a:pt x="59" y="150"/>
                </a:cubicBezTo>
                <a:cubicBezTo>
                  <a:pt x="54" y="154"/>
                  <a:pt x="49" y="156"/>
                  <a:pt x="44" y="154"/>
                </a:cubicBezTo>
                <a:cubicBezTo>
                  <a:pt x="40" y="153"/>
                  <a:pt x="28" y="142"/>
                  <a:pt x="24" y="135"/>
                </a:cubicBezTo>
                <a:cubicBezTo>
                  <a:pt x="20" y="128"/>
                  <a:pt x="16" y="122"/>
                  <a:pt x="14" y="122"/>
                </a:cubicBezTo>
                <a:cubicBezTo>
                  <a:pt x="12" y="122"/>
                  <a:pt x="7" y="124"/>
                  <a:pt x="3" y="128"/>
                </a:cubicBezTo>
                <a:cubicBezTo>
                  <a:pt x="0" y="133"/>
                  <a:pt x="3" y="143"/>
                  <a:pt x="4" y="147"/>
                </a:cubicBezTo>
                <a:cubicBezTo>
                  <a:pt x="5" y="150"/>
                  <a:pt x="16" y="169"/>
                  <a:pt x="18" y="172"/>
                </a:cubicBezTo>
                <a:cubicBezTo>
                  <a:pt x="20" y="175"/>
                  <a:pt x="19" y="178"/>
                  <a:pt x="25" y="187"/>
                </a:cubicBezTo>
                <a:cubicBezTo>
                  <a:pt x="32" y="196"/>
                  <a:pt x="40" y="193"/>
                  <a:pt x="43" y="190"/>
                </a:cubicBezTo>
                <a:cubicBezTo>
                  <a:pt x="47" y="188"/>
                  <a:pt x="50" y="181"/>
                  <a:pt x="52" y="179"/>
                </a:cubicBezTo>
                <a:cubicBezTo>
                  <a:pt x="53" y="176"/>
                  <a:pt x="73" y="164"/>
                  <a:pt x="79" y="161"/>
                </a:cubicBezTo>
                <a:cubicBezTo>
                  <a:pt x="85" y="159"/>
                  <a:pt x="99" y="151"/>
                  <a:pt x="101" y="148"/>
                </a:cubicBezTo>
                <a:cubicBezTo>
                  <a:pt x="103" y="146"/>
                  <a:pt x="108" y="140"/>
                  <a:pt x="111" y="137"/>
                </a:cubicBezTo>
                <a:cubicBezTo>
                  <a:pt x="114" y="134"/>
                  <a:pt x="117" y="135"/>
                  <a:pt x="123" y="137"/>
                </a:cubicBezTo>
                <a:cubicBezTo>
                  <a:pt x="128" y="139"/>
                  <a:pt x="150" y="141"/>
                  <a:pt x="157" y="142"/>
                </a:cubicBezTo>
                <a:cubicBezTo>
                  <a:pt x="164" y="142"/>
                  <a:pt x="194" y="141"/>
                  <a:pt x="198" y="141"/>
                </a:cubicBezTo>
                <a:cubicBezTo>
                  <a:pt x="202" y="141"/>
                  <a:pt x="219" y="142"/>
                  <a:pt x="228" y="143"/>
                </a:cubicBezTo>
                <a:cubicBezTo>
                  <a:pt x="238" y="144"/>
                  <a:pt x="262" y="146"/>
                  <a:pt x="268" y="146"/>
                </a:cubicBezTo>
                <a:cubicBezTo>
                  <a:pt x="274" y="147"/>
                  <a:pt x="283" y="147"/>
                  <a:pt x="285" y="148"/>
                </a:cubicBezTo>
                <a:cubicBezTo>
                  <a:pt x="288" y="149"/>
                  <a:pt x="289" y="152"/>
                  <a:pt x="293" y="156"/>
                </a:cubicBezTo>
                <a:cubicBezTo>
                  <a:pt x="296" y="161"/>
                  <a:pt x="310" y="170"/>
                  <a:pt x="314" y="171"/>
                </a:cubicBezTo>
                <a:cubicBezTo>
                  <a:pt x="318" y="173"/>
                  <a:pt x="337" y="183"/>
                  <a:pt x="343" y="187"/>
                </a:cubicBezTo>
                <a:cubicBezTo>
                  <a:pt x="350" y="190"/>
                  <a:pt x="352" y="195"/>
                  <a:pt x="353" y="197"/>
                </a:cubicBezTo>
                <a:cubicBezTo>
                  <a:pt x="355" y="200"/>
                  <a:pt x="360" y="206"/>
                  <a:pt x="363" y="209"/>
                </a:cubicBezTo>
                <a:cubicBezTo>
                  <a:pt x="367" y="213"/>
                  <a:pt x="375" y="206"/>
                  <a:pt x="378" y="203"/>
                </a:cubicBezTo>
                <a:cubicBezTo>
                  <a:pt x="382" y="199"/>
                  <a:pt x="390" y="183"/>
                  <a:pt x="397" y="173"/>
                </a:cubicBezTo>
                <a:cubicBezTo>
                  <a:pt x="404" y="163"/>
                  <a:pt x="403" y="154"/>
                  <a:pt x="402" y="15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TextBox 64"/>
          <p:cNvSpPr txBox="1"/>
          <p:nvPr/>
        </p:nvSpPr>
        <p:spPr>
          <a:xfrm>
            <a:off x="4280849" y="4490600"/>
            <a:ext cx="363030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fontAlgn="ctr"/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训练安排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94375" y="3909125"/>
            <a:ext cx="180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 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247"/>
          <p:cNvCxnSpPr/>
          <p:nvPr/>
        </p:nvCxnSpPr>
        <p:spPr>
          <a:xfrm>
            <a:off x="1042975" y="5341803"/>
            <a:ext cx="101060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74"/>
          <p:cNvGrpSpPr/>
          <p:nvPr/>
        </p:nvGrpSpPr>
        <p:grpSpPr>
          <a:xfrm>
            <a:off x="2178725" y="1698251"/>
            <a:ext cx="1228949" cy="3456420"/>
            <a:chOff x="1634044" y="1304396"/>
            <a:chExt cx="921712" cy="2592315"/>
          </a:xfrm>
        </p:grpSpPr>
        <p:sp>
          <p:nvSpPr>
            <p:cNvPr id="24" name="Rounded Rectangle 38"/>
            <p:cNvSpPr/>
            <p:nvPr/>
          </p:nvSpPr>
          <p:spPr>
            <a:xfrm>
              <a:off x="1634044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Group 46"/>
            <p:cNvGrpSpPr/>
            <p:nvPr/>
          </p:nvGrpSpPr>
          <p:grpSpPr>
            <a:xfrm>
              <a:off x="1703480" y="3032606"/>
              <a:ext cx="782840" cy="782838"/>
              <a:chOff x="1703480" y="3032606"/>
              <a:chExt cx="782840" cy="782838"/>
            </a:xfrm>
          </p:grpSpPr>
          <p:sp>
            <p:nvSpPr>
              <p:cNvPr id="29" name="Oval 44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Oval 45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Group 61"/>
            <p:cNvGrpSpPr/>
            <p:nvPr/>
          </p:nvGrpSpPr>
          <p:grpSpPr>
            <a:xfrm>
              <a:off x="1692627" y="1477217"/>
              <a:ext cx="804548" cy="2108390"/>
              <a:chOff x="1692627" y="1477217"/>
              <a:chExt cx="804548" cy="2108390"/>
            </a:xfrm>
          </p:grpSpPr>
          <p:sp>
            <p:nvSpPr>
              <p:cNvPr id="27" name="Text Placeholder 3"/>
              <p:cNvSpPr txBox="1"/>
              <p:nvPr/>
            </p:nvSpPr>
            <p:spPr>
              <a:xfrm>
                <a:off x="1907297" y="3262442"/>
                <a:ext cx="375205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>
                  <a:spcBef>
                    <a:spcPct val="20000"/>
                  </a:spcBef>
                  <a:defRPr/>
                </a:pPr>
                <a:r>
                  <a:rPr lang="zh-CN" alt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Rectangle 60"/>
              <p:cNvSpPr/>
              <p:nvPr/>
            </p:nvSpPr>
            <p:spPr>
              <a:xfrm>
                <a:off x="1692627" y="1477217"/>
                <a:ext cx="804548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200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90%</a:t>
                </a:r>
              </a:p>
            </p:txBody>
          </p:sp>
        </p:grpSp>
      </p:grpSp>
      <p:grpSp>
        <p:nvGrpSpPr>
          <p:cNvPr id="32" name="Group 75"/>
          <p:cNvGrpSpPr/>
          <p:nvPr/>
        </p:nvGrpSpPr>
        <p:grpSpPr>
          <a:xfrm>
            <a:off x="3830125" y="2235916"/>
            <a:ext cx="1228949" cy="2918755"/>
            <a:chOff x="2872594" y="1707645"/>
            <a:chExt cx="921712" cy="2189066"/>
          </a:xfrm>
        </p:grpSpPr>
        <p:sp>
          <p:nvSpPr>
            <p:cNvPr id="39" name="Rounded Rectangle 40"/>
            <p:cNvSpPr/>
            <p:nvPr/>
          </p:nvSpPr>
          <p:spPr>
            <a:xfrm>
              <a:off x="2872594" y="1707645"/>
              <a:ext cx="921712" cy="218906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" name="Group 47"/>
            <p:cNvGrpSpPr/>
            <p:nvPr/>
          </p:nvGrpSpPr>
          <p:grpSpPr>
            <a:xfrm>
              <a:off x="2942030" y="3032606"/>
              <a:ext cx="782840" cy="782838"/>
              <a:chOff x="1703480" y="3032606"/>
              <a:chExt cx="782840" cy="782838"/>
            </a:xfrm>
          </p:grpSpPr>
          <p:sp>
            <p:nvSpPr>
              <p:cNvPr id="45" name="Oval 48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Oval 49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Group 62"/>
            <p:cNvGrpSpPr/>
            <p:nvPr/>
          </p:nvGrpSpPr>
          <p:grpSpPr>
            <a:xfrm>
              <a:off x="2925892" y="1825998"/>
              <a:ext cx="804548" cy="1759608"/>
              <a:chOff x="1692627" y="1750267"/>
              <a:chExt cx="804548" cy="1759608"/>
            </a:xfrm>
          </p:grpSpPr>
          <p:sp>
            <p:nvSpPr>
              <p:cNvPr id="43" name="Text Placeholder 3"/>
              <p:cNvSpPr txBox="1"/>
              <p:nvPr/>
            </p:nvSpPr>
            <p:spPr>
              <a:xfrm>
                <a:off x="1911900" y="3186710"/>
                <a:ext cx="381193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Rectangle 64"/>
              <p:cNvSpPr/>
              <p:nvPr/>
            </p:nvSpPr>
            <p:spPr>
              <a:xfrm>
                <a:off x="1692627" y="1750267"/>
                <a:ext cx="804548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200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80%</a:t>
                </a:r>
              </a:p>
            </p:txBody>
          </p:sp>
        </p:grpSp>
      </p:grpSp>
      <p:grpSp>
        <p:nvGrpSpPr>
          <p:cNvPr id="47" name="Group 76"/>
          <p:cNvGrpSpPr/>
          <p:nvPr/>
        </p:nvGrpSpPr>
        <p:grpSpPr>
          <a:xfrm>
            <a:off x="5434725" y="930158"/>
            <a:ext cx="1326003" cy="4224513"/>
            <a:chOff x="4071423" y="728326"/>
            <a:chExt cx="994503" cy="3168385"/>
          </a:xfrm>
        </p:grpSpPr>
        <p:sp>
          <p:nvSpPr>
            <p:cNvPr id="48" name="Rounded Rectangle 41"/>
            <p:cNvSpPr/>
            <p:nvPr/>
          </p:nvSpPr>
          <p:spPr>
            <a:xfrm>
              <a:off x="4106521" y="728326"/>
              <a:ext cx="921712" cy="316838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9" name="Group 50"/>
            <p:cNvGrpSpPr/>
            <p:nvPr/>
          </p:nvGrpSpPr>
          <p:grpSpPr>
            <a:xfrm>
              <a:off x="4175957" y="3032606"/>
              <a:ext cx="782840" cy="782838"/>
              <a:chOff x="1703480" y="3032606"/>
              <a:chExt cx="782840" cy="782838"/>
            </a:xfrm>
          </p:grpSpPr>
          <p:sp>
            <p:nvSpPr>
              <p:cNvPr id="53" name="Oval 51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Oval 52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rgbClr val="F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Group 65"/>
            <p:cNvGrpSpPr/>
            <p:nvPr/>
          </p:nvGrpSpPr>
          <p:grpSpPr>
            <a:xfrm>
              <a:off x="4071423" y="958754"/>
              <a:ext cx="994503" cy="2626851"/>
              <a:chOff x="1603186" y="1174197"/>
              <a:chExt cx="994503" cy="2626851"/>
            </a:xfrm>
          </p:grpSpPr>
          <p:sp>
            <p:nvSpPr>
              <p:cNvPr id="51" name="Text Placeholder 3"/>
              <p:cNvSpPr txBox="1"/>
              <p:nvPr/>
            </p:nvSpPr>
            <p:spPr>
              <a:xfrm>
                <a:off x="1924450" y="3477883"/>
                <a:ext cx="349379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Rectangle 67"/>
              <p:cNvSpPr/>
              <p:nvPr/>
            </p:nvSpPr>
            <p:spPr>
              <a:xfrm>
                <a:off x="1603186" y="1174197"/>
                <a:ext cx="994503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200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100%</a:t>
                </a:r>
              </a:p>
            </p:txBody>
          </p:sp>
        </p:grpSp>
      </p:grpSp>
      <p:grpSp>
        <p:nvGrpSpPr>
          <p:cNvPr id="55" name="Group 79"/>
          <p:cNvGrpSpPr/>
          <p:nvPr/>
        </p:nvGrpSpPr>
        <p:grpSpPr>
          <a:xfrm>
            <a:off x="8784325" y="1698251"/>
            <a:ext cx="1228949" cy="3456420"/>
            <a:chOff x="6588245" y="1304396"/>
            <a:chExt cx="921712" cy="2592315"/>
          </a:xfrm>
        </p:grpSpPr>
        <p:sp>
          <p:nvSpPr>
            <p:cNvPr id="56" name="Rounded Rectangle 43"/>
            <p:cNvSpPr/>
            <p:nvPr/>
          </p:nvSpPr>
          <p:spPr>
            <a:xfrm>
              <a:off x="6588245" y="1304396"/>
              <a:ext cx="921712" cy="2592315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657681" y="3032606"/>
              <a:ext cx="782840" cy="782838"/>
              <a:chOff x="1703480" y="3032606"/>
              <a:chExt cx="782840" cy="782838"/>
            </a:xfrm>
          </p:grpSpPr>
          <p:sp>
            <p:nvSpPr>
              <p:cNvPr id="61" name="Oval 57"/>
              <p:cNvSpPr/>
              <p:nvPr/>
            </p:nvSpPr>
            <p:spPr>
              <a:xfrm>
                <a:off x="1758217" y="3087343"/>
                <a:ext cx="673367" cy="67336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Oval 58"/>
              <p:cNvSpPr/>
              <p:nvPr/>
            </p:nvSpPr>
            <p:spPr>
              <a:xfrm>
                <a:off x="1703480" y="3032606"/>
                <a:ext cx="782840" cy="78283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65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Group 68"/>
            <p:cNvGrpSpPr/>
            <p:nvPr/>
          </p:nvGrpSpPr>
          <p:grpSpPr>
            <a:xfrm>
              <a:off x="6641543" y="1477217"/>
              <a:ext cx="804548" cy="2108388"/>
              <a:chOff x="1692627" y="1477217"/>
              <a:chExt cx="804548" cy="2108388"/>
            </a:xfrm>
          </p:grpSpPr>
          <p:sp>
            <p:nvSpPr>
              <p:cNvPr id="59" name="Text Placeholder 3"/>
              <p:cNvSpPr txBox="1"/>
              <p:nvPr/>
            </p:nvSpPr>
            <p:spPr>
              <a:xfrm>
                <a:off x="1950645" y="3262440"/>
                <a:ext cx="299080" cy="32316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>
                  <a:spcBef>
                    <a:spcPct val="20000"/>
                  </a:spcBef>
                  <a:defRPr/>
                </a:pPr>
                <a:r>
                  <a:rPr lang="zh-CN" alt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输入标签</a:t>
                </a:r>
                <a:endPara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Rectangle 70"/>
              <p:cNvSpPr/>
              <p:nvPr/>
            </p:nvSpPr>
            <p:spPr>
              <a:xfrm>
                <a:off x="1692627" y="1477217"/>
                <a:ext cx="804548" cy="43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200">
                  <a:spcBef>
                    <a:spcPct val="20000"/>
                  </a:spcBef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90%</a:t>
                </a:r>
              </a:p>
            </p:txBody>
          </p:sp>
        </p:grpSp>
      </p:grpSp>
      <p:grpSp>
        <p:nvGrpSpPr>
          <p:cNvPr id="63" name="Group 78"/>
          <p:cNvGrpSpPr/>
          <p:nvPr/>
        </p:nvGrpSpPr>
        <p:grpSpPr>
          <a:xfrm>
            <a:off x="7132925" y="2466344"/>
            <a:ext cx="1228949" cy="2663083"/>
            <a:chOff x="5349694" y="1880466"/>
            <a:chExt cx="921712" cy="1997312"/>
          </a:xfrm>
        </p:grpSpPr>
        <p:sp>
          <p:nvSpPr>
            <p:cNvPr id="64" name="Rounded Rectangle 42"/>
            <p:cNvSpPr/>
            <p:nvPr/>
          </p:nvSpPr>
          <p:spPr>
            <a:xfrm>
              <a:off x="5349694" y="1880466"/>
              <a:ext cx="921712" cy="199731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Group 77"/>
            <p:cNvGrpSpPr/>
            <p:nvPr/>
          </p:nvGrpSpPr>
          <p:grpSpPr>
            <a:xfrm>
              <a:off x="5406112" y="1960262"/>
              <a:ext cx="804548" cy="1840285"/>
              <a:chOff x="5406112" y="1960262"/>
              <a:chExt cx="804548" cy="1840285"/>
            </a:xfrm>
          </p:grpSpPr>
          <p:grpSp>
            <p:nvGrpSpPr>
              <p:cNvPr id="66" name="Group 53"/>
              <p:cNvGrpSpPr/>
              <p:nvPr/>
            </p:nvGrpSpPr>
            <p:grpSpPr>
              <a:xfrm>
                <a:off x="5419130" y="3017709"/>
                <a:ext cx="782840" cy="782838"/>
                <a:chOff x="1703480" y="3032606"/>
                <a:chExt cx="782840" cy="782838"/>
              </a:xfrm>
            </p:grpSpPr>
            <p:sp>
              <p:nvSpPr>
                <p:cNvPr id="70" name="Oval 54"/>
                <p:cNvSpPr/>
                <p:nvPr/>
              </p:nvSpPr>
              <p:spPr>
                <a:xfrm>
                  <a:off x="1758217" y="3087343"/>
                  <a:ext cx="673367" cy="6733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5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71" name="Oval 55"/>
                <p:cNvSpPr/>
                <p:nvPr/>
              </p:nvSpPr>
              <p:spPr>
                <a:xfrm>
                  <a:off x="1703480" y="3032606"/>
                  <a:ext cx="782840" cy="782838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65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67" name="Group 71"/>
              <p:cNvGrpSpPr/>
              <p:nvPr/>
            </p:nvGrpSpPr>
            <p:grpSpPr>
              <a:xfrm>
                <a:off x="5406112" y="1960262"/>
                <a:ext cx="804548" cy="1610449"/>
                <a:chOff x="1692626" y="1865481"/>
                <a:chExt cx="804548" cy="1610449"/>
              </a:xfrm>
            </p:grpSpPr>
            <p:sp>
              <p:nvSpPr>
                <p:cNvPr id="68" name="Text Placeholder 3"/>
                <p:cNvSpPr txBox="1"/>
                <p:nvPr/>
              </p:nvSpPr>
              <p:spPr>
                <a:xfrm>
                  <a:off x="1953286" y="3152765"/>
                  <a:ext cx="283226" cy="323165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>
                    <a:spcBef>
                      <a:spcPct val="20000"/>
                    </a:spcBef>
                    <a:defRPr/>
                  </a:pPr>
                  <a:r>
                    <a:rPr lang="zh-CN" altLang="en-US" sz="14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输入标签</a:t>
                  </a:r>
                  <a:endPara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9" name="Rectangle 73"/>
                <p:cNvSpPr/>
                <p:nvPr/>
              </p:nvSpPr>
              <p:spPr>
                <a:xfrm>
                  <a:off x="1692626" y="1865481"/>
                  <a:ext cx="804548" cy="4385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200">
                    <a:spcBef>
                      <a:spcPct val="20000"/>
                    </a:spcBef>
                    <a:defRPr/>
                  </a:pPr>
                  <a:r>
                    <a:rPr lang="en-US" sz="32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70%</a:t>
                  </a:r>
                </a:p>
              </p:txBody>
            </p:sp>
          </p:grpSp>
        </p:grpSp>
      </p:grpSp>
      <p:sp>
        <p:nvSpPr>
          <p:cNvPr id="72" name="TextBox 107"/>
          <p:cNvSpPr txBox="1"/>
          <p:nvPr/>
        </p:nvSpPr>
        <p:spPr>
          <a:xfrm>
            <a:off x="1034781" y="5421918"/>
            <a:ext cx="10122441" cy="8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ym typeface="微软雅黑" panose="020B0503020204020204" pitchFamily="34" charset="-122"/>
              </a:rPr>
              <a:t>录入上述图表的综合描述说明。在此录入上述图表的描述说明</a:t>
            </a:r>
            <a:r>
              <a:rPr lang="zh-CN" altLang="en-US" dirty="0" smtClean="0"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ym typeface="微软雅黑" panose="020B0503020204020204" pitchFamily="34" charset="-122"/>
              </a:rPr>
              <a:t>录入上述图表的综合描述说明</a:t>
            </a:r>
            <a:r>
              <a:rPr lang="zh-CN" altLang="en-US" dirty="0" smtClean="0"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ym typeface="微软雅黑" panose="020B0503020204020204" pitchFamily="34" charset="-122"/>
              </a:rPr>
              <a:t>录入上述图表的综合描述说明，在此录入上述图表的综合描述说明。 </a:t>
            </a:r>
          </a:p>
        </p:txBody>
      </p:sp>
      <p:sp>
        <p:nvSpPr>
          <p:cNvPr id="73" name="文本框 13"/>
          <p:cNvSpPr txBox="1"/>
          <p:nvPr/>
        </p:nvSpPr>
        <p:spPr>
          <a:xfrm>
            <a:off x="2271306" y="2753738"/>
            <a:ext cx="1072669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文本框 13"/>
          <p:cNvSpPr txBox="1"/>
          <p:nvPr/>
        </p:nvSpPr>
        <p:spPr>
          <a:xfrm>
            <a:off x="3908265" y="3151917"/>
            <a:ext cx="1058228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文本框 13"/>
          <p:cNvSpPr txBox="1"/>
          <p:nvPr/>
        </p:nvSpPr>
        <p:spPr>
          <a:xfrm>
            <a:off x="8870594" y="2753738"/>
            <a:ext cx="1072669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文本框 13"/>
          <p:cNvSpPr txBox="1"/>
          <p:nvPr/>
        </p:nvSpPr>
        <p:spPr>
          <a:xfrm>
            <a:off x="7230245" y="3151917"/>
            <a:ext cx="1058228" cy="8125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文本框 13"/>
          <p:cNvSpPr txBox="1"/>
          <p:nvPr/>
        </p:nvSpPr>
        <p:spPr>
          <a:xfrm>
            <a:off x="5562251" y="2014403"/>
            <a:ext cx="1058228" cy="153271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说明，在此录入上述图表的综合描述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8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410890" y="5004248"/>
            <a:ext cx="597494" cy="597494"/>
            <a:chOff x="1622288" y="2631136"/>
            <a:chExt cx="597494" cy="597494"/>
          </a:xfrm>
        </p:grpSpPr>
        <p:sp>
          <p:nvSpPr>
            <p:cNvPr id="21" name="泪滴形 20"/>
            <p:cNvSpPr/>
            <p:nvPr/>
          </p:nvSpPr>
          <p:spPr>
            <a:xfrm rot="5400000">
              <a:off x="1622288" y="2631136"/>
              <a:ext cx="597494" cy="597494"/>
            </a:xfrm>
            <a:prstGeom prst="teardrop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1710720" y="2753807"/>
              <a:ext cx="301477" cy="228279"/>
            </a:xfrm>
            <a:custGeom>
              <a:avLst/>
              <a:gdLst>
                <a:gd name="T0" fmla="*/ 15 w 100"/>
                <a:gd name="T1" fmla="*/ 75 h 75"/>
                <a:gd name="T2" fmla="*/ 51 w 100"/>
                <a:gd name="T3" fmla="*/ 17 h 75"/>
                <a:gd name="T4" fmla="*/ 51 w 100"/>
                <a:gd name="T5" fmla="*/ 0 h 75"/>
                <a:gd name="T6" fmla="*/ 100 w 100"/>
                <a:gd name="T7" fmla="*/ 28 h 75"/>
                <a:gd name="T8" fmla="*/ 51 w 100"/>
                <a:gd name="T9" fmla="*/ 61 h 75"/>
                <a:gd name="T10" fmla="*/ 51 w 100"/>
                <a:gd name="T11" fmla="*/ 45 h 75"/>
                <a:gd name="T12" fmla="*/ 51 w 100"/>
                <a:gd name="T13" fmla="*/ 40 h 75"/>
                <a:gd name="T14" fmla="*/ 15 w 10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15" y="75"/>
                  </a:moveTo>
                  <a:cubicBezTo>
                    <a:pt x="15" y="75"/>
                    <a:pt x="0" y="31"/>
                    <a:pt x="51" y="1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40"/>
                    <a:pt x="24" y="42"/>
                    <a:pt x="15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1858552" y="2906471"/>
              <a:ext cx="301478" cy="229520"/>
            </a:xfrm>
            <a:custGeom>
              <a:avLst/>
              <a:gdLst>
                <a:gd name="T0" fmla="*/ 84 w 100"/>
                <a:gd name="T1" fmla="*/ 0 h 75"/>
                <a:gd name="T2" fmla="*/ 49 w 100"/>
                <a:gd name="T3" fmla="*/ 59 h 75"/>
                <a:gd name="T4" fmla="*/ 49 w 100"/>
                <a:gd name="T5" fmla="*/ 75 h 75"/>
                <a:gd name="T6" fmla="*/ 0 w 100"/>
                <a:gd name="T7" fmla="*/ 48 h 75"/>
                <a:gd name="T8" fmla="*/ 49 w 100"/>
                <a:gd name="T9" fmla="*/ 14 h 75"/>
                <a:gd name="T10" fmla="*/ 49 w 100"/>
                <a:gd name="T11" fmla="*/ 30 h 75"/>
                <a:gd name="T12" fmla="*/ 49 w 100"/>
                <a:gd name="T13" fmla="*/ 35 h 75"/>
                <a:gd name="T14" fmla="*/ 84 w 100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75">
                  <a:moveTo>
                    <a:pt x="84" y="0"/>
                  </a:moveTo>
                  <a:cubicBezTo>
                    <a:pt x="84" y="0"/>
                    <a:pt x="100" y="44"/>
                    <a:pt x="49" y="59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5"/>
                    <a:pt x="76" y="33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696303" y="5004248"/>
            <a:ext cx="597494" cy="597494"/>
            <a:chOff x="1622288" y="1296650"/>
            <a:chExt cx="597494" cy="597494"/>
          </a:xfrm>
        </p:grpSpPr>
        <p:sp>
          <p:nvSpPr>
            <p:cNvPr id="25" name="泪滴形 24"/>
            <p:cNvSpPr/>
            <p:nvPr/>
          </p:nvSpPr>
          <p:spPr>
            <a:xfrm rot="5400000">
              <a:off x="1622288" y="1296650"/>
              <a:ext cx="597494" cy="597494"/>
            </a:xfrm>
            <a:prstGeom prst="teardrop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1894044" y="1513319"/>
              <a:ext cx="263670" cy="264390"/>
            </a:xfrm>
            <a:custGeom>
              <a:avLst/>
              <a:gdLst>
                <a:gd name="T0" fmla="*/ 9 w 80"/>
                <a:gd name="T1" fmla="*/ 19 h 80"/>
                <a:gd name="T2" fmla="*/ 10 w 80"/>
                <a:gd name="T3" fmla="*/ 26 h 80"/>
                <a:gd name="T4" fmla="*/ 5 w 80"/>
                <a:gd name="T5" fmla="*/ 27 h 80"/>
                <a:gd name="T6" fmla="*/ 0 w 80"/>
                <a:gd name="T7" fmla="*/ 31 h 80"/>
                <a:gd name="T8" fmla="*/ 3 w 80"/>
                <a:gd name="T9" fmla="*/ 37 h 80"/>
                <a:gd name="T10" fmla="*/ 7 w 80"/>
                <a:gd name="T11" fmla="*/ 42 h 80"/>
                <a:gd name="T12" fmla="*/ 3 w 80"/>
                <a:gd name="T13" fmla="*/ 46 h 80"/>
                <a:gd name="T14" fmla="*/ 1 w 80"/>
                <a:gd name="T15" fmla="*/ 52 h 80"/>
                <a:gd name="T16" fmla="*/ 7 w 80"/>
                <a:gd name="T17" fmla="*/ 56 h 80"/>
                <a:gd name="T18" fmla="*/ 11 w 80"/>
                <a:gd name="T19" fmla="*/ 57 h 80"/>
                <a:gd name="T20" fmla="*/ 11 w 80"/>
                <a:gd name="T21" fmla="*/ 63 h 80"/>
                <a:gd name="T22" fmla="*/ 13 w 80"/>
                <a:gd name="T23" fmla="*/ 70 h 80"/>
                <a:gd name="T24" fmla="*/ 19 w 80"/>
                <a:gd name="T25" fmla="*/ 70 h 80"/>
                <a:gd name="T26" fmla="*/ 25 w 80"/>
                <a:gd name="T27" fmla="*/ 70 h 80"/>
                <a:gd name="T28" fmla="*/ 27 w 80"/>
                <a:gd name="T29" fmla="*/ 74 h 80"/>
                <a:gd name="T30" fmla="*/ 31 w 80"/>
                <a:gd name="T31" fmla="*/ 79 h 80"/>
                <a:gd name="T32" fmla="*/ 37 w 80"/>
                <a:gd name="T33" fmla="*/ 76 h 80"/>
                <a:gd name="T34" fmla="*/ 42 w 80"/>
                <a:gd name="T35" fmla="*/ 73 h 80"/>
                <a:gd name="T36" fmla="*/ 46 w 80"/>
                <a:gd name="T37" fmla="*/ 76 h 80"/>
                <a:gd name="T38" fmla="*/ 52 w 80"/>
                <a:gd name="T39" fmla="*/ 78 h 80"/>
                <a:gd name="T40" fmla="*/ 56 w 80"/>
                <a:gd name="T41" fmla="*/ 73 h 80"/>
                <a:gd name="T42" fmla="*/ 58 w 80"/>
                <a:gd name="T43" fmla="*/ 67 h 80"/>
                <a:gd name="T44" fmla="*/ 63 w 80"/>
                <a:gd name="T45" fmla="*/ 68 h 80"/>
                <a:gd name="T46" fmla="*/ 69 w 80"/>
                <a:gd name="T47" fmla="*/ 67 h 80"/>
                <a:gd name="T48" fmla="*/ 70 w 80"/>
                <a:gd name="T49" fmla="*/ 60 h 80"/>
                <a:gd name="T50" fmla="*/ 69 w 80"/>
                <a:gd name="T51" fmla="*/ 54 h 80"/>
                <a:gd name="T52" fmla="*/ 74 w 80"/>
                <a:gd name="T53" fmla="*/ 53 h 80"/>
                <a:gd name="T54" fmla="*/ 79 w 80"/>
                <a:gd name="T55" fmla="*/ 48 h 80"/>
                <a:gd name="T56" fmla="*/ 76 w 80"/>
                <a:gd name="T57" fmla="*/ 42 h 80"/>
                <a:gd name="T58" fmla="*/ 72 w 80"/>
                <a:gd name="T59" fmla="*/ 37 h 80"/>
                <a:gd name="T60" fmla="*/ 76 w 80"/>
                <a:gd name="T61" fmla="*/ 34 h 80"/>
                <a:gd name="T62" fmla="*/ 78 w 80"/>
                <a:gd name="T63" fmla="*/ 27 h 80"/>
                <a:gd name="T64" fmla="*/ 73 w 80"/>
                <a:gd name="T65" fmla="*/ 24 h 80"/>
                <a:gd name="T66" fmla="*/ 67 w 80"/>
                <a:gd name="T67" fmla="*/ 21 h 80"/>
                <a:gd name="T68" fmla="*/ 68 w 80"/>
                <a:gd name="T69" fmla="*/ 16 h 80"/>
                <a:gd name="T70" fmla="*/ 67 w 80"/>
                <a:gd name="T71" fmla="*/ 10 h 80"/>
                <a:gd name="T72" fmla="*/ 60 w 80"/>
                <a:gd name="T73" fmla="*/ 9 h 80"/>
                <a:gd name="T74" fmla="*/ 54 w 80"/>
                <a:gd name="T75" fmla="*/ 10 h 80"/>
                <a:gd name="T76" fmla="*/ 52 w 80"/>
                <a:gd name="T77" fmla="*/ 5 h 80"/>
                <a:gd name="T78" fmla="*/ 48 w 80"/>
                <a:gd name="T79" fmla="*/ 0 h 80"/>
                <a:gd name="T80" fmla="*/ 42 w 80"/>
                <a:gd name="T81" fmla="*/ 3 h 80"/>
                <a:gd name="T82" fmla="*/ 37 w 80"/>
                <a:gd name="T83" fmla="*/ 7 h 80"/>
                <a:gd name="T84" fmla="*/ 33 w 80"/>
                <a:gd name="T85" fmla="*/ 3 h 80"/>
                <a:gd name="T86" fmla="*/ 27 w 80"/>
                <a:gd name="T87" fmla="*/ 1 h 80"/>
                <a:gd name="T88" fmla="*/ 23 w 80"/>
                <a:gd name="T89" fmla="*/ 7 h 80"/>
                <a:gd name="T90" fmla="*/ 21 w 80"/>
                <a:gd name="T91" fmla="*/ 13 h 80"/>
                <a:gd name="T92" fmla="*/ 16 w 80"/>
                <a:gd name="T93" fmla="*/ 11 h 80"/>
                <a:gd name="T94" fmla="*/ 10 w 80"/>
                <a:gd name="T95" fmla="*/ 13 h 80"/>
                <a:gd name="T96" fmla="*/ 9 w 80"/>
                <a:gd name="T97" fmla="*/ 19 h 80"/>
                <a:gd name="T98" fmla="*/ 32 w 80"/>
                <a:gd name="T99" fmla="*/ 18 h 80"/>
                <a:gd name="T100" fmla="*/ 62 w 80"/>
                <a:gd name="T101" fmla="*/ 33 h 80"/>
                <a:gd name="T102" fmla="*/ 47 w 80"/>
                <a:gd name="T103" fmla="*/ 62 h 80"/>
                <a:gd name="T104" fmla="*/ 18 w 80"/>
                <a:gd name="T105" fmla="*/ 47 h 80"/>
                <a:gd name="T106" fmla="*/ 32 w 80"/>
                <a:gd name="T107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0" h="80">
                  <a:moveTo>
                    <a:pt x="9" y="19"/>
                  </a:moveTo>
                  <a:cubicBezTo>
                    <a:pt x="11" y="21"/>
                    <a:pt x="10" y="25"/>
                    <a:pt x="10" y="26"/>
                  </a:cubicBezTo>
                  <a:cubicBezTo>
                    <a:pt x="9" y="27"/>
                    <a:pt x="7" y="27"/>
                    <a:pt x="5" y="27"/>
                  </a:cubicBezTo>
                  <a:cubicBezTo>
                    <a:pt x="3" y="26"/>
                    <a:pt x="1" y="28"/>
                    <a:pt x="0" y="31"/>
                  </a:cubicBezTo>
                  <a:cubicBezTo>
                    <a:pt x="0" y="34"/>
                    <a:pt x="1" y="37"/>
                    <a:pt x="3" y="37"/>
                  </a:cubicBezTo>
                  <a:cubicBezTo>
                    <a:pt x="5" y="38"/>
                    <a:pt x="7" y="41"/>
                    <a:pt x="7" y="42"/>
                  </a:cubicBezTo>
                  <a:cubicBezTo>
                    <a:pt x="7" y="44"/>
                    <a:pt x="5" y="45"/>
                    <a:pt x="3" y="46"/>
                  </a:cubicBezTo>
                  <a:cubicBezTo>
                    <a:pt x="1" y="47"/>
                    <a:pt x="0" y="49"/>
                    <a:pt x="1" y="52"/>
                  </a:cubicBezTo>
                  <a:cubicBezTo>
                    <a:pt x="2" y="55"/>
                    <a:pt x="4" y="57"/>
                    <a:pt x="7" y="56"/>
                  </a:cubicBezTo>
                  <a:cubicBezTo>
                    <a:pt x="9" y="55"/>
                    <a:pt x="11" y="56"/>
                    <a:pt x="11" y="57"/>
                  </a:cubicBezTo>
                  <a:cubicBezTo>
                    <a:pt x="12" y="58"/>
                    <a:pt x="13" y="62"/>
                    <a:pt x="11" y="63"/>
                  </a:cubicBezTo>
                  <a:cubicBezTo>
                    <a:pt x="10" y="65"/>
                    <a:pt x="10" y="68"/>
                    <a:pt x="13" y="70"/>
                  </a:cubicBezTo>
                  <a:cubicBezTo>
                    <a:pt x="15" y="72"/>
                    <a:pt x="18" y="72"/>
                    <a:pt x="19" y="70"/>
                  </a:cubicBezTo>
                  <a:cubicBezTo>
                    <a:pt x="20" y="69"/>
                    <a:pt x="24" y="69"/>
                    <a:pt x="25" y="70"/>
                  </a:cubicBezTo>
                  <a:cubicBezTo>
                    <a:pt x="27" y="70"/>
                    <a:pt x="27" y="72"/>
                    <a:pt x="27" y="74"/>
                  </a:cubicBezTo>
                  <a:cubicBezTo>
                    <a:pt x="26" y="76"/>
                    <a:pt x="28" y="78"/>
                    <a:pt x="31" y="79"/>
                  </a:cubicBezTo>
                  <a:cubicBezTo>
                    <a:pt x="34" y="80"/>
                    <a:pt x="37" y="79"/>
                    <a:pt x="37" y="76"/>
                  </a:cubicBezTo>
                  <a:cubicBezTo>
                    <a:pt x="37" y="74"/>
                    <a:pt x="41" y="73"/>
                    <a:pt x="42" y="73"/>
                  </a:cubicBezTo>
                  <a:cubicBezTo>
                    <a:pt x="43" y="72"/>
                    <a:pt x="45" y="74"/>
                    <a:pt x="46" y="76"/>
                  </a:cubicBezTo>
                  <a:cubicBezTo>
                    <a:pt x="46" y="78"/>
                    <a:pt x="49" y="79"/>
                    <a:pt x="52" y="78"/>
                  </a:cubicBezTo>
                  <a:cubicBezTo>
                    <a:pt x="55" y="77"/>
                    <a:pt x="56" y="75"/>
                    <a:pt x="56" y="73"/>
                  </a:cubicBezTo>
                  <a:cubicBezTo>
                    <a:pt x="55" y="71"/>
                    <a:pt x="57" y="68"/>
                    <a:pt x="58" y="67"/>
                  </a:cubicBezTo>
                  <a:cubicBezTo>
                    <a:pt x="59" y="66"/>
                    <a:pt x="61" y="67"/>
                    <a:pt x="63" y="68"/>
                  </a:cubicBezTo>
                  <a:cubicBezTo>
                    <a:pt x="65" y="70"/>
                    <a:pt x="67" y="69"/>
                    <a:pt x="69" y="67"/>
                  </a:cubicBezTo>
                  <a:cubicBezTo>
                    <a:pt x="71" y="65"/>
                    <a:pt x="72" y="62"/>
                    <a:pt x="70" y="60"/>
                  </a:cubicBezTo>
                  <a:cubicBezTo>
                    <a:pt x="69" y="59"/>
                    <a:pt x="69" y="55"/>
                    <a:pt x="69" y="54"/>
                  </a:cubicBezTo>
                  <a:cubicBezTo>
                    <a:pt x="70" y="53"/>
                    <a:pt x="72" y="52"/>
                    <a:pt x="74" y="53"/>
                  </a:cubicBezTo>
                  <a:cubicBezTo>
                    <a:pt x="76" y="53"/>
                    <a:pt x="78" y="51"/>
                    <a:pt x="79" y="48"/>
                  </a:cubicBezTo>
                  <a:cubicBezTo>
                    <a:pt x="80" y="45"/>
                    <a:pt x="78" y="43"/>
                    <a:pt x="76" y="42"/>
                  </a:cubicBezTo>
                  <a:cubicBezTo>
                    <a:pt x="74" y="42"/>
                    <a:pt x="72" y="38"/>
                    <a:pt x="72" y="37"/>
                  </a:cubicBezTo>
                  <a:cubicBezTo>
                    <a:pt x="72" y="36"/>
                    <a:pt x="74" y="34"/>
                    <a:pt x="76" y="34"/>
                  </a:cubicBezTo>
                  <a:cubicBezTo>
                    <a:pt x="78" y="33"/>
                    <a:pt x="79" y="30"/>
                    <a:pt x="78" y="27"/>
                  </a:cubicBezTo>
                  <a:cubicBezTo>
                    <a:pt x="77" y="25"/>
                    <a:pt x="75" y="23"/>
                    <a:pt x="73" y="24"/>
                  </a:cubicBezTo>
                  <a:cubicBezTo>
                    <a:pt x="71" y="24"/>
                    <a:pt x="67" y="22"/>
                    <a:pt x="67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69" y="15"/>
                    <a:pt x="69" y="12"/>
                    <a:pt x="67" y="10"/>
                  </a:cubicBezTo>
                  <a:cubicBezTo>
                    <a:pt x="64" y="8"/>
                    <a:pt x="61" y="8"/>
                    <a:pt x="60" y="9"/>
                  </a:cubicBezTo>
                  <a:cubicBezTo>
                    <a:pt x="59" y="11"/>
                    <a:pt x="55" y="10"/>
                    <a:pt x="54" y="10"/>
                  </a:cubicBezTo>
                  <a:cubicBezTo>
                    <a:pt x="52" y="9"/>
                    <a:pt x="52" y="7"/>
                    <a:pt x="52" y="5"/>
                  </a:cubicBezTo>
                  <a:cubicBezTo>
                    <a:pt x="53" y="3"/>
                    <a:pt x="51" y="1"/>
                    <a:pt x="48" y="0"/>
                  </a:cubicBezTo>
                  <a:cubicBezTo>
                    <a:pt x="45" y="0"/>
                    <a:pt x="42" y="1"/>
                    <a:pt x="42" y="3"/>
                  </a:cubicBezTo>
                  <a:cubicBezTo>
                    <a:pt x="42" y="5"/>
                    <a:pt x="38" y="7"/>
                    <a:pt x="37" y="7"/>
                  </a:cubicBezTo>
                  <a:cubicBezTo>
                    <a:pt x="36" y="7"/>
                    <a:pt x="34" y="5"/>
                    <a:pt x="33" y="3"/>
                  </a:cubicBezTo>
                  <a:cubicBezTo>
                    <a:pt x="33" y="1"/>
                    <a:pt x="30" y="1"/>
                    <a:pt x="27" y="1"/>
                  </a:cubicBezTo>
                  <a:cubicBezTo>
                    <a:pt x="24" y="2"/>
                    <a:pt x="23" y="5"/>
                    <a:pt x="23" y="7"/>
                  </a:cubicBezTo>
                  <a:cubicBezTo>
                    <a:pt x="24" y="9"/>
                    <a:pt x="22" y="12"/>
                    <a:pt x="21" y="13"/>
                  </a:cubicBezTo>
                  <a:cubicBezTo>
                    <a:pt x="20" y="13"/>
                    <a:pt x="18" y="13"/>
                    <a:pt x="16" y="11"/>
                  </a:cubicBezTo>
                  <a:cubicBezTo>
                    <a:pt x="15" y="10"/>
                    <a:pt x="12" y="11"/>
                    <a:pt x="10" y="13"/>
                  </a:cubicBezTo>
                  <a:cubicBezTo>
                    <a:pt x="8" y="15"/>
                    <a:pt x="7" y="18"/>
                    <a:pt x="9" y="19"/>
                  </a:cubicBezTo>
                  <a:close/>
                  <a:moveTo>
                    <a:pt x="32" y="18"/>
                  </a:moveTo>
                  <a:cubicBezTo>
                    <a:pt x="45" y="14"/>
                    <a:pt x="58" y="21"/>
                    <a:pt x="62" y="33"/>
                  </a:cubicBezTo>
                  <a:cubicBezTo>
                    <a:pt x="65" y="45"/>
                    <a:pt x="59" y="58"/>
                    <a:pt x="47" y="62"/>
                  </a:cubicBezTo>
                  <a:cubicBezTo>
                    <a:pt x="34" y="66"/>
                    <a:pt x="21" y="59"/>
                    <a:pt x="18" y="47"/>
                  </a:cubicBezTo>
                  <a:cubicBezTo>
                    <a:pt x="14" y="35"/>
                    <a:pt x="20" y="22"/>
                    <a:pt x="32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722435" y="1466772"/>
              <a:ext cx="184065" cy="180971"/>
            </a:xfrm>
            <a:custGeom>
              <a:avLst/>
              <a:gdLst>
                <a:gd name="T0" fmla="*/ 6 w 52"/>
                <a:gd name="T1" fmla="*/ 12 h 51"/>
                <a:gd name="T2" fmla="*/ 7 w 52"/>
                <a:gd name="T3" fmla="*/ 16 h 51"/>
                <a:gd name="T4" fmla="*/ 4 w 52"/>
                <a:gd name="T5" fmla="*/ 17 h 51"/>
                <a:gd name="T6" fmla="*/ 1 w 52"/>
                <a:gd name="T7" fmla="*/ 20 h 51"/>
                <a:gd name="T8" fmla="*/ 3 w 52"/>
                <a:gd name="T9" fmla="*/ 24 h 51"/>
                <a:gd name="T10" fmla="*/ 5 w 52"/>
                <a:gd name="T11" fmla="*/ 27 h 51"/>
                <a:gd name="T12" fmla="*/ 3 w 52"/>
                <a:gd name="T13" fmla="*/ 29 h 51"/>
                <a:gd name="T14" fmla="*/ 1 w 52"/>
                <a:gd name="T15" fmla="*/ 33 h 51"/>
                <a:gd name="T16" fmla="*/ 5 w 52"/>
                <a:gd name="T17" fmla="*/ 36 h 51"/>
                <a:gd name="T18" fmla="*/ 8 w 52"/>
                <a:gd name="T19" fmla="*/ 36 h 51"/>
                <a:gd name="T20" fmla="*/ 8 w 52"/>
                <a:gd name="T21" fmla="*/ 41 h 51"/>
                <a:gd name="T22" fmla="*/ 9 w 52"/>
                <a:gd name="T23" fmla="*/ 45 h 51"/>
                <a:gd name="T24" fmla="*/ 13 w 52"/>
                <a:gd name="T25" fmla="*/ 45 h 51"/>
                <a:gd name="T26" fmla="*/ 17 w 52"/>
                <a:gd name="T27" fmla="*/ 45 h 51"/>
                <a:gd name="T28" fmla="*/ 18 w 52"/>
                <a:gd name="T29" fmla="*/ 48 h 51"/>
                <a:gd name="T30" fmla="*/ 21 w 52"/>
                <a:gd name="T31" fmla="*/ 51 h 51"/>
                <a:gd name="T32" fmla="*/ 25 w 52"/>
                <a:gd name="T33" fmla="*/ 49 h 51"/>
                <a:gd name="T34" fmla="*/ 28 w 52"/>
                <a:gd name="T35" fmla="*/ 47 h 51"/>
                <a:gd name="T36" fmla="*/ 30 w 52"/>
                <a:gd name="T37" fmla="*/ 49 h 51"/>
                <a:gd name="T38" fmla="*/ 34 w 52"/>
                <a:gd name="T39" fmla="*/ 50 h 51"/>
                <a:gd name="T40" fmla="*/ 37 w 52"/>
                <a:gd name="T41" fmla="*/ 47 h 51"/>
                <a:gd name="T42" fmla="*/ 38 w 52"/>
                <a:gd name="T43" fmla="*/ 43 h 51"/>
                <a:gd name="T44" fmla="*/ 41 w 52"/>
                <a:gd name="T45" fmla="*/ 44 h 51"/>
                <a:gd name="T46" fmla="*/ 45 w 52"/>
                <a:gd name="T47" fmla="*/ 43 h 51"/>
                <a:gd name="T48" fmla="*/ 46 w 52"/>
                <a:gd name="T49" fmla="*/ 39 h 51"/>
                <a:gd name="T50" fmla="*/ 45 w 52"/>
                <a:gd name="T51" fmla="*/ 35 h 51"/>
                <a:gd name="T52" fmla="*/ 48 w 52"/>
                <a:gd name="T53" fmla="*/ 34 h 51"/>
                <a:gd name="T54" fmla="*/ 51 w 52"/>
                <a:gd name="T55" fmla="*/ 31 h 51"/>
                <a:gd name="T56" fmla="*/ 50 w 52"/>
                <a:gd name="T57" fmla="*/ 27 h 51"/>
                <a:gd name="T58" fmla="*/ 47 w 52"/>
                <a:gd name="T59" fmla="*/ 24 h 51"/>
                <a:gd name="T60" fmla="*/ 49 w 52"/>
                <a:gd name="T61" fmla="*/ 22 h 51"/>
                <a:gd name="T62" fmla="*/ 51 w 52"/>
                <a:gd name="T63" fmla="*/ 18 h 51"/>
                <a:gd name="T64" fmla="*/ 47 w 52"/>
                <a:gd name="T65" fmla="*/ 15 h 51"/>
                <a:gd name="T66" fmla="*/ 44 w 52"/>
                <a:gd name="T67" fmla="*/ 13 h 51"/>
                <a:gd name="T68" fmla="*/ 44 w 52"/>
                <a:gd name="T69" fmla="*/ 10 h 51"/>
                <a:gd name="T70" fmla="*/ 43 w 52"/>
                <a:gd name="T71" fmla="*/ 6 h 51"/>
                <a:gd name="T72" fmla="*/ 39 w 52"/>
                <a:gd name="T73" fmla="*/ 6 h 51"/>
                <a:gd name="T74" fmla="*/ 35 w 52"/>
                <a:gd name="T75" fmla="*/ 6 h 51"/>
                <a:gd name="T76" fmla="*/ 34 w 52"/>
                <a:gd name="T77" fmla="*/ 3 h 51"/>
                <a:gd name="T78" fmla="*/ 32 w 52"/>
                <a:gd name="T79" fmla="*/ 0 h 51"/>
                <a:gd name="T80" fmla="*/ 28 w 52"/>
                <a:gd name="T81" fmla="*/ 2 h 51"/>
                <a:gd name="T82" fmla="*/ 24 w 52"/>
                <a:gd name="T83" fmla="*/ 4 h 51"/>
                <a:gd name="T84" fmla="*/ 22 w 52"/>
                <a:gd name="T85" fmla="*/ 2 h 51"/>
                <a:gd name="T86" fmla="*/ 18 w 52"/>
                <a:gd name="T87" fmla="*/ 1 h 51"/>
                <a:gd name="T88" fmla="*/ 16 w 52"/>
                <a:gd name="T89" fmla="*/ 4 h 51"/>
                <a:gd name="T90" fmla="*/ 14 w 52"/>
                <a:gd name="T91" fmla="*/ 8 h 51"/>
                <a:gd name="T92" fmla="*/ 11 w 52"/>
                <a:gd name="T93" fmla="*/ 7 h 51"/>
                <a:gd name="T94" fmla="*/ 7 w 52"/>
                <a:gd name="T95" fmla="*/ 8 h 51"/>
                <a:gd name="T96" fmla="*/ 6 w 52"/>
                <a:gd name="T97" fmla="*/ 12 h 51"/>
                <a:gd name="T98" fmla="*/ 22 w 52"/>
                <a:gd name="T99" fmla="*/ 11 h 51"/>
                <a:gd name="T100" fmla="*/ 40 w 52"/>
                <a:gd name="T101" fmla="*/ 21 h 51"/>
                <a:gd name="T102" fmla="*/ 31 w 52"/>
                <a:gd name="T103" fmla="*/ 40 h 51"/>
                <a:gd name="T104" fmla="*/ 12 w 52"/>
                <a:gd name="T105" fmla="*/ 30 h 51"/>
                <a:gd name="T106" fmla="*/ 22 w 52"/>
                <a:gd name="T107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" h="51">
                  <a:moveTo>
                    <a:pt x="6" y="12"/>
                  </a:moveTo>
                  <a:cubicBezTo>
                    <a:pt x="7" y="13"/>
                    <a:pt x="7" y="16"/>
                    <a:pt x="7" y="16"/>
                  </a:cubicBezTo>
                  <a:cubicBezTo>
                    <a:pt x="7" y="17"/>
                    <a:pt x="5" y="18"/>
                    <a:pt x="4" y="17"/>
                  </a:cubicBezTo>
                  <a:cubicBezTo>
                    <a:pt x="3" y="17"/>
                    <a:pt x="1" y="18"/>
                    <a:pt x="1" y="20"/>
                  </a:cubicBezTo>
                  <a:cubicBezTo>
                    <a:pt x="0" y="22"/>
                    <a:pt x="1" y="24"/>
                    <a:pt x="3" y="24"/>
                  </a:cubicBezTo>
                  <a:cubicBezTo>
                    <a:pt x="4" y="24"/>
                    <a:pt x="5" y="26"/>
                    <a:pt x="5" y="27"/>
                  </a:cubicBezTo>
                  <a:cubicBezTo>
                    <a:pt x="5" y="28"/>
                    <a:pt x="4" y="29"/>
                    <a:pt x="3" y="29"/>
                  </a:cubicBezTo>
                  <a:cubicBezTo>
                    <a:pt x="1" y="30"/>
                    <a:pt x="1" y="32"/>
                    <a:pt x="1" y="33"/>
                  </a:cubicBezTo>
                  <a:cubicBezTo>
                    <a:pt x="2" y="35"/>
                    <a:pt x="4" y="36"/>
                    <a:pt x="5" y="36"/>
                  </a:cubicBezTo>
                  <a:cubicBezTo>
                    <a:pt x="6" y="36"/>
                    <a:pt x="8" y="36"/>
                    <a:pt x="8" y="36"/>
                  </a:cubicBezTo>
                  <a:cubicBezTo>
                    <a:pt x="8" y="37"/>
                    <a:pt x="9" y="40"/>
                    <a:pt x="8" y="41"/>
                  </a:cubicBezTo>
                  <a:cubicBezTo>
                    <a:pt x="7" y="42"/>
                    <a:pt x="7" y="43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4" y="44"/>
                    <a:pt x="16" y="44"/>
                    <a:pt x="17" y="45"/>
                  </a:cubicBezTo>
                  <a:cubicBezTo>
                    <a:pt x="18" y="45"/>
                    <a:pt x="18" y="46"/>
                    <a:pt x="18" y="48"/>
                  </a:cubicBezTo>
                  <a:cubicBezTo>
                    <a:pt x="18" y="49"/>
                    <a:pt x="19" y="50"/>
                    <a:pt x="21" y="51"/>
                  </a:cubicBezTo>
                  <a:cubicBezTo>
                    <a:pt x="22" y="51"/>
                    <a:pt x="24" y="50"/>
                    <a:pt x="25" y="49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9" y="47"/>
                    <a:pt x="30" y="48"/>
                    <a:pt x="30" y="49"/>
                  </a:cubicBezTo>
                  <a:cubicBezTo>
                    <a:pt x="30" y="50"/>
                    <a:pt x="32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6" y="45"/>
                    <a:pt x="38" y="43"/>
                    <a:pt x="38" y="43"/>
                  </a:cubicBezTo>
                  <a:cubicBezTo>
                    <a:pt x="39" y="42"/>
                    <a:pt x="40" y="43"/>
                    <a:pt x="41" y="44"/>
                  </a:cubicBezTo>
                  <a:cubicBezTo>
                    <a:pt x="42" y="45"/>
                    <a:pt x="44" y="44"/>
                    <a:pt x="45" y="43"/>
                  </a:cubicBezTo>
                  <a:cubicBezTo>
                    <a:pt x="47" y="42"/>
                    <a:pt x="47" y="40"/>
                    <a:pt x="46" y="39"/>
                  </a:cubicBezTo>
                  <a:cubicBezTo>
                    <a:pt x="45" y="38"/>
                    <a:pt x="45" y="35"/>
                    <a:pt x="45" y="35"/>
                  </a:cubicBezTo>
                  <a:cubicBezTo>
                    <a:pt x="46" y="34"/>
                    <a:pt x="47" y="34"/>
                    <a:pt x="48" y="34"/>
                  </a:cubicBezTo>
                  <a:cubicBezTo>
                    <a:pt x="50" y="34"/>
                    <a:pt x="51" y="33"/>
                    <a:pt x="51" y="31"/>
                  </a:cubicBezTo>
                  <a:cubicBezTo>
                    <a:pt x="52" y="29"/>
                    <a:pt x="51" y="27"/>
                    <a:pt x="50" y="27"/>
                  </a:cubicBezTo>
                  <a:cubicBezTo>
                    <a:pt x="48" y="27"/>
                    <a:pt x="47" y="25"/>
                    <a:pt x="47" y="24"/>
                  </a:cubicBezTo>
                  <a:cubicBezTo>
                    <a:pt x="47" y="23"/>
                    <a:pt x="48" y="22"/>
                    <a:pt x="49" y="22"/>
                  </a:cubicBezTo>
                  <a:cubicBezTo>
                    <a:pt x="51" y="21"/>
                    <a:pt x="51" y="19"/>
                    <a:pt x="51" y="18"/>
                  </a:cubicBezTo>
                  <a:cubicBezTo>
                    <a:pt x="50" y="16"/>
                    <a:pt x="49" y="15"/>
                    <a:pt x="47" y="15"/>
                  </a:cubicBezTo>
                  <a:cubicBezTo>
                    <a:pt x="46" y="16"/>
                    <a:pt x="44" y="14"/>
                    <a:pt x="44" y="13"/>
                  </a:cubicBezTo>
                  <a:cubicBezTo>
                    <a:pt x="43" y="13"/>
                    <a:pt x="43" y="11"/>
                    <a:pt x="44" y="10"/>
                  </a:cubicBezTo>
                  <a:cubicBezTo>
                    <a:pt x="45" y="9"/>
                    <a:pt x="45" y="8"/>
                    <a:pt x="43" y="6"/>
                  </a:cubicBezTo>
                  <a:cubicBezTo>
                    <a:pt x="42" y="5"/>
                    <a:pt x="40" y="5"/>
                    <a:pt x="39" y="6"/>
                  </a:cubicBezTo>
                  <a:cubicBezTo>
                    <a:pt x="38" y="7"/>
                    <a:pt x="36" y="7"/>
                    <a:pt x="35" y="6"/>
                  </a:cubicBezTo>
                  <a:cubicBezTo>
                    <a:pt x="34" y="6"/>
                    <a:pt x="34" y="5"/>
                    <a:pt x="34" y="3"/>
                  </a:cubicBezTo>
                  <a:cubicBezTo>
                    <a:pt x="35" y="2"/>
                    <a:pt x="33" y="1"/>
                    <a:pt x="32" y="0"/>
                  </a:cubicBezTo>
                  <a:cubicBezTo>
                    <a:pt x="30" y="0"/>
                    <a:pt x="28" y="1"/>
                    <a:pt x="28" y="2"/>
                  </a:cubicBezTo>
                  <a:cubicBezTo>
                    <a:pt x="27" y="3"/>
                    <a:pt x="25" y="4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2" y="1"/>
                    <a:pt x="20" y="0"/>
                    <a:pt x="18" y="1"/>
                  </a:cubicBezTo>
                  <a:cubicBezTo>
                    <a:pt x="16" y="1"/>
                    <a:pt x="15" y="3"/>
                    <a:pt x="16" y="4"/>
                  </a:cubicBezTo>
                  <a:cubicBezTo>
                    <a:pt x="16" y="6"/>
                    <a:pt x="15" y="8"/>
                    <a:pt x="14" y="8"/>
                  </a:cubicBezTo>
                  <a:cubicBezTo>
                    <a:pt x="13" y="9"/>
                    <a:pt x="12" y="8"/>
                    <a:pt x="11" y="7"/>
                  </a:cubicBezTo>
                  <a:cubicBezTo>
                    <a:pt x="10" y="6"/>
                    <a:pt x="8" y="7"/>
                    <a:pt x="7" y="8"/>
                  </a:cubicBezTo>
                  <a:cubicBezTo>
                    <a:pt x="6" y="10"/>
                    <a:pt x="5" y="11"/>
                    <a:pt x="6" y="12"/>
                  </a:cubicBezTo>
                  <a:close/>
                  <a:moveTo>
                    <a:pt x="22" y="11"/>
                  </a:moveTo>
                  <a:cubicBezTo>
                    <a:pt x="29" y="9"/>
                    <a:pt x="38" y="13"/>
                    <a:pt x="40" y="21"/>
                  </a:cubicBezTo>
                  <a:cubicBezTo>
                    <a:pt x="43" y="29"/>
                    <a:pt x="38" y="37"/>
                    <a:pt x="31" y="40"/>
                  </a:cubicBezTo>
                  <a:cubicBezTo>
                    <a:pt x="23" y="42"/>
                    <a:pt x="14" y="38"/>
                    <a:pt x="12" y="30"/>
                  </a:cubicBezTo>
                  <a:cubicBezTo>
                    <a:pt x="9" y="22"/>
                    <a:pt x="14" y="14"/>
                    <a:pt x="22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971976" y="5004248"/>
            <a:ext cx="597494" cy="597494"/>
            <a:chOff x="1622288" y="3942436"/>
            <a:chExt cx="597494" cy="597494"/>
          </a:xfrm>
        </p:grpSpPr>
        <p:sp>
          <p:nvSpPr>
            <p:cNvPr id="29" name="泪滴形 28"/>
            <p:cNvSpPr/>
            <p:nvPr/>
          </p:nvSpPr>
          <p:spPr>
            <a:xfrm rot="5400000">
              <a:off x="1622288" y="3942436"/>
              <a:ext cx="597494" cy="597494"/>
            </a:xfrm>
            <a:prstGeom prst="teardrop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0" name="Freeform 31"/>
            <p:cNvSpPr/>
            <p:nvPr/>
          </p:nvSpPr>
          <p:spPr bwMode="auto">
            <a:xfrm>
              <a:off x="1755558" y="4126343"/>
              <a:ext cx="339017" cy="258298"/>
            </a:xfrm>
            <a:custGeom>
              <a:avLst/>
              <a:gdLst>
                <a:gd name="T0" fmla="*/ 95 w 95"/>
                <a:gd name="T1" fmla="*/ 17 h 71"/>
                <a:gd name="T2" fmla="*/ 78 w 95"/>
                <a:gd name="T3" fmla="*/ 0 h 71"/>
                <a:gd name="T4" fmla="*/ 59 w 95"/>
                <a:gd name="T5" fmla="*/ 0 h 71"/>
                <a:gd name="T6" fmla="*/ 59 w 95"/>
                <a:gd name="T7" fmla="*/ 12 h 71"/>
                <a:gd name="T8" fmla="*/ 78 w 95"/>
                <a:gd name="T9" fmla="*/ 12 h 71"/>
                <a:gd name="T10" fmla="*/ 83 w 95"/>
                <a:gd name="T11" fmla="*/ 17 h 71"/>
                <a:gd name="T12" fmla="*/ 83 w 95"/>
                <a:gd name="T13" fmla="*/ 54 h 71"/>
                <a:gd name="T14" fmla="*/ 78 w 95"/>
                <a:gd name="T15" fmla="*/ 59 h 71"/>
                <a:gd name="T16" fmla="*/ 17 w 95"/>
                <a:gd name="T17" fmla="*/ 59 h 71"/>
                <a:gd name="T18" fmla="*/ 12 w 95"/>
                <a:gd name="T19" fmla="*/ 54 h 71"/>
                <a:gd name="T20" fmla="*/ 12 w 95"/>
                <a:gd name="T21" fmla="*/ 17 h 71"/>
                <a:gd name="T22" fmla="*/ 17 w 95"/>
                <a:gd name="T23" fmla="*/ 12 h 71"/>
                <a:gd name="T24" fmla="*/ 37 w 95"/>
                <a:gd name="T25" fmla="*/ 12 h 71"/>
                <a:gd name="T26" fmla="*/ 37 w 95"/>
                <a:gd name="T27" fmla="*/ 0 h 71"/>
                <a:gd name="T28" fmla="*/ 17 w 95"/>
                <a:gd name="T29" fmla="*/ 0 h 71"/>
                <a:gd name="T30" fmla="*/ 0 w 95"/>
                <a:gd name="T31" fmla="*/ 17 h 71"/>
                <a:gd name="T32" fmla="*/ 0 w 95"/>
                <a:gd name="T33" fmla="*/ 54 h 71"/>
                <a:gd name="T34" fmla="*/ 17 w 95"/>
                <a:gd name="T35" fmla="*/ 71 h 71"/>
                <a:gd name="T36" fmla="*/ 78 w 95"/>
                <a:gd name="T37" fmla="*/ 71 h 71"/>
                <a:gd name="T38" fmla="*/ 95 w 95"/>
                <a:gd name="T39" fmla="*/ 54 h 71"/>
                <a:gd name="T40" fmla="*/ 95 w 95"/>
                <a:gd name="T41" fmla="*/ 1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71">
                  <a:moveTo>
                    <a:pt x="95" y="17"/>
                  </a:moveTo>
                  <a:cubicBezTo>
                    <a:pt x="95" y="8"/>
                    <a:pt x="87" y="0"/>
                    <a:pt x="7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1" y="12"/>
                    <a:pt x="83" y="15"/>
                    <a:pt x="83" y="17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7"/>
                    <a:pt x="81" y="59"/>
                    <a:pt x="78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5" y="59"/>
                    <a:pt x="12" y="57"/>
                    <a:pt x="12" y="5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5"/>
                    <a:pt x="15" y="12"/>
                    <a:pt x="17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4"/>
                    <a:pt x="8" y="71"/>
                    <a:pt x="17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87" y="71"/>
                    <a:pt x="95" y="64"/>
                    <a:pt x="95" y="54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1843152" y="4112558"/>
              <a:ext cx="163942" cy="275766"/>
            </a:xfrm>
            <a:custGeom>
              <a:avLst/>
              <a:gdLst>
                <a:gd name="T0" fmla="*/ 41 w 45"/>
                <a:gd name="T1" fmla="*/ 43 h 78"/>
                <a:gd name="T2" fmla="*/ 32 w 45"/>
                <a:gd name="T3" fmla="*/ 43 h 78"/>
                <a:gd name="T4" fmla="*/ 32 w 45"/>
                <a:gd name="T5" fmla="*/ 38 h 78"/>
                <a:gd name="T6" fmla="*/ 32 w 45"/>
                <a:gd name="T7" fmla="*/ 25 h 78"/>
                <a:gd name="T8" fmla="*/ 32 w 45"/>
                <a:gd name="T9" fmla="*/ 4 h 78"/>
                <a:gd name="T10" fmla="*/ 28 w 45"/>
                <a:gd name="T11" fmla="*/ 0 h 78"/>
                <a:gd name="T12" fmla="*/ 17 w 45"/>
                <a:gd name="T13" fmla="*/ 0 h 78"/>
                <a:gd name="T14" fmla="*/ 14 w 45"/>
                <a:gd name="T15" fmla="*/ 4 h 78"/>
                <a:gd name="T16" fmla="*/ 14 w 45"/>
                <a:gd name="T17" fmla="*/ 25 h 78"/>
                <a:gd name="T18" fmla="*/ 14 w 45"/>
                <a:gd name="T19" fmla="*/ 38 h 78"/>
                <a:gd name="T20" fmla="*/ 14 w 45"/>
                <a:gd name="T21" fmla="*/ 43 h 78"/>
                <a:gd name="T22" fmla="*/ 5 w 45"/>
                <a:gd name="T23" fmla="*/ 43 h 78"/>
                <a:gd name="T24" fmla="*/ 1 w 45"/>
                <a:gd name="T25" fmla="*/ 46 h 78"/>
                <a:gd name="T26" fmla="*/ 9 w 45"/>
                <a:gd name="T27" fmla="*/ 57 h 78"/>
                <a:gd name="T28" fmla="*/ 13 w 45"/>
                <a:gd name="T29" fmla="*/ 65 h 78"/>
                <a:gd name="T30" fmla="*/ 20 w 45"/>
                <a:gd name="T31" fmla="*/ 76 h 78"/>
                <a:gd name="T32" fmla="*/ 25 w 45"/>
                <a:gd name="T33" fmla="*/ 76 h 78"/>
                <a:gd name="T34" fmla="*/ 32 w 45"/>
                <a:gd name="T35" fmla="*/ 64 h 78"/>
                <a:gd name="T36" fmla="*/ 37 w 45"/>
                <a:gd name="T37" fmla="*/ 57 h 78"/>
                <a:gd name="T38" fmla="*/ 44 w 45"/>
                <a:gd name="T39" fmla="*/ 46 h 78"/>
                <a:gd name="T40" fmla="*/ 41 w 45"/>
                <a:gd name="T41" fmla="*/ 4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78">
                  <a:moveTo>
                    <a:pt x="41" y="43"/>
                  </a:moveTo>
                  <a:cubicBezTo>
                    <a:pt x="32" y="43"/>
                    <a:pt x="32" y="43"/>
                    <a:pt x="32" y="43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4" y="2"/>
                    <a:pt x="14" y="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2" y="43"/>
                    <a:pt x="0" y="44"/>
                    <a:pt x="1" y="4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9"/>
                    <a:pt x="12" y="63"/>
                    <a:pt x="13" y="6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2" y="78"/>
                    <a:pt x="24" y="78"/>
                    <a:pt x="25" y="76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3"/>
                    <a:pt x="36" y="59"/>
                    <a:pt x="37" y="5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4"/>
                    <a:pt x="44" y="43"/>
                    <a:pt x="41" y="4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506431" y="1515196"/>
            <a:ext cx="2603872" cy="3214160"/>
            <a:chOff x="1790707" y="1556140"/>
            <a:chExt cx="2603872" cy="3214160"/>
          </a:xfrm>
        </p:grpSpPr>
        <p:sp>
          <p:nvSpPr>
            <p:cNvPr id="40" name="任意多边形 39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>
              <a:blip r:embed="rId3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94064" y="1515196"/>
            <a:ext cx="2603872" cy="3214160"/>
            <a:chOff x="1790707" y="1556140"/>
            <a:chExt cx="2603872" cy="3214160"/>
          </a:xfrm>
        </p:grpSpPr>
        <p:sp>
          <p:nvSpPr>
            <p:cNvPr id="42" name="任意多边形 41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081697" y="1515196"/>
            <a:ext cx="2603872" cy="3214160"/>
            <a:chOff x="1790707" y="1556140"/>
            <a:chExt cx="2603872" cy="3214160"/>
          </a:xfrm>
        </p:grpSpPr>
        <p:sp>
          <p:nvSpPr>
            <p:cNvPr id="45" name="任意多边形 44"/>
            <p:cNvSpPr/>
            <p:nvPr/>
          </p:nvSpPr>
          <p:spPr>
            <a:xfrm>
              <a:off x="1790707" y="1556140"/>
              <a:ext cx="2603872" cy="3214160"/>
            </a:xfrm>
            <a:custGeom>
              <a:avLst/>
              <a:gdLst>
                <a:gd name="connsiteX0" fmla="*/ 1008594 w 2603872"/>
                <a:gd name="connsiteY0" fmla="*/ 145742 h 3214160"/>
                <a:gd name="connsiteX1" fmla="*/ 946457 w 2603872"/>
                <a:gd name="connsiteY1" fmla="*/ 207879 h 3214160"/>
                <a:gd name="connsiteX2" fmla="*/ 1008594 w 2603872"/>
                <a:gd name="connsiteY2" fmla="*/ 270016 h 3214160"/>
                <a:gd name="connsiteX3" fmla="*/ 1595278 w 2603872"/>
                <a:gd name="connsiteY3" fmla="*/ 270016 h 3214160"/>
                <a:gd name="connsiteX4" fmla="*/ 1657415 w 2603872"/>
                <a:gd name="connsiteY4" fmla="*/ 207879 h 3214160"/>
                <a:gd name="connsiteX5" fmla="*/ 1595278 w 2603872"/>
                <a:gd name="connsiteY5" fmla="*/ 145742 h 3214160"/>
                <a:gd name="connsiteX6" fmla="*/ 0 w 2603872"/>
                <a:gd name="connsiteY6" fmla="*/ 0 h 3214160"/>
                <a:gd name="connsiteX7" fmla="*/ 2603872 w 2603872"/>
                <a:gd name="connsiteY7" fmla="*/ 0 h 3214160"/>
                <a:gd name="connsiteX8" fmla="*/ 2603872 w 2603872"/>
                <a:gd name="connsiteY8" fmla="*/ 3214160 h 3214160"/>
                <a:gd name="connsiteX9" fmla="*/ 0 w 2603872"/>
                <a:gd name="connsiteY9" fmla="*/ 3214160 h 321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3872" h="3214160">
                  <a:moveTo>
                    <a:pt x="1008594" y="145742"/>
                  </a:moveTo>
                  <a:cubicBezTo>
                    <a:pt x="974277" y="145742"/>
                    <a:pt x="946457" y="173562"/>
                    <a:pt x="946457" y="207879"/>
                  </a:cubicBezTo>
                  <a:cubicBezTo>
                    <a:pt x="946457" y="242196"/>
                    <a:pt x="974277" y="270016"/>
                    <a:pt x="1008594" y="270016"/>
                  </a:cubicBezTo>
                  <a:lnTo>
                    <a:pt x="1595278" y="270016"/>
                  </a:lnTo>
                  <a:cubicBezTo>
                    <a:pt x="1629595" y="270016"/>
                    <a:pt x="1657415" y="242196"/>
                    <a:pt x="1657415" y="207879"/>
                  </a:cubicBezTo>
                  <a:cubicBezTo>
                    <a:pt x="1657415" y="173562"/>
                    <a:pt x="1629595" y="145742"/>
                    <a:pt x="1595278" y="145742"/>
                  </a:cubicBezTo>
                  <a:close/>
                  <a:moveTo>
                    <a:pt x="0" y="0"/>
                  </a:moveTo>
                  <a:lnTo>
                    <a:pt x="2603872" y="0"/>
                  </a:lnTo>
                  <a:lnTo>
                    <a:pt x="2603872" y="3214160"/>
                  </a:lnTo>
                  <a:lnTo>
                    <a:pt x="0" y="32141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944403" y="1967771"/>
              <a:ext cx="2296480" cy="2678687"/>
            </a:xfrm>
            <a:prstGeom prst="rect">
              <a:avLst/>
            </a:prstGeom>
            <a:blipFill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矩形 53"/>
          <p:cNvSpPr/>
          <p:nvPr/>
        </p:nvSpPr>
        <p:spPr>
          <a:xfrm>
            <a:off x="2086674" y="493481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2086674" y="5350411"/>
            <a:ext cx="2148494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378764" y="493481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47"/>
          <p:cNvSpPr>
            <a:spLocks noChangeArrowheads="1"/>
          </p:cNvSpPr>
          <p:nvPr/>
        </p:nvSpPr>
        <p:spPr bwMode="auto">
          <a:xfrm>
            <a:off x="5378764" y="5350411"/>
            <a:ext cx="2151182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676063" y="493481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8676063" y="5350411"/>
            <a:ext cx="2310384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4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119952" y="0"/>
            <a:ext cx="7952096" cy="3229122"/>
          </a:xfrm>
          <a:prstGeom prst="rect">
            <a:avLst/>
          </a:prstGeom>
        </p:spPr>
      </p:pic>
      <p:sp>
        <p:nvSpPr>
          <p:cNvPr id="6" name="Freeform 113"/>
          <p:cNvSpPr/>
          <p:nvPr/>
        </p:nvSpPr>
        <p:spPr bwMode="auto">
          <a:xfrm>
            <a:off x="5077117" y="2648806"/>
            <a:ext cx="2193902" cy="1157829"/>
          </a:xfrm>
          <a:custGeom>
            <a:avLst/>
            <a:gdLst>
              <a:gd name="T0" fmla="*/ 388 w 404"/>
              <a:gd name="T1" fmla="*/ 144 h 213"/>
              <a:gd name="T2" fmla="*/ 350 w 404"/>
              <a:gd name="T3" fmla="*/ 169 h 213"/>
              <a:gd name="T4" fmla="*/ 298 w 404"/>
              <a:gd name="T5" fmla="*/ 125 h 213"/>
              <a:gd name="T6" fmla="*/ 275 w 404"/>
              <a:gd name="T7" fmla="*/ 112 h 213"/>
              <a:gd name="T8" fmla="*/ 243 w 404"/>
              <a:gd name="T9" fmla="*/ 66 h 213"/>
              <a:gd name="T10" fmla="*/ 270 w 404"/>
              <a:gd name="T11" fmla="*/ 63 h 213"/>
              <a:gd name="T12" fmla="*/ 327 w 404"/>
              <a:gd name="T13" fmla="*/ 50 h 213"/>
              <a:gd name="T14" fmla="*/ 348 w 404"/>
              <a:gd name="T15" fmla="*/ 38 h 213"/>
              <a:gd name="T16" fmla="*/ 364 w 404"/>
              <a:gd name="T17" fmla="*/ 34 h 213"/>
              <a:gd name="T18" fmla="*/ 364 w 404"/>
              <a:gd name="T19" fmla="*/ 28 h 213"/>
              <a:gd name="T20" fmla="*/ 353 w 404"/>
              <a:gd name="T21" fmla="*/ 29 h 213"/>
              <a:gd name="T22" fmla="*/ 358 w 404"/>
              <a:gd name="T23" fmla="*/ 22 h 213"/>
              <a:gd name="T24" fmla="*/ 349 w 404"/>
              <a:gd name="T25" fmla="*/ 22 h 213"/>
              <a:gd name="T26" fmla="*/ 350 w 404"/>
              <a:gd name="T27" fmla="*/ 18 h 213"/>
              <a:gd name="T28" fmla="*/ 339 w 404"/>
              <a:gd name="T29" fmla="*/ 24 h 213"/>
              <a:gd name="T30" fmla="*/ 325 w 404"/>
              <a:gd name="T31" fmla="*/ 27 h 213"/>
              <a:gd name="T32" fmla="*/ 321 w 404"/>
              <a:gd name="T33" fmla="*/ 32 h 213"/>
              <a:gd name="T34" fmla="*/ 296 w 404"/>
              <a:gd name="T35" fmla="*/ 37 h 213"/>
              <a:gd name="T36" fmla="*/ 247 w 404"/>
              <a:gd name="T37" fmla="*/ 37 h 213"/>
              <a:gd name="T38" fmla="*/ 210 w 404"/>
              <a:gd name="T39" fmla="*/ 30 h 213"/>
              <a:gd name="T40" fmla="*/ 204 w 404"/>
              <a:gd name="T41" fmla="*/ 8 h 213"/>
              <a:gd name="T42" fmla="*/ 171 w 404"/>
              <a:gd name="T43" fmla="*/ 11 h 213"/>
              <a:gd name="T44" fmla="*/ 147 w 404"/>
              <a:gd name="T45" fmla="*/ 41 h 213"/>
              <a:gd name="T46" fmla="*/ 105 w 404"/>
              <a:gd name="T47" fmla="*/ 48 h 213"/>
              <a:gd name="T48" fmla="*/ 88 w 404"/>
              <a:gd name="T49" fmla="*/ 52 h 213"/>
              <a:gd name="T50" fmla="*/ 76 w 404"/>
              <a:gd name="T51" fmla="*/ 48 h 213"/>
              <a:gd name="T52" fmla="*/ 68 w 404"/>
              <a:gd name="T53" fmla="*/ 47 h 213"/>
              <a:gd name="T54" fmla="*/ 60 w 404"/>
              <a:gd name="T55" fmla="*/ 48 h 213"/>
              <a:gd name="T56" fmla="*/ 52 w 404"/>
              <a:gd name="T57" fmla="*/ 48 h 213"/>
              <a:gd name="T58" fmla="*/ 51 w 404"/>
              <a:gd name="T59" fmla="*/ 56 h 213"/>
              <a:gd name="T60" fmla="*/ 62 w 404"/>
              <a:gd name="T61" fmla="*/ 58 h 213"/>
              <a:gd name="T62" fmla="*/ 114 w 404"/>
              <a:gd name="T63" fmla="*/ 72 h 213"/>
              <a:gd name="T64" fmla="*/ 149 w 404"/>
              <a:gd name="T65" fmla="*/ 68 h 213"/>
              <a:gd name="T66" fmla="*/ 150 w 404"/>
              <a:gd name="T67" fmla="*/ 100 h 213"/>
              <a:gd name="T68" fmla="*/ 84 w 404"/>
              <a:gd name="T69" fmla="*/ 126 h 213"/>
              <a:gd name="T70" fmla="*/ 24 w 404"/>
              <a:gd name="T71" fmla="*/ 135 h 213"/>
              <a:gd name="T72" fmla="*/ 4 w 404"/>
              <a:gd name="T73" fmla="*/ 147 h 213"/>
              <a:gd name="T74" fmla="*/ 43 w 404"/>
              <a:gd name="T75" fmla="*/ 190 h 213"/>
              <a:gd name="T76" fmla="*/ 101 w 404"/>
              <a:gd name="T77" fmla="*/ 148 h 213"/>
              <a:gd name="T78" fmla="*/ 157 w 404"/>
              <a:gd name="T79" fmla="*/ 142 h 213"/>
              <a:gd name="T80" fmla="*/ 268 w 404"/>
              <a:gd name="T81" fmla="*/ 146 h 213"/>
              <a:gd name="T82" fmla="*/ 314 w 404"/>
              <a:gd name="T83" fmla="*/ 171 h 213"/>
              <a:gd name="T84" fmla="*/ 363 w 404"/>
              <a:gd name="T85" fmla="*/ 209 h 213"/>
              <a:gd name="T86" fmla="*/ 402 w 404"/>
              <a:gd name="T87" fmla="*/ 15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4" h="213">
                <a:moveTo>
                  <a:pt x="402" y="151"/>
                </a:moveTo>
                <a:cubicBezTo>
                  <a:pt x="402" y="147"/>
                  <a:pt x="400" y="144"/>
                  <a:pt x="396" y="142"/>
                </a:cubicBezTo>
                <a:cubicBezTo>
                  <a:pt x="393" y="141"/>
                  <a:pt x="389" y="143"/>
                  <a:pt x="388" y="144"/>
                </a:cubicBezTo>
                <a:cubicBezTo>
                  <a:pt x="387" y="146"/>
                  <a:pt x="382" y="155"/>
                  <a:pt x="380" y="156"/>
                </a:cubicBezTo>
                <a:cubicBezTo>
                  <a:pt x="378" y="158"/>
                  <a:pt x="364" y="166"/>
                  <a:pt x="360" y="169"/>
                </a:cubicBezTo>
                <a:cubicBezTo>
                  <a:pt x="356" y="171"/>
                  <a:pt x="354" y="170"/>
                  <a:pt x="350" y="169"/>
                </a:cubicBezTo>
                <a:cubicBezTo>
                  <a:pt x="347" y="168"/>
                  <a:pt x="339" y="160"/>
                  <a:pt x="334" y="154"/>
                </a:cubicBezTo>
                <a:cubicBezTo>
                  <a:pt x="328" y="149"/>
                  <a:pt x="313" y="138"/>
                  <a:pt x="310" y="136"/>
                </a:cubicBezTo>
                <a:cubicBezTo>
                  <a:pt x="306" y="134"/>
                  <a:pt x="301" y="128"/>
                  <a:pt x="298" y="125"/>
                </a:cubicBezTo>
                <a:cubicBezTo>
                  <a:pt x="295" y="122"/>
                  <a:pt x="289" y="119"/>
                  <a:pt x="288" y="119"/>
                </a:cubicBezTo>
                <a:cubicBezTo>
                  <a:pt x="287" y="119"/>
                  <a:pt x="283" y="117"/>
                  <a:pt x="282" y="117"/>
                </a:cubicBezTo>
                <a:cubicBezTo>
                  <a:pt x="281" y="116"/>
                  <a:pt x="278" y="114"/>
                  <a:pt x="275" y="112"/>
                </a:cubicBezTo>
                <a:cubicBezTo>
                  <a:pt x="271" y="111"/>
                  <a:pt x="251" y="105"/>
                  <a:pt x="248" y="103"/>
                </a:cubicBezTo>
                <a:cubicBezTo>
                  <a:pt x="245" y="101"/>
                  <a:pt x="249" y="94"/>
                  <a:pt x="249" y="89"/>
                </a:cubicBezTo>
                <a:cubicBezTo>
                  <a:pt x="250" y="83"/>
                  <a:pt x="245" y="68"/>
                  <a:pt x="243" y="66"/>
                </a:cubicBezTo>
                <a:cubicBezTo>
                  <a:pt x="242" y="65"/>
                  <a:pt x="240" y="64"/>
                  <a:pt x="243" y="64"/>
                </a:cubicBezTo>
                <a:cubicBezTo>
                  <a:pt x="245" y="63"/>
                  <a:pt x="251" y="63"/>
                  <a:pt x="253" y="63"/>
                </a:cubicBezTo>
                <a:cubicBezTo>
                  <a:pt x="255" y="63"/>
                  <a:pt x="263" y="63"/>
                  <a:pt x="270" y="63"/>
                </a:cubicBezTo>
                <a:cubicBezTo>
                  <a:pt x="276" y="63"/>
                  <a:pt x="287" y="61"/>
                  <a:pt x="289" y="61"/>
                </a:cubicBezTo>
                <a:cubicBezTo>
                  <a:pt x="291" y="60"/>
                  <a:pt x="309" y="55"/>
                  <a:pt x="309" y="55"/>
                </a:cubicBezTo>
                <a:cubicBezTo>
                  <a:pt x="309" y="55"/>
                  <a:pt x="326" y="50"/>
                  <a:pt x="327" y="50"/>
                </a:cubicBezTo>
                <a:cubicBezTo>
                  <a:pt x="328" y="50"/>
                  <a:pt x="333" y="49"/>
                  <a:pt x="335" y="48"/>
                </a:cubicBezTo>
                <a:cubicBezTo>
                  <a:pt x="337" y="48"/>
                  <a:pt x="341" y="44"/>
                  <a:pt x="343" y="42"/>
                </a:cubicBezTo>
                <a:cubicBezTo>
                  <a:pt x="345" y="40"/>
                  <a:pt x="348" y="38"/>
                  <a:pt x="348" y="38"/>
                </a:cubicBezTo>
                <a:cubicBezTo>
                  <a:pt x="348" y="38"/>
                  <a:pt x="361" y="38"/>
                  <a:pt x="362" y="38"/>
                </a:cubicBezTo>
                <a:cubicBezTo>
                  <a:pt x="364" y="37"/>
                  <a:pt x="365" y="36"/>
                  <a:pt x="365" y="35"/>
                </a:cubicBezTo>
                <a:cubicBezTo>
                  <a:pt x="365" y="34"/>
                  <a:pt x="365" y="34"/>
                  <a:pt x="364" y="34"/>
                </a:cubicBezTo>
                <a:cubicBezTo>
                  <a:pt x="364" y="34"/>
                  <a:pt x="358" y="34"/>
                  <a:pt x="357" y="35"/>
                </a:cubicBezTo>
                <a:cubicBezTo>
                  <a:pt x="356" y="35"/>
                  <a:pt x="348" y="34"/>
                  <a:pt x="351" y="34"/>
                </a:cubicBezTo>
                <a:cubicBezTo>
                  <a:pt x="353" y="34"/>
                  <a:pt x="364" y="29"/>
                  <a:pt x="364" y="28"/>
                </a:cubicBezTo>
                <a:cubicBezTo>
                  <a:pt x="365" y="27"/>
                  <a:pt x="364" y="26"/>
                  <a:pt x="363" y="25"/>
                </a:cubicBezTo>
                <a:cubicBezTo>
                  <a:pt x="363" y="25"/>
                  <a:pt x="361" y="26"/>
                  <a:pt x="360" y="27"/>
                </a:cubicBezTo>
                <a:cubicBezTo>
                  <a:pt x="358" y="27"/>
                  <a:pt x="354" y="29"/>
                  <a:pt x="353" y="29"/>
                </a:cubicBezTo>
                <a:cubicBezTo>
                  <a:pt x="352" y="29"/>
                  <a:pt x="349" y="30"/>
                  <a:pt x="349" y="30"/>
                </a:cubicBezTo>
                <a:cubicBezTo>
                  <a:pt x="349" y="30"/>
                  <a:pt x="353" y="26"/>
                  <a:pt x="354" y="25"/>
                </a:cubicBezTo>
                <a:cubicBezTo>
                  <a:pt x="355" y="24"/>
                  <a:pt x="356" y="24"/>
                  <a:pt x="358" y="22"/>
                </a:cubicBezTo>
                <a:cubicBezTo>
                  <a:pt x="360" y="21"/>
                  <a:pt x="360" y="20"/>
                  <a:pt x="360" y="19"/>
                </a:cubicBezTo>
                <a:cubicBezTo>
                  <a:pt x="360" y="18"/>
                  <a:pt x="358" y="18"/>
                  <a:pt x="357" y="19"/>
                </a:cubicBezTo>
                <a:cubicBezTo>
                  <a:pt x="357" y="19"/>
                  <a:pt x="350" y="22"/>
                  <a:pt x="349" y="22"/>
                </a:cubicBezTo>
                <a:cubicBezTo>
                  <a:pt x="349" y="23"/>
                  <a:pt x="345" y="25"/>
                  <a:pt x="345" y="25"/>
                </a:cubicBezTo>
                <a:cubicBezTo>
                  <a:pt x="345" y="25"/>
                  <a:pt x="346" y="23"/>
                  <a:pt x="347" y="23"/>
                </a:cubicBezTo>
                <a:cubicBezTo>
                  <a:pt x="348" y="22"/>
                  <a:pt x="350" y="19"/>
                  <a:pt x="350" y="18"/>
                </a:cubicBezTo>
                <a:cubicBezTo>
                  <a:pt x="351" y="18"/>
                  <a:pt x="351" y="17"/>
                  <a:pt x="350" y="16"/>
                </a:cubicBezTo>
                <a:cubicBezTo>
                  <a:pt x="349" y="15"/>
                  <a:pt x="346" y="17"/>
                  <a:pt x="345" y="18"/>
                </a:cubicBezTo>
                <a:cubicBezTo>
                  <a:pt x="344" y="19"/>
                  <a:pt x="341" y="23"/>
                  <a:pt x="339" y="24"/>
                </a:cubicBezTo>
                <a:cubicBezTo>
                  <a:pt x="337" y="25"/>
                  <a:pt x="335" y="26"/>
                  <a:pt x="333" y="28"/>
                </a:cubicBezTo>
                <a:cubicBezTo>
                  <a:pt x="330" y="31"/>
                  <a:pt x="327" y="32"/>
                  <a:pt x="327" y="32"/>
                </a:cubicBezTo>
                <a:cubicBezTo>
                  <a:pt x="327" y="32"/>
                  <a:pt x="326" y="28"/>
                  <a:pt x="325" y="27"/>
                </a:cubicBezTo>
                <a:cubicBezTo>
                  <a:pt x="324" y="26"/>
                  <a:pt x="323" y="25"/>
                  <a:pt x="322" y="25"/>
                </a:cubicBezTo>
                <a:cubicBezTo>
                  <a:pt x="321" y="26"/>
                  <a:pt x="320" y="27"/>
                  <a:pt x="320" y="28"/>
                </a:cubicBezTo>
                <a:cubicBezTo>
                  <a:pt x="321" y="28"/>
                  <a:pt x="321" y="30"/>
                  <a:pt x="321" y="32"/>
                </a:cubicBezTo>
                <a:cubicBezTo>
                  <a:pt x="321" y="34"/>
                  <a:pt x="320" y="35"/>
                  <a:pt x="319" y="36"/>
                </a:cubicBezTo>
                <a:cubicBezTo>
                  <a:pt x="319" y="36"/>
                  <a:pt x="319" y="37"/>
                  <a:pt x="319" y="38"/>
                </a:cubicBezTo>
                <a:cubicBezTo>
                  <a:pt x="319" y="38"/>
                  <a:pt x="301" y="37"/>
                  <a:pt x="296" y="37"/>
                </a:cubicBezTo>
                <a:cubicBezTo>
                  <a:pt x="292" y="37"/>
                  <a:pt x="281" y="39"/>
                  <a:pt x="273" y="41"/>
                </a:cubicBezTo>
                <a:cubicBezTo>
                  <a:pt x="266" y="43"/>
                  <a:pt x="261" y="42"/>
                  <a:pt x="260" y="41"/>
                </a:cubicBezTo>
                <a:cubicBezTo>
                  <a:pt x="259" y="41"/>
                  <a:pt x="253" y="38"/>
                  <a:pt x="247" y="37"/>
                </a:cubicBezTo>
                <a:cubicBezTo>
                  <a:pt x="240" y="36"/>
                  <a:pt x="224" y="32"/>
                  <a:pt x="224" y="32"/>
                </a:cubicBezTo>
                <a:cubicBezTo>
                  <a:pt x="224" y="32"/>
                  <a:pt x="213" y="30"/>
                  <a:pt x="212" y="30"/>
                </a:cubicBezTo>
                <a:cubicBezTo>
                  <a:pt x="212" y="29"/>
                  <a:pt x="211" y="29"/>
                  <a:pt x="210" y="30"/>
                </a:cubicBezTo>
                <a:cubicBezTo>
                  <a:pt x="209" y="30"/>
                  <a:pt x="209" y="31"/>
                  <a:pt x="209" y="31"/>
                </a:cubicBezTo>
                <a:cubicBezTo>
                  <a:pt x="209" y="31"/>
                  <a:pt x="210" y="21"/>
                  <a:pt x="209" y="18"/>
                </a:cubicBezTo>
                <a:cubicBezTo>
                  <a:pt x="208" y="15"/>
                  <a:pt x="206" y="10"/>
                  <a:pt x="204" y="8"/>
                </a:cubicBezTo>
                <a:cubicBezTo>
                  <a:pt x="203" y="6"/>
                  <a:pt x="199" y="4"/>
                  <a:pt x="195" y="2"/>
                </a:cubicBezTo>
                <a:cubicBezTo>
                  <a:pt x="192" y="0"/>
                  <a:pt x="183" y="2"/>
                  <a:pt x="181" y="2"/>
                </a:cubicBezTo>
                <a:cubicBezTo>
                  <a:pt x="180" y="3"/>
                  <a:pt x="177" y="3"/>
                  <a:pt x="171" y="11"/>
                </a:cubicBezTo>
                <a:cubicBezTo>
                  <a:pt x="165" y="18"/>
                  <a:pt x="168" y="29"/>
                  <a:pt x="168" y="29"/>
                </a:cubicBezTo>
                <a:cubicBezTo>
                  <a:pt x="168" y="29"/>
                  <a:pt x="164" y="32"/>
                  <a:pt x="161" y="34"/>
                </a:cubicBezTo>
                <a:cubicBezTo>
                  <a:pt x="158" y="36"/>
                  <a:pt x="149" y="39"/>
                  <a:pt x="147" y="41"/>
                </a:cubicBezTo>
                <a:cubicBezTo>
                  <a:pt x="144" y="42"/>
                  <a:pt x="133" y="48"/>
                  <a:pt x="131" y="49"/>
                </a:cubicBezTo>
                <a:cubicBezTo>
                  <a:pt x="130" y="51"/>
                  <a:pt x="127" y="49"/>
                  <a:pt x="122" y="48"/>
                </a:cubicBezTo>
                <a:cubicBezTo>
                  <a:pt x="117" y="47"/>
                  <a:pt x="109" y="48"/>
                  <a:pt x="105" y="48"/>
                </a:cubicBezTo>
                <a:cubicBezTo>
                  <a:pt x="102" y="49"/>
                  <a:pt x="94" y="52"/>
                  <a:pt x="93" y="51"/>
                </a:cubicBezTo>
                <a:cubicBezTo>
                  <a:pt x="93" y="51"/>
                  <a:pt x="92" y="50"/>
                  <a:pt x="91" y="50"/>
                </a:cubicBezTo>
                <a:cubicBezTo>
                  <a:pt x="90" y="50"/>
                  <a:pt x="89" y="51"/>
                  <a:pt x="88" y="52"/>
                </a:cubicBezTo>
                <a:cubicBezTo>
                  <a:pt x="88" y="52"/>
                  <a:pt x="87" y="53"/>
                  <a:pt x="87" y="53"/>
                </a:cubicBezTo>
                <a:cubicBezTo>
                  <a:pt x="87" y="53"/>
                  <a:pt x="85" y="53"/>
                  <a:pt x="83" y="51"/>
                </a:cubicBezTo>
                <a:cubicBezTo>
                  <a:pt x="81" y="50"/>
                  <a:pt x="77" y="49"/>
                  <a:pt x="76" y="48"/>
                </a:cubicBezTo>
                <a:cubicBezTo>
                  <a:pt x="75" y="48"/>
                  <a:pt x="71" y="46"/>
                  <a:pt x="70" y="47"/>
                </a:cubicBezTo>
                <a:cubicBezTo>
                  <a:pt x="70" y="47"/>
                  <a:pt x="69" y="47"/>
                  <a:pt x="69" y="47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47"/>
                  <a:pt x="67" y="46"/>
                  <a:pt x="63" y="44"/>
                </a:cubicBezTo>
                <a:cubicBezTo>
                  <a:pt x="60" y="42"/>
                  <a:pt x="58" y="44"/>
                  <a:pt x="58" y="44"/>
                </a:cubicBezTo>
                <a:cubicBezTo>
                  <a:pt x="58" y="45"/>
                  <a:pt x="59" y="47"/>
                  <a:pt x="60" y="48"/>
                </a:cubicBezTo>
                <a:cubicBezTo>
                  <a:pt x="61" y="48"/>
                  <a:pt x="63" y="50"/>
                  <a:pt x="63" y="50"/>
                </a:cubicBezTo>
                <a:cubicBezTo>
                  <a:pt x="63" y="50"/>
                  <a:pt x="61" y="49"/>
                  <a:pt x="60" y="49"/>
                </a:cubicBezTo>
                <a:cubicBezTo>
                  <a:pt x="59" y="49"/>
                  <a:pt x="53" y="46"/>
                  <a:pt x="52" y="48"/>
                </a:cubicBezTo>
                <a:cubicBezTo>
                  <a:pt x="51" y="49"/>
                  <a:pt x="53" y="51"/>
                  <a:pt x="54" y="52"/>
                </a:cubicBezTo>
                <a:cubicBezTo>
                  <a:pt x="54" y="52"/>
                  <a:pt x="59" y="54"/>
                  <a:pt x="59" y="54"/>
                </a:cubicBezTo>
                <a:cubicBezTo>
                  <a:pt x="59" y="54"/>
                  <a:pt x="53" y="56"/>
                  <a:pt x="51" y="56"/>
                </a:cubicBezTo>
                <a:cubicBezTo>
                  <a:pt x="49" y="57"/>
                  <a:pt x="47" y="58"/>
                  <a:pt x="47" y="59"/>
                </a:cubicBezTo>
                <a:cubicBezTo>
                  <a:pt x="47" y="60"/>
                  <a:pt x="49" y="60"/>
                  <a:pt x="51" y="60"/>
                </a:cubicBezTo>
                <a:cubicBezTo>
                  <a:pt x="53" y="60"/>
                  <a:pt x="61" y="58"/>
                  <a:pt x="62" y="58"/>
                </a:cubicBezTo>
                <a:cubicBezTo>
                  <a:pt x="63" y="58"/>
                  <a:pt x="70" y="64"/>
                  <a:pt x="74" y="66"/>
                </a:cubicBezTo>
                <a:cubicBezTo>
                  <a:pt x="77" y="68"/>
                  <a:pt x="85" y="66"/>
                  <a:pt x="87" y="66"/>
                </a:cubicBezTo>
                <a:cubicBezTo>
                  <a:pt x="90" y="67"/>
                  <a:pt x="105" y="71"/>
                  <a:pt x="114" y="72"/>
                </a:cubicBezTo>
                <a:cubicBezTo>
                  <a:pt x="124" y="74"/>
                  <a:pt x="131" y="71"/>
                  <a:pt x="131" y="71"/>
                </a:cubicBezTo>
                <a:cubicBezTo>
                  <a:pt x="131" y="71"/>
                  <a:pt x="133" y="71"/>
                  <a:pt x="137" y="72"/>
                </a:cubicBezTo>
                <a:cubicBezTo>
                  <a:pt x="140" y="72"/>
                  <a:pt x="146" y="69"/>
                  <a:pt x="149" y="68"/>
                </a:cubicBezTo>
                <a:cubicBezTo>
                  <a:pt x="152" y="67"/>
                  <a:pt x="154" y="72"/>
                  <a:pt x="156" y="78"/>
                </a:cubicBezTo>
                <a:cubicBezTo>
                  <a:pt x="159" y="85"/>
                  <a:pt x="161" y="91"/>
                  <a:pt x="159" y="92"/>
                </a:cubicBezTo>
                <a:cubicBezTo>
                  <a:pt x="157" y="93"/>
                  <a:pt x="152" y="100"/>
                  <a:pt x="150" y="100"/>
                </a:cubicBezTo>
                <a:cubicBezTo>
                  <a:pt x="148" y="101"/>
                  <a:pt x="117" y="105"/>
                  <a:pt x="111" y="105"/>
                </a:cubicBezTo>
                <a:cubicBezTo>
                  <a:pt x="104" y="105"/>
                  <a:pt x="99" y="110"/>
                  <a:pt x="97" y="114"/>
                </a:cubicBezTo>
                <a:cubicBezTo>
                  <a:pt x="94" y="118"/>
                  <a:pt x="87" y="123"/>
                  <a:pt x="84" y="126"/>
                </a:cubicBezTo>
                <a:cubicBezTo>
                  <a:pt x="80" y="129"/>
                  <a:pt x="64" y="145"/>
                  <a:pt x="59" y="150"/>
                </a:cubicBezTo>
                <a:cubicBezTo>
                  <a:pt x="54" y="154"/>
                  <a:pt x="49" y="156"/>
                  <a:pt x="44" y="154"/>
                </a:cubicBezTo>
                <a:cubicBezTo>
                  <a:pt x="40" y="153"/>
                  <a:pt x="28" y="142"/>
                  <a:pt x="24" y="135"/>
                </a:cubicBezTo>
                <a:cubicBezTo>
                  <a:pt x="20" y="128"/>
                  <a:pt x="16" y="122"/>
                  <a:pt x="14" y="122"/>
                </a:cubicBezTo>
                <a:cubicBezTo>
                  <a:pt x="12" y="122"/>
                  <a:pt x="7" y="124"/>
                  <a:pt x="3" y="128"/>
                </a:cubicBezTo>
                <a:cubicBezTo>
                  <a:pt x="0" y="133"/>
                  <a:pt x="3" y="143"/>
                  <a:pt x="4" y="147"/>
                </a:cubicBezTo>
                <a:cubicBezTo>
                  <a:pt x="5" y="150"/>
                  <a:pt x="16" y="169"/>
                  <a:pt x="18" y="172"/>
                </a:cubicBezTo>
                <a:cubicBezTo>
                  <a:pt x="20" y="175"/>
                  <a:pt x="19" y="178"/>
                  <a:pt x="25" y="187"/>
                </a:cubicBezTo>
                <a:cubicBezTo>
                  <a:pt x="32" y="196"/>
                  <a:pt x="40" y="193"/>
                  <a:pt x="43" y="190"/>
                </a:cubicBezTo>
                <a:cubicBezTo>
                  <a:pt x="47" y="188"/>
                  <a:pt x="50" y="181"/>
                  <a:pt x="52" y="179"/>
                </a:cubicBezTo>
                <a:cubicBezTo>
                  <a:pt x="53" y="176"/>
                  <a:pt x="73" y="164"/>
                  <a:pt x="79" y="161"/>
                </a:cubicBezTo>
                <a:cubicBezTo>
                  <a:pt x="85" y="159"/>
                  <a:pt x="99" y="151"/>
                  <a:pt x="101" y="148"/>
                </a:cubicBezTo>
                <a:cubicBezTo>
                  <a:pt x="103" y="146"/>
                  <a:pt x="108" y="140"/>
                  <a:pt x="111" y="137"/>
                </a:cubicBezTo>
                <a:cubicBezTo>
                  <a:pt x="114" y="134"/>
                  <a:pt x="117" y="135"/>
                  <a:pt x="123" y="137"/>
                </a:cubicBezTo>
                <a:cubicBezTo>
                  <a:pt x="128" y="139"/>
                  <a:pt x="150" y="141"/>
                  <a:pt x="157" y="142"/>
                </a:cubicBezTo>
                <a:cubicBezTo>
                  <a:pt x="164" y="142"/>
                  <a:pt x="194" y="141"/>
                  <a:pt x="198" y="141"/>
                </a:cubicBezTo>
                <a:cubicBezTo>
                  <a:pt x="202" y="141"/>
                  <a:pt x="219" y="142"/>
                  <a:pt x="228" y="143"/>
                </a:cubicBezTo>
                <a:cubicBezTo>
                  <a:pt x="238" y="144"/>
                  <a:pt x="262" y="146"/>
                  <a:pt x="268" y="146"/>
                </a:cubicBezTo>
                <a:cubicBezTo>
                  <a:pt x="274" y="147"/>
                  <a:pt x="283" y="147"/>
                  <a:pt x="285" y="148"/>
                </a:cubicBezTo>
                <a:cubicBezTo>
                  <a:pt x="288" y="149"/>
                  <a:pt x="289" y="152"/>
                  <a:pt x="293" y="156"/>
                </a:cubicBezTo>
                <a:cubicBezTo>
                  <a:pt x="296" y="161"/>
                  <a:pt x="310" y="170"/>
                  <a:pt x="314" y="171"/>
                </a:cubicBezTo>
                <a:cubicBezTo>
                  <a:pt x="318" y="173"/>
                  <a:pt x="337" y="183"/>
                  <a:pt x="343" y="187"/>
                </a:cubicBezTo>
                <a:cubicBezTo>
                  <a:pt x="350" y="190"/>
                  <a:pt x="352" y="195"/>
                  <a:pt x="353" y="197"/>
                </a:cubicBezTo>
                <a:cubicBezTo>
                  <a:pt x="355" y="200"/>
                  <a:pt x="360" y="206"/>
                  <a:pt x="363" y="209"/>
                </a:cubicBezTo>
                <a:cubicBezTo>
                  <a:pt x="367" y="213"/>
                  <a:pt x="375" y="206"/>
                  <a:pt x="378" y="203"/>
                </a:cubicBezTo>
                <a:cubicBezTo>
                  <a:pt x="382" y="199"/>
                  <a:pt x="390" y="183"/>
                  <a:pt x="397" y="173"/>
                </a:cubicBezTo>
                <a:cubicBezTo>
                  <a:pt x="404" y="163"/>
                  <a:pt x="403" y="154"/>
                  <a:pt x="402" y="15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TextBox 64"/>
          <p:cNvSpPr txBox="1"/>
          <p:nvPr/>
        </p:nvSpPr>
        <p:spPr>
          <a:xfrm>
            <a:off x="4280849" y="4490600"/>
            <a:ext cx="363030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fontAlgn="ctr"/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知识要点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94375" y="3909125"/>
            <a:ext cx="180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 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 bwMode="auto">
          <a:xfrm>
            <a:off x="5129505" y="1487265"/>
            <a:ext cx="3024570" cy="3208686"/>
          </a:xfrm>
          <a:custGeom>
            <a:avLst/>
            <a:gdLst>
              <a:gd name="T0" fmla="*/ 453 w 958"/>
              <a:gd name="T1" fmla="*/ 0 h 1016"/>
              <a:gd name="T2" fmla="*/ 215 w 958"/>
              <a:gd name="T3" fmla="*/ 59 h 1016"/>
              <a:gd name="T4" fmla="*/ 304 w 958"/>
              <a:gd name="T5" fmla="*/ 119 h 1016"/>
              <a:gd name="T6" fmla="*/ 486 w 958"/>
              <a:gd name="T7" fmla="*/ 514 h 1016"/>
              <a:gd name="T8" fmla="*/ 410 w 958"/>
              <a:gd name="T9" fmla="*/ 778 h 1016"/>
              <a:gd name="T10" fmla="*/ 0 w 958"/>
              <a:gd name="T11" fmla="*/ 732 h 1016"/>
              <a:gd name="T12" fmla="*/ 209 w 958"/>
              <a:gd name="T13" fmla="*/ 960 h 1016"/>
              <a:gd name="T14" fmla="*/ 454 w 958"/>
              <a:gd name="T15" fmla="*/ 1016 h 1016"/>
              <a:gd name="T16" fmla="*/ 722 w 958"/>
              <a:gd name="T17" fmla="*/ 933 h 1016"/>
              <a:gd name="T18" fmla="*/ 958 w 958"/>
              <a:gd name="T19" fmla="*/ 505 h 1016"/>
              <a:gd name="T20" fmla="*/ 453 w 958"/>
              <a:gd name="T21" fmla="*/ 0 h 1016"/>
              <a:gd name="connsiteX0" fmla="*/ 4729 w 10000"/>
              <a:gd name="connsiteY0" fmla="*/ 0 h 10000"/>
              <a:gd name="connsiteX1" fmla="*/ 2244 w 10000"/>
              <a:gd name="connsiteY1" fmla="*/ 581 h 10000"/>
              <a:gd name="connsiteX2" fmla="*/ 3173 w 10000"/>
              <a:gd name="connsiteY2" fmla="*/ 1171 h 10000"/>
              <a:gd name="connsiteX3" fmla="*/ 5073 w 10000"/>
              <a:gd name="connsiteY3" fmla="*/ 5059 h 10000"/>
              <a:gd name="connsiteX4" fmla="*/ 4280 w 10000"/>
              <a:gd name="connsiteY4" fmla="*/ 7657 h 10000"/>
              <a:gd name="connsiteX5" fmla="*/ 0 w 10000"/>
              <a:gd name="connsiteY5" fmla="*/ 7205 h 10000"/>
              <a:gd name="connsiteX6" fmla="*/ 2182 w 10000"/>
              <a:gd name="connsiteY6" fmla="*/ 9449 h 10000"/>
              <a:gd name="connsiteX7" fmla="*/ 4739 w 10000"/>
              <a:gd name="connsiteY7" fmla="*/ 10000 h 10000"/>
              <a:gd name="connsiteX8" fmla="*/ 7537 w 10000"/>
              <a:gd name="connsiteY8" fmla="*/ 9183 h 10000"/>
              <a:gd name="connsiteX9" fmla="*/ 10000 w 10000"/>
              <a:gd name="connsiteY9" fmla="*/ 4970 h 10000"/>
              <a:gd name="connsiteX10" fmla="*/ 4729 w 10000"/>
              <a:gd name="connsiteY10" fmla="*/ 0 h 10000"/>
              <a:gd name="connsiteX0-1" fmla="*/ 4729 w 10000"/>
              <a:gd name="connsiteY0-2" fmla="*/ 0 h 10000"/>
              <a:gd name="connsiteX1-3" fmla="*/ 2244 w 10000"/>
              <a:gd name="connsiteY1-4" fmla="*/ 581 h 10000"/>
              <a:gd name="connsiteX2-5" fmla="*/ 3173 w 10000"/>
              <a:gd name="connsiteY2-6" fmla="*/ 1171 h 10000"/>
              <a:gd name="connsiteX3-7" fmla="*/ 5073 w 10000"/>
              <a:gd name="connsiteY3-8" fmla="*/ 5059 h 10000"/>
              <a:gd name="connsiteX4-9" fmla="*/ 4280 w 10000"/>
              <a:gd name="connsiteY4-10" fmla="*/ 7657 h 10000"/>
              <a:gd name="connsiteX5-11" fmla="*/ 0 w 10000"/>
              <a:gd name="connsiteY5-12" fmla="*/ 7205 h 10000"/>
              <a:gd name="connsiteX6-13" fmla="*/ 2182 w 10000"/>
              <a:gd name="connsiteY6-14" fmla="*/ 9449 h 10000"/>
              <a:gd name="connsiteX7-15" fmla="*/ 4739 w 10000"/>
              <a:gd name="connsiteY7-16" fmla="*/ 10000 h 10000"/>
              <a:gd name="connsiteX8-17" fmla="*/ 7537 w 10000"/>
              <a:gd name="connsiteY8-18" fmla="*/ 9183 h 10000"/>
              <a:gd name="connsiteX9-19" fmla="*/ 10000 w 10000"/>
              <a:gd name="connsiteY9-20" fmla="*/ 4970 h 10000"/>
              <a:gd name="connsiteX10-21" fmla="*/ 4729 w 10000"/>
              <a:gd name="connsiteY10-2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10000" h="10000">
                <a:moveTo>
                  <a:pt x="4729" y="0"/>
                </a:moveTo>
                <a:cubicBezTo>
                  <a:pt x="3831" y="0"/>
                  <a:pt x="2985" y="217"/>
                  <a:pt x="2244" y="581"/>
                </a:cubicBezTo>
                <a:cubicBezTo>
                  <a:pt x="2578" y="748"/>
                  <a:pt x="2881" y="945"/>
                  <a:pt x="3173" y="1171"/>
                </a:cubicBezTo>
                <a:cubicBezTo>
                  <a:pt x="4342" y="2087"/>
                  <a:pt x="5188" y="3524"/>
                  <a:pt x="5073" y="5059"/>
                </a:cubicBezTo>
                <a:cubicBezTo>
                  <a:pt x="5010" y="5925"/>
                  <a:pt x="5021" y="6663"/>
                  <a:pt x="4280" y="7657"/>
                </a:cubicBezTo>
                <a:cubicBezTo>
                  <a:pt x="1655" y="9788"/>
                  <a:pt x="0" y="7205"/>
                  <a:pt x="0" y="7205"/>
                </a:cubicBezTo>
                <a:cubicBezTo>
                  <a:pt x="282" y="8632"/>
                  <a:pt x="2182" y="9449"/>
                  <a:pt x="2182" y="9449"/>
                </a:cubicBezTo>
                <a:cubicBezTo>
                  <a:pt x="2902" y="9803"/>
                  <a:pt x="3862" y="10000"/>
                  <a:pt x="4739" y="10000"/>
                </a:cubicBezTo>
                <a:cubicBezTo>
                  <a:pt x="5772" y="10000"/>
                  <a:pt x="6722" y="9665"/>
                  <a:pt x="7537" y="9183"/>
                </a:cubicBezTo>
                <a:cubicBezTo>
                  <a:pt x="9019" y="8297"/>
                  <a:pt x="10000" y="6742"/>
                  <a:pt x="10000" y="4970"/>
                </a:cubicBezTo>
                <a:cubicBezTo>
                  <a:pt x="10000" y="2224"/>
                  <a:pt x="7641" y="0"/>
                  <a:pt x="4729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" name="Freeform 26"/>
          <p:cNvSpPr>
            <a:spLocks noEditPoints="1"/>
          </p:cNvSpPr>
          <p:nvPr/>
        </p:nvSpPr>
        <p:spPr bwMode="auto">
          <a:xfrm>
            <a:off x="3483136" y="1500607"/>
            <a:ext cx="3215357" cy="2977874"/>
          </a:xfrm>
          <a:custGeom>
            <a:avLst/>
            <a:gdLst>
              <a:gd name="T0" fmla="*/ 692 w 1018"/>
              <a:gd name="T1" fmla="*/ 395 h 943"/>
              <a:gd name="T2" fmla="*/ 694 w 1018"/>
              <a:gd name="T3" fmla="*/ 397 h 943"/>
              <a:gd name="T4" fmla="*/ 694 w 1018"/>
              <a:gd name="T5" fmla="*/ 397 h 943"/>
              <a:gd name="T6" fmla="*/ 739 w 1018"/>
              <a:gd name="T7" fmla="*/ 393 h 943"/>
              <a:gd name="T8" fmla="*/ 972 w 1018"/>
              <a:gd name="T9" fmla="*/ 627 h 943"/>
              <a:gd name="T10" fmla="*/ 872 w 1018"/>
              <a:gd name="T11" fmla="*/ 818 h 943"/>
              <a:gd name="T12" fmla="*/ 872 w 1018"/>
              <a:gd name="T13" fmla="*/ 818 h 943"/>
              <a:gd name="T14" fmla="*/ 931 w 1018"/>
              <a:gd name="T15" fmla="*/ 774 h 943"/>
              <a:gd name="T16" fmla="*/ 1007 w 1018"/>
              <a:gd name="T17" fmla="*/ 510 h 943"/>
              <a:gd name="T18" fmla="*/ 825 w 1018"/>
              <a:gd name="T19" fmla="*/ 115 h 943"/>
              <a:gd name="T20" fmla="*/ 736 w 1018"/>
              <a:gd name="T21" fmla="*/ 55 h 943"/>
              <a:gd name="T22" fmla="*/ 735 w 1018"/>
              <a:gd name="T23" fmla="*/ 56 h 943"/>
              <a:gd name="T24" fmla="*/ 504 w 1018"/>
              <a:gd name="T25" fmla="*/ 0 h 943"/>
              <a:gd name="T26" fmla="*/ 0 w 1018"/>
              <a:gd name="T27" fmla="*/ 504 h 943"/>
              <a:gd name="T28" fmla="*/ 237 w 1018"/>
              <a:gd name="T29" fmla="*/ 932 h 943"/>
              <a:gd name="T30" fmla="*/ 257 w 1018"/>
              <a:gd name="T31" fmla="*/ 943 h 943"/>
              <a:gd name="T32" fmla="*/ 255 w 1018"/>
              <a:gd name="T33" fmla="*/ 898 h 943"/>
              <a:gd name="T34" fmla="*/ 692 w 1018"/>
              <a:gd name="T35" fmla="*/ 395 h 943"/>
              <a:gd name="T36" fmla="*/ 963 w 1018"/>
              <a:gd name="T37" fmla="*/ 713 h 943"/>
              <a:gd name="T38" fmla="*/ 963 w 1018"/>
              <a:gd name="T39" fmla="*/ 714 h 943"/>
              <a:gd name="T40" fmla="*/ 963 w 1018"/>
              <a:gd name="T41" fmla="*/ 713 h 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18" h="943">
                <a:moveTo>
                  <a:pt x="692" y="395"/>
                </a:moveTo>
                <a:cubicBezTo>
                  <a:pt x="692" y="395"/>
                  <a:pt x="694" y="397"/>
                  <a:pt x="694" y="397"/>
                </a:cubicBezTo>
                <a:cubicBezTo>
                  <a:pt x="694" y="397"/>
                  <a:pt x="694" y="397"/>
                  <a:pt x="694" y="397"/>
                </a:cubicBezTo>
                <a:cubicBezTo>
                  <a:pt x="708" y="394"/>
                  <a:pt x="723" y="393"/>
                  <a:pt x="739" y="393"/>
                </a:cubicBezTo>
                <a:cubicBezTo>
                  <a:pt x="868" y="393"/>
                  <a:pt x="972" y="498"/>
                  <a:pt x="972" y="627"/>
                </a:cubicBezTo>
                <a:cubicBezTo>
                  <a:pt x="972" y="706"/>
                  <a:pt x="933" y="776"/>
                  <a:pt x="872" y="818"/>
                </a:cubicBezTo>
                <a:cubicBezTo>
                  <a:pt x="872" y="818"/>
                  <a:pt x="872" y="818"/>
                  <a:pt x="872" y="818"/>
                </a:cubicBezTo>
                <a:cubicBezTo>
                  <a:pt x="891" y="806"/>
                  <a:pt x="911" y="792"/>
                  <a:pt x="931" y="774"/>
                </a:cubicBezTo>
                <a:cubicBezTo>
                  <a:pt x="1002" y="673"/>
                  <a:pt x="1001" y="598"/>
                  <a:pt x="1007" y="510"/>
                </a:cubicBezTo>
                <a:cubicBezTo>
                  <a:pt x="1018" y="354"/>
                  <a:pt x="937" y="208"/>
                  <a:pt x="825" y="115"/>
                </a:cubicBezTo>
                <a:cubicBezTo>
                  <a:pt x="797" y="92"/>
                  <a:pt x="768" y="72"/>
                  <a:pt x="736" y="55"/>
                </a:cubicBezTo>
                <a:cubicBezTo>
                  <a:pt x="735" y="56"/>
                  <a:pt x="735" y="56"/>
                  <a:pt x="735" y="56"/>
                </a:cubicBezTo>
                <a:cubicBezTo>
                  <a:pt x="666" y="20"/>
                  <a:pt x="588" y="0"/>
                  <a:pt x="504" y="0"/>
                </a:cubicBezTo>
                <a:cubicBezTo>
                  <a:pt x="226" y="0"/>
                  <a:pt x="0" y="226"/>
                  <a:pt x="0" y="504"/>
                </a:cubicBezTo>
                <a:cubicBezTo>
                  <a:pt x="0" y="685"/>
                  <a:pt x="95" y="843"/>
                  <a:pt x="237" y="932"/>
                </a:cubicBezTo>
                <a:cubicBezTo>
                  <a:pt x="244" y="936"/>
                  <a:pt x="250" y="940"/>
                  <a:pt x="257" y="943"/>
                </a:cubicBezTo>
                <a:cubicBezTo>
                  <a:pt x="256" y="928"/>
                  <a:pt x="255" y="913"/>
                  <a:pt x="255" y="898"/>
                </a:cubicBezTo>
                <a:cubicBezTo>
                  <a:pt x="255" y="643"/>
                  <a:pt x="449" y="433"/>
                  <a:pt x="692" y="395"/>
                </a:cubicBezTo>
                <a:close/>
                <a:moveTo>
                  <a:pt x="963" y="713"/>
                </a:moveTo>
                <a:cubicBezTo>
                  <a:pt x="963" y="714"/>
                  <a:pt x="963" y="714"/>
                  <a:pt x="963" y="714"/>
                </a:cubicBezTo>
                <a:cubicBezTo>
                  <a:pt x="963" y="714"/>
                  <a:pt x="963" y="713"/>
                  <a:pt x="963" y="713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" name="Freeform 27"/>
          <p:cNvSpPr/>
          <p:nvPr/>
        </p:nvSpPr>
        <p:spPr bwMode="auto">
          <a:xfrm>
            <a:off x="4288976" y="2748058"/>
            <a:ext cx="3231693" cy="3199347"/>
          </a:xfrm>
          <a:custGeom>
            <a:avLst/>
            <a:gdLst>
              <a:gd name="T0" fmla="*/ 325 w 1020"/>
              <a:gd name="T1" fmla="*/ 421 h 1013"/>
              <a:gd name="T2" fmla="*/ 249 w 1020"/>
              <a:gd name="T3" fmla="*/ 230 h 1013"/>
              <a:gd name="T4" fmla="*/ 439 w 1020"/>
              <a:gd name="T5" fmla="*/ 2 h 1013"/>
              <a:gd name="T6" fmla="*/ 437 w 1020"/>
              <a:gd name="T7" fmla="*/ 0 h 1013"/>
              <a:gd name="T8" fmla="*/ 0 w 1020"/>
              <a:gd name="T9" fmla="*/ 503 h 1013"/>
              <a:gd name="T10" fmla="*/ 510 w 1020"/>
              <a:gd name="T11" fmla="*/ 1013 h 1013"/>
              <a:gd name="T12" fmla="*/ 1020 w 1020"/>
              <a:gd name="T13" fmla="*/ 503 h 1013"/>
              <a:gd name="T14" fmla="*/ 325 w 1020"/>
              <a:gd name="T15" fmla="*/ 421 h 1013"/>
              <a:gd name="connsiteX0" fmla="*/ 3025 w 10000"/>
              <a:gd name="connsiteY0" fmla="*/ 4286 h 10000"/>
              <a:gd name="connsiteX1" fmla="*/ 2441 w 10000"/>
              <a:gd name="connsiteY1" fmla="*/ 2270 h 10000"/>
              <a:gd name="connsiteX2" fmla="*/ 4304 w 10000"/>
              <a:gd name="connsiteY2" fmla="*/ 20 h 10000"/>
              <a:gd name="connsiteX3" fmla="*/ 4284 w 10000"/>
              <a:gd name="connsiteY3" fmla="*/ 0 h 10000"/>
              <a:gd name="connsiteX4" fmla="*/ 0 w 10000"/>
              <a:gd name="connsiteY4" fmla="*/ 4965 h 10000"/>
              <a:gd name="connsiteX5" fmla="*/ 5000 w 10000"/>
              <a:gd name="connsiteY5" fmla="*/ 10000 h 10000"/>
              <a:gd name="connsiteX6" fmla="*/ 10000 w 10000"/>
              <a:gd name="connsiteY6" fmla="*/ 4965 h 10000"/>
              <a:gd name="connsiteX7" fmla="*/ 3025 w 10000"/>
              <a:gd name="connsiteY7" fmla="*/ 4286 h 10000"/>
              <a:gd name="connsiteX0-1" fmla="*/ 3025 w 10000"/>
              <a:gd name="connsiteY0-2" fmla="*/ 4286 h 10000"/>
              <a:gd name="connsiteX1-3" fmla="*/ 2441 w 10000"/>
              <a:gd name="connsiteY1-4" fmla="*/ 2270 h 10000"/>
              <a:gd name="connsiteX2-5" fmla="*/ 4304 w 10000"/>
              <a:gd name="connsiteY2-6" fmla="*/ 20 h 10000"/>
              <a:gd name="connsiteX3-7" fmla="*/ 4284 w 10000"/>
              <a:gd name="connsiteY3-8" fmla="*/ 0 h 10000"/>
              <a:gd name="connsiteX4-9" fmla="*/ 0 w 10000"/>
              <a:gd name="connsiteY4-10" fmla="*/ 4965 h 10000"/>
              <a:gd name="connsiteX5-11" fmla="*/ 5000 w 10000"/>
              <a:gd name="connsiteY5-12" fmla="*/ 10000 h 10000"/>
              <a:gd name="connsiteX6-13" fmla="*/ 10000 w 10000"/>
              <a:gd name="connsiteY6-14" fmla="*/ 4965 h 10000"/>
              <a:gd name="connsiteX7-15" fmla="*/ 3025 w 10000"/>
              <a:gd name="connsiteY7-16" fmla="*/ 4286 h 10000"/>
              <a:gd name="connsiteX0-17" fmla="*/ 3025 w 10000"/>
              <a:gd name="connsiteY0-18" fmla="*/ 4286 h 10000"/>
              <a:gd name="connsiteX1-19" fmla="*/ 2572 w 10000"/>
              <a:gd name="connsiteY1-20" fmla="*/ 3409 h 10000"/>
              <a:gd name="connsiteX2-21" fmla="*/ 2441 w 10000"/>
              <a:gd name="connsiteY2-22" fmla="*/ 2270 h 10000"/>
              <a:gd name="connsiteX3-23" fmla="*/ 4304 w 10000"/>
              <a:gd name="connsiteY3-24" fmla="*/ 20 h 10000"/>
              <a:gd name="connsiteX4-25" fmla="*/ 4284 w 10000"/>
              <a:gd name="connsiteY4-26" fmla="*/ 0 h 10000"/>
              <a:gd name="connsiteX5-27" fmla="*/ 0 w 10000"/>
              <a:gd name="connsiteY5-28" fmla="*/ 4965 h 10000"/>
              <a:gd name="connsiteX6-29" fmla="*/ 5000 w 10000"/>
              <a:gd name="connsiteY6-30" fmla="*/ 10000 h 10000"/>
              <a:gd name="connsiteX7-31" fmla="*/ 10000 w 10000"/>
              <a:gd name="connsiteY7-32" fmla="*/ 4965 h 10000"/>
              <a:gd name="connsiteX8" fmla="*/ 3025 w 10000"/>
              <a:gd name="connsiteY8" fmla="*/ 4286 h 10000"/>
              <a:gd name="connsiteX0-33" fmla="*/ 5718 w 10000"/>
              <a:gd name="connsiteY0-34" fmla="*/ 5877 h 10000"/>
              <a:gd name="connsiteX1-35" fmla="*/ 2572 w 10000"/>
              <a:gd name="connsiteY1-36" fmla="*/ 3409 h 10000"/>
              <a:gd name="connsiteX2-37" fmla="*/ 2441 w 10000"/>
              <a:gd name="connsiteY2-38" fmla="*/ 2270 h 10000"/>
              <a:gd name="connsiteX3-39" fmla="*/ 4304 w 10000"/>
              <a:gd name="connsiteY3-40" fmla="*/ 20 h 10000"/>
              <a:gd name="connsiteX4-41" fmla="*/ 4284 w 10000"/>
              <a:gd name="connsiteY4-42" fmla="*/ 0 h 10000"/>
              <a:gd name="connsiteX5-43" fmla="*/ 0 w 10000"/>
              <a:gd name="connsiteY5-44" fmla="*/ 4965 h 10000"/>
              <a:gd name="connsiteX6-45" fmla="*/ 5000 w 10000"/>
              <a:gd name="connsiteY6-46" fmla="*/ 10000 h 10000"/>
              <a:gd name="connsiteX7-47" fmla="*/ 10000 w 10000"/>
              <a:gd name="connsiteY7-48" fmla="*/ 4965 h 10000"/>
              <a:gd name="connsiteX8-49" fmla="*/ 5718 w 10000"/>
              <a:gd name="connsiteY8-50" fmla="*/ 5877 h 10000"/>
              <a:gd name="connsiteX0-51" fmla="*/ 5718 w 10000"/>
              <a:gd name="connsiteY0-52" fmla="*/ 5877 h 10000"/>
              <a:gd name="connsiteX1-53" fmla="*/ 2572 w 10000"/>
              <a:gd name="connsiteY1-54" fmla="*/ 3409 h 10000"/>
              <a:gd name="connsiteX2-55" fmla="*/ 2441 w 10000"/>
              <a:gd name="connsiteY2-56" fmla="*/ 2270 h 10000"/>
              <a:gd name="connsiteX3-57" fmla="*/ 4304 w 10000"/>
              <a:gd name="connsiteY3-58" fmla="*/ 20 h 10000"/>
              <a:gd name="connsiteX4-59" fmla="*/ 4284 w 10000"/>
              <a:gd name="connsiteY4-60" fmla="*/ 0 h 10000"/>
              <a:gd name="connsiteX5-61" fmla="*/ 0 w 10000"/>
              <a:gd name="connsiteY5-62" fmla="*/ 4965 h 10000"/>
              <a:gd name="connsiteX6-63" fmla="*/ 5000 w 10000"/>
              <a:gd name="connsiteY6-64" fmla="*/ 10000 h 10000"/>
              <a:gd name="connsiteX7-65" fmla="*/ 10000 w 10000"/>
              <a:gd name="connsiteY7-66" fmla="*/ 4965 h 10000"/>
              <a:gd name="connsiteX8-67" fmla="*/ 5718 w 10000"/>
              <a:gd name="connsiteY8-68" fmla="*/ 5877 h 10000"/>
              <a:gd name="connsiteX0-69" fmla="*/ 5718 w 10000"/>
              <a:gd name="connsiteY0-70" fmla="*/ 5877 h 10000"/>
              <a:gd name="connsiteX1-71" fmla="*/ 2572 w 10000"/>
              <a:gd name="connsiteY1-72" fmla="*/ 3409 h 10000"/>
              <a:gd name="connsiteX2-73" fmla="*/ 2441 w 10000"/>
              <a:gd name="connsiteY2-74" fmla="*/ 2270 h 10000"/>
              <a:gd name="connsiteX3-75" fmla="*/ 4304 w 10000"/>
              <a:gd name="connsiteY3-76" fmla="*/ 20 h 10000"/>
              <a:gd name="connsiteX4-77" fmla="*/ 4284 w 10000"/>
              <a:gd name="connsiteY4-78" fmla="*/ 0 h 10000"/>
              <a:gd name="connsiteX5-79" fmla="*/ 0 w 10000"/>
              <a:gd name="connsiteY5-80" fmla="*/ 4965 h 10000"/>
              <a:gd name="connsiteX6-81" fmla="*/ 5000 w 10000"/>
              <a:gd name="connsiteY6-82" fmla="*/ 10000 h 10000"/>
              <a:gd name="connsiteX7-83" fmla="*/ 10000 w 10000"/>
              <a:gd name="connsiteY7-84" fmla="*/ 4965 h 10000"/>
              <a:gd name="connsiteX8-85" fmla="*/ 5718 w 10000"/>
              <a:gd name="connsiteY8-86" fmla="*/ 5877 h 10000"/>
              <a:gd name="connsiteX0-87" fmla="*/ 5718 w 10030"/>
              <a:gd name="connsiteY0-88" fmla="*/ 5877 h 10000"/>
              <a:gd name="connsiteX1-89" fmla="*/ 2572 w 10030"/>
              <a:gd name="connsiteY1-90" fmla="*/ 3409 h 10000"/>
              <a:gd name="connsiteX2-91" fmla="*/ 2441 w 10030"/>
              <a:gd name="connsiteY2-92" fmla="*/ 2270 h 10000"/>
              <a:gd name="connsiteX3-93" fmla="*/ 4304 w 10030"/>
              <a:gd name="connsiteY3-94" fmla="*/ 20 h 10000"/>
              <a:gd name="connsiteX4-95" fmla="*/ 4284 w 10030"/>
              <a:gd name="connsiteY4-96" fmla="*/ 0 h 10000"/>
              <a:gd name="connsiteX5-97" fmla="*/ 0 w 10030"/>
              <a:gd name="connsiteY5-98" fmla="*/ 4965 h 10000"/>
              <a:gd name="connsiteX6-99" fmla="*/ 5000 w 10030"/>
              <a:gd name="connsiteY6-100" fmla="*/ 10000 h 10000"/>
              <a:gd name="connsiteX7-101" fmla="*/ 10030 w 10030"/>
              <a:gd name="connsiteY7-102" fmla="*/ 5010 h 10000"/>
              <a:gd name="connsiteX8-103" fmla="*/ 5718 w 10030"/>
              <a:gd name="connsiteY8-104" fmla="*/ 5877 h 10000"/>
              <a:gd name="connsiteX0-105" fmla="*/ 5718 w 10030"/>
              <a:gd name="connsiteY0-106" fmla="*/ 5877 h 10000"/>
              <a:gd name="connsiteX1-107" fmla="*/ 2572 w 10030"/>
              <a:gd name="connsiteY1-108" fmla="*/ 3409 h 10000"/>
              <a:gd name="connsiteX2-109" fmla="*/ 2441 w 10030"/>
              <a:gd name="connsiteY2-110" fmla="*/ 2270 h 10000"/>
              <a:gd name="connsiteX3-111" fmla="*/ 4304 w 10030"/>
              <a:gd name="connsiteY3-112" fmla="*/ 20 h 10000"/>
              <a:gd name="connsiteX4-113" fmla="*/ 4284 w 10030"/>
              <a:gd name="connsiteY4-114" fmla="*/ 0 h 10000"/>
              <a:gd name="connsiteX5-115" fmla="*/ 0 w 10030"/>
              <a:gd name="connsiteY5-116" fmla="*/ 4965 h 10000"/>
              <a:gd name="connsiteX6-117" fmla="*/ 5000 w 10030"/>
              <a:gd name="connsiteY6-118" fmla="*/ 10000 h 10000"/>
              <a:gd name="connsiteX7-119" fmla="*/ 10030 w 10030"/>
              <a:gd name="connsiteY7-120" fmla="*/ 5010 h 10000"/>
              <a:gd name="connsiteX8-121" fmla="*/ 5718 w 10030"/>
              <a:gd name="connsiteY8-122" fmla="*/ 5877 h 10000"/>
              <a:gd name="connsiteX0-123" fmla="*/ 5718 w 10030"/>
              <a:gd name="connsiteY0-124" fmla="*/ 5877 h 10000"/>
              <a:gd name="connsiteX1-125" fmla="*/ 2572 w 10030"/>
              <a:gd name="connsiteY1-126" fmla="*/ 3409 h 10000"/>
              <a:gd name="connsiteX2-127" fmla="*/ 2441 w 10030"/>
              <a:gd name="connsiteY2-128" fmla="*/ 2270 h 10000"/>
              <a:gd name="connsiteX3-129" fmla="*/ 4304 w 10030"/>
              <a:gd name="connsiteY3-130" fmla="*/ 20 h 10000"/>
              <a:gd name="connsiteX4-131" fmla="*/ 4284 w 10030"/>
              <a:gd name="connsiteY4-132" fmla="*/ 0 h 10000"/>
              <a:gd name="connsiteX5-133" fmla="*/ 0 w 10030"/>
              <a:gd name="connsiteY5-134" fmla="*/ 4965 h 10000"/>
              <a:gd name="connsiteX6-135" fmla="*/ 5000 w 10030"/>
              <a:gd name="connsiteY6-136" fmla="*/ 10000 h 10000"/>
              <a:gd name="connsiteX7-137" fmla="*/ 10030 w 10030"/>
              <a:gd name="connsiteY7-138" fmla="*/ 5010 h 10000"/>
              <a:gd name="connsiteX8-139" fmla="*/ 5718 w 10030"/>
              <a:gd name="connsiteY8-140" fmla="*/ 5877 h 10000"/>
              <a:gd name="connsiteX0-141" fmla="*/ 5718 w 10030"/>
              <a:gd name="connsiteY0-142" fmla="*/ 5877 h 10000"/>
              <a:gd name="connsiteX1-143" fmla="*/ 2808 w 10030"/>
              <a:gd name="connsiteY1-144" fmla="*/ 3930 h 10000"/>
              <a:gd name="connsiteX2-145" fmla="*/ 2441 w 10030"/>
              <a:gd name="connsiteY2-146" fmla="*/ 2270 h 10000"/>
              <a:gd name="connsiteX3-147" fmla="*/ 4304 w 10030"/>
              <a:gd name="connsiteY3-148" fmla="*/ 20 h 10000"/>
              <a:gd name="connsiteX4-149" fmla="*/ 4284 w 10030"/>
              <a:gd name="connsiteY4-150" fmla="*/ 0 h 10000"/>
              <a:gd name="connsiteX5-151" fmla="*/ 0 w 10030"/>
              <a:gd name="connsiteY5-152" fmla="*/ 4965 h 10000"/>
              <a:gd name="connsiteX6-153" fmla="*/ 5000 w 10030"/>
              <a:gd name="connsiteY6-154" fmla="*/ 10000 h 10000"/>
              <a:gd name="connsiteX7-155" fmla="*/ 10030 w 10030"/>
              <a:gd name="connsiteY7-156" fmla="*/ 5010 h 10000"/>
              <a:gd name="connsiteX8-157" fmla="*/ 5718 w 10030"/>
              <a:gd name="connsiteY8-158" fmla="*/ 5877 h 10000"/>
              <a:gd name="connsiteX0-159" fmla="*/ 5718 w 10030"/>
              <a:gd name="connsiteY0-160" fmla="*/ 5877 h 10000"/>
              <a:gd name="connsiteX1-161" fmla="*/ 2808 w 10030"/>
              <a:gd name="connsiteY1-162" fmla="*/ 3930 h 10000"/>
              <a:gd name="connsiteX2-163" fmla="*/ 2441 w 10030"/>
              <a:gd name="connsiteY2-164" fmla="*/ 2270 h 10000"/>
              <a:gd name="connsiteX3-165" fmla="*/ 4304 w 10030"/>
              <a:gd name="connsiteY3-166" fmla="*/ 20 h 10000"/>
              <a:gd name="connsiteX4-167" fmla="*/ 4284 w 10030"/>
              <a:gd name="connsiteY4-168" fmla="*/ 0 h 10000"/>
              <a:gd name="connsiteX5-169" fmla="*/ 0 w 10030"/>
              <a:gd name="connsiteY5-170" fmla="*/ 4965 h 10000"/>
              <a:gd name="connsiteX6-171" fmla="*/ 5000 w 10030"/>
              <a:gd name="connsiteY6-172" fmla="*/ 10000 h 10000"/>
              <a:gd name="connsiteX7-173" fmla="*/ 10030 w 10030"/>
              <a:gd name="connsiteY7-174" fmla="*/ 5010 h 10000"/>
              <a:gd name="connsiteX8-175" fmla="*/ 5718 w 10030"/>
              <a:gd name="connsiteY8-176" fmla="*/ 5877 h 10000"/>
              <a:gd name="connsiteX0-177" fmla="*/ 5718 w 10030"/>
              <a:gd name="connsiteY0-178" fmla="*/ 5877 h 10000"/>
              <a:gd name="connsiteX1-179" fmla="*/ 2808 w 10030"/>
              <a:gd name="connsiteY1-180" fmla="*/ 3930 h 10000"/>
              <a:gd name="connsiteX2-181" fmla="*/ 2441 w 10030"/>
              <a:gd name="connsiteY2-182" fmla="*/ 2270 h 10000"/>
              <a:gd name="connsiteX3-183" fmla="*/ 4304 w 10030"/>
              <a:gd name="connsiteY3-184" fmla="*/ 20 h 10000"/>
              <a:gd name="connsiteX4-185" fmla="*/ 4284 w 10030"/>
              <a:gd name="connsiteY4-186" fmla="*/ 0 h 10000"/>
              <a:gd name="connsiteX5-187" fmla="*/ 0 w 10030"/>
              <a:gd name="connsiteY5-188" fmla="*/ 4965 h 10000"/>
              <a:gd name="connsiteX6-189" fmla="*/ 5000 w 10030"/>
              <a:gd name="connsiteY6-190" fmla="*/ 10000 h 10000"/>
              <a:gd name="connsiteX7-191" fmla="*/ 10030 w 10030"/>
              <a:gd name="connsiteY7-192" fmla="*/ 5010 h 10000"/>
              <a:gd name="connsiteX8-193" fmla="*/ 5718 w 10030"/>
              <a:gd name="connsiteY8-194" fmla="*/ 5877 h 10000"/>
              <a:gd name="connsiteX0-195" fmla="*/ 5718 w 10030"/>
              <a:gd name="connsiteY0-196" fmla="*/ 5877 h 10000"/>
              <a:gd name="connsiteX1-197" fmla="*/ 2808 w 10030"/>
              <a:gd name="connsiteY1-198" fmla="*/ 3930 h 10000"/>
              <a:gd name="connsiteX2-199" fmla="*/ 2441 w 10030"/>
              <a:gd name="connsiteY2-200" fmla="*/ 2270 h 10000"/>
              <a:gd name="connsiteX3-201" fmla="*/ 4304 w 10030"/>
              <a:gd name="connsiteY3-202" fmla="*/ 20 h 10000"/>
              <a:gd name="connsiteX4-203" fmla="*/ 4284 w 10030"/>
              <a:gd name="connsiteY4-204" fmla="*/ 0 h 10000"/>
              <a:gd name="connsiteX5-205" fmla="*/ 0 w 10030"/>
              <a:gd name="connsiteY5-206" fmla="*/ 4965 h 10000"/>
              <a:gd name="connsiteX6-207" fmla="*/ 5000 w 10030"/>
              <a:gd name="connsiteY6-208" fmla="*/ 10000 h 10000"/>
              <a:gd name="connsiteX7-209" fmla="*/ 10030 w 10030"/>
              <a:gd name="connsiteY7-210" fmla="*/ 5010 h 10000"/>
              <a:gd name="connsiteX8-211" fmla="*/ 5718 w 10030"/>
              <a:gd name="connsiteY8-212" fmla="*/ 5877 h 10000"/>
              <a:gd name="connsiteX0-213" fmla="*/ 5718 w 10030"/>
              <a:gd name="connsiteY0-214" fmla="*/ 5907 h 10000"/>
              <a:gd name="connsiteX1-215" fmla="*/ 2808 w 10030"/>
              <a:gd name="connsiteY1-216" fmla="*/ 3930 h 10000"/>
              <a:gd name="connsiteX2-217" fmla="*/ 2441 w 10030"/>
              <a:gd name="connsiteY2-218" fmla="*/ 2270 h 10000"/>
              <a:gd name="connsiteX3-219" fmla="*/ 4304 w 10030"/>
              <a:gd name="connsiteY3-220" fmla="*/ 20 h 10000"/>
              <a:gd name="connsiteX4-221" fmla="*/ 4284 w 10030"/>
              <a:gd name="connsiteY4-222" fmla="*/ 0 h 10000"/>
              <a:gd name="connsiteX5-223" fmla="*/ 0 w 10030"/>
              <a:gd name="connsiteY5-224" fmla="*/ 4965 h 10000"/>
              <a:gd name="connsiteX6-225" fmla="*/ 5000 w 10030"/>
              <a:gd name="connsiteY6-226" fmla="*/ 10000 h 10000"/>
              <a:gd name="connsiteX7-227" fmla="*/ 10030 w 10030"/>
              <a:gd name="connsiteY7-228" fmla="*/ 5010 h 10000"/>
              <a:gd name="connsiteX8-229" fmla="*/ 5718 w 10030"/>
              <a:gd name="connsiteY8-230" fmla="*/ 5907 h 10000"/>
              <a:gd name="connsiteX0-231" fmla="*/ 5718 w 10030"/>
              <a:gd name="connsiteY0-232" fmla="*/ 5907 h 10000"/>
              <a:gd name="connsiteX1-233" fmla="*/ 2808 w 10030"/>
              <a:gd name="connsiteY1-234" fmla="*/ 3930 h 10000"/>
              <a:gd name="connsiteX2-235" fmla="*/ 2441 w 10030"/>
              <a:gd name="connsiteY2-236" fmla="*/ 2270 h 10000"/>
              <a:gd name="connsiteX3-237" fmla="*/ 4304 w 10030"/>
              <a:gd name="connsiteY3-238" fmla="*/ 20 h 10000"/>
              <a:gd name="connsiteX4-239" fmla="*/ 4284 w 10030"/>
              <a:gd name="connsiteY4-240" fmla="*/ 0 h 10000"/>
              <a:gd name="connsiteX5-241" fmla="*/ 0 w 10030"/>
              <a:gd name="connsiteY5-242" fmla="*/ 4965 h 10000"/>
              <a:gd name="connsiteX6-243" fmla="*/ 5000 w 10030"/>
              <a:gd name="connsiteY6-244" fmla="*/ 10000 h 10000"/>
              <a:gd name="connsiteX7-245" fmla="*/ 10030 w 10030"/>
              <a:gd name="connsiteY7-246" fmla="*/ 5010 h 10000"/>
              <a:gd name="connsiteX8-247" fmla="*/ 5718 w 10030"/>
              <a:gd name="connsiteY8-248" fmla="*/ 5907 h 10000"/>
              <a:gd name="connsiteX0-249" fmla="*/ 5718 w 10030"/>
              <a:gd name="connsiteY0-250" fmla="*/ 5907 h 10000"/>
              <a:gd name="connsiteX1-251" fmla="*/ 2808 w 10030"/>
              <a:gd name="connsiteY1-252" fmla="*/ 3930 h 10000"/>
              <a:gd name="connsiteX2-253" fmla="*/ 2441 w 10030"/>
              <a:gd name="connsiteY2-254" fmla="*/ 2270 h 10000"/>
              <a:gd name="connsiteX3-255" fmla="*/ 4304 w 10030"/>
              <a:gd name="connsiteY3-256" fmla="*/ 20 h 10000"/>
              <a:gd name="connsiteX4-257" fmla="*/ 4284 w 10030"/>
              <a:gd name="connsiteY4-258" fmla="*/ 0 h 10000"/>
              <a:gd name="connsiteX5-259" fmla="*/ 0 w 10030"/>
              <a:gd name="connsiteY5-260" fmla="*/ 4965 h 10000"/>
              <a:gd name="connsiteX6-261" fmla="*/ 5000 w 10030"/>
              <a:gd name="connsiteY6-262" fmla="*/ 10000 h 10000"/>
              <a:gd name="connsiteX7-263" fmla="*/ 10030 w 10030"/>
              <a:gd name="connsiteY7-264" fmla="*/ 5010 h 10000"/>
              <a:gd name="connsiteX8-265" fmla="*/ 5718 w 10030"/>
              <a:gd name="connsiteY8-266" fmla="*/ 5907 h 10000"/>
              <a:gd name="connsiteX0-267" fmla="*/ 5718 w 10030"/>
              <a:gd name="connsiteY0-268" fmla="*/ 5907 h 10000"/>
              <a:gd name="connsiteX1-269" fmla="*/ 2808 w 10030"/>
              <a:gd name="connsiteY1-270" fmla="*/ 3930 h 10000"/>
              <a:gd name="connsiteX2-271" fmla="*/ 2441 w 10030"/>
              <a:gd name="connsiteY2-272" fmla="*/ 2270 h 10000"/>
              <a:gd name="connsiteX3-273" fmla="*/ 4304 w 10030"/>
              <a:gd name="connsiteY3-274" fmla="*/ 20 h 10000"/>
              <a:gd name="connsiteX4-275" fmla="*/ 4284 w 10030"/>
              <a:gd name="connsiteY4-276" fmla="*/ 0 h 10000"/>
              <a:gd name="connsiteX5-277" fmla="*/ 0 w 10030"/>
              <a:gd name="connsiteY5-278" fmla="*/ 4965 h 10000"/>
              <a:gd name="connsiteX6-279" fmla="*/ 5000 w 10030"/>
              <a:gd name="connsiteY6-280" fmla="*/ 10000 h 10000"/>
              <a:gd name="connsiteX7-281" fmla="*/ 10030 w 10030"/>
              <a:gd name="connsiteY7-282" fmla="*/ 5010 h 10000"/>
              <a:gd name="connsiteX8-283" fmla="*/ 5718 w 10030"/>
              <a:gd name="connsiteY8-284" fmla="*/ 5907 h 10000"/>
              <a:gd name="connsiteX0-285" fmla="*/ 5718 w 10030"/>
              <a:gd name="connsiteY0-286" fmla="*/ 5907 h 10000"/>
              <a:gd name="connsiteX1-287" fmla="*/ 2808 w 10030"/>
              <a:gd name="connsiteY1-288" fmla="*/ 3930 h 10000"/>
              <a:gd name="connsiteX2-289" fmla="*/ 2441 w 10030"/>
              <a:gd name="connsiteY2-290" fmla="*/ 2270 h 10000"/>
              <a:gd name="connsiteX3-291" fmla="*/ 4304 w 10030"/>
              <a:gd name="connsiteY3-292" fmla="*/ 20 h 10000"/>
              <a:gd name="connsiteX4-293" fmla="*/ 4284 w 10030"/>
              <a:gd name="connsiteY4-294" fmla="*/ 0 h 10000"/>
              <a:gd name="connsiteX5-295" fmla="*/ 0 w 10030"/>
              <a:gd name="connsiteY5-296" fmla="*/ 4965 h 10000"/>
              <a:gd name="connsiteX6-297" fmla="*/ 5000 w 10030"/>
              <a:gd name="connsiteY6-298" fmla="*/ 10000 h 10000"/>
              <a:gd name="connsiteX7-299" fmla="*/ 10030 w 10030"/>
              <a:gd name="connsiteY7-300" fmla="*/ 5010 h 10000"/>
              <a:gd name="connsiteX8-301" fmla="*/ 5718 w 10030"/>
              <a:gd name="connsiteY8-302" fmla="*/ 5907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49" y="connsiteY8-50"/>
              </a:cxn>
            </a:cxnLst>
            <a:rect l="l" t="t" r="r" b="b"/>
            <a:pathLst>
              <a:path w="10030" h="10000">
                <a:moveTo>
                  <a:pt x="5718" y="5907"/>
                </a:moveTo>
                <a:cubicBezTo>
                  <a:pt x="3955" y="5310"/>
                  <a:pt x="3378" y="4697"/>
                  <a:pt x="2808" y="3930"/>
                </a:cubicBezTo>
                <a:cubicBezTo>
                  <a:pt x="2711" y="3594"/>
                  <a:pt x="2468" y="3264"/>
                  <a:pt x="2441" y="2270"/>
                </a:cubicBezTo>
                <a:cubicBezTo>
                  <a:pt x="2414" y="1289"/>
                  <a:pt x="3157" y="336"/>
                  <a:pt x="4304" y="20"/>
                </a:cubicBezTo>
                <a:lnTo>
                  <a:pt x="4284" y="0"/>
                </a:lnTo>
                <a:cubicBezTo>
                  <a:pt x="1902" y="375"/>
                  <a:pt x="0" y="2448"/>
                  <a:pt x="0" y="4965"/>
                </a:cubicBezTo>
                <a:cubicBezTo>
                  <a:pt x="0" y="7749"/>
                  <a:pt x="2235" y="10000"/>
                  <a:pt x="5000" y="10000"/>
                </a:cubicBezTo>
                <a:cubicBezTo>
                  <a:pt x="7765" y="10000"/>
                  <a:pt x="10030" y="7794"/>
                  <a:pt x="10030" y="5010"/>
                </a:cubicBezTo>
                <a:cubicBezTo>
                  <a:pt x="10030" y="5010"/>
                  <a:pt x="8299" y="6643"/>
                  <a:pt x="5718" y="5907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" name="Freeform 50"/>
          <p:cNvSpPr>
            <a:spLocks noEditPoints="1"/>
          </p:cNvSpPr>
          <p:nvPr/>
        </p:nvSpPr>
        <p:spPr bwMode="auto">
          <a:xfrm>
            <a:off x="7052620" y="2828633"/>
            <a:ext cx="747328" cy="525950"/>
          </a:xfrm>
          <a:custGeom>
            <a:avLst/>
            <a:gdLst>
              <a:gd name="T0" fmla="*/ 0 w 530"/>
              <a:gd name="T1" fmla="*/ 373 h 373"/>
              <a:gd name="T2" fmla="*/ 530 w 530"/>
              <a:gd name="T3" fmla="*/ 373 h 373"/>
              <a:gd name="T4" fmla="*/ 530 w 530"/>
              <a:gd name="T5" fmla="*/ 0 h 373"/>
              <a:gd name="T6" fmla="*/ 0 w 530"/>
              <a:gd name="T7" fmla="*/ 0 h 373"/>
              <a:gd name="T8" fmla="*/ 0 w 530"/>
              <a:gd name="T9" fmla="*/ 373 h 373"/>
              <a:gd name="T10" fmla="*/ 510 w 530"/>
              <a:gd name="T11" fmla="*/ 36 h 373"/>
              <a:gd name="T12" fmla="*/ 343 w 530"/>
              <a:gd name="T13" fmla="*/ 183 h 373"/>
              <a:gd name="T14" fmla="*/ 510 w 530"/>
              <a:gd name="T15" fmla="*/ 337 h 373"/>
              <a:gd name="T16" fmla="*/ 510 w 530"/>
              <a:gd name="T17" fmla="*/ 354 h 373"/>
              <a:gd name="T18" fmla="*/ 321 w 530"/>
              <a:gd name="T19" fmla="*/ 200 h 373"/>
              <a:gd name="T20" fmla="*/ 264 w 530"/>
              <a:gd name="T21" fmla="*/ 248 h 373"/>
              <a:gd name="T22" fmla="*/ 206 w 530"/>
              <a:gd name="T23" fmla="*/ 200 h 373"/>
              <a:gd name="T24" fmla="*/ 17 w 530"/>
              <a:gd name="T25" fmla="*/ 354 h 373"/>
              <a:gd name="T26" fmla="*/ 17 w 530"/>
              <a:gd name="T27" fmla="*/ 337 h 373"/>
              <a:gd name="T28" fmla="*/ 187 w 530"/>
              <a:gd name="T29" fmla="*/ 183 h 373"/>
              <a:gd name="T30" fmla="*/ 17 w 530"/>
              <a:gd name="T31" fmla="*/ 36 h 373"/>
              <a:gd name="T32" fmla="*/ 17 w 530"/>
              <a:gd name="T33" fmla="*/ 19 h 373"/>
              <a:gd name="T34" fmla="*/ 264 w 530"/>
              <a:gd name="T35" fmla="*/ 195 h 373"/>
              <a:gd name="T36" fmla="*/ 510 w 530"/>
              <a:gd name="T37" fmla="*/ 19 h 373"/>
              <a:gd name="T38" fmla="*/ 510 w 530"/>
              <a:gd name="T39" fmla="*/ 36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73">
                <a:moveTo>
                  <a:pt x="0" y="373"/>
                </a:moveTo>
                <a:lnTo>
                  <a:pt x="530" y="373"/>
                </a:lnTo>
                <a:lnTo>
                  <a:pt x="530" y="0"/>
                </a:lnTo>
                <a:lnTo>
                  <a:pt x="0" y="0"/>
                </a:lnTo>
                <a:lnTo>
                  <a:pt x="0" y="373"/>
                </a:lnTo>
                <a:close/>
                <a:moveTo>
                  <a:pt x="510" y="36"/>
                </a:moveTo>
                <a:lnTo>
                  <a:pt x="343" y="183"/>
                </a:lnTo>
                <a:lnTo>
                  <a:pt x="510" y="337"/>
                </a:lnTo>
                <a:lnTo>
                  <a:pt x="510" y="354"/>
                </a:lnTo>
                <a:lnTo>
                  <a:pt x="321" y="200"/>
                </a:lnTo>
                <a:lnTo>
                  <a:pt x="264" y="248"/>
                </a:lnTo>
                <a:lnTo>
                  <a:pt x="206" y="200"/>
                </a:lnTo>
                <a:lnTo>
                  <a:pt x="17" y="354"/>
                </a:lnTo>
                <a:lnTo>
                  <a:pt x="17" y="337"/>
                </a:lnTo>
                <a:lnTo>
                  <a:pt x="187" y="183"/>
                </a:lnTo>
                <a:lnTo>
                  <a:pt x="17" y="36"/>
                </a:lnTo>
                <a:lnTo>
                  <a:pt x="17" y="19"/>
                </a:lnTo>
                <a:lnTo>
                  <a:pt x="264" y="195"/>
                </a:lnTo>
                <a:lnTo>
                  <a:pt x="510" y="19"/>
                </a:lnTo>
                <a:lnTo>
                  <a:pt x="510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" name="Freeform 51"/>
          <p:cNvSpPr>
            <a:spLocks noEditPoints="1"/>
          </p:cNvSpPr>
          <p:nvPr/>
        </p:nvSpPr>
        <p:spPr bwMode="auto">
          <a:xfrm>
            <a:off x="4288976" y="2002922"/>
            <a:ext cx="708543" cy="707220"/>
          </a:xfrm>
          <a:custGeom>
            <a:avLst/>
            <a:gdLst>
              <a:gd name="T0" fmla="*/ 120 w 223"/>
              <a:gd name="T1" fmla="*/ 86 h 223"/>
              <a:gd name="T2" fmla="*/ 120 w 223"/>
              <a:gd name="T3" fmla="*/ 69 h 223"/>
              <a:gd name="T4" fmla="*/ 163 w 223"/>
              <a:gd name="T5" fmla="*/ 69 h 223"/>
              <a:gd name="T6" fmla="*/ 163 w 223"/>
              <a:gd name="T7" fmla="*/ 0 h 223"/>
              <a:gd name="T8" fmla="*/ 60 w 223"/>
              <a:gd name="T9" fmla="*/ 0 h 223"/>
              <a:gd name="T10" fmla="*/ 60 w 223"/>
              <a:gd name="T11" fmla="*/ 69 h 223"/>
              <a:gd name="T12" fmla="*/ 103 w 223"/>
              <a:gd name="T13" fmla="*/ 69 h 223"/>
              <a:gd name="T14" fmla="*/ 103 w 223"/>
              <a:gd name="T15" fmla="*/ 86 h 223"/>
              <a:gd name="T16" fmla="*/ 43 w 223"/>
              <a:gd name="T17" fmla="*/ 86 h 223"/>
              <a:gd name="T18" fmla="*/ 43 w 223"/>
              <a:gd name="T19" fmla="*/ 78 h 223"/>
              <a:gd name="T20" fmla="*/ 18 w 223"/>
              <a:gd name="T21" fmla="*/ 78 h 223"/>
              <a:gd name="T22" fmla="*/ 18 w 223"/>
              <a:gd name="T23" fmla="*/ 86 h 223"/>
              <a:gd name="T24" fmla="*/ 0 w 223"/>
              <a:gd name="T25" fmla="*/ 86 h 223"/>
              <a:gd name="T26" fmla="*/ 0 w 223"/>
              <a:gd name="T27" fmla="*/ 223 h 223"/>
              <a:gd name="T28" fmla="*/ 223 w 223"/>
              <a:gd name="T29" fmla="*/ 223 h 223"/>
              <a:gd name="T30" fmla="*/ 223 w 223"/>
              <a:gd name="T31" fmla="*/ 86 h 223"/>
              <a:gd name="T32" fmla="*/ 120 w 223"/>
              <a:gd name="T33" fmla="*/ 86 h 223"/>
              <a:gd name="T34" fmla="*/ 69 w 223"/>
              <a:gd name="T35" fmla="*/ 9 h 223"/>
              <a:gd name="T36" fmla="*/ 155 w 223"/>
              <a:gd name="T37" fmla="*/ 9 h 223"/>
              <a:gd name="T38" fmla="*/ 155 w 223"/>
              <a:gd name="T39" fmla="*/ 60 h 223"/>
              <a:gd name="T40" fmla="*/ 69 w 223"/>
              <a:gd name="T41" fmla="*/ 60 h 223"/>
              <a:gd name="T42" fmla="*/ 69 w 223"/>
              <a:gd name="T43" fmla="*/ 9 h 223"/>
              <a:gd name="T44" fmla="*/ 112 w 223"/>
              <a:gd name="T45" fmla="*/ 198 h 223"/>
              <a:gd name="T46" fmla="*/ 69 w 223"/>
              <a:gd name="T47" fmla="*/ 155 h 223"/>
              <a:gd name="T48" fmla="*/ 112 w 223"/>
              <a:gd name="T49" fmla="*/ 112 h 223"/>
              <a:gd name="T50" fmla="*/ 155 w 223"/>
              <a:gd name="T51" fmla="*/ 155 h 223"/>
              <a:gd name="T52" fmla="*/ 112 w 223"/>
              <a:gd name="T53" fmla="*/ 198 h 223"/>
              <a:gd name="T54" fmla="*/ 206 w 223"/>
              <a:gd name="T55" fmla="*/ 112 h 223"/>
              <a:gd name="T56" fmla="*/ 180 w 223"/>
              <a:gd name="T57" fmla="*/ 112 h 223"/>
              <a:gd name="T58" fmla="*/ 180 w 223"/>
              <a:gd name="T59" fmla="*/ 103 h 223"/>
              <a:gd name="T60" fmla="*/ 206 w 223"/>
              <a:gd name="T61" fmla="*/ 103 h 223"/>
              <a:gd name="T62" fmla="*/ 206 w 223"/>
              <a:gd name="T63" fmla="*/ 11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3">
                <a:moveTo>
                  <a:pt x="120" y="86"/>
                </a:moveTo>
                <a:cubicBezTo>
                  <a:pt x="120" y="69"/>
                  <a:pt x="120" y="69"/>
                  <a:pt x="120" y="69"/>
                </a:cubicBezTo>
                <a:cubicBezTo>
                  <a:pt x="163" y="69"/>
                  <a:pt x="163" y="69"/>
                  <a:pt x="163" y="69"/>
                </a:cubicBezTo>
                <a:cubicBezTo>
                  <a:pt x="163" y="0"/>
                  <a:pt x="163" y="0"/>
                  <a:pt x="163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69"/>
                  <a:pt x="60" y="69"/>
                  <a:pt x="60" y="69"/>
                </a:cubicBezTo>
                <a:cubicBezTo>
                  <a:pt x="103" y="69"/>
                  <a:pt x="103" y="69"/>
                  <a:pt x="103" y="69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43" y="86"/>
                  <a:pt x="43" y="86"/>
                  <a:pt x="43" y="86"/>
                </a:cubicBezTo>
                <a:cubicBezTo>
                  <a:pt x="43" y="78"/>
                  <a:pt x="43" y="78"/>
                  <a:pt x="43" y="78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86"/>
                  <a:pt x="18" y="86"/>
                  <a:pt x="18" y="8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223"/>
                  <a:pt x="0" y="223"/>
                  <a:pt x="0" y="223"/>
                </a:cubicBezTo>
                <a:cubicBezTo>
                  <a:pt x="223" y="223"/>
                  <a:pt x="223" y="223"/>
                  <a:pt x="223" y="223"/>
                </a:cubicBezTo>
                <a:cubicBezTo>
                  <a:pt x="223" y="86"/>
                  <a:pt x="223" y="86"/>
                  <a:pt x="223" y="86"/>
                </a:cubicBezTo>
                <a:cubicBezTo>
                  <a:pt x="120" y="86"/>
                  <a:pt x="120" y="86"/>
                  <a:pt x="120" y="86"/>
                </a:cubicBezTo>
                <a:moveTo>
                  <a:pt x="69" y="9"/>
                </a:moveTo>
                <a:cubicBezTo>
                  <a:pt x="155" y="9"/>
                  <a:pt x="155" y="9"/>
                  <a:pt x="155" y="9"/>
                </a:cubicBezTo>
                <a:cubicBezTo>
                  <a:pt x="155" y="60"/>
                  <a:pt x="155" y="60"/>
                  <a:pt x="155" y="60"/>
                </a:cubicBezTo>
                <a:cubicBezTo>
                  <a:pt x="69" y="60"/>
                  <a:pt x="69" y="60"/>
                  <a:pt x="69" y="60"/>
                </a:cubicBezTo>
                <a:lnTo>
                  <a:pt x="69" y="9"/>
                </a:lnTo>
                <a:close/>
                <a:moveTo>
                  <a:pt x="112" y="198"/>
                </a:moveTo>
                <a:cubicBezTo>
                  <a:pt x="88" y="198"/>
                  <a:pt x="69" y="178"/>
                  <a:pt x="69" y="155"/>
                </a:cubicBezTo>
                <a:cubicBezTo>
                  <a:pt x="69" y="131"/>
                  <a:pt x="88" y="112"/>
                  <a:pt x="112" y="112"/>
                </a:cubicBezTo>
                <a:cubicBezTo>
                  <a:pt x="136" y="112"/>
                  <a:pt x="155" y="131"/>
                  <a:pt x="155" y="155"/>
                </a:cubicBezTo>
                <a:cubicBezTo>
                  <a:pt x="155" y="178"/>
                  <a:pt x="136" y="198"/>
                  <a:pt x="112" y="198"/>
                </a:cubicBezTo>
                <a:moveTo>
                  <a:pt x="206" y="112"/>
                </a:moveTo>
                <a:cubicBezTo>
                  <a:pt x="180" y="112"/>
                  <a:pt x="180" y="112"/>
                  <a:pt x="180" y="112"/>
                </a:cubicBezTo>
                <a:cubicBezTo>
                  <a:pt x="180" y="103"/>
                  <a:pt x="180" y="103"/>
                  <a:pt x="180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grpSp>
        <p:nvGrpSpPr>
          <p:cNvPr id="7" name="Group 52"/>
          <p:cNvGrpSpPr/>
          <p:nvPr/>
        </p:nvGrpSpPr>
        <p:grpSpPr>
          <a:xfrm flipH="1">
            <a:off x="5141100" y="4695951"/>
            <a:ext cx="898644" cy="911405"/>
            <a:chOff x="1909763" y="950913"/>
            <a:chExt cx="782637" cy="793750"/>
          </a:xfrm>
          <a:solidFill>
            <a:schemeClr val="bg1"/>
          </a:solidFill>
        </p:grpSpPr>
        <p:sp>
          <p:nvSpPr>
            <p:cNvPr id="8" name="Freeform 59"/>
            <p:cNvSpPr>
              <a:spLocks noEditPoints="1"/>
            </p:cNvSpPr>
            <p:nvPr/>
          </p:nvSpPr>
          <p:spPr bwMode="auto">
            <a:xfrm>
              <a:off x="1909763" y="1204913"/>
              <a:ext cx="539750" cy="539750"/>
            </a:xfrm>
            <a:custGeom>
              <a:avLst/>
              <a:gdLst>
                <a:gd name="T0" fmla="*/ 0 w 340"/>
                <a:gd name="T1" fmla="*/ 340 h 340"/>
                <a:gd name="T2" fmla="*/ 340 w 340"/>
                <a:gd name="T3" fmla="*/ 340 h 340"/>
                <a:gd name="T4" fmla="*/ 340 w 340"/>
                <a:gd name="T5" fmla="*/ 0 h 340"/>
                <a:gd name="T6" fmla="*/ 0 w 340"/>
                <a:gd name="T7" fmla="*/ 0 h 340"/>
                <a:gd name="T8" fmla="*/ 0 w 340"/>
                <a:gd name="T9" fmla="*/ 340 h 340"/>
                <a:gd name="T10" fmla="*/ 304 w 340"/>
                <a:gd name="T11" fmla="*/ 251 h 340"/>
                <a:gd name="T12" fmla="*/ 35 w 340"/>
                <a:gd name="T13" fmla="*/ 251 h 340"/>
                <a:gd name="T14" fmla="*/ 35 w 340"/>
                <a:gd name="T15" fmla="*/ 36 h 340"/>
                <a:gd name="T16" fmla="*/ 304 w 340"/>
                <a:gd name="T17" fmla="*/ 36 h 340"/>
                <a:gd name="T18" fmla="*/ 304 w 340"/>
                <a:gd name="T19" fmla="*/ 251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340">
                  <a:moveTo>
                    <a:pt x="0" y="340"/>
                  </a:moveTo>
                  <a:lnTo>
                    <a:pt x="340" y="340"/>
                  </a:lnTo>
                  <a:lnTo>
                    <a:pt x="340" y="0"/>
                  </a:lnTo>
                  <a:lnTo>
                    <a:pt x="0" y="0"/>
                  </a:lnTo>
                  <a:lnTo>
                    <a:pt x="0" y="340"/>
                  </a:lnTo>
                  <a:close/>
                  <a:moveTo>
                    <a:pt x="304" y="251"/>
                  </a:moveTo>
                  <a:lnTo>
                    <a:pt x="35" y="251"/>
                  </a:lnTo>
                  <a:lnTo>
                    <a:pt x="35" y="36"/>
                  </a:lnTo>
                  <a:lnTo>
                    <a:pt x="304" y="36"/>
                  </a:lnTo>
                  <a:lnTo>
                    <a:pt x="304" y="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9" name="Freeform 60"/>
            <p:cNvSpPr/>
            <p:nvPr/>
          </p:nvSpPr>
          <p:spPr bwMode="auto">
            <a:xfrm>
              <a:off x="2060575" y="950913"/>
              <a:ext cx="631825" cy="569913"/>
            </a:xfrm>
            <a:custGeom>
              <a:avLst/>
              <a:gdLst>
                <a:gd name="T0" fmla="*/ 334 w 398"/>
                <a:gd name="T1" fmla="*/ 0 h 359"/>
                <a:gd name="T2" fmla="*/ 0 w 398"/>
                <a:gd name="T3" fmla="*/ 64 h 359"/>
                <a:gd name="T4" fmla="*/ 15 w 398"/>
                <a:gd name="T5" fmla="*/ 143 h 359"/>
                <a:gd name="T6" fmla="*/ 51 w 398"/>
                <a:gd name="T7" fmla="*/ 143 h 359"/>
                <a:gd name="T8" fmla="*/ 41 w 398"/>
                <a:gd name="T9" fmla="*/ 93 h 359"/>
                <a:gd name="T10" fmla="*/ 305 w 398"/>
                <a:gd name="T11" fmla="*/ 40 h 359"/>
                <a:gd name="T12" fmla="*/ 346 w 398"/>
                <a:gd name="T13" fmla="*/ 251 h 359"/>
                <a:gd name="T14" fmla="*/ 262 w 398"/>
                <a:gd name="T15" fmla="*/ 268 h 359"/>
                <a:gd name="T16" fmla="*/ 262 w 398"/>
                <a:gd name="T17" fmla="*/ 359 h 359"/>
                <a:gd name="T18" fmla="*/ 398 w 398"/>
                <a:gd name="T19" fmla="*/ 332 h 359"/>
                <a:gd name="T20" fmla="*/ 334 w 398"/>
                <a:gd name="T21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359">
                  <a:moveTo>
                    <a:pt x="334" y="0"/>
                  </a:moveTo>
                  <a:lnTo>
                    <a:pt x="0" y="64"/>
                  </a:lnTo>
                  <a:lnTo>
                    <a:pt x="15" y="143"/>
                  </a:lnTo>
                  <a:lnTo>
                    <a:pt x="51" y="143"/>
                  </a:lnTo>
                  <a:lnTo>
                    <a:pt x="41" y="93"/>
                  </a:lnTo>
                  <a:lnTo>
                    <a:pt x="305" y="40"/>
                  </a:lnTo>
                  <a:lnTo>
                    <a:pt x="346" y="251"/>
                  </a:lnTo>
                  <a:lnTo>
                    <a:pt x="262" y="268"/>
                  </a:lnTo>
                  <a:lnTo>
                    <a:pt x="262" y="359"/>
                  </a:lnTo>
                  <a:lnTo>
                    <a:pt x="398" y="332"/>
                  </a:lnTo>
                  <a:lnTo>
                    <a:pt x="3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</p:grpSp>
      <p:sp>
        <p:nvSpPr>
          <p:cNvPr id="10" name="肘形接點 23"/>
          <p:cNvSpPr>
            <a:spLocks noChangeShapeType="1"/>
          </p:cNvSpPr>
          <p:nvPr/>
        </p:nvSpPr>
        <p:spPr bwMode="auto">
          <a:xfrm rot="16200000" flipV="1">
            <a:off x="2362821" y="932121"/>
            <a:ext cx="626447" cy="2732562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732562" fill="none">
                <a:moveTo>
                  <a:pt x="0" y="0"/>
                </a:moveTo>
                <a:lnTo>
                  <a:pt x="626447" y="464024"/>
                </a:lnTo>
                <a:lnTo>
                  <a:pt x="626447" y="2732562"/>
                </a:lnTo>
              </a:path>
            </a:pathLst>
          </a:cu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87282" y="148726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8487282" y="1875563"/>
            <a:ext cx="2454152" cy="9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 </a:t>
            </a:r>
          </a:p>
        </p:txBody>
      </p:sp>
      <p:sp>
        <p:nvSpPr>
          <p:cNvPr id="20" name="肘形接點 23"/>
          <p:cNvSpPr>
            <a:spLocks noChangeShapeType="1"/>
          </p:cNvSpPr>
          <p:nvPr/>
        </p:nvSpPr>
        <p:spPr bwMode="auto">
          <a:xfrm rot="5400000" flipH="1" flipV="1">
            <a:off x="8525618" y="239134"/>
            <a:ext cx="1018064" cy="3216732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8992"/>
              <a:gd name="connsiteY0-8" fmla="*/ 0 h 2732562"/>
              <a:gd name="connsiteX1-9" fmla="*/ 628992 w 628992"/>
              <a:gd name="connsiteY1-10" fmla="*/ 842968 h 2732562"/>
              <a:gd name="connsiteX2-11" fmla="*/ 626447 w 628992"/>
              <a:gd name="connsiteY2-12" fmla="*/ 2732562 h 2732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8992" h="2732562" fill="none">
                <a:moveTo>
                  <a:pt x="0" y="0"/>
                </a:moveTo>
                <a:lnTo>
                  <a:pt x="628992" y="842968"/>
                </a:lnTo>
                <a:cubicBezTo>
                  <a:pt x="628992" y="1599147"/>
                  <a:pt x="626447" y="1976383"/>
                  <a:pt x="626447" y="2732562"/>
                </a:cubicBezTo>
              </a:path>
            </a:pathLst>
          </a:cu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01094" y="5228865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7201094" y="5617163"/>
            <a:ext cx="3441922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肘形接點 23"/>
          <p:cNvSpPr>
            <a:spLocks noChangeShapeType="1"/>
          </p:cNvSpPr>
          <p:nvPr/>
        </p:nvSpPr>
        <p:spPr bwMode="auto">
          <a:xfrm rot="16200000" flipH="1">
            <a:off x="8075591" y="3825793"/>
            <a:ext cx="785863" cy="4348989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732562" fill="none">
                <a:moveTo>
                  <a:pt x="0" y="0"/>
                </a:moveTo>
                <a:lnTo>
                  <a:pt x="626447" y="464024"/>
                </a:lnTo>
                <a:lnTo>
                  <a:pt x="626447" y="2732562"/>
                </a:lnTo>
              </a:path>
            </a:pathLst>
          </a:custGeom>
          <a:noFill/>
          <a:ln w="19050" cap="flat" cmpd="sng">
            <a:solidFill>
              <a:schemeClr val="tx1">
                <a:lumMod val="50000"/>
                <a:lumOff val="50000"/>
              </a:schemeClr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58843" y="217835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917853" y="2566656"/>
            <a:ext cx="2454152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0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67600" y="1784092"/>
            <a:ext cx="3755477" cy="3755477"/>
            <a:chOff x="5258944" y="977070"/>
            <a:chExt cx="5044439" cy="5044439"/>
          </a:xfrm>
          <a:noFill/>
        </p:grpSpPr>
        <p:sp>
          <p:nvSpPr>
            <p:cNvPr id="17" name="正五边形 16"/>
            <p:cNvSpPr/>
            <p:nvPr/>
          </p:nvSpPr>
          <p:spPr>
            <a:xfrm rot="288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正五边形 17"/>
            <p:cNvSpPr/>
            <p:nvPr/>
          </p:nvSpPr>
          <p:spPr>
            <a:xfrm rot="144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正五边形 18"/>
            <p:cNvSpPr/>
            <p:nvPr/>
          </p:nvSpPr>
          <p:spPr>
            <a:xfrm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5639163" y="1617404"/>
              <a:ext cx="4284000" cy="428400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42348" y="1784092"/>
            <a:ext cx="3755477" cy="3755477"/>
            <a:chOff x="5258944" y="977070"/>
            <a:chExt cx="5044439" cy="5044439"/>
          </a:xfrm>
          <a:noFill/>
        </p:grpSpPr>
        <p:sp>
          <p:nvSpPr>
            <p:cNvPr id="34" name="正五边形 33"/>
            <p:cNvSpPr/>
            <p:nvPr/>
          </p:nvSpPr>
          <p:spPr>
            <a:xfrm rot="288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正五边形 34"/>
            <p:cNvSpPr/>
            <p:nvPr/>
          </p:nvSpPr>
          <p:spPr>
            <a:xfrm rot="144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6" name="正五边形 35"/>
            <p:cNvSpPr/>
            <p:nvPr/>
          </p:nvSpPr>
          <p:spPr>
            <a:xfrm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5639163" y="1617404"/>
              <a:ext cx="4284000" cy="4284000"/>
            </a:xfrm>
            <a:prstGeom prst="ellipse">
              <a:avLst/>
            </a:prstGeom>
            <a:grp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5036251" y="3263179"/>
            <a:ext cx="2192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262648" y="2997817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2037041" y="3635698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28" name="矩形 27"/>
          <p:cNvSpPr/>
          <p:nvPr/>
        </p:nvSpPr>
        <p:spPr>
          <a:xfrm>
            <a:off x="8033467" y="2997817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47"/>
          <p:cNvSpPr>
            <a:spLocks noChangeArrowheads="1"/>
          </p:cNvSpPr>
          <p:nvPr/>
        </p:nvSpPr>
        <p:spPr bwMode="auto">
          <a:xfrm>
            <a:off x="7807860" y="3635698"/>
            <a:ext cx="2328630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6" grpId="0"/>
      <p:bldP spid="27" grpId="0"/>
      <p:bldP spid="28" grpId="0"/>
      <p:bldP spid="3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六边形 40"/>
          <p:cNvSpPr/>
          <p:nvPr/>
        </p:nvSpPr>
        <p:spPr>
          <a:xfrm>
            <a:off x="4508519" y="916687"/>
            <a:ext cx="1724083" cy="1486279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六边形 41"/>
          <p:cNvSpPr/>
          <p:nvPr/>
        </p:nvSpPr>
        <p:spPr>
          <a:xfrm>
            <a:off x="5955026" y="1719573"/>
            <a:ext cx="1724083" cy="148627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43" name="六边形 42"/>
          <p:cNvSpPr/>
          <p:nvPr/>
        </p:nvSpPr>
        <p:spPr>
          <a:xfrm>
            <a:off x="4508519" y="2501326"/>
            <a:ext cx="1724083" cy="1486279"/>
          </a:xfrm>
          <a:prstGeom prst="hexagon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4" name="六边形 43"/>
          <p:cNvSpPr/>
          <p:nvPr/>
        </p:nvSpPr>
        <p:spPr>
          <a:xfrm>
            <a:off x="7396842" y="2522619"/>
            <a:ext cx="1724083" cy="1486279"/>
          </a:xfrm>
          <a:prstGeom prst="hexagon">
            <a:avLst/>
          </a:prstGeom>
          <a:blipFill>
            <a:blip r:embed="rId4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5" name="六边形 44"/>
          <p:cNvSpPr/>
          <p:nvPr/>
        </p:nvSpPr>
        <p:spPr>
          <a:xfrm>
            <a:off x="5955026" y="3293628"/>
            <a:ext cx="1724083" cy="148627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六边形 45"/>
          <p:cNvSpPr/>
          <p:nvPr/>
        </p:nvSpPr>
        <p:spPr>
          <a:xfrm>
            <a:off x="8841003" y="1723148"/>
            <a:ext cx="1724083" cy="148627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</a:p>
        </p:txBody>
      </p:sp>
      <p:sp>
        <p:nvSpPr>
          <p:cNvPr id="47" name="六边形 46"/>
          <p:cNvSpPr/>
          <p:nvPr/>
        </p:nvSpPr>
        <p:spPr>
          <a:xfrm>
            <a:off x="3064355" y="1723148"/>
            <a:ext cx="1724083" cy="1486279"/>
          </a:xfrm>
          <a:prstGeom prst="hexagon">
            <a:avLst/>
          </a:prstGeom>
          <a:blipFill>
            <a:blip r:embed="rId5" cstate="print"/>
            <a:srcRect/>
            <a:stretch>
              <a:fillRect t="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8" name="六边形 47"/>
          <p:cNvSpPr/>
          <p:nvPr/>
        </p:nvSpPr>
        <p:spPr>
          <a:xfrm>
            <a:off x="7396842" y="4085965"/>
            <a:ext cx="1724083" cy="1486279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</a:p>
        </p:txBody>
      </p:sp>
      <p:sp>
        <p:nvSpPr>
          <p:cNvPr id="49" name="六边形 48"/>
          <p:cNvSpPr/>
          <p:nvPr/>
        </p:nvSpPr>
        <p:spPr>
          <a:xfrm>
            <a:off x="8841003" y="3281201"/>
            <a:ext cx="1724083" cy="1486279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</a:p>
        </p:txBody>
      </p:sp>
      <p:sp>
        <p:nvSpPr>
          <p:cNvPr id="50" name="六边形 49"/>
          <p:cNvSpPr/>
          <p:nvPr/>
        </p:nvSpPr>
        <p:spPr>
          <a:xfrm>
            <a:off x="3064355" y="3281201"/>
            <a:ext cx="1724083" cy="1486279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</a:p>
        </p:txBody>
      </p:sp>
      <p:sp>
        <p:nvSpPr>
          <p:cNvPr id="51" name="六边形 50"/>
          <p:cNvSpPr/>
          <p:nvPr/>
        </p:nvSpPr>
        <p:spPr>
          <a:xfrm>
            <a:off x="1620193" y="2522619"/>
            <a:ext cx="1724083" cy="148627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</a:p>
        </p:txBody>
      </p:sp>
      <p:sp>
        <p:nvSpPr>
          <p:cNvPr id="53" name="TextBox 40"/>
          <p:cNvSpPr txBox="1"/>
          <p:nvPr/>
        </p:nvSpPr>
        <p:spPr>
          <a:xfrm>
            <a:off x="1448557" y="5686646"/>
            <a:ext cx="9294887" cy="8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您的内容打在这里，或者通过复制您的文本后，在此框中选择粘贴，并选择只保留文字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录入上述图表的综合描述说明。 </a:t>
            </a:r>
          </a:p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六边形 53"/>
          <p:cNvSpPr/>
          <p:nvPr/>
        </p:nvSpPr>
        <p:spPr>
          <a:xfrm>
            <a:off x="4508519" y="4085965"/>
            <a:ext cx="1724083" cy="1486279"/>
          </a:xfrm>
          <a:prstGeom prst="hexagon">
            <a:avLst/>
          </a:prstGeom>
          <a:blipFill>
            <a:blip r:embed="rId6" cstate="print"/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1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1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3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1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3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1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3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1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3" grpId="0"/>
      <p:bldP spid="54" grpId="0" animBg="1"/>
      <p:bldP spid="54" grpId="1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4911768" y="1576758"/>
            <a:ext cx="6253537" cy="1000278"/>
            <a:chOff x="4911768" y="1576758"/>
            <a:chExt cx="6253537" cy="1000278"/>
          </a:xfrm>
        </p:grpSpPr>
        <p:sp>
          <p:nvSpPr>
            <p:cNvPr id="50" name="矩形 49"/>
            <p:cNvSpPr/>
            <p:nvPr/>
          </p:nvSpPr>
          <p:spPr>
            <a:xfrm>
              <a:off x="4911769" y="1576758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47"/>
            <p:cNvSpPr>
              <a:spLocks noChangeArrowheads="1"/>
            </p:cNvSpPr>
            <p:nvPr/>
          </p:nvSpPr>
          <p:spPr bwMode="auto">
            <a:xfrm>
              <a:off x="4911768" y="2013791"/>
              <a:ext cx="6253537" cy="563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说明，在此录入上述图表的综合描述说明，在此录入上述图表的综合描述说明，在此录入上述图表的综合描述说明。 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911768" y="2853252"/>
            <a:ext cx="6253537" cy="1003334"/>
            <a:chOff x="4911768" y="2853252"/>
            <a:chExt cx="6253537" cy="1003334"/>
          </a:xfrm>
        </p:grpSpPr>
        <p:sp>
          <p:nvSpPr>
            <p:cNvPr id="52" name="矩形 51"/>
            <p:cNvSpPr/>
            <p:nvPr/>
          </p:nvSpPr>
          <p:spPr>
            <a:xfrm>
              <a:off x="4911769" y="2853252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47"/>
            <p:cNvSpPr>
              <a:spLocks noChangeArrowheads="1"/>
            </p:cNvSpPr>
            <p:nvPr/>
          </p:nvSpPr>
          <p:spPr bwMode="auto">
            <a:xfrm>
              <a:off x="4911768" y="3290285"/>
              <a:ext cx="6253537" cy="56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说明，在此录入上述图表的综合描述说明，在此录入上述图表的综合描述说明，在此录入上述图表的综合描述说明。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11768" y="4129746"/>
            <a:ext cx="6253537" cy="1003334"/>
            <a:chOff x="4911768" y="4129746"/>
            <a:chExt cx="6253537" cy="1003334"/>
          </a:xfrm>
        </p:grpSpPr>
        <p:sp>
          <p:nvSpPr>
            <p:cNvPr id="54" name="矩形 53"/>
            <p:cNvSpPr/>
            <p:nvPr/>
          </p:nvSpPr>
          <p:spPr>
            <a:xfrm>
              <a:off x="4911769" y="4129746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47"/>
            <p:cNvSpPr>
              <a:spLocks noChangeArrowheads="1"/>
            </p:cNvSpPr>
            <p:nvPr/>
          </p:nvSpPr>
          <p:spPr bwMode="auto">
            <a:xfrm>
              <a:off x="4911768" y="4566779"/>
              <a:ext cx="6253537" cy="56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说明，在此录入上述图表的综合描述说明，在此录入上述图表的综合描述说明。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911769" y="5406241"/>
            <a:ext cx="5173928" cy="1240322"/>
            <a:chOff x="4911769" y="5406241"/>
            <a:chExt cx="5173928" cy="1240322"/>
          </a:xfrm>
        </p:grpSpPr>
        <p:sp>
          <p:nvSpPr>
            <p:cNvPr id="56" name="矩形 55"/>
            <p:cNvSpPr/>
            <p:nvPr/>
          </p:nvSpPr>
          <p:spPr>
            <a:xfrm>
              <a:off x="4911769" y="5406241"/>
              <a:ext cx="2408441" cy="430879"/>
            </a:xfrm>
            <a:prstGeom prst="rect">
              <a:avLst/>
            </a:prstGeom>
          </p:spPr>
          <p:txBody>
            <a:bodyPr wrap="square" lIns="91431" tIns="45716" rIns="91431" bIns="45716">
              <a:spAutoFit/>
            </a:bodyPr>
            <a:lstStyle/>
            <a:p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</a:t>
              </a:r>
              <a:r>
                <a:rPr lang="zh-CN" altLang="en-US" sz="2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r>
                <a:rPr lang="zh-CN" altLang="en-US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en-US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47"/>
            <p:cNvSpPr>
              <a:spLocks noChangeArrowheads="1"/>
            </p:cNvSpPr>
            <p:nvPr/>
          </p:nvSpPr>
          <p:spPr bwMode="auto">
            <a:xfrm>
              <a:off x="4911769" y="5843274"/>
              <a:ext cx="5173928" cy="80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录入上述图表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的综合描述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说明，在此录入上述图表的综合描述说明，在此录入上述图表的综合描述说明，在此录入上述图表的综合描述说明。</a:t>
              </a:r>
            </a:p>
          </p:txBody>
        </p:sp>
      </p:grpSp>
      <p:sp>
        <p:nvSpPr>
          <p:cNvPr id="9" name="Oval 25"/>
          <p:cNvSpPr/>
          <p:nvPr/>
        </p:nvSpPr>
        <p:spPr>
          <a:xfrm>
            <a:off x="4427724" y="1898084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17" name="Oval 35"/>
          <p:cNvSpPr/>
          <p:nvPr/>
        </p:nvSpPr>
        <p:spPr>
          <a:xfrm>
            <a:off x="4427724" y="3178240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22" name="Oval 51"/>
          <p:cNvSpPr/>
          <p:nvPr/>
        </p:nvSpPr>
        <p:spPr>
          <a:xfrm>
            <a:off x="4427724" y="4458395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sp>
        <p:nvSpPr>
          <p:cNvPr id="27" name="Oval 64"/>
          <p:cNvSpPr/>
          <p:nvPr/>
        </p:nvSpPr>
        <p:spPr>
          <a:xfrm>
            <a:off x="4427724" y="5738551"/>
            <a:ext cx="192723" cy="1927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/>
          </a:p>
        </p:txBody>
      </p:sp>
      <p:grpSp>
        <p:nvGrpSpPr>
          <p:cNvPr id="2" name="组合 1"/>
          <p:cNvGrpSpPr/>
          <p:nvPr/>
        </p:nvGrpSpPr>
        <p:grpSpPr>
          <a:xfrm>
            <a:off x="1329315" y="1508768"/>
            <a:ext cx="3098410" cy="971355"/>
            <a:chOff x="1361399" y="1508768"/>
            <a:chExt cx="3098410" cy="971355"/>
          </a:xfrm>
        </p:grpSpPr>
        <p:grpSp>
          <p:nvGrpSpPr>
            <p:cNvPr id="5" name="Group 30"/>
            <p:cNvGrpSpPr/>
            <p:nvPr/>
          </p:nvGrpSpPr>
          <p:grpSpPr>
            <a:xfrm>
              <a:off x="1361399" y="1508768"/>
              <a:ext cx="3098410" cy="971355"/>
              <a:chOff x="1231550" y="1255634"/>
              <a:chExt cx="2430618" cy="762001"/>
            </a:xfrm>
          </p:grpSpPr>
          <p:sp>
            <p:nvSpPr>
              <p:cNvPr id="6" name="Flowchart: Off-page Connector 22"/>
              <p:cNvSpPr/>
              <p:nvPr/>
            </p:nvSpPr>
            <p:spPr>
              <a:xfrm rot="16200000">
                <a:off x="1829116" y="830137"/>
                <a:ext cx="762000" cy="1612995"/>
              </a:xfrm>
              <a:prstGeom prst="flowChartOffpageConnector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5865" dirty="0"/>
              </a:p>
            </p:txBody>
          </p:sp>
          <p:sp>
            <p:nvSpPr>
              <p:cNvPr id="7" name="Round Same Side Corner Rectangle 23"/>
              <p:cNvSpPr/>
              <p:nvPr/>
            </p:nvSpPr>
            <p:spPr>
              <a:xfrm rot="16200000">
                <a:off x="1080978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8" name="Straight Connector 24"/>
              <p:cNvCxnSpPr>
                <a:endCxn id="9" idx="2"/>
              </p:cNvCxnSpPr>
              <p:nvPr/>
            </p:nvCxnSpPr>
            <p:spPr>
              <a:xfrm flipV="1">
                <a:off x="2991445" y="1636635"/>
                <a:ext cx="670723" cy="2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Freeform 35"/>
            <p:cNvSpPr>
              <a:spLocks noChangeAspect="1" noEditPoints="1"/>
            </p:cNvSpPr>
            <p:nvPr/>
          </p:nvSpPr>
          <p:spPr bwMode="auto">
            <a:xfrm>
              <a:off x="2269724" y="1753520"/>
              <a:ext cx="783774" cy="457201"/>
            </a:xfrm>
            <a:custGeom>
              <a:avLst/>
              <a:gdLst>
                <a:gd name="T0" fmla="*/ 135 w 157"/>
                <a:gd name="T1" fmla="*/ 46 h 106"/>
                <a:gd name="T2" fmla="*/ 136 w 157"/>
                <a:gd name="T3" fmla="*/ 37 h 106"/>
                <a:gd name="T4" fmla="*/ 99 w 157"/>
                <a:gd name="T5" fmla="*/ 0 h 106"/>
                <a:gd name="T6" fmla="*/ 73 w 157"/>
                <a:gd name="T7" fmla="*/ 18 h 106"/>
                <a:gd name="T8" fmla="*/ 45 w 157"/>
                <a:gd name="T9" fmla="*/ 8 h 106"/>
                <a:gd name="T10" fmla="*/ 19 w 157"/>
                <a:gd name="T11" fmla="*/ 39 h 106"/>
                <a:gd name="T12" fmla="*/ 20 w 157"/>
                <a:gd name="T13" fmla="*/ 47 h 106"/>
                <a:gd name="T14" fmla="*/ 0 w 157"/>
                <a:gd name="T15" fmla="*/ 75 h 106"/>
                <a:gd name="T16" fmla="*/ 31 w 157"/>
                <a:gd name="T17" fmla="*/ 106 h 106"/>
                <a:gd name="T18" fmla="*/ 126 w 157"/>
                <a:gd name="T19" fmla="*/ 106 h 106"/>
                <a:gd name="T20" fmla="*/ 157 w 157"/>
                <a:gd name="T21" fmla="*/ 75 h 106"/>
                <a:gd name="T22" fmla="*/ 135 w 157"/>
                <a:gd name="T23" fmla="*/ 46 h 106"/>
                <a:gd name="T24" fmla="*/ 120 w 157"/>
                <a:gd name="T25" fmla="*/ 100 h 106"/>
                <a:gd name="T26" fmla="*/ 79 w 157"/>
                <a:gd name="T27" fmla="*/ 100 h 106"/>
                <a:gd name="T28" fmla="*/ 103 w 157"/>
                <a:gd name="T29" fmla="*/ 75 h 106"/>
                <a:gd name="T30" fmla="*/ 102 w 157"/>
                <a:gd name="T31" fmla="*/ 72 h 106"/>
                <a:gd name="T32" fmla="*/ 92 w 157"/>
                <a:gd name="T33" fmla="*/ 72 h 106"/>
                <a:gd name="T34" fmla="*/ 92 w 157"/>
                <a:gd name="T35" fmla="*/ 68 h 106"/>
                <a:gd name="T36" fmla="*/ 92 w 157"/>
                <a:gd name="T37" fmla="*/ 37 h 106"/>
                <a:gd name="T38" fmla="*/ 90 w 157"/>
                <a:gd name="T39" fmla="*/ 35 h 106"/>
                <a:gd name="T40" fmla="*/ 64 w 157"/>
                <a:gd name="T41" fmla="*/ 35 h 106"/>
                <a:gd name="T42" fmla="*/ 62 w 157"/>
                <a:gd name="T43" fmla="*/ 37 h 106"/>
                <a:gd name="T44" fmla="*/ 62 w 157"/>
                <a:gd name="T45" fmla="*/ 68 h 106"/>
                <a:gd name="T46" fmla="*/ 62 w 157"/>
                <a:gd name="T47" fmla="*/ 73 h 106"/>
                <a:gd name="T48" fmla="*/ 51 w 157"/>
                <a:gd name="T49" fmla="*/ 73 h 106"/>
                <a:gd name="T50" fmla="*/ 50 w 157"/>
                <a:gd name="T51" fmla="*/ 76 h 106"/>
                <a:gd name="T52" fmla="*/ 75 w 157"/>
                <a:gd name="T53" fmla="*/ 100 h 106"/>
                <a:gd name="T54" fmla="*/ 38 w 157"/>
                <a:gd name="T55" fmla="*/ 100 h 106"/>
                <a:gd name="T56" fmla="*/ 11 w 157"/>
                <a:gd name="T57" fmla="*/ 74 h 106"/>
                <a:gd name="T58" fmla="*/ 29 w 157"/>
                <a:gd name="T59" fmla="*/ 50 h 106"/>
                <a:gd name="T60" fmla="*/ 28 w 157"/>
                <a:gd name="T61" fmla="*/ 44 h 106"/>
                <a:gd name="T62" fmla="*/ 50 w 157"/>
                <a:gd name="T63" fmla="*/ 17 h 106"/>
                <a:gd name="T64" fmla="*/ 74 w 157"/>
                <a:gd name="T65" fmla="*/ 29 h 106"/>
                <a:gd name="T66" fmla="*/ 97 w 157"/>
                <a:gd name="T67" fmla="*/ 10 h 106"/>
                <a:gd name="T68" fmla="*/ 128 w 157"/>
                <a:gd name="T69" fmla="*/ 42 h 106"/>
                <a:gd name="T70" fmla="*/ 127 w 157"/>
                <a:gd name="T71" fmla="*/ 49 h 106"/>
                <a:gd name="T72" fmla="*/ 147 w 157"/>
                <a:gd name="T73" fmla="*/ 74 h 106"/>
                <a:gd name="T74" fmla="*/ 120 w 157"/>
                <a:gd name="T75" fmla="*/ 10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106">
                  <a:moveTo>
                    <a:pt x="135" y="46"/>
                  </a:moveTo>
                  <a:cubicBezTo>
                    <a:pt x="136" y="43"/>
                    <a:pt x="136" y="40"/>
                    <a:pt x="136" y="37"/>
                  </a:cubicBezTo>
                  <a:cubicBezTo>
                    <a:pt x="136" y="16"/>
                    <a:pt x="120" y="0"/>
                    <a:pt x="99" y="0"/>
                  </a:cubicBezTo>
                  <a:cubicBezTo>
                    <a:pt x="76" y="0"/>
                    <a:pt x="73" y="18"/>
                    <a:pt x="73" y="18"/>
                  </a:cubicBezTo>
                  <a:cubicBezTo>
                    <a:pt x="73" y="18"/>
                    <a:pt x="63" y="6"/>
                    <a:pt x="45" y="8"/>
                  </a:cubicBezTo>
                  <a:cubicBezTo>
                    <a:pt x="30" y="11"/>
                    <a:pt x="19" y="25"/>
                    <a:pt x="19" y="39"/>
                  </a:cubicBezTo>
                  <a:cubicBezTo>
                    <a:pt x="19" y="42"/>
                    <a:pt x="20" y="44"/>
                    <a:pt x="20" y="47"/>
                  </a:cubicBezTo>
                  <a:cubicBezTo>
                    <a:pt x="9" y="51"/>
                    <a:pt x="0" y="62"/>
                    <a:pt x="0" y="75"/>
                  </a:cubicBezTo>
                  <a:cubicBezTo>
                    <a:pt x="0" y="92"/>
                    <a:pt x="14" y="106"/>
                    <a:pt x="31" y="106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3" y="106"/>
                    <a:pt x="157" y="92"/>
                    <a:pt x="157" y="75"/>
                  </a:cubicBezTo>
                  <a:cubicBezTo>
                    <a:pt x="157" y="62"/>
                    <a:pt x="148" y="50"/>
                    <a:pt x="135" y="46"/>
                  </a:cubicBezTo>
                  <a:close/>
                  <a:moveTo>
                    <a:pt x="120" y="100"/>
                  </a:moveTo>
                  <a:cubicBezTo>
                    <a:pt x="79" y="100"/>
                    <a:pt x="79" y="100"/>
                    <a:pt x="79" y="100"/>
                  </a:cubicBezTo>
                  <a:cubicBezTo>
                    <a:pt x="82" y="97"/>
                    <a:pt x="103" y="75"/>
                    <a:pt x="103" y="75"/>
                  </a:cubicBezTo>
                  <a:cubicBezTo>
                    <a:pt x="103" y="75"/>
                    <a:pt x="106" y="72"/>
                    <a:pt x="102" y="72"/>
                  </a:cubicBezTo>
                  <a:cubicBezTo>
                    <a:pt x="98" y="72"/>
                    <a:pt x="92" y="72"/>
                    <a:pt x="92" y="72"/>
                  </a:cubicBezTo>
                  <a:cubicBezTo>
                    <a:pt x="92" y="72"/>
                    <a:pt x="92" y="70"/>
                    <a:pt x="92" y="68"/>
                  </a:cubicBezTo>
                  <a:cubicBezTo>
                    <a:pt x="92" y="59"/>
                    <a:pt x="92" y="43"/>
                    <a:pt x="92" y="37"/>
                  </a:cubicBezTo>
                  <a:cubicBezTo>
                    <a:pt x="92" y="37"/>
                    <a:pt x="92" y="35"/>
                    <a:pt x="90" y="35"/>
                  </a:cubicBezTo>
                  <a:cubicBezTo>
                    <a:pt x="88" y="35"/>
                    <a:pt x="67" y="35"/>
                    <a:pt x="64" y="35"/>
                  </a:cubicBezTo>
                  <a:cubicBezTo>
                    <a:pt x="61" y="35"/>
                    <a:pt x="62" y="37"/>
                    <a:pt x="62" y="37"/>
                  </a:cubicBezTo>
                  <a:cubicBezTo>
                    <a:pt x="62" y="44"/>
                    <a:pt x="62" y="59"/>
                    <a:pt x="62" y="68"/>
                  </a:cubicBezTo>
                  <a:cubicBezTo>
                    <a:pt x="62" y="71"/>
                    <a:pt x="62" y="73"/>
                    <a:pt x="62" y="73"/>
                  </a:cubicBezTo>
                  <a:cubicBezTo>
                    <a:pt x="62" y="73"/>
                    <a:pt x="54" y="73"/>
                    <a:pt x="51" y="73"/>
                  </a:cubicBezTo>
                  <a:cubicBezTo>
                    <a:pt x="47" y="73"/>
                    <a:pt x="50" y="76"/>
                    <a:pt x="50" y="76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38" y="100"/>
                    <a:pt x="38" y="100"/>
                    <a:pt x="38" y="100"/>
                  </a:cubicBezTo>
                  <a:cubicBezTo>
                    <a:pt x="23" y="100"/>
                    <a:pt x="11" y="88"/>
                    <a:pt x="11" y="74"/>
                  </a:cubicBezTo>
                  <a:cubicBezTo>
                    <a:pt x="11" y="63"/>
                    <a:pt x="18" y="53"/>
                    <a:pt x="29" y="50"/>
                  </a:cubicBezTo>
                  <a:cubicBezTo>
                    <a:pt x="28" y="48"/>
                    <a:pt x="28" y="46"/>
                    <a:pt x="28" y="44"/>
                  </a:cubicBezTo>
                  <a:cubicBezTo>
                    <a:pt x="28" y="31"/>
                    <a:pt x="37" y="19"/>
                    <a:pt x="50" y="17"/>
                  </a:cubicBezTo>
                  <a:cubicBezTo>
                    <a:pt x="65" y="15"/>
                    <a:pt x="74" y="29"/>
                    <a:pt x="74" y="29"/>
                  </a:cubicBezTo>
                  <a:cubicBezTo>
                    <a:pt x="74" y="29"/>
                    <a:pt x="77" y="10"/>
                    <a:pt x="97" y="10"/>
                  </a:cubicBezTo>
                  <a:cubicBezTo>
                    <a:pt x="115" y="10"/>
                    <a:pt x="128" y="24"/>
                    <a:pt x="128" y="42"/>
                  </a:cubicBezTo>
                  <a:cubicBezTo>
                    <a:pt x="128" y="44"/>
                    <a:pt x="127" y="47"/>
                    <a:pt x="127" y="49"/>
                  </a:cubicBezTo>
                  <a:cubicBezTo>
                    <a:pt x="138" y="53"/>
                    <a:pt x="147" y="62"/>
                    <a:pt x="147" y="74"/>
                  </a:cubicBezTo>
                  <a:cubicBezTo>
                    <a:pt x="147" y="88"/>
                    <a:pt x="135" y="100"/>
                    <a:pt x="120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26759" y="4069078"/>
            <a:ext cx="3100964" cy="971356"/>
            <a:chOff x="1358843" y="4069078"/>
            <a:chExt cx="3100964" cy="971356"/>
          </a:xfrm>
        </p:grpSpPr>
        <p:grpSp>
          <p:nvGrpSpPr>
            <p:cNvPr id="18" name="Group 40"/>
            <p:cNvGrpSpPr/>
            <p:nvPr/>
          </p:nvGrpSpPr>
          <p:grpSpPr>
            <a:xfrm>
              <a:off x="1358843" y="4069078"/>
              <a:ext cx="3100964" cy="971356"/>
              <a:chOff x="1229546" y="1255634"/>
              <a:chExt cx="2432622" cy="762002"/>
            </a:xfrm>
          </p:grpSpPr>
          <p:sp>
            <p:nvSpPr>
              <p:cNvPr id="19" name="Flowchart: Off-page Connector 47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0" name="Round Same Side Corner Rectangle 49"/>
              <p:cNvSpPr/>
              <p:nvPr/>
            </p:nvSpPr>
            <p:spPr>
              <a:xfrm rot="16200000">
                <a:off x="1078974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21" name="Straight Connector 50"/>
              <p:cNvCxnSpPr>
                <a:endCxn id="22" idx="2"/>
              </p:cNvCxnSpPr>
              <p:nvPr/>
            </p:nvCxnSpPr>
            <p:spPr>
              <a:xfrm>
                <a:off x="2991444" y="1636635"/>
                <a:ext cx="670724" cy="1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Freeform 61"/>
            <p:cNvSpPr/>
            <p:nvPr/>
          </p:nvSpPr>
          <p:spPr bwMode="auto">
            <a:xfrm>
              <a:off x="2382417" y="4264823"/>
              <a:ext cx="558388" cy="579867"/>
            </a:xfrm>
            <a:custGeom>
              <a:avLst/>
              <a:gdLst>
                <a:gd name="T0" fmla="*/ 99 w 137"/>
                <a:gd name="T1" fmla="*/ 57 h 142"/>
                <a:gd name="T2" fmla="*/ 137 w 137"/>
                <a:gd name="T3" fmla="*/ 57 h 142"/>
                <a:gd name="T4" fmla="*/ 76 w 137"/>
                <a:gd name="T5" fmla="*/ 4 h 142"/>
                <a:gd name="T6" fmla="*/ 69 w 137"/>
                <a:gd name="T7" fmla="*/ 0 h 142"/>
                <a:gd name="T8" fmla="*/ 62 w 137"/>
                <a:gd name="T9" fmla="*/ 4 h 142"/>
                <a:gd name="T10" fmla="*/ 0 w 137"/>
                <a:gd name="T11" fmla="*/ 57 h 142"/>
                <a:gd name="T12" fmla="*/ 39 w 137"/>
                <a:gd name="T13" fmla="*/ 57 h 142"/>
                <a:gd name="T14" fmla="*/ 62 w 137"/>
                <a:gd name="T15" fmla="*/ 4 h 142"/>
                <a:gd name="T16" fmla="*/ 62 w 137"/>
                <a:gd name="T17" fmla="*/ 5 h 142"/>
                <a:gd name="T18" fmla="*/ 43 w 137"/>
                <a:gd name="T19" fmla="*/ 57 h 142"/>
                <a:gd name="T20" fmla="*/ 64 w 137"/>
                <a:gd name="T21" fmla="*/ 57 h 142"/>
                <a:gd name="T22" fmla="*/ 64 w 137"/>
                <a:gd name="T23" fmla="*/ 122 h 142"/>
                <a:gd name="T24" fmla="*/ 64 w 137"/>
                <a:gd name="T25" fmla="*/ 125 h 142"/>
                <a:gd name="T26" fmla="*/ 64 w 137"/>
                <a:gd name="T27" fmla="*/ 130 h 142"/>
                <a:gd name="T28" fmla="*/ 76 w 137"/>
                <a:gd name="T29" fmla="*/ 142 h 142"/>
                <a:gd name="T30" fmla="*/ 87 w 137"/>
                <a:gd name="T31" fmla="*/ 130 h 142"/>
                <a:gd name="T32" fmla="*/ 87 w 137"/>
                <a:gd name="T33" fmla="*/ 125 h 142"/>
                <a:gd name="T34" fmla="*/ 79 w 137"/>
                <a:gd name="T35" fmla="*/ 125 h 142"/>
                <a:gd name="T36" fmla="*/ 79 w 137"/>
                <a:gd name="T37" fmla="*/ 127 h 142"/>
                <a:gd name="T38" fmla="*/ 79 w 137"/>
                <a:gd name="T39" fmla="*/ 129 h 142"/>
                <a:gd name="T40" fmla="*/ 76 w 137"/>
                <a:gd name="T41" fmla="*/ 133 h 142"/>
                <a:gd name="T42" fmla="*/ 72 w 137"/>
                <a:gd name="T43" fmla="*/ 129 h 142"/>
                <a:gd name="T44" fmla="*/ 72 w 137"/>
                <a:gd name="T45" fmla="*/ 127 h 142"/>
                <a:gd name="T46" fmla="*/ 72 w 137"/>
                <a:gd name="T47" fmla="*/ 125 h 142"/>
                <a:gd name="T48" fmla="*/ 72 w 137"/>
                <a:gd name="T49" fmla="*/ 111 h 142"/>
                <a:gd name="T50" fmla="*/ 72 w 137"/>
                <a:gd name="T51" fmla="*/ 57 h 142"/>
                <a:gd name="T52" fmla="*/ 94 w 137"/>
                <a:gd name="T53" fmla="*/ 57 h 142"/>
                <a:gd name="T54" fmla="*/ 76 w 137"/>
                <a:gd name="T55" fmla="*/ 5 h 142"/>
                <a:gd name="T56" fmla="*/ 76 w 137"/>
                <a:gd name="T57" fmla="*/ 4 h 142"/>
                <a:gd name="T58" fmla="*/ 99 w 137"/>
                <a:gd name="T59" fmla="*/ 5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7" h="142">
                  <a:moveTo>
                    <a:pt x="99" y="57"/>
                  </a:moveTo>
                  <a:cubicBezTo>
                    <a:pt x="137" y="57"/>
                    <a:pt x="137" y="57"/>
                    <a:pt x="137" y="57"/>
                  </a:cubicBezTo>
                  <a:cubicBezTo>
                    <a:pt x="130" y="28"/>
                    <a:pt x="105" y="7"/>
                    <a:pt x="76" y="4"/>
                  </a:cubicBezTo>
                  <a:cubicBezTo>
                    <a:pt x="74" y="1"/>
                    <a:pt x="72" y="0"/>
                    <a:pt x="69" y="0"/>
                  </a:cubicBezTo>
                  <a:cubicBezTo>
                    <a:pt x="66" y="0"/>
                    <a:pt x="64" y="1"/>
                    <a:pt x="62" y="4"/>
                  </a:cubicBezTo>
                  <a:cubicBezTo>
                    <a:pt x="32" y="6"/>
                    <a:pt x="7" y="28"/>
                    <a:pt x="0" y="57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24"/>
                    <a:pt x="58" y="7"/>
                    <a:pt x="62" y="4"/>
                  </a:cubicBezTo>
                  <a:cubicBezTo>
                    <a:pt x="62" y="4"/>
                    <a:pt x="62" y="5"/>
                    <a:pt x="62" y="5"/>
                  </a:cubicBezTo>
                  <a:cubicBezTo>
                    <a:pt x="41" y="31"/>
                    <a:pt x="43" y="57"/>
                    <a:pt x="43" y="57"/>
                  </a:cubicBezTo>
                  <a:cubicBezTo>
                    <a:pt x="64" y="57"/>
                    <a:pt x="64" y="57"/>
                    <a:pt x="64" y="57"/>
                  </a:cubicBezTo>
                  <a:cubicBezTo>
                    <a:pt x="64" y="122"/>
                    <a:pt x="64" y="122"/>
                    <a:pt x="64" y="122"/>
                  </a:cubicBezTo>
                  <a:cubicBezTo>
                    <a:pt x="64" y="125"/>
                    <a:pt x="64" y="125"/>
                    <a:pt x="64" y="125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6"/>
                    <a:pt x="69" y="142"/>
                    <a:pt x="76" y="142"/>
                  </a:cubicBezTo>
                  <a:cubicBezTo>
                    <a:pt x="82" y="142"/>
                    <a:pt x="87" y="136"/>
                    <a:pt x="87" y="130"/>
                  </a:cubicBezTo>
                  <a:cubicBezTo>
                    <a:pt x="87" y="125"/>
                    <a:pt x="87" y="125"/>
                    <a:pt x="8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7"/>
                    <a:pt x="79" y="127"/>
                    <a:pt x="79" y="127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9" y="131"/>
                    <a:pt x="78" y="133"/>
                    <a:pt x="76" y="133"/>
                  </a:cubicBezTo>
                  <a:cubicBezTo>
                    <a:pt x="74" y="133"/>
                    <a:pt x="72" y="131"/>
                    <a:pt x="72" y="129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2" y="125"/>
                    <a:pt x="72" y="125"/>
                    <a:pt x="72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7"/>
                    <a:pt x="97" y="31"/>
                    <a:pt x="76" y="5"/>
                  </a:cubicBezTo>
                  <a:cubicBezTo>
                    <a:pt x="76" y="5"/>
                    <a:pt x="76" y="4"/>
                    <a:pt x="76" y="4"/>
                  </a:cubicBezTo>
                  <a:cubicBezTo>
                    <a:pt x="80" y="7"/>
                    <a:pt x="99" y="24"/>
                    <a:pt x="99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Impact" panose="020B080603090205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29315" y="2788923"/>
            <a:ext cx="3098408" cy="971356"/>
            <a:chOff x="1361399" y="2788923"/>
            <a:chExt cx="3098408" cy="971356"/>
          </a:xfrm>
        </p:grpSpPr>
        <p:grpSp>
          <p:nvGrpSpPr>
            <p:cNvPr id="13" name="Group 31"/>
            <p:cNvGrpSpPr/>
            <p:nvPr/>
          </p:nvGrpSpPr>
          <p:grpSpPr>
            <a:xfrm>
              <a:off x="1361399" y="2788923"/>
              <a:ext cx="3098408" cy="971356"/>
              <a:chOff x="1231549" y="1255634"/>
              <a:chExt cx="2430616" cy="762002"/>
            </a:xfrm>
          </p:grpSpPr>
          <p:sp>
            <p:nvSpPr>
              <p:cNvPr id="14" name="Flowchart: Off-page Connector 32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5" name="Round Same Side Corner Rectangle 33"/>
              <p:cNvSpPr/>
              <p:nvPr/>
            </p:nvSpPr>
            <p:spPr>
              <a:xfrm rot="16200000">
                <a:off x="1080977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16" name="Straight Connector 34"/>
              <p:cNvCxnSpPr>
                <a:endCxn id="17" idx="2"/>
              </p:cNvCxnSpPr>
              <p:nvPr/>
            </p:nvCxnSpPr>
            <p:spPr>
              <a:xfrm>
                <a:off x="2991446" y="1636635"/>
                <a:ext cx="670719" cy="1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2351352" y="3055525"/>
              <a:ext cx="620518" cy="438152"/>
            </a:xfrm>
            <a:custGeom>
              <a:avLst/>
              <a:gdLst>
                <a:gd name="T0" fmla="*/ 218 w 219"/>
                <a:gd name="T1" fmla="*/ 117 h 154"/>
                <a:gd name="T2" fmla="*/ 219 w 219"/>
                <a:gd name="T3" fmla="*/ 118 h 154"/>
                <a:gd name="T4" fmla="*/ 218 w 219"/>
                <a:gd name="T5" fmla="*/ 119 h 154"/>
                <a:gd name="T6" fmla="*/ 174 w 219"/>
                <a:gd name="T7" fmla="*/ 153 h 154"/>
                <a:gd name="T8" fmla="*/ 172 w 219"/>
                <a:gd name="T9" fmla="*/ 153 h 154"/>
                <a:gd name="T10" fmla="*/ 171 w 219"/>
                <a:gd name="T11" fmla="*/ 151 h 154"/>
                <a:gd name="T12" fmla="*/ 179 w 219"/>
                <a:gd name="T13" fmla="*/ 133 h 154"/>
                <a:gd name="T14" fmla="*/ 113 w 219"/>
                <a:gd name="T15" fmla="*/ 106 h 154"/>
                <a:gd name="T16" fmla="*/ 126 w 219"/>
                <a:gd name="T17" fmla="*/ 89 h 154"/>
                <a:gd name="T18" fmla="*/ 131 w 219"/>
                <a:gd name="T19" fmla="*/ 82 h 154"/>
                <a:gd name="T20" fmla="*/ 179 w 219"/>
                <a:gd name="T21" fmla="*/ 103 h 154"/>
                <a:gd name="T22" fmla="*/ 171 w 219"/>
                <a:gd name="T23" fmla="*/ 85 h 154"/>
                <a:gd name="T24" fmla="*/ 172 w 219"/>
                <a:gd name="T25" fmla="*/ 83 h 154"/>
                <a:gd name="T26" fmla="*/ 173 w 219"/>
                <a:gd name="T27" fmla="*/ 82 h 154"/>
                <a:gd name="T28" fmla="*/ 174 w 219"/>
                <a:gd name="T29" fmla="*/ 83 h 154"/>
                <a:gd name="T30" fmla="*/ 218 w 219"/>
                <a:gd name="T31" fmla="*/ 117 h 154"/>
                <a:gd name="T32" fmla="*/ 45 w 219"/>
                <a:gd name="T33" fmla="*/ 71 h 154"/>
                <a:gd name="T34" fmla="*/ 46 w 219"/>
                <a:gd name="T35" fmla="*/ 71 h 154"/>
                <a:gd name="T36" fmla="*/ 47 w 219"/>
                <a:gd name="T37" fmla="*/ 71 h 154"/>
                <a:gd name="T38" fmla="*/ 47 w 219"/>
                <a:gd name="T39" fmla="*/ 69 h 154"/>
                <a:gd name="T40" fmla="*/ 40 w 219"/>
                <a:gd name="T41" fmla="*/ 50 h 154"/>
                <a:gd name="T42" fmla="*/ 87 w 219"/>
                <a:gd name="T43" fmla="*/ 72 h 154"/>
                <a:gd name="T44" fmla="*/ 93 w 219"/>
                <a:gd name="T45" fmla="*/ 65 h 154"/>
                <a:gd name="T46" fmla="*/ 106 w 219"/>
                <a:gd name="T47" fmla="*/ 49 h 154"/>
                <a:gd name="T48" fmla="*/ 40 w 219"/>
                <a:gd name="T49" fmla="*/ 21 h 154"/>
                <a:gd name="T50" fmla="*/ 47 w 219"/>
                <a:gd name="T51" fmla="*/ 2 h 154"/>
                <a:gd name="T52" fmla="*/ 47 w 219"/>
                <a:gd name="T53" fmla="*/ 0 h 154"/>
                <a:gd name="T54" fmla="*/ 45 w 219"/>
                <a:gd name="T55" fmla="*/ 0 h 154"/>
                <a:gd name="T56" fmla="*/ 0 w 219"/>
                <a:gd name="T57" fmla="*/ 34 h 154"/>
                <a:gd name="T58" fmla="*/ 0 w 219"/>
                <a:gd name="T59" fmla="*/ 35 h 154"/>
                <a:gd name="T60" fmla="*/ 0 w 219"/>
                <a:gd name="T61" fmla="*/ 37 h 154"/>
                <a:gd name="T62" fmla="*/ 45 w 219"/>
                <a:gd name="T63" fmla="*/ 71 h 154"/>
                <a:gd name="T64" fmla="*/ 121 w 219"/>
                <a:gd name="T65" fmla="*/ 86 h 154"/>
                <a:gd name="T66" fmla="*/ 179 w 219"/>
                <a:gd name="T67" fmla="*/ 50 h 154"/>
                <a:gd name="T68" fmla="*/ 171 w 219"/>
                <a:gd name="T69" fmla="*/ 69 h 154"/>
                <a:gd name="T70" fmla="*/ 172 w 219"/>
                <a:gd name="T71" fmla="*/ 71 h 154"/>
                <a:gd name="T72" fmla="*/ 173 w 219"/>
                <a:gd name="T73" fmla="*/ 71 h 154"/>
                <a:gd name="T74" fmla="*/ 174 w 219"/>
                <a:gd name="T75" fmla="*/ 71 h 154"/>
                <a:gd name="T76" fmla="*/ 218 w 219"/>
                <a:gd name="T77" fmla="*/ 37 h 154"/>
                <a:gd name="T78" fmla="*/ 219 w 219"/>
                <a:gd name="T79" fmla="*/ 35 h 154"/>
                <a:gd name="T80" fmla="*/ 218 w 219"/>
                <a:gd name="T81" fmla="*/ 34 h 154"/>
                <a:gd name="T82" fmla="*/ 174 w 219"/>
                <a:gd name="T83" fmla="*/ 0 h 154"/>
                <a:gd name="T84" fmla="*/ 172 w 219"/>
                <a:gd name="T85" fmla="*/ 0 h 154"/>
                <a:gd name="T86" fmla="*/ 171 w 219"/>
                <a:gd name="T87" fmla="*/ 2 h 154"/>
                <a:gd name="T88" fmla="*/ 179 w 219"/>
                <a:gd name="T89" fmla="*/ 21 h 154"/>
                <a:gd name="T90" fmla="*/ 97 w 219"/>
                <a:gd name="T91" fmla="*/ 69 h 154"/>
                <a:gd name="T92" fmla="*/ 40 w 219"/>
                <a:gd name="T93" fmla="*/ 103 h 154"/>
                <a:gd name="T94" fmla="*/ 47 w 219"/>
                <a:gd name="T95" fmla="*/ 85 h 154"/>
                <a:gd name="T96" fmla="*/ 47 w 219"/>
                <a:gd name="T97" fmla="*/ 83 h 154"/>
                <a:gd name="T98" fmla="*/ 46 w 219"/>
                <a:gd name="T99" fmla="*/ 82 h 154"/>
                <a:gd name="T100" fmla="*/ 45 w 219"/>
                <a:gd name="T101" fmla="*/ 83 h 154"/>
                <a:gd name="T102" fmla="*/ 0 w 219"/>
                <a:gd name="T103" fmla="*/ 117 h 154"/>
                <a:gd name="T104" fmla="*/ 0 w 219"/>
                <a:gd name="T105" fmla="*/ 118 h 154"/>
                <a:gd name="T106" fmla="*/ 0 w 219"/>
                <a:gd name="T107" fmla="*/ 119 h 154"/>
                <a:gd name="T108" fmla="*/ 45 w 219"/>
                <a:gd name="T109" fmla="*/ 153 h 154"/>
                <a:gd name="T110" fmla="*/ 47 w 219"/>
                <a:gd name="T111" fmla="*/ 153 h 154"/>
                <a:gd name="T112" fmla="*/ 47 w 219"/>
                <a:gd name="T113" fmla="*/ 151 h 154"/>
                <a:gd name="T114" fmla="*/ 40 w 219"/>
                <a:gd name="T115" fmla="*/ 133 h 154"/>
                <a:gd name="T116" fmla="*/ 121 w 219"/>
                <a:gd name="T117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9" h="154">
                  <a:moveTo>
                    <a:pt x="218" y="117"/>
                  </a:moveTo>
                  <a:cubicBezTo>
                    <a:pt x="219" y="117"/>
                    <a:pt x="219" y="117"/>
                    <a:pt x="219" y="118"/>
                  </a:cubicBezTo>
                  <a:cubicBezTo>
                    <a:pt x="219" y="119"/>
                    <a:pt x="219" y="119"/>
                    <a:pt x="218" y="119"/>
                  </a:cubicBezTo>
                  <a:cubicBezTo>
                    <a:pt x="174" y="153"/>
                    <a:pt x="174" y="153"/>
                    <a:pt x="174" y="153"/>
                  </a:cubicBezTo>
                  <a:cubicBezTo>
                    <a:pt x="174" y="154"/>
                    <a:pt x="173" y="154"/>
                    <a:pt x="172" y="153"/>
                  </a:cubicBezTo>
                  <a:cubicBezTo>
                    <a:pt x="171" y="153"/>
                    <a:pt x="171" y="152"/>
                    <a:pt x="171" y="151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45" y="131"/>
                    <a:pt x="126" y="119"/>
                    <a:pt x="113" y="106"/>
                  </a:cubicBezTo>
                  <a:cubicBezTo>
                    <a:pt x="118" y="100"/>
                    <a:pt x="122" y="94"/>
                    <a:pt x="126" y="89"/>
                  </a:cubicBezTo>
                  <a:cubicBezTo>
                    <a:pt x="128" y="86"/>
                    <a:pt x="130" y="84"/>
                    <a:pt x="131" y="82"/>
                  </a:cubicBezTo>
                  <a:cubicBezTo>
                    <a:pt x="141" y="93"/>
                    <a:pt x="154" y="102"/>
                    <a:pt x="179" y="103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1" y="84"/>
                    <a:pt x="171" y="83"/>
                    <a:pt x="172" y="83"/>
                  </a:cubicBezTo>
                  <a:cubicBezTo>
                    <a:pt x="172" y="82"/>
                    <a:pt x="173" y="82"/>
                    <a:pt x="173" y="82"/>
                  </a:cubicBezTo>
                  <a:cubicBezTo>
                    <a:pt x="173" y="82"/>
                    <a:pt x="174" y="82"/>
                    <a:pt x="174" y="83"/>
                  </a:cubicBezTo>
                  <a:lnTo>
                    <a:pt x="218" y="117"/>
                  </a:lnTo>
                  <a:close/>
                  <a:moveTo>
                    <a:pt x="45" y="71"/>
                  </a:moveTo>
                  <a:cubicBezTo>
                    <a:pt x="45" y="71"/>
                    <a:pt x="45" y="71"/>
                    <a:pt x="46" y="71"/>
                  </a:cubicBezTo>
                  <a:cubicBezTo>
                    <a:pt x="46" y="71"/>
                    <a:pt x="46" y="71"/>
                    <a:pt x="47" y="71"/>
                  </a:cubicBezTo>
                  <a:cubicBezTo>
                    <a:pt x="47" y="70"/>
                    <a:pt x="48" y="69"/>
                    <a:pt x="47" y="69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65" y="52"/>
                    <a:pt x="77" y="61"/>
                    <a:pt x="87" y="72"/>
                  </a:cubicBezTo>
                  <a:cubicBezTo>
                    <a:pt x="89" y="70"/>
                    <a:pt x="91" y="68"/>
                    <a:pt x="93" y="65"/>
                  </a:cubicBezTo>
                  <a:cubicBezTo>
                    <a:pt x="96" y="60"/>
                    <a:pt x="101" y="54"/>
                    <a:pt x="106" y="49"/>
                  </a:cubicBezTo>
                  <a:cubicBezTo>
                    <a:pt x="92" y="35"/>
                    <a:pt x="73" y="23"/>
                    <a:pt x="40" y="2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1"/>
                    <a:pt x="47" y="1"/>
                    <a:pt x="47" y="0"/>
                  </a:cubicBezTo>
                  <a:cubicBezTo>
                    <a:pt x="46" y="0"/>
                    <a:pt x="45" y="0"/>
                    <a:pt x="45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36"/>
                    <a:pt x="0" y="36"/>
                    <a:pt x="0" y="37"/>
                  </a:cubicBezTo>
                  <a:lnTo>
                    <a:pt x="45" y="71"/>
                  </a:lnTo>
                  <a:close/>
                  <a:moveTo>
                    <a:pt x="121" y="86"/>
                  </a:moveTo>
                  <a:cubicBezTo>
                    <a:pt x="134" y="67"/>
                    <a:pt x="145" y="53"/>
                    <a:pt x="179" y="50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1" y="69"/>
                    <a:pt x="171" y="70"/>
                    <a:pt x="172" y="71"/>
                  </a:cubicBezTo>
                  <a:cubicBezTo>
                    <a:pt x="172" y="71"/>
                    <a:pt x="173" y="71"/>
                    <a:pt x="173" y="71"/>
                  </a:cubicBezTo>
                  <a:cubicBezTo>
                    <a:pt x="173" y="71"/>
                    <a:pt x="174" y="71"/>
                    <a:pt x="174" y="71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9" y="36"/>
                    <a:pt x="219" y="36"/>
                    <a:pt x="219" y="35"/>
                  </a:cubicBezTo>
                  <a:cubicBezTo>
                    <a:pt x="219" y="35"/>
                    <a:pt x="219" y="34"/>
                    <a:pt x="218" y="34"/>
                  </a:cubicBezTo>
                  <a:cubicBezTo>
                    <a:pt x="174" y="0"/>
                    <a:pt x="174" y="0"/>
                    <a:pt x="174" y="0"/>
                  </a:cubicBezTo>
                  <a:cubicBezTo>
                    <a:pt x="174" y="0"/>
                    <a:pt x="173" y="0"/>
                    <a:pt x="172" y="0"/>
                  </a:cubicBezTo>
                  <a:cubicBezTo>
                    <a:pt x="171" y="1"/>
                    <a:pt x="171" y="1"/>
                    <a:pt x="171" y="2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30" y="23"/>
                    <a:pt x="112" y="48"/>
                    <a:pt x="97" y="69"/>
                  </a:cubicBezTo>
                  <a:cubicBezTo>
                    <a:pt x="84" y="87"/>
                    <a:pt x="74" y="101"/>
                    <a:pt x="40" y="103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8" y="84"/>
                    <a:pt x="47" y="83"/>
                    <a:pt x="47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5" y="82"/>
                    <a:pt x="45" y="82"/>
                    <a:pt x="45" y="83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4"/>
                    <a:pt x="46" y="154"/>
                    <a:pt x="47" y="153"/>
                  </a:cubicBezTo>
                  <a:cubicBezTo>
                    <a:pt x="47" y="153"/>
                    <a:pt x="48" y="152"/>
                    <a:pt x="47" y="151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89" y="131"/>
                    <a:pt x="107" y="106"/>
                    <a:pt x="121" y="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id-ID" sz="1800">
                <a:latin typeface="Impact" panose="020B080603090205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326760" y="5349234"/>
            <a:ext cx="3100963" cy="971356"/>
            <a:chOff x="1358844" y="5349234"/>
            <a:chExt cx="3100963" cy="971356"/>
          </a:xfrm>
        </p:grpSpPr>
        <p:grpSp>
          <p:nvGrpSpPr>
            <p:cNvPr id="23" name="Group 56"/>
            <p:cNvGrpSpPr/>
            <p:nvPr/>
          </p:nvGrpSpPr>
          <p:grpSpPr>
            <a:xfrm>
              <a:off x="1358844" y="5349234"/>
              <a:ext cx="3100963" cy="971356"/>
              <a:chOff x="1229545" y="1255634"/>
              <a:chExt cx="2432620" cy="762002"/>
            </a:xfrm>
          </p:grpSpPr>
          <p:sp>
            <p:nvSpPr>
              <p:cNvPr id="24" name="Flowchart: Off-page Connector 59"/>
              <p:cNvSpPr/>
              <p:nvPr/>
            </p:nvSpPr>
            <p:spPr>
              <a:xfrm rot="16200000">
                <a:off x="1829116" y="830138"/>
                <a:ext cx="762000" cy="1612995"/>
              </a:xfrm>
              <a:prstGeom prst="flowChartOffpageConnector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5" name="Round Same Side Corner Rectangle 61"/>
              <p:cNvSpPr/>
              <p:nvPr/>
            </p:nvSpPr>
            <p:spPr>
              <a:xfrm rot="16200000">
                <a:off x="1078973" y="1406206"/>
                <a:ext cx="762001" cy="460857"/>
              </a:xfrm>
              <a:prstGeom prst="round2Same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280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  <a:endParaRPr lang="en-US" sz="2800" dirty="0">
                  <a:solidFill>
                    <a:schemeClr val="bg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cxnSp>
            <p:nvCxnSpPr>
              <p:cNvPr id="26" name="Straight Connector 63"/>
              <p:cNvCxnSpPr>
                <a:endCxn id="27" idx="2"/>
              </p:cNvCxnSpPr>
              <p:nvPr/>
            </p:nvCxnSpPr>
            <p:spPr>
              <a:xfrm>
                <a:off x="2991446" y="1636635"/>
                <a:ext cx="670719" cy="1"/>
              </a:xfrm>
              <a:prstGeom prst="line">
                <a:avLst/>
              </a:prstGeom>
              <a:ln w="19050">
                <a:solidFill>
                  <a:schemeClr val="accent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50"/>
            <p:cNvGrpSpPr/>
            <p:nvPr/>
          </p:nvGrpSpPr>
          <p:grpSpPr>
            <a:xfrm>
              <a:off x="2365810" y="5540420"/>
              <a:ext cx="591603" cy="588985"/>
              <a:chOff x="6350" y="-3175"/>
              <a:chExt cx="717550" cy="714376"/>
            </a:xfrm>
            <a:solidFill>
              <a:schemeClr val="bg1"/>
            </a:solidFill>
          </p:grpSpPr>
          <p:sp>
            <p:nvSpPr>
              <p:cNvPr id="47" name="Freeform 18"/>
              <p:cNvSpPr/>
              <p:nvPr/>
            </p:nvSpPr>
            <p:spPr bwMode="auto">
              <a:xfrm>
                <a:off x="438150" y="430213"/>
                <a:ext cx="285750" cy="280988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  <p:sp>
            <p:nvSpPr>
              <p:cNvPr id="48" name="Freeform 19"/>
              <p:cNvSpPr>
                <a:spLocks noEditPoints="1"/>
              </p:cNvSpPr>
              <p:nvPr/>
            </p:nvSpPr>
            <p:spPr bwMode="auto">
              <a:xfrm>
                <a:off x="6350" y="-3175"/>
                <a:ext cx="530225" cy="531813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  <p:sp>
            <p:nvSpPr>
              <p:cNvPr id="49" name="Freeform 20"/>
              <p:cNvSpPr/>
              <p:nvPr/>
            </p:nvSpPr>
            <p:spPr bwMode="auto">
              <a:xfrm>
                <a:off x="117475" y="106363"/>
                <a:ext cx="157163" cy="15557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id-ID" sz="1800"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1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1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26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2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41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42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54" presetID="2" presetClass="entr" presetSubtype="8" accel="50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56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57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7" grpId="0" animBg="1"/>
          <p:bldP spid="22" grpId="0" animBg="1"/>
          <p:bldP spid="27" grpId="0" animBg="1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9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4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9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54" presetID="2" presetClass="entr" presetSubtype="8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4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59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64" presetID="12" presetClass="entr" presetSubtype="2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7" grpId="0" animBg="1"/>
          <p:bldP spid="22" grpId="0" animBg="1"/>
          <p:bldP spid="27" grpId="0" animBg="1"/>
          <p:bldP spid="60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空心弧 2"/>
          <p:cNvSpPr/>
          <p:nvPr/>
        </p:nvSpPr>
        <p:spPr>
          <a:xfrm rot="5400000">
            <a:off x="4268892" y="18697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空心弧 23"/>
          <p:cNvSpPr/>
          <p:nvPr/>
        </p:nvSpPr>
        <p:spPr>
          <a:xfrm rot="5400000">
            <a:off x="4268892" y="36644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空心弧 24"/>
          <p:cNvSpPr/>
          <p:nvPr/>
        </p:nvSpPr>
        <p:spPr>
          <a:xfrm rot="16200000" flipH="1">
            <a:off x="6142057" y="18697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空心弧 25"/>
          <p:cNvSpPr/>
          <p:nvPr/>
        </p:nvSpPr>
        <p:spPr>
          <a:xfrm rot="16200000" flipH="1">
            <a:off x="6142057" y="3664445"/>
            <a:ext cx="1781052" cy="1781052"/>
          </a:xfrm>
          <a:prstGeom prst="blockArc">
            <a:avLst>
              <a:gd name="adj1" fmla="val 10800000"/>
              <a:gd name="adj2" fmla="val 95469"/>
              <a:gd name="adj3" fmla="val 235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45787" y="2057518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45787" y="2509244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445787" y="3940909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445787" y="4392635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659117" y="2057518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62159" y="2509244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659117" y="3940909"/>
            <a:ext cx="2007477" cy="430879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200" b="1" baseline="-3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62159" y="4392635"/>
            <a:ext cx="3704435" cy="867922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说明，在此录入图表的综合描述说明，在此录入图表的综合描述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130618" y="1328097"/>
            <a:ext cx="1930765" cy="4717863"/>
            <a:chOff x="5341575" y="1164321"/>
            <a:chExt cx="1930765" cy="5160464"/>
          </a:xfr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5000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5400000" scaled="1"/>
          </a:gradFill>
        </p:grpSpPr>
        <p:sp>
          <p:nvSpPr>
            <p:cNvPr id="2" name="矩形 1"/>
            <p:cNvSpPr/>
            <p:nvPr/>
          </p:nvSpPr>
          <p:spPr>
            <a:xfrm>
              <a:off x="7243540" y="1189262"/>
              <a:ext cx="28800" cy="5135523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chemeClr val="tx1">
                  <a:lumMod val="95000"/>
                  <a:lumOff val="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41575" y="1164321"/>
              <a:ext cx="28800" cy="5135523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schemeClr val="tx1">
                  <a:lumMod val="95000"/>
                  <a:lumOff val="5000"/>
                  <a:alpha val="6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25" grpId="0" animBg="1"/>
      <p:bldP spid="26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23"/>
          <p:cNvSpPr>
            <a:spLocks noChangeArrowheads="1"/>
          </p:cNvSpPr>
          <p:nvPr/>
        </p:nvSpPr>
        <p:spPr bwMode="auto">
          <a:xfrm>
            <a:off x="5944328" y="5937595"/>
            <a:ext cx="385233" cy="920405"/>
          </a:xfrm>
          <a:custGeom>
            <a:avLst/>
            <a:gdLst>
              <a:gd name="T0" fmla="*/ 96678 w 288032"/>
              <a:gd name="T1" fmla="*/ 0 h 553620"/>
              <a:gd name="T2" fmla="*/ 194042 w 288032"/>
              <a:gd name="T3" fmla="*/ 0 h 553620"/>
              <a:gd name="T4" fmla="*/ 290720 w 288032"/>
              <a:gd name="T5" fmla="*/ 554875 h 553620"/>
              <a:gd name="T6" fmla="*/ 0 w 288032"/>
              <a:gd name="T7" fmla="*/ 554875 h 553620"/>
              <a:gd name="T8" fmla="*/ 0 60000 65536"/>
              <a:gd name="T9" fmla="*/ 0 60000 65536"/>
              <a:gd name="T10" fmla="*/ 0 60000 65536"/>
              <a:gd name="T11" fmla="*/ 0 60000 65536"/>
              <a:gd name="T12" fmla="*/ 0 w 288032"/>
              <a:gd name="T13" fmla="*/ 0 h 553620"/>
              <a:gd name="T14" fmla="*/ 288032 w 288032"/>
              <a:gd name="T15" fmla="*/ 553620 h 5536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032" h="553620">
                <a:moveTo>
                  <a:pt x="95784" y="0"/>
                </a:moveTo>
                <a:lnTo>
                  <a:pt x="192248" y="0"/>
                </a:lnTo>
                <a:lnTo>
                  <a:pt x="288032" y="553620"/>
                </a:lnTo>
                <a:lnTo>
                  <a:pt x="0" y="553620"/>
                </a:lnTo>
                <a:lnTo>
                  <a:pt x="95784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/>
          <a:p>
            <a:endParaRPr lang="zh-CN" altLang="en-US" dirty="0">
              <a:ea typeface="微软雅黑" panose="020B0503020204020204" pitchFamily="34" charset="-122"/>
            </a:endParaRPr>
          </a:p>
        </p:txBody>
      </p:sp>
      <p:grpSp>
        <p:nvGrpSpPr>
          <p:cNvPr id="17" name="Group 6"/>
          <p:cNvGrpSpPr/>
          <p:nvPr/>
        </p:nvGrpSpPr>
        <p:grpSpPr bwMode="auto">
          <a:xfrm rot="-744809">
            <a:off x="1816828" y="5518495"/>
            <a:ext cx="8640233" cy="385233"/>
            <a:chOff x="0" y="0"/>
            <a:chExt cx="6480000" cy="288000"/>
          </a:xfrm>
        </p:grpSpPr>
        <p:sp>
          <p:nvSpPr>
            <p:cNvPr id="18" name="矩形 7"/>
            <p:cNvSpPr>
              <a:spLocks noChangeArrowheads="1"/>
            </p:cNvSpPr>
            <p:nvPr/>
          </p:nvSpPr>
          <p:spPr bwMode="auto">
            <a:xfrm>
              <a:off x="0" y="71992"/>
              <a:ext cx="6480000" cy="1440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9" name="椭圆 8"/>
            <p:cNvSpPr>
              <a:spLocks noChangeArrowheads="1"/>
            </p:cNvSpPr>
            <p:nvPr/>
          </p:nvSpPr>
          <p:spPr bwMode="auto">
            <a:xfrm>
              <a:off x="3095984" y="0"/>
              <a:ext cx="288000" cy="28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rgbClr val="F8EAE1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</p:grpSp>
      <p:sp>
        <p:nvSpPr>
          <p:cNvPr id="20" name="TextBox 15"/>
          <p:cNvSpPr>
            <a:spLocks noChangeArrowheads="1"/>
          </p:cNvSpPr>
          <p:nvPr/>
        </p:nvSpPr>
        <p:spPr bwMode="auto">
          <a:xfrm rot="-709074">
            <a:off x="1644660" y="5380277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 dirty="0" smtClean="0">
                <a:solidFill>
                  <a:schemeClr val="accent4"/>
                </a:solidFill>
                <a:sym typeface="Impact" panose="020B0806030902050204" pitchFamily="34" charset="0"/>
              </a:rPr>
              <a:t>关键字</a:t>
            </a:r>
            <a:endParaRPr lang="zh-CN" altLang="en-US" sz="4800" b="1" dirty="0">
              <a:solidFill>
                <a:schemeClr val="accent4"/>
              </a:solidFill>
              <a:sym typeface="Impact" panose="020B0806030902050204" pitchFamily="34" charset="0"/>
            </a:endParaRPr>
          </a:p>
        </p:txBody>
      </p:sp>
      <p:sp>
        <p:nvSpPr>
          <p:cNvPr id="21" name="TextBox 45"/>
          <p:cNvSpPr>
            <a:spLocks noChangeArrowheads="1"/>
          </p:cNvSpPr>
          <p:nvPr/>
        </p:nvSpPr>
        <p:spPr bwMode="auto">
          <a:xfrm rot="-709074">
            <a:off x="8323801" y="3959994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 dirty="0" smtClean="0">
                <a:solidFill>
                  <a:schemeClr val="accent1"/>
                </a:solidFill>
                <a:sym typeface="Impact" panose="020B0806030902050204" pitchFamily="34" charset="0"/>
              </a:rPr>
              <a:t>关键字</a:t>
            </a:r>
            <a:endParaRPr lang="zh-CN" altLang="en-US" sz="4800" b="1" dirty="0">
              <a:solidFill>
                <a:schemeClr val="accent1"/>
              </a:solidFill>
              <a:sym typeface="Impact" panose="020B0806030902050204" pitchFamily="34" charset="0"/>
            </a:endParaRPr>
          </a:p>
        </p:txBody>
      </p:sp>
      <p:grpSp>
        <p:nvGrpSpPr>
          <p:cNvPr id="22" name="Group 11"/>
          <p:cNvGrpSpPr/>
          <p:nvPr/>
        </p:nvGrpSpPr>
        <p:grpSpPr bwMode="auto">
          <a:xfrm>
            <a:off x="1490861" y="2575290"/>
            <a:ext cx="3458633" cy="1955806"/>
            <a:chOff x="0" y="-174063"/>
            <a:chExt cx="2594714" cy="1467327"/>
          </a:xfrm>
        </p:grpSpPr>
        <p:sp>
          <p:nvSpPr>
            <p:cNvPr id="23" name="矩形 46"/>
            <p:cNvSpPr>
              <a:spLocks noChangeArrowheads="1"/>
            </p:cNvSpPr>
            <p:nvPr/>
          </p:nvSpPr>
          <p:spPr bwMode="auto">
            <a:xfrm>
              <a:off x="0" y="-174063"/>
              <a:ext cx="1904560" cy="315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添加主题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矩形 47"/>
            <p:cNvSpPr>
              <a:spLocks noChangeArrowheads="1"/>
            </p:cNvSpPr>
            <p:nvPr/>
          </p:nvSpPr>
          <p:spPr bwMode="auto">
            <a:xfrm>
              <a:off x="0" y="90611"/>
              <a:ext cx="2594714" cy="99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>
                <a:lnSpc>
                  <a:spcPts val="2400"/>
                </a:lnSpc>
                <a:spcBef>
                  <a:spcPct val="0"/>
                </a:spcBef>
                <a:buNone/>
              </a:pPr>
              <a:r>
                <a:rPr lang="zh-CN" altLang="en-US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在此录入上述图片的描述说明，在此录入上述图片的描述说明，在此录入上述图片的描述说明，在此录入上述图片的描述说明。 </a:t>
              </a:r>
            </a:p>
          </p:txBody>
        </p:sp>
        <p:sp>
          <p:nvSpPr>
            <p:cNvPr id="25" name="等腰三角形 1"/>
            <p:cNvSpPr>
              <a:spLocks noChangeAspect="1" noChangeArrowheads="1"/>
            </p:cNvSpPr>
            <p:nvPr/>
          </p:nvSpPr>
          <p:spPr bwMode="auto">
            <a:xfrm flipV="1">
              <a:off x="862280" y="1138091"/>
              <a:ext cx="180000" cy="155173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rgbClr val="FF3BBE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26" name="Group 15"/>
          <p:cNvGrpSpPr/>
          <p:nvPr/>
        </p:nvGrpSpPr>
        <p:grpSpPr bwMode="auto">
          <a:xfrm>
            <a:off x="7862028" y="1492855"/>
            <a:ext cx="3458633" cy="1684866"/>
            <a:chOff x="0" y="0"/>
            <a:chExt cx="2594714" cy="1263610"/>
          </a:xfrm>
        </p:grpSpPr>
        <p:sp>
          <p:nvSpPr>
            <p:cNvPr id="27" name="矩形 48"/>
            <p:cNvSpPr>
              <a:spLocks noChangeArrowheads="1"/>
            </p:cNvSpPr>
            <p:nvPr/>
          </p:nvSpPr>
          <p:spPr bwMode="auto">
            <a:xfrm>
              <a:off x="0" y="0"/>
              <a:ext cx="1904560" cy="31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添加主题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矩形 49"/>
            <p:cNvSpPr>
              <a:spLocks noChangeArrowheads="1"/>
            </p:cNvSpPr>
            <p:nvPr/>
          </p:nvSpPr>
          <p:spPr bwMode="auto">
            <a:xfrm>
              <a:off x="0" y="264679"/>
              <a:ext cx="2594714" cy="76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ts val="2400"/>
                </a:lnSpc>
                <a:spcBef>
                  <a:spcPct val="0"/>
                </a:spcBef>
                <a:buNone/>
              </a:pPr>
              <a:r>
                <a:rPr lang="zh-CN" altLang="en-US" sz="1465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微软雅黑" panose="020B0503020204020204" pitchFamily="34" charset="-122"/>
                </a:rPr>
                <a:t>在此录入上述图片的描述说明，在此录入上述图片的描述说明，在此录入上述图片的描述说明。</a:t>
              </a:r>
            </a:p>
          </p:txBody>
        </p:sp>
        <p:sp>
          <p:nvSpPr>
            <p:cNvPr id="29" name="等腰三角形 18"/>
            <p:cNvSpPr>
              <a:spLocks noChangeAspect="1" noChangeArrowheads="1"/>
            </p:cNvSpPr>
            <p:nvPr/>
          </p:nvSpPr>
          <p:spPr bwMode="auto">
            <a:xfrm flipV="1">
              <a:off x="862280" y="1108437"/>
              <a:ext cx="180000" cy="15517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sp>
        <p:nvSpPr>
          <p:cNvPr id="3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69 -0.22963 L 8.33333E-7 4.44444E-6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14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-1.11111E-6 L 4.375E-6 0.16134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440000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440000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0" grpId="1"/>
      <p:bldP spid="21" grpId="0"/>
      <p:bldP spid="21" grpId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12055" y="1914675"/>
            <a:ext cx="2555228" cy="1776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CN" altLang="en-US" sz="249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12055" y="4032372"/>
            <a:ext cx="2555228" cy="17763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zh-CN" altLang="en-US" sz="249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81297" y="1988840"/>
            <a:ext cx="2431518" cy="425800"/>
          </a:xfrm>
          <a:prstGeom prst="rect">
            <a:avLst/>
          </a:prstGeom>
        </p:spPr>
        <p:txBody>
          <a:bodyPr wrap="none" lIns="86401" tIns="43201" rIns="86401" bIns="43201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点击此处添加标题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5267626" y="2440091"/>
            <a:ext cx="5290479" cy="118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01" tIns="43201" rIns="86401" bIns="43201">
            <a:spAutoFit/>
          </a:bodyPr>
          <a:lstStyle/>
          <a:p>
            <a:pPr marL="228600" indent="-228600">
              <a:lnSpc>
                <a:spcPct val="12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在此录入上述图表的综合描述说明，在此录入上述图表的详细描述说明，在此录入上述图表的详细描述说明。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228600" indent="-228600">
              <a:lnSpc>
                <a:spcPct val="12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在此录入上述图表的详细描述说明，在此录入图表的综合描述说明，在此录入上述图表的详细描述说明。</a:t>
            </a:r>
          </a:p>
        </p:txBody>
      </p:sp>
      <p:sp>
        <p:nvSpPr>
          <p:cNvPr id="15" name="矩形 14"/>
          <p:cNvSpPr/>
          <p:nvPr/>
        </p:nvSpPr>
        <p:spPr>
          <a:xfrm>
            <a:off x="5281297" y="4077074"/>
            <a:ext cx="2431518" cy="425800"/>
          </a:xfrm>
          <a:prstGeom prst="rect">
            <a:avLst/>
          </a:prstGeom>
        </p:spPr>
        <p:txBody>
          <a:bodyPr wrap="none" lIns="86401" tIns="43201" rIns="86401" bIns="43201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点击此处添加标题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5267626" y="4528323"/>
            <a:ext cx="5290479" cy="118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01" tIns="43201" rIns="86401" bIns="4320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在此录入上述图表的综合描述说明，在此录入上述图表的详细描述说明，在此录入上述图表的详细描述说明。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28600" indent="-228600">
              <a:lnSpc>
                <a:spcPct val="120000"/>
              </a:lnSpc>
              <a:spcBef>
                <a:spcPct val="0"/>
              </a:spcBef>
              <a:spcAft>
                <a:spcPts val="535"/>
              </a:spcAft>
              <a:buFont typeface="Wingdings" panose="05000000000000000000" pitchFamily="2" charset="2"/>
              <a:buChar char="n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在此录入上述图表的详细描述说明，在此录入图表的综合描述说明，在此录入上述图表的详细描述说明。</a:t>
            </a:r>
          </a:p>
        </p:txBody>
      </p:sp>
      <p:grpSp>
        <p:nvGrpSpPr>
          <p:cNvPr id="18" name="组合 17"/>
          <p:cNvGrpSpPr/>
          <p:nvPr/>
        </p:nvGrpSpPr>
        <p:grpSpPr>
          <a:xfrm rot="2947859">
            <a:off x="2399209" y="1553906"/>
            <a:ext cx="1046575" cy="2306263"/>
            <a:chOff x="3026843" y="1580365"/>
            <a:chExt cx="631020" cy="1390533"/>
          </a:xfrm>
          <a:solidFill>
            <a:srgbClr val="F5F5F5"/>
          </a:solidFill>
        </p:grpSpPr>
        <p:sp>
          <p:nvSpPr>
            <p:cNvPr id="19" name="直角上箭头 18"/>
            <p:cNvSpPr/>
            <p:nvPr/>
          </p:nvSpPr>
          <p:spPr>
            <a:xfrm>
              <a:off x="3026844" y="1580365"/>
              <a:ext cx="631019" cy="839885"/>
            </a:xfrm>
            <a:prstGeom prst="bentUpArrow">
              <a:avLst>
                <a:gd name="adj1" fmla="val 13867"/>
                <a:gd name="adj2" fmla="val 17280"/>
                <a:gd name="adj3" fmla="val 247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026843" y="2333842"/>
              <a:ext cx="91307" cy="637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rot="18652141" flipV="1">
            <a:off x="2503179" y="3862473"/>
            <a:ext cx="1046575" cy="2306263"/>
            <a:chOff x="3026843" y="1580365"/>
            <a:chExt cx="631020" cy="1390533"/>
          </a:xfrm>
          <a:solidFill>
            <a:srgbClr val="F5F5F5"/>
          </a:solidFill>
        </p:grpSpPr>
        <p:sp>
          <p:nvSpPr>
            <p:cNvPr id="22" name="直角上箭头 21"/>
            <p:cNvSpPr/>
            <p:nvPr/>
          </p:nvSpPr>
          <p:spPr>
            <a:xfrm>
              <a:off x="3026844" y="1580365"/>
              <a:ext cx="631019" cy="839885"/>
            </a:xfrm>
            <a:prstGeom prst="bentUpArrow">
              <a:avLst>
                <a:gd name="adj1" fmla="val 13867"/>
                <a:gd name="adj2" fmla="val 17280"/>
                <a:gd name="adj3" fmla="val 247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026843" y="2333842"/>
              <a:ext cx="91307" cy="637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  <p:bldP spid="11" grpId="0" animBg="1"/>
      <p:bldP spid="13" grpId="0"/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3"/>
          <p:cNvSpPr/>
          <p:nvPr/>
        </p:nvSpPr>
        <p:spPr bwMode="auto">
          <a:xfrm rot="20192702" flipH="1">
            <a:off x="7697827" y="795840"/>
            <a:ext cx="915453" cy="759925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3" name="Freeform 36"/>
          <p:cNvSpPr/>
          <p:nvPr/>
        </p:nvSpPr>
        <p:spPr bwMode="auto">
          <a:xfrm rot="1695130">
            <a:off x="9331052" y="1596568"/>
            <a:ext cx="432992" cy="555713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4" name="Freeform 30"/>
          <p:cNvSpPr/>
          <p:nvPr/>
        </p:nvSpPr>
        <p:spPr bwMode="auto">
          <a:xfrm rot="19798984">
            <a:off x="7773616" y="994011"/>
            <a:ext cx="1582507" cy="1189591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5" name="Freeform 36"/>
          <p:cNvSpPr/>
          <p:nvPr/>
        </p:nvSpPr>
        <p:spPr bwMode="auto">
          <a:xfrm rot="20742510">
            <a:off x="7421299" y="1633653"/>
            <a:ext cx="432992" cy="555713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6" name="Freeform 30"/>
          <p:cNvSpPr/>
          <p:nvPr/>
        </p:nvSpPr>
        <p:spPr bwMode="auto">
          <a:xfrm rot="1801016" flipH="1">
            <a:off x="7046482" y="3364673"/>
            <a:ext cx="1029348" cy="773774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7" name="Freeform 29"/>
          <p:cNvSpPr/>
          <p:nvPr/>
        </p:nvSpPr>
        <p:spPr bwMode="auto">
          <a:xfrm>
            <a:off x="7939845" y="2568796"/>
            <a:ext cx="1622968" cy="1105194"/>
          </a:xfrm>
          <a:custGeom>
            <a:avLst/>
            <a:gdLst>
              <a:gd name="T0" fmla="*/ 129 w 226"/>
              <a:gd name="T1" fmla="*/ 12 h 154"/>
              <a:gd name="T2" fmla="*/ 7 w 226"/>
              <a:gd name="T3" fmla="*/ 154 h 154"/>
              <a:gd name="T4" fmla="*/ 0 w 226"/>
              <a:gd name="T5" fmla="*/ 142 h 154"/>
              <a:gd name="T6" fmla="*/ 120 w 226"/>
              <a:gd name="T7" fmla="*/ 8 h 154"/>
              <a:gd name="T8" fmla="*/ 226 w 226"/>
              <a:gd name="T9" fmla="*/ 19 h 154"/>
              <a:gd name="T10" fmla="*/ 129 w 226"/>
              <a:gd name="T11" fmla="*/ 12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6" h="154">
                <a:moveTo>
                  <a:pt x="129" y="12"/>
                </a:moveTo>
                <a:cubicBezTo>
                  <a:pt x="55" y="28"/>
                  <a:pt x="4" y="90"/>
                  <a:pt x="7" y="154"/>
                </a:cubicBezTo>
                <a:cubicBezTo>
                  <a:pt x="4" y="151"/>
                  <a:pt x="3" y="145"/>
                  <a:pt x="0" y="142"/>
                </a:cubicBezTo>
                <a:cubicBezTo>
                  <a:pt x="0" y="80"/>
                  <a:pt x="48" y="24"/>
                  <a:pt x="120" y="8"/>
                </a:cubicBezTo>
                <a:cubicBezTo>
                  <a:pt x="157" y="0"/>
                  <a:pt x="195" y="5"/>
                  <a:pt x="226" y="19"/>
                </a:cubicBezTo>
                <a:cubicBezTo>
                  <a:pt x="197" y="8"/>
                  <a:pt x="163" y="5"/>
                  <a:pt x="129" y="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8" name="Freeform 31"/>
          <p:cNvSpPr/>
          <p:nvPr/>
        </p:nvSpPr>
        <p:spPr bwMode="auto">
          <a:xfrm>
            <a:off x="7104138" y="1527190"/>
            <a:ext cx="151396" cy="581362"/>
          </a:xfrm>
          <a:custGeom>
            <a:avLst/>
            <a:gdLst>
              <a:gd name="T0" fmla="*/ 12 w 21"/>
              <a:gd name="T1" fmla="*/ 80 h 81"/>
              <a:gd name="T2" fmla="*/ 3 w 21"/>
              <a:gd name="T3" fmla="*/ 81 h 81"/>
              <a:gd name="T4" fmla="*/ 3 w 21"/>
              <a:gd name="T5" fmla="*/ 32 h 81"/>
              <a:gd name="T6" fmla="*/ 5 w 21"/>
              <a:gd name="T7" fmla="*/ 0 h 81"/>
              <a:gd name="T8" fmla="*/ 14 w 21"/>
              <a:gd name="T9" fmla="*/ 28 h 81"/>
              <a:gd name="T10" fmla="*/ 12 w 21"/>
              <a:gd name="T11" fmla="*/ 8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81">
                <a:moveTo>
                  <a:pt x="12" y="80"/>
                </a:moveTo>
                <a:cubicBezTo>
                  <a:pt x="9" y="81"/>
                  <a:pt x="6" y="81"/>
                  <a:pt x="3" y="81"/>
                </a:cubicBezTo>
                <a:cubicBezTo>
                  <a:pt x="3" y="55"/>
                  <a:pt x="3" y="36"/>
                  <a:pt x="3" y="32"/>
                </a:cubicBezTo>
                <a:cubicBezTo>
                  <a:pt x="0" y="8"/>
                  <a:pt x="1" y="0"/>
                  <a:pt x="5" y="0"/>
                </a:cubicBezTo>
                <a:cubicBezTo>
                  <a:pt x="9" y="0"/>
                  <a:pt x="21" y="3"/>
                  <a:pt x="14" y="28"/>
                </a:cubicBezTo>
                <a:cubicBezTo>
                  <a:pt x="13" y="33"/>
                  <a:pt x="12" y="52"/>
                  <a:pt x="12" y="8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9" name="Freeform 24"/>
          <p:cNvSpPr/>
          <p:nvPr/>
        </p:nvSpPr>
        <p:spPr bwMode="auto">
          <a:xfrm>
            <a:off x="6643893" y="3380280"/>
            <a:ext cx="214982" cy="2131659"/>
          </a:xfrm>
          <a:custGeom>
            <a:avLst/>
            <a:gdLst>
              <a:gd name="T0" fmla="*/ 21 w 30"/>
              <a:gd name="T1" fmla="*/ 297 h 297"/>
              <a:gd name="T2" fmla="*/ 29 w 30"/>
              <a:gd name="T3" fmla="*/ 290 h 297"/>
              <a:gd name="T4" fmla="*/ 29 w 30"/>
              <a:gd name="T5" fmla="*/ 13 h 297"/>
              <a:gd name="T6" fmla="*/ 21 w 30"/>
              <a:gd name="T7" fmla="*/ 2 h 297"/>
              <a:gd name="T8" fmla="*/ 22 w 30"/>
              <a:gd name="T9" fmla="*/ 7 h 297"/>
              <a:gd name="T10" fmla="*/ 14 w 30"/>
              <a:gd name="T11" fmla="*/ 290 h 297"/>
              <a:gd name="T12" fmla="*/ 21 w 30"/>
              <a:gd name="T13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297">
                <a:moveTo>
                  <a:pt x="21" y="297"/>
                </a:moveTo>
                <a:cubicBezTo>
                  <a:pt x="25" y="297"/>
                  <a:pt x="29" y="294"/>
                  <a:pt x="29" y="290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9"/>
                  <a:pt x="25" y="2"/>
                  <a:pt x="21" y="2"/>
                </a:cubicBezTo>
                <a:cubicBezTo>
                  <a:pt x="17" y="2"/>
                  <a:pt x="0" y="0"/>
                  <a:pt x="22" y="7"/>
                </a:cubicBezTo>
                <a:cubicBezTo>
                  <a:pt x="30" y="9"/>
                  <a:pt x="14" y="290"/>
                  <a:pt x="14" y="290"/>
                </a:cubicBezTo>
                <a:cubicBezTo>
                  <a:pt x="14" y="294"/>
                  <a:pt x="17" y="297"/>
                  <a:pt x="21" y="29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0" name="Freeform 25"/>
          <p:cNvSpPr/>
          <p:nvPr/>
        </p:nvSpPr>
        <p:spPr bwMode="auto">
          <a:xfrm>
            <a:off x="8248694" y="3789049"/>
            <a:ext cx="184702" cy="1722890"/>
          </a:xfrm>
          <a:custGeom>
            <a:avLst/>
            <a:gdLst>
              <a:gd name="T0" fmla="*/ 8 w 26"/>
              <a:gd name="T1" fmla="*/ 240 h 240"/>
              <a:gd name="T2" fmla="*/ 16 w 26"/>
              <a:gd name="T3" fmla="*/ 233 h 240"/>
              <a:gd name="T4" fmla="*/ 17 w 26"/>
              <a:gd name="T5" fmla="*/ 34 h 240"/>
              <a:gd name="T6" fmla="*/ 12 w 26"/>
              <a:gd name="T7" fmla="*/ 33 h 240"/>
              <a:gd name="T8" fmla="*/ 1 w 26"/>
              <a:gd name="T9" fmla="*/ 233 h 240"/>
              <a:gd name="T10" fmla="*/ 8 w 26"/>
              <a:gd name="T11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240">
                <a:moveTo>
                  <a:pt x="8" y="240"/>
                </a:moveTo>
                <a:cubicBezTo>
                  <a:pt x="12" y="240"/>
                  <a:pt x="16" y="237"/>
                  <a:pt x="16" y="233"/>
                </a:cubicBezTo>
                <a:cubicBezTo>
                  <a:pt x="16" y="233"/>
                  <a:pt x="8" y="68"/>
                  <a:pt x="17" y="34"/>
                </a:cubicBezTo>
                <a:cubicBezTo>
                  <a:pt x="26" y="0"/>
                  <a:pt x="15" y="30"/>
                  <a:pt x="12" y="33"/>
                </a:cubicBezTo>
                <a:cubicBezTo>
                  <a:pt x="0" y="53"/>
                  <a:pt x="1" y="233"/>
                  <a:pt x="1" y="233"/>
                </a:cubicBezTo>
                <a:cubicBezTo>
                  <a:pt x="1" y="237"/>
                  <a:pt x="4" y="240"/>
                  <a:pt x="8" y="24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1" name="Freeform 26"/>
          <p:cNvSpPr/>
          <p:nvPr/>
        </p:nvSpPr>
        <p:spPr bwMode="auto">
          <a:xfrm>
            <a:off x="7894425" y="3307610"/>
            <a:ext cx="145340" cy="1886398"/>
          </a:xfrm>
          <a:custGeom>
            <a:avLst/>
            <a:gdLst>
              <a:gd name="T0" fmla="*/ 9 w 20"/>
              <a:gd name="T1" fmla="*/ 263 h 263"/>
              <a:gd name="T2" fmla="*/ 17 w 20"/>
              <a:gd name="T3" fmla="*/ 256 h 263"/>
              <a:gd name="T4" fmla="*/ 17 w 20"/>
              <a:gd name="T5" fmla="*/ 19 h 263"/>
              <a:gd name="T6" fmla="*/ 9 w 20"/>
              <a:gd name="T7" fmla="*/ 12 h 263"/>
              <a:gd name="T8" fmla="*/ 2 w 20"/>
              <a:gd name="T9" fmla="*/ 256 h 263"/>
              <a:gd name="T10" fmla="*/ 9 w 20"/>
              <a:gd name="T11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63">
                <a:moveTo>
                  <a:pt x="9" y="263"/>
                </a:moveTo>
                <a:cubicBezTo>
                  <a:pt x="13" y="263"/>
                  <a:pt x="17" y="260"/>
                  <a:pt x="17" y="256"/>
                </a:cubicBezTo>
                <a:cubicBezTo>
                  <a:pt x="17" y="256"/>
                  <a:pt x="8" y="67"/>
                  <a:pt x="17" y="19"/>
                </a:cubicBezTo>
                <a:cubicBezTo>
                  <a:pt x="20" y="0"/>
                  <a:pt x="12" y="9"/>
                  <a:pt x="9" y="12"/>
                </a:cubicBezTo>
                <a:cubicBezTo>
                  <a:pt x="0" y="22"/>
                  <a:pt x="2" y="256"/>
                  <a:pt x="2" y="256"/>
                </a:cubicBezTo>
                <a:cubicBezTo>
                  <a:pt x="2" y="260"/>
                  <a:pt x="5" y="263"/>
                  <a:pt x="9" y="26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2" name="Freeform 27"/>
          <p:cNvSpPr>
            <a:spLocks noEditPoints="1"/>
          </p:cNvSpPr>
          <p:nvPr/>
        </p:nvSpPr>
        <p:spPr bwMode="auto">
          <a:xfrm>
            <a:off x="6737758" y="5042771"/>
            <a:ext cx="1625995" cy="1398901"/>
          </a:xfrm>
          <a:custGeom>
            <a:avLst/>
            <a:gdLst>
              <a:gd name="T0" fmla="*/ 2 w 226"/>
              <a:gd name="T1" fmla="*/ 61 h 195"/>
              <a:gd name="T2" fmla="*/ 56 w 226"/>
              <a:gd name="T3" fmla="*/ 128 h 195"/>
              <a:gd name="T4" fmla="*/ 56 w 226"/>
              <a:gd name="T5" fmla="*/ 128 h 195"/>
              <a:gd name="T6" fmla="*/ 108 w 226"/>
              <a:gd name="T7" fmla="*/ 192 h 195"/>
              <a:gd name="T8" fmla="*/ 113 w 226"/>
              <a:gd name="T9" fmla="*/ 195 h 195"/>
              <a:gd name="T10" fmla="*/ 119 w 226"/>
              <a:gd name="T11" fmla="*/ 192 h 195"/>
              <a:gd name="T12" fmla="*/ 171 w 226"/>
              <a:gd name="T13" fmla="*/ 128 h 195"/>
              <a:gd name="T14" fmla="*/ 171 w 226"/>
              <a:gd name="T15" fmla="*/ 128 h 195"/>
              <a:gd name="T16" fmla="*/ 224 w 226"/>
              <a:gd name="T17" fmla="*/ 61 h 195"/>
              <a:gd name="T18" fmla="*/ 225 w 226"/>
              <a:gd name="T19" fmla="*/ 54 h 195"/>
              <a:gd name="T20" fmla="*/ 219 w 226"/>
              <a:gd name="T21" fmla="*/ 49 h 195"/>
              <a:gd name="T22" fmla="*/ 178 w 226"/>
              <a:gd name="T23" fmla="*/ 7 h 195"/>
              <a:gd name="T24" fmla="*/ 177 w 226"/>
              <a:gd name="T25" fmla="*/ 5 h 195"/>
              <a:gd name="T26" fmla="*/ 169 w 226"/>
              <a:gd name="T27" fmla="*/ 1 h 195"/>
              <a:gd name="T28" fmla="*/ 166 w 226"/>
              <a:gd name="T29" fmla="*/ 2 h 195"/>
              <a:gd name="T30" fmla="*/ 163 w 226"/>
              <a:gd name="T31" fmla="*/ 7 h 195"/>
              <a:gd name="T32" fmla="*/ 113 w 226"/>
              <a:gd name="T33" fmla="*/ 50 h 195"/>
              <a:gd name="T34" fmla="*/ 64 w 226"/>
              <a:gd name="T35" fmla="*/ 7 h 195"/>
              <a:gd name="T36" fmla="*/ 56 w 226"/>
              <a:gd name="T37" fmla="*/ 1 h 195"/>
              <a:gd name="T38" fmla="*/ 56 w 226"/>
              <a:gd name="T39" fmla="*/ 1 h 195"/>
              <a:gd name="T40" fmla="*/ 53 w 226"/>
              <a:gd name="T41" fmla="*/ 2 h 195"/>
              <a:gd name="T42" fmla="*/ 50 w 226"/>
              <a:gd name="T43" fmla="*/ 5 h 195"/>
              <a:gd name="T44" fmla="*/ 49 w 226"/>
              <a:gd name="T45" fmla="*/ 7 h 195"/>
              <a:gd name="T46" fmla="*/ 7 w 226"/>
              <a:gd name="T47" fmla="*/ 49 h 195"/>
              <a:gd name="T48" fmla="*/ 1 w 226"/>
              <a:gd name="T49" fmla="*/ 54 h 195"/>
              <a:gd name="T50" fmla="*/ 2 w 226"/>
              <a:gd name="T51" fmla="*/ 61 h 195"/>
              <a:gd name="T52" fmla="*/ 75 w 226"/>
              <a:gd name="T53" fmla="*/ 128 h 195"/>
              <a:gd name="T54" fmla="*/ 152 w 226"/>
              <a:gd name="T55" fmla="*/ 128 h 195"/>
              <a:gd name="T56" fmla="*/ 113 w 226"/>
              <a:gd name="T57" fmla="*/ 175 h 195"/>
              <a:gd name="T58" fmla="*/ 75 w 226"/>
              <a:gd name="T59" fmla="*/ 128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26" h="195">
                <a:moveTo>
                  <a:pt x="2" y="61"/>
                </a:moveTo>
                <a:cubicBezTo>
                  <a:pt x="56" y="128"/>
                  <a:pt x="56" y="128"/>
                  <a:pt x="56" y="128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109" y="194"/>
                  <a:pt x="111" y="195"/>
                  <a:pt x="113" y="195"/>
                </a:cubicBezTo>
                <a:cubicBezTo>
                  <a:pt x="116" y="195"/>
                  <a:pt x="118" y="194"/>
                  <a:pt x="119" y="192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171" y="128"/>
                  <a:pt x="171" y="128"/>
                  <a:pt x="171" y="128"/>
                </a:cubicBezTo>
                <a:cubicBezTo>
                  <a:pt x="224" y="61"/>
                  <a:pt x="224" y="61"/>
                  <a:pt x="224" y="61"/>
                </a:cubicBezTo>
                <a:cubicBezTo>
                  <a:pt x="226" y="59"/>
                  <a:pt x="226" y="56"/>
                  <a:pt x="225" y="54"/>
                </a:cubicBezTo>
                <a:cubicBezTo>
                  <a:pt x="224" y="51"/>
                  <a:pt x="222" y="50"/>
                  <a:pt x="219" y="49"/>
                </a:cubicBezTo>
                <a:cubicBezTo>
                  <a:pt x="198" y="46"/>
                  <a:pt x="180" y="29"/>
                  <a:pt x="178" y="7"/>
                </a:cubicBezTo>
                <a:cubicBezTo>
                  <a:pt x="178" y="6"/>
                  <a:pt x="177" y="5"/>
                  <a:pt x="177" y="5"/>
                </a:cubicBezTo>
                <a:cubicBezTo>
                  <a:pt x="175" y="2"/>
                  <a:pt x="172" y="0"/>
                  <a:pt x="169" y="1"/>
                </a:cubicBezTo>
                <a:cubicBezTo>
                  <a:pt x="168" y="1"/>
                  <a:pt x="167" y="1"/>
                  <a:pt x="166" y="2"/>
                </a:cubicBezTo>
                <a:cubicBezTo>
                  <a:pt x="164" y="3"/>
                  <a:pt x="163" y="5"/>
                  <a:pt x="163" y="7"/>
                </a:cubicBezTo>
                <a:cubicBezTo>
                  <a:pt x="160" y="31"/>
                  <a:pt x="138" y="50"/>
                  <a:pt x="113" y="50"/>
                </a:cubicBezTo>
                <a:cubicBezTo>
                  <a:pt x="88" y="50"/>
                  <a:pt x="67" y="31"/>
                  <a:pt x="64" y="7"/>
                </a:cubicBezTo>
                <a:cubicBezTo>
                  <a:pt x="63" y="3"/>
                  <a:pt x="60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5" y="1"/>
                  <a:pt x="54" y="1"/>
                  <a:pt x="53" y="2"/>
                </a:cubicBezTo>
                <a:cubicBezTo>
                  <a:pt x="51" y="2"/>
                  <a:pt x="50" y="3"/>
                  <a:pt x="50" y="5"/>
                </a:cubicBezTo>
                <a:cubicBezTo>
                  <a:pt x="49" y="5"/>
                  <a:pt x="49" y="6"/>
                  <a:pt x="49" y="7"/>
                </a:cubicBezTo>
                <a:cubicBezTo>
                  <a:pt x="46" y="29"/>
                  <a:pt x="29" y="46"/>
                  <a:pt x="7" y="49"/>
                </a:cubicBezTo>
                <a:cubicBezTo>
                  <a:pt x="4" y="50"/>
                  <a:pt x="2" y="51"/>
                  <a:pt x="1" y="54"/>
                </a:cubicBezTo>
                <a:cubicBezTo>
                  <a:pt x="0" y="56"/>
                  <a:pt x="1" y="59"/>
                  <a:pt x="2" y="61"/>
                </a:cubicBezTo>
                <a:close/>
                <a:moveTo>
                  <a:pt x="75" y="128"/>
                </a:moveTo>
                <a:cubicBezTo>
                  <a:pt x="101" y="123"/>
                  <a:pt x="126" y="123"/>
                  <a:pt x="152" y="128"/>
                </a:cubicBezTo>
                <a:cubicBezTo>
                  <a:pt x="113" y="175"/>
                  <a:pt x="113" y="175"/>
                  <a:pt x="113" y="175"/>
                </a:cubicBezTo>
                <a:lnTo>
                  <a:pt x="75" y="12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3" name="Freeform 28"/>
          <p:cNvSpPr/>
          <p:nvPr/>
        </p:nvSpPr>
        <p:spPr bwMode="auto">
          <a:xfrm>
            <a:off x="5142139" y="1913810"/>
            <a:ext cx="1810603" cy="1666314"/>
          </a:xfrm>
          <a:custGeom>
            <a:avLst/>
            <a:gdLst>
              <a:gd name="T0" fmla="*/ 105 w 164"/>
              <a:gd name="T1" fmla="*/ 85 h 151"/>
              <a:gd name="T2" fmla="*/ 149 w 164"/>
              <a:gd name="T3" fmla="*/ 140 h 151"/>
              <a:gd name="T4" fmla="*/ 60 w 164"/>
              <a:gd name="T5" fmla="*/ 126 h 151"/>
              <a:gd name="T6" fmla="*/ 33 w 164"/>
              <a:gd name="T7" fmla="*/ 0 h 151"/>
              <a:gd name="T8" fmla="*/ 126 w 164"/>
              <a:gd name="T9" fmla="*/ 54 h 151"/>
              <a:gd name="T10" fmla="*/ 164 w 164"/>
              <a:gd name="T11" fmla="*/ 127 h 151"/>
              <a:gd name="T12" fmla="*/ 105 w 164"/>
              <a:gd name="T13" fmla="*/ 8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4" h="151">
                <a:moveTo>
                  <a:pt x="105" y="85"/>
                </a:moveTo>
                <a:cubicBezTo>
                  <a:pt x="105" y="85"/>
                  <a:pt x="156" y="110"/>
                  <a:pt x="149" y="140"/>
                </a:cubicBezTo>
                <a:cubicBezTo>
                  <a:pt x="134" y="131"/>
                  <a:pt x="88" y="151"/>
                  <a:pt x="60" y="126"/>
                </a:cubicBezTo>
                <a:cubicBezTo>
                  <a:pt x="0" y="69"/>
                  <a:pt x="33" y="0"/>
                  <a:pt x="33" y="0"/>
                </a:cubicBezTo>
                <a:cubicBezTo>
                  <a:pt x="39" y="49"/>
                  <a:pt x="90" y="22"/>
                  <a:pt x="126" y="54"/>
                </a:cubicBezTo>
                <a:cubicBezTo>
                  <a:pt x="159" y="83"/>
                  <a:pt x="162" y="111"/>
                  <a:pt x="164" y="127"/>
                </a:cubicBezTo>
                <a:cubicBezTo>
                  <a:pt x="162" y="121"/>
                  <a:pt x="142" y="91"/>
                  <a:pt x="105" y="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4" name="Freeform 30"/>
          <p:cNvSpPr/>
          <p:nvPr/>
        </p:nvSpPr>
        <p:spPr bwMode="auto">
          <a:xfrm>
            <a:off x="8160883" y="1957155"/>
            <a:ext cx="1768308" cy="1329260"/>
          </a:xfrm>
          <a:custGeom>
            <a:avLst/>
            <a:gdLst>
              <a:gd name="T0" fmla="*/ 9 w 246"/>
              <a:gd name="T1" fmla="*/ 121 h 185"/>
              <a:gd name="T2" fmla="*/ 73 w 246"/>
              <a:gd name="T3" fmla="*/ 31 h 185"/>
              <a:gd name="T4" fmla="*/ 69 w 246"/>
              <a:gd name="T5" fmla="*/ 42 h 185"/>
              <a:gd name="T6" fmla="*/ 192 w 246"/>
              <a:gd name="T7" fmla="*/ 58 h 185"/>
              <a:gd name="T8" fmla="*/ 246 w 246"/>
              <a:gd name="T9" fmla="*/ 133 h 185"/>
              <a:gd name="T10" fmla="*/ 203 w 246"/>
              <a:gd name="T11" fmla="*/ 150 h 185"/>
              <a:gd name="T12" fmla="*/ 105 w 246"/>
              <a:gd name="T13" fmla="*/ 168 h 185"/>
              <a:gd name="T14" fmla="*/ 59 w 246"/>
              <a:gd name="T15" fmla="*/ 147 h 185"/>
              <a:gd name="T16" fmla="*/ 71 w 246"/>
              <a:gd name="T17" fmla="*/ 164 h 185"/>
              <a:gd name="T18" fmla="*/ 0 w 246"/>
              <a:gd name="T19" fmla="*/ 145 h 185"/>
              <a:gd name="T20" fmla="*/ 165 w 246"/>
              <a:gd name="T21" fmla="*/ 83 h 185"/>
              <a:gd name="T22" fmla="*/ 9 w 246"/>
              <a:gd name="T23" fmla="*/ 121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6" h="185">
                <a:moveTo>
                  <a:pt x="9" y="121"/>
                </a:moveTo>
                <a:cubicBezTo>
                  <a:pt x="9" y="121"/>
                  <a:pt x="14" y="59"/>
                  <a:pt x="73" y="31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42"/>
                  <a:pt x="124" y="0"/>
                  <a:pt x="192" y="58"/>
                </a:cubicBezTo>
                <a:cubicBezTo>
                  <a:pt x="241" y="99"/>
                  <a:pt x="246" y="133"/>
                  <a:pt x="246" y="133"/>
                </a:cubicBezTo>
                <a:cubicBezTo>
                  <a:pt x="246" y="133"/>
                  <a:pt x="230" y="116"/>
                  <a:pt x="203" y="150"/>
                </a:cubicBezTo>
                <a:cubicBezTo>
                  <a:pt x="187" y="169"/>
                  <a:pt x="142" y="185"/>
                  <a:pt x="105" y="168"/>
                </a:cubicBezTo>
                <a:cubicBezTo>
                  <a:pt x="68" y="151"/>
                  <a:pt x="59" y="147"/>
                  <a:pt x="59" y="147"/>
                </a:cubicBezTo>
                <a:cubicBezTo>
                  <a:pt x="71" y="164"/>
                  <a:pt x="71" y="164"/>
                  <a:pt x="71" y="164"/>
                </a:cubicBezTo>
                <a:cubicBezTo>
                  <a:pt x="71" y="164"/>
                  <a:pt x="17" y="124"/>
                  <a:pt x="0" y="145"/>
                </a:cubicBezTo>
                <a:cubicBezTo>
                  <a:pt x="0" y="145"/>
                  <a:pt x="79" y="49"/>
                  <a:pt x="165" y="83"/>
                </a:cubicBezTo>
                <a:cubicBezTo>
                  <a:pt x="165" y="83"/>
                  <a:pt x="91" y="41"/>
                  <a:pt x="9" y="1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5" name="Freeform 32"/>
          <p:cNvSpPr/>
          <p:nvPr/>
        </p:nvSpPr>
        <p:spPr bwMode="auto">
          <a:xfrm>
            <a:off x="7088997" y="3041152"/>
            <a:ext cx="109005" cy="2152856"/>
          </a:xfrm>
          <a:custGeom>
            <a:avLst/>
            <a:gdLst>
              <a:gd name="T0" fmla="*/ 13 w 15"/>
              <a:gd name="T1" fmla="*/ 4 h 300"/>
              <a:gd name="T2" fmla="*/ 15 w 15"/>
              <a:gd name="T3" fmla="*/ 293 h 300"/>
              <a:gd name="T4" fmla="*/ 7 w 15"/>
              <a:gd name="T5" fmla="*/ 300 h 300"/>
              <a:gd name="T6" fmla="*/ 0 w 15"/>
              <a:gd name="T7" fmla="*/ 293 h 300"/>
              <a:gd name="T8" fmla="*/ 4 w 15"/>
              <a:gd name="T9" fmla="*/ 0 h 300"/>
              <a:gd name="T10" fmla="*/ 13 w 15"/>
              <a:gd name="T11" fmla="*/ 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300">
                <a:moveTo>
                  <a:pt x="13" y="4"/>
                </a:moveTo>
                <a:cubicBezTo>
                  <a:pt x="13" y="137"/>
                  <a:pt x="15" y="293"/>
                  <a:pt x="15" y="293"/>
                </a:cubicBezTo>
                <a:cubicBezTo>
                  <a:pt x="15" y="297"/>
                  <a:pt x="11" y="300"/>
                  <a:pt x="7" y="300"/>
                </a:cubicBezTo>
                <a:cubicBezTo>
                  <a:pt x="3" y="300"/>
                  <a:pt x="0" y="297"/>
                  <a:pt x="0" y="293"/>
                </a:cubicBezTo>
                <a:cubicBezTo>
                  <a:pt x="0" y="293"/>
                  <a:pt x="3" y="134"/>
                  <a:pt x="4" y="0"/>
                </a:cubicBezTo>
                <a:cubicBezTo>
                  <a:pt x="7" y="2"/>
                  <a:pt x="10" y="3"/>
                  <a:pt x="13" y="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6" name="Freeform 33"/>
          <p:cNvSpPr/>
          <p:nvPr/>
        </p:nvSpPr>
        <p:spPr bwMode="auto">
          <a:xfrm>
            <a:off x="7052132" y="2410879"/>
            <a:ext cx="1087553" cy="902787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7" name="Freeform 34"/>
          <p:cNvSpPr/>
          <p:nvPr/>
        </p:nvSpPr>
        <p:spPr bwMode="auto">
          <a:xfrm>
            <a:off x="6249107" y="1615592"/>
            <a:ext cx="560165" cy="747898"/>
          </a:xfrm>
          <a:custGeom>
            <a:avLst/>
            <a:gdLst>
              <a:gd name="T0" fmla="*/ 23 w 78"/>
              <a:gd name="T1" fmla="*/ 85 h 104"/>
              <a:gd name="T2" fmla="*/ 18 w 78"/>
              <a:gd name="T3" fmla="*/ 31 h 104"/>
              <a:gd name="T4" fmla="*/ 45 w 78"/>
              <a:gd name="T5" fmla="*/ 0 h 104"/>
              <a:gd name="T6" fmla="*/ 57 w 78"/>
              <a:gd name="T7" fmla="*/ 17 h 104"/>
              <a:gd name="T8" fmla="*/ 75 w 78"/>
              <a:gd name="T9" fmla="*/ 57 h 104"/>
              <a:gd name="T10" fmla="*/ 70 w 78"/>
              <a:gd name="T11" fmla="*/ 79 h 104"/>
              <a:gd name="T12" fmla="*/ 76 w 78"/>
              <a:gd name="T13" fmla="*/ 72 h 104"/>
              <a:gd name="T14" fmla="*/ 73 w 78"/>
              <a:gd name="T15" fmla="*/ 104 h 104"/>
              <a:gd name="T16" fmla="*/ 62 w 78"/>
              <a:gd name="T17" fmla="*/ 95 h 104"/>
              <a:gd name="T18" fmla="*/ 33 w 78"/>
              <a:gd name="T19" fmla="*/ 30 h 104"/>
              <a:gd name="T20" fmla="*/ 57 w 78"/>
              <a:gd name="T21" fmla="*/ 104 h 104"/>
              <a:gd name="T22" fmla="*/ 19 w 78"/>
              <a:gd name="T23" fmla="*/ 85 h 104"/>
              <a:gd name="T24" fmla="*/ 23 w 78"/>
              <a:gd name="T25" fmla="*/ 85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" h="104">
                <a:moveTo>
                  <a:pt x="23" y="85"/>
                </a:moveTo>
                <a:cubicBezTo>
                  <a:pt x="23" y="85"/>
                  <a:pt x="0" y="66"/>
                  <a:pt x="18" y="31"/>
                </a:cubicBezTo>
                <a:cubicBezTo>
                  <a:pt x="31" y="5"/>
                  <a:pt x="45" y="0"/>
                  <a:pt x="45" y="0"/>
                </a:cubicBezTo>
                <a:cubicBezTo>
                  <a:pt x="45" y="0"/>
                  <a:pt x="40" y="8"/>
                  <a:pt x="57" y="17"/>
                </a:cubicBezTo>
                <a:cubicBezTo>
                  <a:pt x="67" y="22"/>
                  <a:pt x="78" y="40"/>
                  <a:pt x="75" y="57"/>
                </a:cubicBezTo>
                <a:cubicBezTo>
                  <a:pt x="71" y="75"/>
                  <a:pt x="70" y="79"/>
                  <a:pt x="70" y="79"/>
                </a:cubicBezTo>
                <a:cubicBezTo>
                  <a:pt x="76" y="72"/>
                  <a:pt x="76" y="72"/>
                  <a:pt x="76" y="72"/>
                </a:cubicBezTo>
                <a:cubicBezTo>
                  <a:pt x="76" y="72"/>
                  <a:pt x="66" y="96"/>
                  <a:pt x="73" y="104"/>
                </a:cubicBezTo>
                <a:cubicBezTo>
                  <a:pt x="69" y="101"/>
                  <a:pt x="66" y="98"/>
                  <a:pt x="62" y="95"/>
                </a:cubicBezTo>
                <a:cubicBezTo>
                  <a:pt x="41" y="76"/>
                  <a:pt x="31" y="51"/>
                  <a:pt x="33" y="30"/>
                </a:cubicBezTo>
                <a:cubicBezTo>
                  <a:pt x="27" y="50"/>
                  <a:pt x="29" y="77"/>
                  <a:pt x="57" y="104"/>
                </a:cubicBezTo>
                <a:cubicBezTo>
                  <a:pt x="48" y="104"/>
                  <a:pt x="31" y="101"/>
                  <a:pt x="19" y="85"/>
                </a:cubicBezTo>
                <a:lnTo>
                  <a:pt x="23" y="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8" name="Freeform 35"/>
          <p:cNvSpPr/>
          <p:nvPr/>
        </p:nvSpPr>
        <p:spPr bwMode="auto">
          <a:xfrm>
            <a:off x="8269888" y="3558927"/>
            <a:ext cx="669170" cy="638893"/>
          </a:xfrm>
          <a:custGeom>
            <a:avLst/>
            <a:gdLst>
              <a:gd name="T0" fmla="*/ 9 w 93"/>
              <a:gd name="T1" fmla="*/ 37 h 89"/>
              <a:gd name="T2" fmla="*/ 52 w 93"/>
              <a:gd name="T3" fmla="*/ 3 h 89"/>
              <a:gd name="T4" fmla="*/ 93 w 93"/>
              <a:gd name="T5" fmla="*/ 9 h 89"/>
              <a:gd name="T6" fmla="*/ 85 w 93"/>
              <a:gd name="T7" fmla="*/ 28 h 89"/>
              <a:gd name="T8" fmla="*/ 60 w 93"/>
              <a:gd name="T9" fmla="*/ 65 h 89"/>
              <a:gd name="T10" fmla="*/ 40 w 93"/>
              <a:gd name="T11" fmla="*/ 73 h 89"/>
              <a:gd name="T12" fmla="*/ 49 w 93"/>
              <a:gd name="T13" fmla="*/ 74 h 89"/>
              <a:gd name="T14" fmla="*/ 21 w 93"/>
              <a:gd name="T15" fmla="*/ 89 h 89"/>
              <a:gd name="T16" fmla="*/ 22 w 93"/>
              <a:gd name="T17" fmla="*/ 74 h 89"/>
              <a:gd name="T18" fmla="*/ 60 w 93"/>
              <a:gd name="T19" fmla="*/ 15 h 89"/>
              <a:gd name="T20" fmla="*/ 12 w 93"/>
              <a:gd name="T21" fmla="*/ 76 h 89"/>
              <a:gd name="T22" fmla="*/ 7 w 93"/>
              <a:gd name="T23" fmla="*/ 33 h 89"/>
              <a:gd name="T24" fmla="*/ 9 w 93"/>
              <a:gd name="T25" fmla="*/ 37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89">
                <a:moveTo>
                  <a:pt x="9" y="37"/>
                </a:moveTo>
                <a:cubicBezTo>
                  <a:pt x="9" y="37"/>
                  <a:pt x="13" y="7"/>
                  <a:pt x="52" y="3"/>
                </a:cubicBezTo>
                <a:cubicBezTo>
                  <a:pt x="80" y="0"/>
                  <a:pt x="93" y="9"/>
                  <a:pt x="93" y="9"/>
                </a:cubicBezTo>
                <a:cubicBezTo>
                  <a:pt x="93" y="9"/>
                  <a:pt x="83" y="9"/>
                  <a:pt x="85" y="28"/>
                </a:cubicBezTo>
                <a:cubicBezTo>
                  <a:pt x="86" y="39"/>
                  <a:pt x="77" y="58"/>
                  <a:pt x="60" y="65"/>
                </a:cubicBezTo>
                <a:cubicBezTo>
                  <a:pt x="44" y="71"/>
                  <a:pt x="40" y="73"/>
                  <a:pt x="40" y="73"/>
                </a:cubicBezTo>
                <a:cubicBezTo>
                  <a:pt x="49" y="74"/>
                  <a:pt x="49" y="74"/>
                  <a:pt x="49" y="74"/>
                </a:cubicBezTo>
                <a:cubicBezTo>
                  <a:pt x="49" y="74"/>
                  <a:pt x="23" y="78"/>
                  <a:pt x="21" y="89"/>
                </a:cubicBezTo>
                <a:cubicBezTo>
                  <a:pt x="21" y="84"/>
                  <a:pt x="21" y="79"/>
                  <a:pt x="22" y="74"/>
                </a:cubicBezTo>
                <a:cubicBezTo>
                  <a:pt x="27" y="47"/>
                  <a:pt x="42" y="25"/>
                  <a:pt x="60" y="15"/>
                </a:cubicBezTo>
                <a:cubicBezTo>
                  <a:pt x="41" y="21"/>
                  <a:pt x="19" y="37"/>
                  <a:pt x="12" y="76"/>
                </a:cubicBezTo>
                <a:cubicBezTo>
                  <a:pt x="7" y="68"/>
                  <a:pt x="0" y="52"/>
                  <a:pt x="7" y="33"/>
                </a:cubicBezTo>
                <a:lnTo>
                  <a:pt x="9" y="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19" name="Freeform 36"/>
          <p:cNvSpPr/>
          <p:nvPr/>
        </p:nvSpPr>
        <p:spPr bwMode="auto">
          <a:xfrm>
            <a:off x="6824389" y="1889312"/>
            <a:ext cx="566221" cy="726702"/>
          </a:xfrm>
          <a:custGeom>
            <a:avLst/>
            <a:gdLst>
              <a:gd name="T0" fmla="*/ 4 w 79"/>
              <a:gd name="T1" fmla="*/ 55 h 101"/>
              <a:gd name="T2" fmla="*/ 37 w 79"/>
              <a:gd name="T3" fmla="*/ 10 h 101"/>
              <a:gd name="T4" fmla="*/ 77 w 79"/>
              <a:gd name="T5" fmla="*/ 5 h 101"/>
              <a:gd name="T6" fmla="*/ 75 w 79"/>
              <a:gd name="T7" fmla="*/ 25 h 101"/>
              <a:gd name="T8" fmla="*/ 61 w 79"/>
              <a:gd name="T9" fmla="*/ 67 h 101"/>
              <a:gd name="T10" fmla="*/ 43 w 79"/>
              <a:gd name="T11" fmla="*/ 81 h 101"/>
              <a:gd name="T12" fmla="*/ 52 w 79"/>
              <a:gd name="T13" fmla="*/ 80 h 101"/>
              <a:gd name="T14" fmla="*/ 30 w 79"/>
              <a:gd name="T15" fmla="*/ 101 h 101"/>
              <a:gd name="T16" fmla="*/ 27 w 79"/>
              <a:gd name="T17" fmla="*/ 87 h 101"/>
              <a:gd name="T18" fmla="*/ 48 w 79"/>
              <a:gd name="T19" fmla="*/ 20 h 101"/>
              <a:gd name="T20" fmla="*/ 18 w 79"/>
              <a:gd name="T21" fmla="*/ 91 h 101"/>
              <a:gd name="T22" fmla="*/ 1 w 79"/>
              <a:gd name="T23" fmla="*/ 51 h 101"/>
              <a:gd name="T24" fmla="*/ 4 w 79"/>
              <a:gd name="T25" fmla="*/ 5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" h="101">
                <a:moveTo>
                  <a:pt x="4" y="55"/>
                </a:moveTo>
                <a:cubicBezTo>
                  <a:pt x="4" y="55"/>
                  <a:pt x="0" y="25"/>
                  <a:pt x="37" y="10"/>
                </a:cubicBezTo>
                <a:cubicBezTo>
                  <a:pt x="63" y="0"/>
                  <a:pt x="77" y="5"/>
                  <a:pt x="77" y="5"/>
                </a:cubicBezTo>
                <a:cubicBezTo>
                  <a:pt x="77" y="5"/>
                  <a:pt x="67" y="7"/>
                  <a:pt x="75" y="25"/>
                </a:cubicBezTo>
                <a:cubicBezTo>
                  <a:pt x="79" y="35"/>
                  <a:pt x="76" y="57"/>
                  <a:pt x="61" y="67"/>
                </a:cubicBezTo>
                <a:cubicBezTo>
                  <a:pt x="47" y="78"/>
                  <a:pt x="43" y="81"/>
                  <a:pt x="43" y="81"/>
                </a:cubicBezTo>
                <a:cubicBezTo>
                  <a:pt x="52" y="80"/>
                  <a:pt x="52" y="80"/>
                  <a:pt x="52" y="80"/>
                </a:cubicBezTo>
                <a:cubicBezTo>
                  <a:pt x="52" y="80"/>
                  <a:pt x="29" y="91"/>
                  <a:pt x="30" y="101"/>
                </a:cubicBezTo>
                <a:cubicBezTo>
                  <a:pt x="28" y="97"/>
                  <a:pt x="28" y="92"/>
                  <a:pt x="27" y="87"/>
                </a:cubicBezTo>
                <a:cubicBezTo>
                  <a:pt x="24" y="59"/>
                  <a:pt x="33" y="34"/>
                  <a:pt x="48" y="20"/>
                </a:cubicBezTo>
                <a:cubicBezTo>
                  <a:pt x="30" y="31"/>
                  <a:pt x="14" y="52"/>
                  <a:pt x="18" y="91"/>
                </a:cubicBezTo>
                <a:cubicBezTo>
                  <a:pt x="11" y="85"/>
                  <a:pt x="0" y="71"/>
                  <a:pt x="1" y="51"/>
                </a:cubicBezTo>
                <a:lnTo>
                  <a:pt x="4" y="5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0" name="Freeform 37"/>
          <p:cNvSpPr/>
          <p:nvPr/>
        </p:nvSpPr>
        <p:spPr bwMode="auto">
          <a:xfrm>
            <a:off x="6752899" y="873158"/>
            <a:ext cx="796343" cy="1041606"/>
          </a:xfrm>
          <a:custGeom>
            <a:avLst/>
            <a:gdLst>
              <a:gd name="T0" fmla="*/ 15 w 111"/>
              <a:gd name="T1" fmla="*/ 90 h 145"/>
              <a:gd name="T2" fmla="*/ 45 w 111"/>
              <a:gd name="T3" fmla="*/ 21 h 145"/>
              <a:gd name="T4" fmla="*/ 98 w 111"/>
              <a:gd name="T5" fmla="*/ 2 h 145"/>
              <a:gd name="T6" fmla="*/ 101 w 111"/>
              <a:gd name="T7" fmla="*/ 31 h 145"/>
              <a:gd name="T8" fmla="*/ 94 w 111"/>
              <a:gd name="T9" fmla="*/ 91 h 145"/>
              <a:gd name="T10" fmla="*/ 74 w 111"/>
              <a:gd name="T11" fmla="*/ 114 h 145"/>
              <a:gd name="T12" fmla="*/ 86 w 111"/>
              <a:gd name="T13" fmla="*/ 110 h 145"/>
              <a:gd name="T14" fmla="*/ 61 w 111"/>
              <a:gd name="T15" fmla="*/ 145 h 145"/>
              <a:gd name="T16" fmla="*/ 54 w 111"/>
              <a:gd name="T17" fmla="*/ 126 h 145"/>
              <a:gd name="T18" fmla="*/ 63 w 111"/>
              <a:gd name="T19" fmla="*/ 30 h 145"/>
              <a:gd name="T20" fmla="*/ 42 w 111"/>
              <a:gd name="T21" fmla="*/ 134 h 145"/>
              <a:gd name="T22" fmla="*/ 9 w 111"/>
              <a:gd name="T23" fmla="*/ 86 h 145"/>
              <a:gd name="T24" fmla="*/ 15 w 111"/>
              <a:gd name="T25" fmla="*/ 9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1" h="145">
                <a:moveTo>
                  <a:pt x="15" y="90"/>
                </a:moveTo>
                <a:cubicBezTo>
                  <a:pt x="15" y="90"/>
                  <a:pt x="0" y="50"/>
                  <a:pt x="45" y="21"/>
                </a:cubicBezTo>
                <a:cubicBezTo>
                  <a:pt x="78" y="0"/>
                  <a:pt x="98" y="2"/>
                  <a:pt x="98" y="2"/>
                </a:cubicBezTo>
                <a:cubicBezTo>
                  <a:pt x="98" y="2"/>
                  <a:pt x="86" y="9"/>
                  <a:pt x="101" y="31"/>
                </a:cubicBezTo>
                <a:cubicBezTo>
                  <a:pt x="109" y="43"/>
                  <a:pt x="111" y="72"/>
                  <a:pt x="94" y="91"/>
                </a:cubicBezTo>
                <a:cubicBezTo>
                  <a:pt x="78" y="109"/>
                  <a:pt x="74" y="114"/>
                  <a:pt x="74" y="114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10"/>
                  <a:pt x="58" y="131"/>
                  <a:pt x="61" y="145"/>
                </a:cubicBezTo>
                <a:cubicBezTo>
                  <a:pt x="59" y="139"/>
                  <a:pt x="56" y="133"/>
                  <a:pt x="54" y="126"/>
                </a:cubicBezTo>
                <a:cubicBezTo>
                  <a:pt x="42" y="90"/>
                  <a:pt x="47" y="53"/>
                  <a:pt x="63" y="30"/>
                </a:cubicBezTo>
                <a:cubicBezTo>
                  <a:pt x="43" y="50"/>
                  <a:pt x="27" y="84"/>
                  <a:pt x="42" y="134"/>
                </a:cubicBezTo>
                <a:cubicBezTo>
                  <a:pt x="32" y="128"/>
                  <a:pt x="14" y="113"/>
                  <a:pt x="9" y="86"/>
                </a:cubicBezTo>
                <a:lnTo>
                  <a:pt x="15" y="9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sp>
        <p:nvSpPr>
          <p:cNvPr id="21" name="Freeform 33"/>
          <p:cNvSpPr/>
          <p:nvPr/>
        </p:nvSpPr>
        <p:spPr bwMode="auto">
          <a:xfrm>
            <a:off x="5400801" y="1466999"/>
            <a:ext cx="801592" cy="665408"/>
          </a:xfrm>
          <a:custGeom>
            <a:avLst/>
            <a:gdLst>
              <a:gd name="T0" fmla="*/ 167 w 196"/>
              <a:gd name="T1" fmla="*/ 142 h 163"/>
              <a:gd name="T2" fmla="*/ 170 w 196"/>
              <a:gd name="T3" fmla="*/ 48 h 163"/>
              <a:gd name="T4" fmla="*/ 167 w 196"/>
              <a:gd name="T5" fmla="*/ 57 h 163"/>
              <a:gd name="T6" fmla="*/ 75 w 196"/>
              <a:gd name="T7" fmla="*/ 3 h 163"/>
              <a:gd name="T8" fmla="*/ 0 w 196"/>
              <a:gd name="T9" fmla="*/ 26 h 163"/>
              <a:gd name="T10" fmla="*/ 20 w 196"/>
              <a:gd name="T11" fmla="*/ 60 h 163"/>
              <a:gd name="T12" fmla="*/ 77 w 196"/>
              <a:gd name="T13" fmla="*/ 124 h 163"/>
              <a:gd name="T14" fmla="*/ 119 w 196"/>
              <a:gd name="T15" fmla="*/ 134 h 163"/>
              <a:gd name="T16" fmla="*/ 102 w 196"/>
              <a:gd name="T17" fmla="*/ 139 h 163"/>
              <a:gd name="T18" fmla="*/ 161 w 196"/>
              <a:gd name="T19" fmla="*/ 163 h 163"/>
              <a:gd name="T20" fmla="*/ 81 w 196"/>
              <a:gd name="T21" fmla="*/ 35 h 163"/>
              <a:gd name="T22" fmla="*/ 167 w 196"/>
              <a:gd name="T23" fmla="*/ 14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6" h="163">
                <a:moveTo>
                  <a:pt x="167" y="142"/>
                </a:moveTo>
                <a:cubicBezTo>
                  <a:pt x="167" y="142"/>
                  <a:pt x="196" y="98"/>
                  <a:pt x="170" y="48"/>
                </a:cubicBezTo>
                <a:cubicBezTo>
                  <a:pt x="167" y="57"/>
                  <a:pt x="167" y="57"/>
                  <a:pt x="167" y="57"/>
                </a:cubicBezTo>
                <a:cubicBezTo>
                  <a:pt x="167" y="57"/>
                  <a:pt x="152" y="0"/>
                  <a:pt x="75" y="3"/>
                </a:cubicBezTo>
                <a:cubicBezTo>
                  <a:pt x="21" y="6"/>
                  <a:pt x="0" y="26"/>
                  <a:pt x="0" y="26"/>
                </a:cubicBezTo>
                <a:cubicBezTo>
                  <a:pt x="0" y="26"/>
                  <a:pt x="19" y="23"/>
                  <a:pt x="20" y="60"/>
                </a:cubicBezTo>
                <a:cubicBezTo>
                  <a:pt x="21" y="81"/>
                  <a:pt x="43" y="116"/>
                  <a:pt x="77" y="124"/>
                </a:cubicBezTo>
                <a:cubicBezTo>
                  <a:pt x="111" y="131"/>
                  <a:pt x="119" y="134"/>
                  <a:pt x="119" y="134"/>
                </a:cubicBezTo>
                <a:cubicBezTo>
                  <a:pt x="102" y="139"/>
                  <a:pt x="102" y="139"/>
                  <a:pt x="102" y="139"/>
                </a:cubicBezTo>
                <a:cubicBezTo>
                  <a:pt x="102" y="139"/>
                  <a:pt x="159" y="140"/>
                  <a:pt x="161" y="163"/>
                </a:cubicBezTo>
                <a:cubicBezTo>
                  <a:pt x="161" y="163"/>
                  <a:pt x="157" y="56"/>
                  <a:pt x="81" y="35"/>
                </a:cubicBezTo>
                <a:cubicBezTo>
                  <a:pt x="81" y="35"/>
                  <a:pt x="153" y="45"/>
                  <a:pt x="167" y="14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id-ID"/>
          </a:p>
        </p:txBody>
      </p:sp>
      <p:cxnSp>
        <p:nvCxnSpPr>
          <p:cNvPr id="27" name="Straight Connector 66"/>
          <p:cNvCxnSpPr/>
          <p:nvPr/>
        </p:nvCxnSpPr>
        <p:spPr>
          <a:xfrm>
            <a:off x="8039765" y="5902967"/>
            <a:ext cx="223229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67"/>
          <p:cNvCxnSpPr/>
          <p:nvPr/>
        </p:nvCxnSpPr>
        <p:spPr>
          <a:xfrm flipH="1">
            <a:off x="4479138" y="4620237"/>
            <a:ext cx="183401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70"/>
          <p:cNvCxnSpPr/>
          <p:nvPr/>
        </p:nvCxnSpPr>
        <p:spPr>
          <a:xfrm flipV="1">
            <a:off x="6313153" y="3455069"/>
            <a:ext cx="0" cy="116297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73"/>
          <p:cNvCxnSpPr/>
          <p:nvPr/>
        </p:nvCxnSpPr>
        <p:spPr>
          <a:xfrm>
            <a:off x="9366373" y="3225789"/>
            <a:ext cx="233074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921615" y="3164768"/>
            <a:ext cx="1877419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47"/>
          <p:cNvSpPr>
            <a:spLocks noChangeArrowheads="1"/>
          </p:cNvSpPr>
          <p:nvPr/>
        </p:nvSpPr>
        <p:spPr bwMode="auto">
          <a:xfrm>
            <a:off x="921614" y="3717766"/>
            <a:ext cx="2815681" cy="14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46"/>
          <p:cNvSpPr>
            <a:spLocks noChangeArrowheads="1"/>
          </p:cNvSpPr>
          <p:nvPr/>
        </p:nvSpPr>
        <p:spPr bwMode="auto">
          <a:xfrm>
            <a:off x="4410859" y="3404567"/>
            <a:ext cx="17508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添加主题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4454566" y="3784648"/>
            <a:ext cx="1707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的描述说明。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6"/>
          <p:cNvSpPr>
            <a:spLocks noChangeArrowheads="1"/>
          </p:cNvSpPr>
          <p:nvPr/>
        </p:nvSpPr>
        <p:spPr bwMode="auto">
          <a:xfrm>
            <a:off x="8564871" y="4657524"/>
            <a:ext cx="25386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添加主题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8564871" y="5037605"/>
            <a:ext cx="1707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的描述说明。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矩形 46"/>
          <p:cNvSpPr>
            <a:spLocks noChangeArrowheads="1"/>
          </p:cNvSpPr>
          <p:nvPr/>
        </p:nvSpPr>
        <p:spPr bwMode="auto">
          <a:xfrm>
            <a:off x="10003570" y="1963380"/>
            <a:ext cx="17071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添加主题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4" name="矩形 47"/>
          <p:cNvSpPr>
            <a:spLocks noChangeArrowheads="1"/>
          </p:cNvSpPr>
          <p:nvPr/>
        </p:nvSpPr>
        <p:spPr bwMode="auto">
          <a:xfrm>
            <a:off x="10003570" y="2343461"/>
            <a:ext cx="170719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说明，在此录入上述图片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的描述说明。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6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2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7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400"/>
                            </p:stCondLst>
                            <p:childTnLst>
                              <p:par>
                                <p:cTn id="1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"/>
          <p:cNvSpPr/>
          <p:nvPr/>
        </p:nvSpPr>
        <p:spPr>
          <a:xfrm>
            <a:off x="1117600" y="2400715"/>
            <a:ext cx="4978400" cy="193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2" name="Rectangle 3"/>
          <p:cNvSpPr/>
          <p:nvPr/>
        </p:nvSpPr>
        <p:spPr>
          <a:xfrm>
            <a:off x="1117600" y="4331115"/>
            <a:ext cx="4978400" cy="1930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3" name="Rectangle 4"/>
          <p:cNvSpPr/>
          <p:nvPr/>
        </p:nvSpPr>
        <p:spPr>
          <a:xfrm>
            <a:off x="6096000" y="2400715"/>
            <a:ext cx="4978400" cy="193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4" name="Rectangle 5"/>
          <p:cNvSpPr/>
          <p:nvPr/>
        </p:nvSpPr>
        <p:spPr>
          <a:xfrm>
            <a:off x="6096000" y="4331115"/>
            <a:ext cx="4978400" cy="19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5" name="Oval 6"/>
          <p:cNvSpPr/>
          <p:nvPr/>
        </p:nvSpPr>
        <p:spPr>
          <a:xfrm>
            <a:off x="5689600" y="3944815"/>
            <a:ext cx="768192" cy="7726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735">
              <a:solidFill>
                <a:schemeClr val="bg1"/>
              </a:solidFill>
            </a:endParaRPr>
          </a:p>
        </p:txBody>
      </p:sp>
      <p:grpSp>
        <p:nvGrpSpPr>
          <p:cNvPr id="140" name="Group 13"/>
          <p:cNvGrpSpPr/>
          <p:nvPr/>
        </p:nvGrpSpPr>
        <p:grpSpPr>
          <a:xfrm>
            <a:off x="10058400" y="2935573"/>
            <a:ext cx="711200" cy="860687"/>
            <a:chOff x="427038" y="3595610"/>
            <a:chExt cx="391838" cy="474198"/>
          </a:xfrm>
          <a:solidFill>
            <a:schemeClr val="bg1"/>
          </a:solidFill>
        </p:grpSpPr>
        <p:sp>
          <p:nvSpPr>
            <p:cNvPr id="141" name="Freeform 89"/>
            <p:cNvSpPr/>
            <p:nvPr/>
          </p:nvSpPr>
          <p:spPr bwMode="auto">
            <a:xfrm>
              <a:off x="486937" y="3655509"/>
              <a:ext cx="272041" cy="257066"/>
            </a:xfrm>
            <a:custGeom>
              <a:avLst/>
              <a:gdLst>
                <a:gd name="T0" fmla="*/ 57 w 82"/>
                <a:gd name="T1" fmla="*/ 67 h 78"/>
                <a:gd name="T2" fmla="*/ 57 w 82"/>
                <a:gd name="T3" fmla="*/ 78 h 78"/>
                <a:gd name="T4" fmla="*/ 82 w 82"/>
                <a:gd name="T5" fmla="*/ 40 h 78"/>
                <a:gd name="T6" fmla="*/ 41 w 82"/>
                <a:gd name="T7" fmla="*/ 0 h 78"/>
                <a:gd name="T8" fmla="*/ 0 w 82"/>
                <a:gd name="T9" fmla="*/ 40 h 78"/>
                <a:gd name="T10" fmla="*/ 25 w 82"/>
                <a:gd name="T11" fmla="*/ 78 h 78"/>
                <a:gd name="T12" fmla="*/ 25 w 82"/>
                <a:gd name="T13" fmla="*/ 67 h 78"/>
                <a:gd name="T14" fmla="*/ 10 w 82"/>
                <a:gd name="T15" fmla="*/ 40 h 78"/>
                <a:gd name="T16" fmla="*/ 41 w 82"/>
                <a:gd name="T17" fmla="*/ 10 h 78"/>
                <a:gd name="T18" fmla="*/ 72 w 82"/>
                <a:gd name="T19" fmla="*/ 40 h 78"/>
                <a:gd name="T20" fmla="*/ 57 w 82"/>
                <a:gd name="T21" fmla="*/ 6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78">
                  <a:moveTo>
                    <a:pt x="57" y="67"/>
                  </a:moveTo>
                  <a:cubicBezTo>
                    <a:pt x="57" y="78"/>
                    <a:pt x="57" y="78"/>
                    <a:pt x="57" y="78"/>
                  </a:cubicBezTo>
                  <a:cubicBezTo>
                    <a:pt x="71" y="72"/>
                    <a:pt x="82" y="57"/>
                    <a:pt x="82" y="40"/>
                  </a:cubicBezTo>
                  <a:cubicBezTo>
                    <a:pt x="82" y="18"/>
                    <a:pt x="63" y="0"/>
                    <a:pt x="41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57"/>
                    <a:pt x="10" y="72"/>
                    <a:pt x="25" y="7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6" y="61"/>
                    <a:pt x="10" y="52"/>
                    <a:pt x="10" y="40"/>
                  </a:cubicBezTo>
                  <a:cubicBezTo>
                    <a:pt x="10" y="23"/>
                    <a:pt x="24" y="10"/>
                    <a:pt x="41" y="10"/>
                  </a:cubicBezTo>
                  <a:cubicBezTo>
                    <a:pt x="58" y="10"/>
                    <a:pt x="72" y="23"/>
                    <a:pt x="72" y="40"/>
                  </a:cubicBezTo>
                  <a:cubicBezTo>
                    <a:pt x="72" y="52"/>
                    <a:pt x="66" y="62"/>
                    <a:pt x="57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42" name="Freeform 90"/>
            <p:cNvSpPr/>
            <p:nvPr/>
          </p:nvSpPr>
          <p:spPr bwMode="auto">
            <a:xfrm>
              <a:off x="427038" y="3595610"/>
              <a:ext cx="391838" cy="381855"/>
            </a:xfrm>
            <a:custGeom>
              <a:avLst/>
              <a:gdLst>
                <a:gd name="T0" fmla="*/ 59 w 118"/>
                <a:gd name="T1" fmla="*/ 0 h 115"/>
                <a:gd name="T2" fmla="*/ 0 w 118"/>
                <a:gd name="T3" fmla="*/ 58 h 115"/>
                <a:gd name="T4" fmla="*/ 43 w 118"/>
                <a:gd name="T5" fmla="*/ 115 h 115"/>
                <a:gd name="T6" fmla="*/ 43 w 118"/>
                <a:gd name="T7" fmla="*/ 107 h 115"/>
                <a:gd name="T8" fmla="*/ 8 w 118"/>
                <a:gd name="T9" fmla="*/ 58 h 115"/>
                <a:gd name="T10" fmla="*/ 59 w 118"/>
                <a:gd name="T11" fmla="*/ 8 h 115"/>
                <a:gd name="T12" fmla="*/ 110 w 118"/>
                <a:gd name="T13" fmla="*/ 58 h 115"/>
                <a:gd name="T14" fmla="*/ 75 w 118"/>
                <a:gd name="T15" fmla="*/ 107 h 115"/>
                <a:gd name="T16" fmla="*/ 75 w 118"/>
                <a:gd name="T17" fmla="*/ 115 h 115"/>
                <a:gd name="T18" fmla="*/ 118 w 118"/>
                <a:gd name="T19" fmla="*/ 58 h 115"/>
                <a:gd name="T20" fmla="*/ 59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cubicBezTo>
                    <a:pt x="0" y="85"/>
                    <a:pt x="18" y="108"/>
                    <a:pt x="43" y="115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23" y="100"/>
                    <a:pt x="8" y="81"/>
                    <a:pt x="8" y="58"/>
                  </a:cubicBezTo>
                  <a:cubicBezTo>
                    <a:pt x="8" y="30"/>
                    <a:pt x="31" y="8"/>
                    <a:pt x="59" y="8"/>
                  </a:cubicBezTo>
                  <a:cubicBezTo>
                    <a:pt x="87" y="8"/>
                    <a:pt x="110" y="30"/>
                    <a:pt x="110" y="58"/>
                  </a:cubicBezTo>
                  <a:cubicBezTo>
                    <a:pt x="110" y="81"/>
                    <a:pt x="95" y="100"/>
                    <a:pt x="75" y="107"/>
                  </a:cubicBezTo>
                  <a:cubicBezTo>
                    <a:pt x="75" y="115"/>
                    <a:pt x="75" y="115"/>
                    <a:pt x="75" y="115"/>
                  </a:cubicBezTo>
                  <a:cubicBezTo>
                    <a:pt x="100" y="108"/>
                    <a:pt x="118" y="86"/>
                    <a:pt x="118" y="58"/>
                  </a:cubicBezTo>
                  <a:cubicBezTo>
                    <a:pt x="118" y="26"/>
                    <a:pt x="92" y="0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43" name="Freeform 91"/>
            <p:cNvSpPr/>
            <p:nvPr/>
          </p:nvSpPr>
          <p:spPr bwMode="auto">
            <a:xfrm>
              <a:off x="566802" y="3750348"/>
              <a:ext cx="119797" cy="319460"/>
            </a:xfrm>
            <a:custGeom>
              <a:avLst/>
              <a:gdLst>
                <a:gd name="T0" fmla="*/ 24 w 36"/>
                <a:gd name="T1" fmla="*/ 82 h 96"/>
                <a:gd name="T2" fmla="*/ 24 w 36"/>
                <a:gd name="T3" fmla="*/ 21 h 96"/>
                <a:gd name="T4" fmla="*/ 29 w 36"/>
                <a:gd name="T5" fmla="*/ 12 h 96"/>
                <a:gd name="T6" fmla="*/ 17 w 36"/>
                <a:gd name="T7" fmla="*/ 0 h 96"/>
                <a:gd name="T8" fmla="*/ 5 w 36"/>
                <a:gd name="T9" fmla="*/ 12 h 96"/>
                <a:gd name="T10" fmla="*/ 10 w 36"/>
                <a:gd name="T11" fmla="*/ 21 h 96"/>
                <a:gd name="T12" fmla="*/ 10 w 36"/>
                <a:gd name="T13" fmla="*/ 21 h 96"/>
                <a:gd name="T14" fmla="*/ 10 w 36"/>
                <a:gd name="T15" fmla="*/ 82 h 96"/>
                <a:gd name="T16" fmla="*/ 0 w 36"/>
                <a:gd name="T17" fmla="*/ 96 h 96"/>
                <a:gd name="T18" fmla="*/ 36 w 36"/>
                <a:gd name="T19" fmla="*/ 96 h 96"/>
                <a:gd name="T20" fmla="*/ 24 w 36"/>
                <a:gd name="T21" fmla="*/ 8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6">
                  <a:moveTo>
                    <a:pt x="24" y="82"/>
                  </a:moveTo>
                  <a:cubicBezTo>
                    <a:pt x="24" y="79"/>
                    <a:pt x="24" y="22"/>
                    <a:pt x="24" y="21"/>
                  </a:cubicBezTo>
                  <a:cubicBezTo>
                    <a:pt x="27" y="19"/>
                    <a:pt x="29" y="16"/>
                    <a:pt x="29" y="12"/>
                  </a:cubicBezTo>
                  <a:cubicBezTo>
                    <a:pt x="29" y="5"/>
                    <a:pt x="24" y="0"/>
                    <a:pt x="17" y="0"/>
                  </a:cubicBezTo>
                  <a:cubicBezTo>
                    <a:pt x="10" y="0"/>
                    <a:pt x="5" y="5"/>
                    <a:pt x="5" y="12"/>
                  </a:cubicBezTo>
                  <a:cubicBezTo>
                    <a:pt x="5" y="16"/>
                    <a:pt x="7" y="19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78"/>
                    <a:pt x="10" y="82"/>
                  </a:cubicBezTo>
                  <a:cubicBezTo>
                    <a:pt x="10" y="92"/>
                    <a:pt x="0" y="96"/>
                    <a:pt x="0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96"/>
                    <a:pt x="24" y="92"/>
                    <a:pt x="24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grpSp>
        <p:nvGrpSpPr>
          <p:cNvPr id="144" name="Group 17"/>
          <p:cNvGrpSpPr/>
          <p:nvPr/>
        </p:nvGrpSpPr>
        <p:grpSpPr>
          <a:xfrm>
            <a:off x="10012061" y="4870582"/>
            <a:ext cx="786632" cy="851467"/>
            <a:chOff x="1847137" y="4256991"/>
            <a:chExt cx="454232" cy="491670"/>
          </a:xfrm>
          <a:solidFill>
            <a:schemeClr val="bg1"/>
          </a:solidFill>
        </p:grpSpPr>
        <p:sp>
          <p:nvSpPr>
            <p:cNvPr id="145" name="Freeform 101"/>
            <p:cNvSpPr>
              <a:spLocks noEditPoints="1"/>
            </p:cNvSpPr>
            <p:nvPr/>
          </p:nvSpPr>
          <p:spPr bwMode="auto">
            <a:xfrm>
              <a:off x="1847137" y="4256991"/>
              <a:ext cx="454232" cy="491670"/>
            </a:xfrm>
            <a:custGeom>
              <a:avLst/>
              <a:gdLst>
                <a:gd name="T0" fmla="*/ 134 w 137"/>
                <a:gd name="T1" fmla="*/ 71 h 148"/>
                <a:gd name="T2" fmla="*/ 126 w 137"/>
                <a:gd name="T3" fmla="*/ 38 h 148"/>
                <a:gd name="T4" fmla="*/ 133 w 137"/>
                <a:gd name="T5" fmla="*/ 36 h 148"/>
                <a:gd name="T6" fmla="*/ 126 w 137"/>
                <a:gd name="T7" fmla="*/ 12 h 148"/>
                <a:gd name="T8" fmla="*/ 102 w 137"/>
                <a:gd name="T9" fmla="*/ 5 h 148"/>
                <a:gd name="T10" fmla="*/ 99 w 137"/>
                <a:gd name="T11" fmla="*/ 12 h 148"/>
                <a:gd name="T12" fmla="*/ 67 w 137"/>
                <a:gd name="T13" fmla="*/ 4 h 148"/>
                <a:gd name="T14" fmla="*/ 38 w 137"/>
                <a:gd name="T15" fmla="*/ 11 h 148"/>
                <a:gd name="T16" fmla="*/ 36 w 137"/>
                <a:gd name="T17" fmla="*/ 5 h 148"/>
                <a:gd name="T18" fmla="*/ 12 w 137"/>
                <a:gd name="T19" fmla="*/ 12 h 148"/>
                <a:gd name="T20" fmla="*/ 5 w 137"/>
                <a:gd name="T21" fmla="*/ 36 h 148"/>
                <a:gd name="T22" fmla="*/ 9 w 137"/>
                <a:gd name="T23" fmla="*/ 38 h 148"/>
                <a:gd name="T24" fmla="*/ 0 w 137"/>
                <a:gd name="T25" fmla="*/ 71 h 148"/>
                <a:gd name="T26" fmla="*/ 27 w 137"/>
                <a:gd name="T27" fmla="*/ 125 h 148"/>
                <a:gd name="T28" fmla="*/ 13 w 137"/>
                <a:gd name="T29" fmla="*/ 140 h 148"/>
                <a:gd name="T30" fmla="*/ 21 w 137"/>
                <a:gd name="T31" fmla="*/ 148 h 148"/>
                <a:gd name="T32" fmla="*/ 37 w 137"/>
                <a:gd name="T33" fmla="*/ 132 h 148"/>
                <a:gd name="T34" fmla="*/ 67 w 137"/>
                <a:gd name="T35" fmla="*/ 139 h 148"/>
                <a:gd name="T36" fmla="*/ 97 w 137"/>
                <a:gd name="T37" fmla="*/ 132 h 148"/>
                <a:gd name="T38" fmla="*/ 113 w 137"/>
                <a:gd name="T39" fmla="*/ 148 h 148"/>
                <a:gd name="T40" fmla="*/ 121 w 137"/>
                <a:gd name="T41" fmla="*/ 140 h 148"/>
                <a:gd name="T42" fmla="*/ 107 w 137"/>
                <a:gd name="T43" fmla="*/ 125 h 148"/>
                <a:gd name="T44" fmla="*/ 134 w 137"/>
                <a:gd name="T45" fmla="*/ 71 h 148"/>
                <a:gd name="T46" fmla="*/ 11 w 137"/>
                <a:gd name="T47" fmla="*/ 74 h 148"/>
                <a:gd name="T48" fmla="*/ 20 w 137"/>
                <a:gd name="T49" fmla="*/ 74 h 148"/>
                <a:gd name="T50" fmla="*/ 23 w 137"/>
                <a:gd name="T51" fmla="*/ 71 h 148"/>
                <a:gd name="T52" fmla="*/ 20 w 137"/>
                <a:gd name="T53" fmla="*/ 69 h 148"/>
                <a:gd name="T54" fmla="*/ 11 w 137"/>
                <a:gd name="T55" fmla="*/ 69 h 148"/>
                <a:gd name="T56" fmla="*/ 64 w 137"/>
                <a:gd name="T57" fmla="*/ 15 h 148"/>
                <a:gd name="T58" fmla="*/ 64 w 137"/>
                <a:gd name="T59" fmla="*/ 15 h 148"/>
                <a:gd name="T60" fmla="*/ 64 w 137"/>
                <a:gd name="T61" fmla="*/ 26 h 148"/>
                <a:gd name="T62" fmla="*/ 67 w 137"/>
                <a:gd name="T63" fmla="*/ 29 h 148"/>
                <a:gd name="T64" fmla="*/ 70 w 137"/>
                <a:gd name="T65" fmla="*/ 26 h 148"/>
                <a:gd name="T66" fmla="*/ 70 w 137"/>
                <a:gd name="T67" fmla="*/ 15 h 148"/>
                <a:gd name="T68" fmla="*/ 70 w 137"/>
                <a:gd name="T69" fmla="*/ 15 h 148"/>
                <a:gd name="T70" fmla="*/ 123 w 137"/>
                <a:gd name="T71" fmla="*/ 69 h 148"/>
                <a:gd name="T72" fmla="*/ 114 w 137"/>
                <a:gd name="T73" fmla="*/ 69 h 148"/>
                <a:gd name="T74" fmla="*/ 111 w 137"/>
                <a:gd name="T75" fmla="*/ 71 h 148"/>
                <a:gd name="T76" fmla="*/ 114 w 137"/>
                <a:gd name="T77" fmla="*/ 74 h 148"/>
                <a:gd name="T78" fmla="*/ 123 w 137"/>
                <a:gd name="T79" fmla="*/ 74 h 148"/>
                <a:gd name="T80" fmla="*/ 70 w 137"/>
                <a:gd name="T81" fmla="*/ 128 h 148"/>
                <a:gd name="T82" fmla="*/ 70 w 137"/>
                <a:gd name="T83" fmla="*/ 118 h 148"/>
                <a:gd name="T84" fmla="*/ 67 w 137"/>
                <a:gd name="T85" fmla="*/ 115 h 148"/>
                <a:gd name="T86" fmla="*/ 64 w 137"/>
                <a:gd name="T87" fmla="*/ 118 h 148"/>
                <a:gd name="T88" fmla="*/ 64 w 137"/>
                <a:gd name="T89" fmla="*/ 128 h 148"/>
                <a:gd name="T90" fmla="*/ 11 w 137"/>
                <a:gd name="T91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48">
                  <a:moveTo>
                    <a:pt x="134" y="71"/>
                  </a:moveTo>
                  <a:cubicBezTo>
                    <a:pt x="134" y="59"/>
                    <a:pt x="131" y="48"/>
                    <a:pt x="126" y="38"/>
                  </a:cubicBezTo>
                  <a:cubicBezTo>
                    <a:pt x="128" y="38"/>
                    <a:pt x="131" y="38"/>
                    <a:pt x="133" y="36"/>
                  </a:cubicBezTo>
                  <a:cubicBezTo>
                    <a:pt x="137" y="31"/>
                    <a:pt x="134" y="20"/>
                    <a:pt x="126" y="12"/>
                  </a:cubicBezTo>
                  <a:cubicBezTo>
                    <a:pt x="117" y="3"/>
                    <a:pt x="107" y="0"/>
                    <a:pt x="102" y="5"/>
                  </a:cubicBezTo>
                  <a:cubicBezTo>
                    <a:pt x="100" y="7"/>
                    <a:pt x="99" y="9"/>
                    <a:pt x="99" y="12"/>
                  </a:cubicBezTo>
                  <a:cubicBezTo>
                    <a:pt x="90" y="7"/>
                    <a:pt x="79" y="4"/>
                    <a:pt x="67" y="4"/>
                  </a:cubicBezTo>
                  <a:cubicBezTo>
                    <a:pt x="57" y="4"/>
                    <a:pt x="47" y="6"/>
                    <a:pt x="38" y="11"/>
                  </a:cubicBezTo>
                  <a:cubicBezTo>
                    <a:pt x="38" y="8"/>
                    <a:pt x="37" y="7"/>
                    <a:pt x="36" y="5"/>
                  </a:cubicBezTo>
                  <a:cubicBezTo>
                    <a:pt x="31" y="0"/>
                    <a:pt x="20" y="3"/>
                    <a:pt x="12" y="12"/>
                  </a:cubicBezTo>
                  <a:cubicBezTo>
                    <a:pt x="3" y="20"/>
                    <a:pt x="0" y="31"/>
                    <a:pt x="5" y="36"/>
                  </a:cubicBezTo>
                  <a:cubicBezTo>
                    <a:pt x="6" y="37"/>
                    <a:pt x="7" y="37"/>
                    <a:pt x="9" y="38"/>
                  </a:cubicBezTo>
                  <a:cubicBezTo>
                    <a:pt x="3" y="48"/>
                    <a:pt x="0" y="59"/>
                    <a:pt x="0" y="71"/>
                  </a:cubicBezTo>
                  <a:cubicBezTo>
                    <a:pt x="0" y="94"/>
                    <a:pt x="10" y="113"/>
                    <a:pt x="27" y="125"/>
                  </a:cubicBezTo>
                  <a:cubicBezTo>
                    <a:pt x="13" y="140"/>
                    <a:pt x="13" y="140"/>
                    <a:pt x="13" y="140"/>
                  </a:cubicBezTo>
                  <a:cubicBezTo>
                    <a:pt x="21" y="148"/>
                    <a:pt x="21" y="148"/>
                    <a:pt x="21" y="148"/>
                  </a:cubicBezTo>
                  <a:cubicBezTo>
                    <a:pt x="37" y="132"/>
                    <a:pt x="37" y="132"/>
                    <a:pt x="37" y="132"/>
                  </a:cubicBezTo>
                  <a:cubicBezTo>
                    <a:pt x="46" y="136"/>
                    <a:pt x="56" y="139"/>
                    <a:pt x="67" y="139"/>
                  </a:cubicBezTo>
                  <a:cubicBezTo>
                    <a:pt x="78" y="139"/>
                    <a:pt x="88" y="136"/>
                    <a:pt x="97" y="132"/>
                  </a:cubicBezTo>
                  <a:cubicBezTo>
                    <a:pt x="113" y="148"/>
                    <a:pt x="113" y="148"/>
                    <a:pt x="113" y="148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24" y="113"/>
                    <a:pt x="134" y="94"/>
                    <a:pt x="134" y="71"/>
                  </a:cubicBezTo>
                  <a:close/>
                  <a:moveTo>
                    <a:pt x="11" y="74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2" y="74"/>
                    <a:pt x="23" y="73"/>
                    <a:pt x="23" y="71"/>
                  </a:cubicBezTo>
                  <a:cubicBezTo>
                    <a:pt x="23" y="70"/>
                    <a:pt x="22" y="69"/>
                    <a:pt x="20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40"/>
                    <a:pt x="35" y="17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7"/>
                    <a:pt x="65" y="29"/>
                    <a:pt x="67" y="29"/>
                  </a:cubicBezTo>
                  <a:cubicBezTo>
                    <a:pt x="69" y="29"/>
                    <a:pt x="70" y="27"/>
                    <a:pt x="70" y="26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99" y="17"/>
                    <a:pt x="122" y="40"/>
                    <a:pt x="123" y="69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2" y="69"/>
                    <a:pt x="111" y="70"/>
                    <a:pt x="111" y="71"/>
                  </a:cubicBezTo>
                  <a:cubicBezTo>
                    <a:pt x="111" y="73"/>
                    <a:pt x="112" y="74"/>
                    <a:pt x="114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2" y="103"/>
                    <a:pt x="99" y="126"/>
                    <a:pt x="70" y="128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70" y="116"/>
                    <a:pt x="69" y="115"/>
                    <a:pt x="67" y="115"/>
                  </a:cubicBezTo>
                  <a:cubicBezTo>
                    <a:pt x="65" y="115"/>
                    <a:pt x="64" y="116"/>
                    <a:pt x="64" y="118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35" y="126"/>
                    <a:pt x="12" y="103"/>
                    <a:pt x="11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46" name="Freeform 102"/>
            <p:cNvSpPr/>
            <p:nvPr/>
          </p:nvSpPr>
          <p:spPr bwMode="auto">
            <a:xfrm>
              <a:off x="2059279" y="4371797"/>
              <a:ext cx="142260" cy="129781"/>
            </a:xfrm>
            <a:custGeom>
              <a:avLst/>
              <a:gdLst>
                <a:gd name="T0" fmla="*/ 3 w 43"/>
                <a:gd name="T1" fmla="*/ 39 h 39"/>
                <a:gd name="T2" fmla="*/ 3 w 43"/>
                <a:gd name="T3" fmla="*/ 39 h 39"/>
                <a:gd name="T4" fmla="*/ 40 w 43"/>
                <a:gd name="T5" fmla="*/ 39 h 39"/>
                <a:gd name="T6" fmla="*/ 43 w 43"/>
                <a:gd name="T7" fmla="*/ 36 h 39"/>
                <a:gd name="T8" fmla="*/ 40 w 43"/>
                <a:gd name="T9" fmla="*/ 34 h 39"/>
                <a:gd name="T10" fmla="*/ 6 w 43"/>
                <a:gd name="T11" fmla="*/ 34 h 39"/>
                <a:gd name="T12" fmla="*/ 6 w 43"/>
                <a:gd name="T13" fmla="*/ 3 h 39"/>
                <a:gd name="T14" fmla="*/ 3 w 43"/>
                <a:gd name="T15" fmla="*/ 0 h 39"/>
                <a:gd name="T16" fmla="*/ 0 w 43"/>
                <a:gd name="T17" fmla="*/ 3 h 39"/>
                <a:gd name="T18" fmla="*/ 0 w 43"/>
                <a:gd name="T19" fmla="*/ 36 h 39"/>
                <a:gd name="T20" fmla="*/ 3 w 43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9">
                  <a:moveTo>
                    <a:pt x="3" y="39"/>
                  </a:moveTo>
                  <a:cubicBezTo>
                    <a:pt x="3" y="39"/>
                    <a:pt x="3" y="39"/>
                    <a:pt x="3" y="3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1" y="39"/>
                    <a:pt x="43" y="38"/>
                    <a:pt x="43" y="36"/>
                  </a:cubicBezTo>
                  <a:cubicBezTo>
                    <a:pt x="43" y="35"/>
                    <a:pt x="41" y="34"/>
                    <a:pt x="40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8"/>
                    <a:pt x="1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sp>
        <p:nvSpPr>
          <p:cNvPr id="147" name="Freeform 103"/>
          <p:cNvSpPr>
            <a:spLocks noEditPoints="1"/>
          </p:cNvSpPr>
          <p:nvPr/>
        </p:nvSpPr>
        <p:spPr bwMode="auto">
          <a:xfrm>
            <a:off x="1412763" y="2977186"/>
            <a:ext cx="787895" cy="777459"/>
          </a:xfrm>
          <a:custGeom>
            <a:avLst/>
            <a:gdLst>
              <a:gd name="T0" fmla="*/ 14 w 113"/>
              <a:gd name="T1" fmla="*/ 13 h 112"/>
              <a:gd name="T2" fmla="*/ 14 w 113"/>
              <a:gd name="T3" fmla="*/ 63 h 112"/>
              <a:gd name="T4" fmla="*/ 49 w 113"/>
              <a:gd name="T5" fmla="*/ 71 h 112"/>
              <a:gd name="T6" fmla="*/ 60 w 113"/>
              <a:gd name="T7" fmla="*/ 82 h 112"/>
              <a:gd name="T8" fmla="*/ 75 w 113"/>
              <a:gd name="T9" fmla="*/ 79 h 112"/>
              <a:gd name="T10" fmla="*/ 75 w 113"/>
              <a:gd name="T11" fmla="*/ 93 h 112"/>
              <a:gd name="T12" fmla="*/ 78 w 113"/>
              <a:gd name="T13" fmla="*/ 97 h 112"/>
              <a:gd name="T14" fmla="*/ 92 w 113"/>
              <a:gd name="T15" fmla="*/ 97 h 112"/>
              <a:gd name="T16" fmla="*/ 91 w 113"/>
              <a:gd name="T17" fmla="*/ 112 h 112"/>
              <a:gd name="T18" fmla="*/ 113 w 113"/>
              <a:gd name="T19" fmla="*/ 112 h 112"/>
              <a:gd name="T20" fmla="*/ 113 w 113"/>
              <a:gd name="T21" fmla="*/ 91 h 112"/>
              <a:gd name="T22" fmla="*/ 71 w 113"/>
              <a:gd name="T23" fmla="*/ 49 h 112"/>
              <a:gd name="T24" fmla="*/ 63 w 113"/>
              <a:gd name="T25" fmla="*/ 13 h 112"/>
              <a:gd name="T26" fmla="*/ 14 w 113"/>
              <a:gd name="T27" fmla="*/ 13 h 112"/>
              <a:gd name="T28" fmla="*/ 17 w 113"/>
              <a:gd name="T29" fmla="*/ 53 h 112"/>
              <a:gd name="T30" fmla="*/ 20 w 113"/>
              <a:gd name="T31" fmla="*/ 20 h 112"/>
              <a:gd name="T32" fmla="*/ 53 w 113"/>
              <a:gd name="T33" fmla="*/ 17 h 112"/>
              <a:gd name="T34" fmla="*/ 17 w 113"/>
              <a:gd name="T35" fmla="*/ 53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3" h="112">
                <a:moveTo>
                  <a:pt x="14" y="13"/>
                </a:moveTo>
                <a:cubicBezTo>
                  <a:pt x="0" y="27"/>
                  <a:pt x="0" y="49"/>
                  <a:pt x="14" y="63"/>
                </a:cubicBezTo>
                <a:cubicBezTo>
                  <a:pt x="23" y="72"/>
                  <a:pt x="37" y="75"/>
                  <a:pt x="49" y="71"/>
                </a:cubicBezTo>
                <a:cubicBezTo>
                  <a:pt x="60" y="82"/>
                  <a:pt x="60" y="82"/>
                  <a:pt x="60" y="82"/>
                </a:cubicBezTo>
                <a:cubicBezTo>
                  <a:pt x="60" y="82"/>
                  <a:pt x="70" y="74"/>
                  <a:pt x="75" y="79"/>
                </a:cubicBezTo>
                <a:cubicBezTo>
                  <a:pt x="79" y="83"/>
                  <a:pt x="76" y="89"/>
                  <a:pt x="75" y="93"/>
                </a:cubicBezTo>
                <a:cubicBezTo>
                  <a:pt x="74" y="95"/>
                  <a:pt x="73" y="99"/>
                  <a:pt x="78" y="97"/>
                </a:cubicBezTo>
                <a:cubicBezTo>
                  <a:pt x="81" y="96"/>
                  <a:pt x="88" y="92"/>
                  <a:pt x="92" y="97"/>
                </a:cubicBezTo>
                <a:cubicBezTo>
                  <a:pt x="97" y="102"/>
                  <a:pt x="91" y="112"/>
                  <a:pt x="91" y="112"/>
                </a:cubicBezTo>
                <a:cubicBezTo>
                  <a:pt x="113" y="112"/>
                  <a:pt x="113" y="112"/>
                  <a:pt x="113" y="112"/>
                </a:cubicBezTo>
                <a:cubicBezTo>
                  <a:pt x="113" y="91"/>
                  <a:pt x="113" y="91"/>
                  <a:pt x="113" y="91"/>
                </a:cubicBezTo>
                <a:cubicBezTo>
                  <a:pt x="71" y="49"/>
                  <a:pt x="71" y="49"/>
                  <a:pt x="71" y="49"/>
                </a:cubicBezTo>
                <a:cubicBezTo>
                  <a:pt x="75" y="37"/>
                  <a:pt x="72" y="23"/>
                  <a:pt x="63" y="13"/>
                </a:cubicBezTo>
                <a:cubicBezTo>
                  <a:pt x="49" y="0"/>
                  <a:pt x="27" y="0"/>
                  <a:pt x="14" y="13"/>
                </a:cubicBezTo>
                <a:close/>
                <a:moveTo>
                  <a:pt x="17" y="53"/>
                </a:moveTo>
                <a:cubicBezTo>
                  <a:pt x="11" y="43"/>
                  <a:pt x="12" y="29"/>
                  <a:pt x="20" y="20"/>
                </a:cubicBezTo>
                <a:cubicBezTo>
                  <a:pt x="29" y="12"/>
                  <a:pt x="43" y="11"/>
                  <a:pt x="53" y="17"/>
                </a:cubicBezTo>
                <a:lnTo>
                  <a:pt x="17" y="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grpSp>
        <p:nvGrpSpPr>
          <p:cNvPr id="148" name="Group 21"/>
          <p:cNvGrpSpPr/>
          <p:nvPr/>
        </p:nvGrpSpPr>
        <p:grpSpPr>
          <a:xfrm>
            <a:off x="1422561" y="4847908"/>
            <a:ext cx="866419" cy="896817"/>
            <a:chOff x="1163293" y="4009909"/>
            <a:chExt cx="426779" cy="441753"/>
          </a:xfrm>
          <a:solidFill>
            <a:schemeClr val="bg1"/>
          </a:solidFill>
        </p:grpSpPr>
        <p:sp>
          <p:nvSpPr>
            <p:cNvPr id="149" name="Freeform 129"/>
            <p:cNvSpPr/>
            <p:nvPr/>
          </p:nvSpPr>
          <p:spPr bwMode="auto">
            <a:xfrm>
              <a:off x="1163293" y="4192101"/>
              <a:ext cx="426779" cy="157235"/>
            </a:xfrm>
            <a:custGeom>
              <a:avLst/>
              <a:gdLst>
                <a:gd name="T0" fmla="*/ 86 w 171"/>
                <a:gd name="T1" fmla="*/ 36 h 63"/>
                <a:gd name="T2" fmla="*/ 24 w 171"/>
                <a:gd name="T3" fmla="*/ 0 h 63"/>
                <a:gd name="T4" fmla="*/ 0 w 171"/>
                <a:gd name="T5" fmla="*/ 15 h 63"/>
                <a:gd name="T6" fmla="*/ 86 w 171"/>
                <a:gd name="T7" fmla="*/ 63 h 63"/>
                <a:gd name="T8" fmla="*/ 171 w 171"/>
                <a:gd name="T9" fmla="*/ 15 h 63"/>
                <a:gd name="T10" fmla="*/ 147 w 171"/>
                <a:gd name="T11" fmla="*/ 0 h 63"/>
                <a:gd name="T12" fmla="*/ 86 w 171"/>
                <a:gd name="T13" fmla="*/ 3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3">
                  <a:moveTo>
                    <a:pt x="86" y="36"/>
                  </a:moveTo>
                  <a:lnTo>
                    <a:pt x="24" y="0"/>
                  </a:lnTo>
                  <a:lnTo>
                    <a:pt x="0" y="15"/>
                  </a:lnTo>
                  <a:lnTo>
                    <a:pt x="86" y="63"/>
                  </a:lnTo>
                  <a:lnTo>
                    <a:pt x="171" y="15"/>
                  </a:lnTo>
                  <a:lnTo>
                    <a:pt x="147" y="0"/>
                  </a:lnTo>
                  <a:lnTo>
                    <a:pt x="8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50" name="Freeform 130"/>
            <p:cNvSpPr/>
            <p:nvPr/>
          </p:nvSpPr>
          <p:spPr bwMode="auto">
            <a:xfrm>
              <a:off x="1163293" y="4296924"/>
              <a:ext cx="426779" cy="154738"/>
            </a:xfrm>
            <a:custGeom>
              <a:avLst/>
              <a:gdLst>
                <a:gd name="T0" fmla="*/ 86 w 171"/>
                <a:gd name="T1" fmla="*/ 34 h 62"/>
                <a:gd name="T2" fmla="*/ 24 w 171"/>
                <a:gd name="T3" fmla="*/ 0 h 62"/>
                <a:gd name="T4" fmla="*/ 0 w 171"/>
                <a:gd name="T5" fmla="*/ 13 h 62"/>
                <a:gd name="T6" fmla="*/ 86 w 171"/>
                <a:gd name="T7" fmla="*/ 62 h 62"/>
                <a:gd name="T8" fmla="*/ 171 w 171"/>
                <a:gd name="T9" fmla="*/ 13 h 62"/>
                <a:gd name="T10" fmla="*/ 147 w 171"/>
                <a:gd name="T11" fmla="*/ 0 h 62"/>
                <a:gd name="T12" fmla="*/ 86 w 171"/>
                <a:gd name="T13" fmla="*/ 3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62">
                  <a:moveTo>
                    <a:pt x="86" y="34"/>
                  </a:moveTo>
                  <a:lnTo>
                    <a:pt x="24" y="0"/>
                  </a:lnTo>
                  <a:lnTo>
                    <a:pt x="0" y="13"/>
                  </a:lnTo>
                  <a:lnTo>
                    <a:pt x="86" y="62"/>
                  </a:lnTo>
                  <a:lnTo>
                    <a:pt x="171" y="13"/>
                  </a:lnTo>
                  <a:lnTo>
                    <a:pt x="147" y="0"/>
                  </a:lnTo>
                  <a:lnTo>
                    <a:pt x="8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  <p:sp>
          <p:nvSpPr>
            <p:cNvPr id="151" name="Freeform 131"/>
            <p:cNvSpPr/>
            <p:nvPr/>
          </p:nvSpPr>
          <p:spPr bwMode="auto">
            <a:xfrm>
              <a:off x="1163293" y="4009909"/>
              <a:ext cx="426779" cy="242092"/>
            </a:xfrm>
            <a:custGeom>
              <a:avLst/>
              <a:gdLst>
                <a:gd name="T0" fmla="*/ 171 w 171"/>
                <a:gd name="T1" fmla="*/ 48 h 97"/>
                <a:gd name="T2" fmla="*/ 86 w 171"/>
                <a:gd name="T3" fmla="*/ 0 h 97"/>
                <a:gd name="T4" fmla="*/ 0 w 171"/>
                <a:gd name="T5" fmla="*/ 48 h 97"/>
                <a:gd name="T6" fmla="*/ 86 w 171"/>
                <a:gd name="T7" fmla="*/ 97 h 97"/>
                <a:gd name="T8" fmla="*/ 171 w 171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97">
                  <a:moveTo>
                    <a:pt x="171" y="48"/>
                  </a:moveTo>
                  <a:lnTo>
                    <a:pt x="86" y="0"/>
                  </a:lnTo>
                  <a:lnTo>
                    <a:pt x="0" y="48"/>
                  </a:lnTo>
                  <a:lnTo>
                    <a:pt x="86" y="97"/>
                  </a:lnTo>
                  <a:lnTo>
                    <a:pt x="17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/>
            </a:p>
          </p:txBody>
        </p:sp>
      </p:grpSp>
      <p:sp>
        <p:nvSpPr>
          <p:cNvPr id="152" name="矩形 151"/>
          <p:cNvSpPr/>
          <p:nvPr/>
        </p:nvSpPr>
        <p:spPr>
          <a:xfrm>
            <a:off x="2614182" y="2722653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矩形 47"/>
          <p:cNvSpPr>
            <a:spLocks noChangeArrowheads="1"/>
          </p:cNvSpPr>
          <p:nvPr/>
        </p:nvSpPr>
        <p:spPr bwMode="auto">
          <a:xfrm>
            <a:off x="2614182" y="3241683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</a:p>
        </p:txBody>
      </p:sp>
      <p:sp>
        <p:nvSpPr>
          <p:cNvPr id="154" name="矩形 153"/>
          <p:cNvSpPr/>
          <p:nvPr/>
        </p:nvSpPr>
        <p:spPr>
          <a:xfrm>
            <a:off x="7218295" y="2722653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矩形 47"/>
          <p:cNvSpPr>
            <a:spLocks noChangeArrowheads="1"/>
          </p:cNvSpPr>
          <p:nvPr/>
        </p:nvSpPr>
        <p:spPr bwMode="auto">
          <a:xfrm>
            <a:off x="6558443" y="3241683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</a:p>
        </p:txBody>
      </p:sp>
      <p:sp>
        <p:nvSpPr>
          <p:cNvPr id="156" name="矩形 155"/>
          <p:cNvSpPr/>
          <p:nvPr/>
        </p:nvSpPr>
        <p:spPr>
          <a:xfrm>
            <a:off x="2614182" y="4641479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矩形 47"/>
          <p:cNvSpPr>
            <a:spLocks noChangeArrowheads="1"/>
          </p:cNvSpPr>
          <p:nvPr/>
        </p:nvSpPr>
        <p:spPr bwMode="auto">
          <a:xfrm>
            <a:off x="2614182" y="5160509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</a:p>
        </p:txBody>
      </p:sp>
      <p:sp>
        <p:nvSpPr>
          <p:cNvPr id="158" name="矩形 157"/>
          <p:cNvSpPr/>
          <p:nvPr/>
        </p:nvSpPr>
        <p:spPr>
          <a:xfrm>
            <a:off x="7218295" y="4641479"/>
            <a:ext cx="2408441" cy="4308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2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2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en-US" altLang="zh-CN" sz="2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矩形 47"/>
          <p:cNvSpPr>
            <a:spLocks noChangeArrowheads="1"/>
          </p:cNvSpPr>
          <p:nvPr/>
        </p:nvSpPr>
        <p:spPr bwMode="auto">
          <a:xfrm>
            <a:off x="6558443" y="5160509"/>
            <a:ext cx="3068293" cy="75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录入上述图表</a:t>
            </a:r>
            <a:r>
              <a:rPr lang="zh-CN" altLang="en-US" sz="1300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的描述</a:t>
            </a:r>
            <a:r>
              <a:rPr lang="zh-CN" altLang="en-US" sz="1300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</a:t>
            </a:r>
          </a:p>
        </p:txBody>
      </p:sp>
      <p:sp>
        <p:nvSpPr>
          <p:cNvPr id="160" name="TextBox 107"/>
          <p:cNvSpPr txBox="1"/>
          <p:nvPr/>
        </p:nvSpPr>
        <p:spPr>
          <a:xfrm>
            <a:off x="1034781" y="1344584"/>
            <a:ext cx="10122441" cy="86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录入上述图表的综合描述说明。在此录入上述图表的描述说明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说明，在此录入上述图表的综合描述说明，在此录入上述图表的综合描述说明，在此录入上述图表的综合描述说明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 </a:t>
            </a:r>
          </a:p>
        </p:txBody>
      </p:sp>
      <p:sp>
        <p:nvSpPr>
          <p:cNvPr id="3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133" grpId="0" animBg="1"/>
      <p:bldP spid="134" grpId="0" animBg="1"/>
      <p:bldP spid="135" grpId="0" animBg="1"/>
      <p:bldP spid="147" grpId="0" animBg="1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2119952" y="0"/>
            <a:ext cx="7952096" cy="3229122"/>
          </a:xfrm>
          <a:prstGeom prst="rect">
            <a:avLst/>
          </a:prstGeom>
        </p:spPr>
      </p:pic>
      <p:sp>
        <p:nvSpPr>
          <p:cNvPr id="6" name="Freeform 113"/>
          <p:cNvSpPr/>
          <p:nvPr/>
        </p:nvSpPr>
        <p:spPr bwMode="auto">
          <a:xfrm>
            <a:off x="5077117" y="2648806"/>
            <a:ext cx="2193902" cy="1157829"/>
          </a:xfrm>
          <a:custGeom>
            <a:avLst/>
            <a:gdLst>
              <a:gd name="T0" fmla="*/ 388 w 404"/>
              <a:gd name="T1" fmla="*/ 144 h 213"/>
              <a:gd name="T2" fmla="*/ 350 w 404"/>
              <a:gd name="T3" fmla="*/ 169 h 213"/>
              <a:gd name="T4" fmla="*/ 298 w 404"/>
              <a:gd name="T5" fmla="*/ 125 h 213"/>
              <a:gd name="T6" fmla="*/ 275 w 404"/>
              <a:gd name="T7" fmla="*/ 112 h 213"/>
              <a:gd name="T8" fmla="*/ 243 w 404"/>
              <a:gd name="T9" fmla="*/ 66 h 213"/>
              <a:gd name="T10" fmla="*/ 270 w 404"/>
              <a:gd name="T11" fmla="*/ 63 h 213"/>
              <a:gd name="T12" fmla="*/ 327 w 404"/>
              <a:gd name="T13" fmla="*/ 50 h 213"/>
              <a:gd name="T14" fmla="*/ 348 w 404"/>
              <a:gd name="T15" fmla="*/ 38 h 213"/>
              <a:gd name="T16" fmla="*/ 364 w 404"/>
              <a:gd name="T17" fmla="*/ 34 h 213"/>
              <a:gd name="T18" fmla="*/ 364 w 404"/>
              <a:gd name="T19" fmla="*/ 28 h 213"/>
              <a:gd name="T20" fmla="*/ 353 w 404"/>
              <a:gd name="T21" fmla="*/ 29 h 213"/>
              <a:gd name="T22" fmla="*/ 358 w 404"/>
              <a:gd name="T23" fmla="*/ 22 h 213"/>
              <a:gd name="T24" fmla="*/ 349 w 404"/>
              <a:gd name="T25" fmla="*/ 22 h 213"/>
              <a:gd name="T26" fmla="*/ 350 w 404"/>
              <a:gd name="T27" fmla="*/ 18 h 213"/>
              <a:gd name="T28" fmla="*/ 339 w 404"/>
              <a:gd name="T29" fmla="*/ 24 h 213"/>
              <a:gd name="T30" fmla="*/ 325 w 404"/>
              <a:gd name="T31" fmla="*/ 27 h 213"/>
              <a:gd name="T32" fmla="*/ 321 w 404"/>
              <a:gd name="T33" fmla="*/ 32 h 213"/>
              <a:gd name="T34" fmla="*/ 296 w 404"/>
              <a:gd name="T35" fmla="*/ 37 h 213"/>
              <a:gd name="T36" fmla="*/ 247 w 404"/>
              <a:gd name="T37" fmla="*/ 37 h 213"/>
              <a:gd name="T38" fmla="*/ 210 w 404"/>
              <a:gd name="T39" fmla="*/ 30 h 213"/>
              <a:gd name="T40" fmla="*/ 204 w 404"/>
              <a:gd name="T41" fmla="*/ 8 h 213"/>
              <a:gd name="T42" fmla="*/ 171 w 404"/>
              <a:gd name="T43" fmla="*/ 11 h 213"/>
              <a:gd name="T44" fmla="*/ 147 w 404"/>
              <a:gd name="T45" fmla="*/ 41 h 213"/>
              <a:gd name="T46" fmla="*/ 105 w 404"/>
              <a:gd name="T47" fmla="*/ 48 h 213"/>
              <a:gd name="T48" fmla="*/ 88 w 404"/>
              <a:gd name="T49" fmla="*/ 52 h 213"/>
              <a:gd name="T50" fmla="*/ 76 w 404"/>
              <a:gd name="T51" fmla="*/ 48 h 213"/>
              <a:gd name="T52" fmla="*/ 68 w 404"/>
              <a:gd name="T53" fmla="*/ 47 h 213"/>
              <a:gd name="T54" fmla="*/ 60 w 404"/>
              <a:gd name="T55" fmla="*/ 48 h 213"/>
              <a:gd name="T56" fmla="*/ 52 w 404"/>
              <a:gd name="T57" fmla="*/ 48 h 213"/>
              <a:gd name="T58" fmla="*/ 51 w 404"/>
              <a:gd name="T59" fmla="*/ 56 h 213"/>
              <a:gd name="T60" fmla="*/ 62 w 404"/>
              <a:gd name="T61" fmla="*/ 58 h 213"/>
              <a:gd name="T62" fmla="*/ 114 w 404"/>
              <a:gd name="T63" fmla="*/ 72 h 213"/>
              <a:gd name="T64" fmla="*/ 149 w 404"/>
              <a:gd name="T65" fmla="*/ 68 h 213"/>
              <a:gd name="T66" fmla="*/ 150 w 404"/>
              <a:gd name="T67" fmla="*/ 100 h 213"/>
              <a:gd name="T68" fmla="*/ 84 w 404"/>
              <a:gd name="T69" fmla="*/ 126 h 213"/>
              <a:gd name="T70" fmla="*/ 24 w 404"/>
              <a:gd name="T71" fmla="*/ 135 h 213"/>
              <a:gd name="T72" fmla="*/ 4 w 404"/>
              <a:gd name="T73" fmla="*/ 147 h 213"/>
              <a:gd name="T74" fmla="*/ 43 w 404"/>
              <a:gd name="T75" fmla="*/ 190 h 213"/>
              <a:gd name="T76" fmla="*/ 101 w 404"/>
              <a:gd name="T77" fmla="*/ 148 h 213"/>
              <a:gd name="T78" fmla="*/ 157 w 404"/>
              <a:gd name="T79" fmla="*/ 142 h 213"/>
              <a:gd name="T80" fmla="*/ 268 w 404"/>
              <a:gd name="T81" fmla="*/ 146 h 213"/>
              <a:gd name="T82" fmla="*/ 314 w 404"/>
              <a:gd name="T83" fmla="*/ 171 h 213"/>
              <a:gd name="T84" fmla="*/ 363 w 404"/>
              <a:gd name="T85" fmla="*/ 209 h 213"/>
              <a:gd name="T86" fmla="*/ 402 w 404"/>
              <a:gd name="T87" fmla="*/ 151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4" h="213">
                <a:moveTo>
                  <a:pt x="402" y="151"/>
                </a:moveTo>
                <a:cubicBezTo>
                  <a:pt x="402" y="147"/>
                  <a:pt x="400" y="144"/>
                  <a:pt x="396" y="142"/>
                </a:cubicBezTo>
                <a:cubicBezTo>
                  <a:pt x="393" y="141"/>
                  <a:pt x="389" y="143"/>
                  <a:pt x="388" y="144"/>
                </a:cubicBezTo>
                <a:cubicBezTo>
                  <a:pt x="387" y="146"/>
                  <a:pt x="382" y="155"/>
                  <a:pt x="380" y="156"/>
                </a:cubicBezTo>
                <a:cubicBezTo>
                  <a:pt x="378" y="158"/>
                  <a:pt x="364" y="166"/>
                  <a:pt x="360" y="169"/>
                </a:cubicBezTo>
                <a:cubicBezTo>
                  <a:pt x="356" y="171"/>
                  <a:pt x="354" y="170"/>
                  <a:pt x="350" y="169"/>
                </a:cubicBezTo>
                <a:cubicBezTo>
                  <a:pt x="347" y="168"/>
                  <a:pt x="339" y="160"/>
                  <a:pt x="334" y="154"/>
                </a:cubicBezTo>
                <a:cubicBezTo>
                  <a:pt x="328" y="149"/>
                  <a:pt x="313" y="138"/>
                  <a:pt x="310" y="136"/>
                </a:cubicBezTo>
                <a:cubicBezTo>
                  <a:pt x="306" y="134"/>
                  <a:pt x="301" y="128"/>
                  <a:pt x="298" y="125"/>
                </a:cubicBezTo>
                <a:cubicBezTo>
                  <a:pt x="295" y="122"/>
                  <a:pt x="289" y="119"/>
                  <a:pt x="288" y="119"/>
                </a:cubicBezTo>
                <a:cubicBezTo>
                  <a:pt x="287" y="119"/>
                  <a:pt x="283" y="117"/>
                  <a:pt x="282" y="117"/>
                </a:cubicBezTo>
                <a:cubicBezTo>
                  <a:pt x="281" y="116"/>
                  <a:pt x="278" y="114"/>
                  <a:pt x="275" y="112"/>
                </a:cubicBezTo>
                <a:cubicBezTo>
                  <a:pt x="271" y="111"/>
                  <a:pt x="251" y="105"/>
                  <a:pt x="248" y="103"/>
                </a:cubicBezTo>
                <a:cubicBezTo>
                  <a:pt x="245" y="101"/>
                  <a:pt x="249" y="94"/>
                  <a:pt x="249" y="89"/>
                </a:cubicBezTo>
                <a:cubicBezTo>
                  <a:pt x="250" y="83"/>
                  <a:pt x="245" y="68"/>
                  <a:pt x="243" y="66"/>
                </a:cubicBezTo>
                <a:cubicBezTo>
                  <a:pt x="242" y="65"/>
                  <a:pt x="240" y="64"/>
                  <a:pt x="243" y="64"/>
                </a:cubicBezTo>
                <a:cubicBezTo>
                  <a:pt x="245" y="63"/>
                  <a:pt x="251" y="63"/>
                  <a:pt x="253" y="63"/>
                </a:cubicBezTo>
                <a:cubicBezTo>
                  <a:pt x="255" y="63"/>
                  <a:pt x="263" y="63"/>
                  <a:pt x="270" y="63"/>
                </a:cubicBezTo>
                <a:cubicBezTo>
                  <a:pt x="276" y="63"/>
                  <a:pt x="287" y="61"/>
                  <a:pt x="289" y="61"/>
                </a:cubicBezTo>
                <a:cubicBezTo>
                  <a:pt x="291" y="60"/>
                  <a:pt x="309" y="55"/>
                  <a:pt x="309" y="55"/>
                </a:cubicBezTo>
                <a:cubicBezTo>
                  <a:pt x="309" y="55"/>
                  <a:pt x="326" y="50"/>
                  <a:pt x="327" y="50"/>
                </a:cubicBezTo>
                <a:cubicBezTo>
                  <a:pt x="328" y="50"/>
                  <a:pt x="333" y="49"/>
                  <a:pt x="335" y="48"/>
                </a:cubicBezTo>
                <a:cubicBezTo>
                  <a:pt x="337" y="48"/>
                  <a:pt x="341" y="44"/>
                  <a:pt x="343" y="42"/>
                </a:cubicBezTo>
                <a:cubicBezTo>
                  <a:pt x="345" y="40"/>
                  <a:pt x="348" y="38"/>
                  <a:pt x="348" y="38"/>
                </a:cubicBezTo>
                <a:cubicBezTo>
                  <a:pt x="348" y="38"/>
                  <a:pt x="361" y="38"/>
                  <a:pt x="362" y="38"/>
                </a:cubicBezTo>
                <a:cubicBezTo>
                  <a:pt x="364" y="37"/>
                  <a:pt x="365" y="36"/>
                  <a:pt x="365" y="35"/>
                </a:cubicBezTo>
                <a:cubicBezTo>
                  <a:pt x="365" y="34"/>
                  <a:pt x="365" y="34"/>
                  <a:pt x="364" y="34"/>
                </a:cubicBezTo>
                <a:cubicBezTo>
                  <a:pt x="364" y="34"/>
                  <a:pt x="358" y="34"/>
                  <a:pt x="357" y="35"/>
                </a:cubicBezTo>
                <a:cubicBezTo>
                  <a:pt x="356" y="35"/>
                  <a:pt x="348" y="34"/>
                  <a:pt x="351" y="34"/>
                </a:cubicBezTo>
                <a:cubicBezTo>
                  <a:pt x="353" y="34"/>
                  <a:pt x="364" y="29"/>
                  <a:pt x="364" y="28"/>
                </a:cubicBezTo>
                <a:cubicBezTo>
                  <a:pt x="365" y="27"/>
                  <a:pt x="364" y="26"/>
                  <a:pt x="363" y="25"/>
                </a:cubicBezTo>
                <a:cubicBezTo>
                  <a:pt x="363" y="25"/>
                  <a:pt x="361" y="26"/>
                  <a:pt x="360" y="27"/>
                </a:cubicBezTo>
                <a:cubicBezTo>
                  <a:pt x="358" y="27"/>
                  <a:pt x="354" y="29"/>
                  <a:pt x="353" y="29"/>
                </a:cubicBezTo>
                <a:cubicBezTo>
                  <a:pt x="352" y="29"/>
                  <a:pt x="349" y="30"/>
                  <a:pt x="349" y="30"/>
                </a:cubicBezTo>
                <a:cubicBezTo>
                  <a:pt x="349" y="30"/>
                  <a:pt x="353" y="26"/>
                  <a:pt x="354" y="25"/>
                </a:cubicBezTo>
                <a:cubicBezTo>
                  <a:pt x="355" y="24"/>
                  <a:pt x="356" y="24"/>
                  <a:pt x="358" y="22"/>
                </a:cubicBezTo>
                <a:cubicBezTo>
                  <a:pt x="360" y="21"/>
                  <a:pt x="360" y="20"/>
                  <a:pt x="360" y="19"/>
                </a:cubicBezTo>
                <a:cubicBezTo>
                  <a:pt x="360" y="18"/>
                  <a:pt x="358" y="18"/>
                  <a:pt x="357" y="19"/>
                </a:cubicBezTo>
                <a:cubicBezTo>
                  <a:pt x="357" y="19"/>
                  <a:pt x="350" y="22"/>
                  <a:pt x="349" y="22"/>
                </a:cubicBezTo>
                <a:cubicBezTo>
                  <a:pt x="349" y="23"/>
                  <a:pt x="345" y="25"/>
                  <a:pt x="345" y="25"/>
                </a:cubicBezTo>
                <a:cubicBezTo>
                  <a:pt x="345" y="25"/>
                  <a:pt x="346" y="23"/>
                  <a:pt x="347" y="23"/>
                </a:cubicBezTo>
                <a:cubicBezTo>
                  <a:pt x="348" y="22"/>
                  <a:pt x="350" y="19"/>
                  <a:pt x="350" y="18"/>
                </a:cubicBezTo>
                <a:cubicBezTo>
                  <a:pt x="351" y="18"/>
                  <a:pt x="351" y="17"/>
                  <a:pt x="350" y="16"/>
                </a:cubicBezTo>
                <a:cubicBezTo>
                  <a:pt x="349" y="15"/>
                  <a:pt x="346" y="17"/>
                  <a:pt x="345" y="18"/>
                </a:cubicBezTo>
                <a:cubicBezTo>
                  <a:pt x="344" y="19"/>
                  <a:pt x="341" y="23"/>
                  <a:pt x="339" y="24"/>
                </a:cubicBezTo>
                <a:cubicBezTo>
                  <a:pt x="337" y="25"/>
                  <a:pt x="335" y="26"/>
                  <a:pt x="333" y="28"/>
                </a:cubicBezTo>
                <a:cubicBezTo>
                  <a:pt x="330" y="31"/>
                  <a:pt x="327" y="32"/>
                  <a:pt x="327" y="32"/>
                </a:cubicBezTo>
                <a:cubicBezTo>
                  <a:pt x="327" y="32"/>
                  <a:pt x="326" y="28"/>
                  <a:pt x="325" y="27"/>
                </a:cubicBezTo>
                <a:cubicBezTo>
                  <a:pt x="324" y="26"/>
                  <a:pt x="323" y="25"/>
                  <a:pt x="322" y="25"/>
                </a:cubicBezTo>
                <a:cubicBezTo>
                  <a:pt x="321" y="26"/>
                  <a:pt x="320" y="27"/>
                  <a:pt x="320" y="28"/>
                </a:cubicBezTo>
                <a:cubicBezTo>
                  <a:pt x="321" y="28"/>
                  <a:pt x="321" y="30"/>
                  <a:pt x="321" y="32"/>
                </a:cubicBezTo>
                <a:cubicBezTo>
                  <a:pt x="321" y="34"/>
                  <a:pt x="320" y="35"/>
                  <a:pt x="319" y="36"/>
                </a:cubicBezTo>
                <a:cubicBezTo>
                  <a:pt x="319" y="36"/>
                  <a:pt x="319" y="37"/>
                  <a:pt x="319" y="38"/>
                </a:cubicBezTo>
                <a:cubicBezTo>
                  <a:pt x="319" y="38"/>
                  <a:pt x="301" y="37"/>
                  <a:pt x="296" y="37"/>
                </a:cubicBezTo>
                <a:cubicBezTo>
                  <a:pt x="292" y="37"/>
                  <a:pt x="281" y="39"/>
                  <a:pt x="273" y="41"/>
                </a:cubicBezTo>
                <a:cubicBezTo>
                  <a:pt x="266" y="43"/>
                  <a:pt x="261" y="42"/>
                  <a:pt x="260" y="41"/>
                </a:cubicBezTo>
                <a:cubicBezTo>
                  <a:pt x="259" y="41"/>
                  <a:pt x="253" y="38"/>
                  <a:pt x="247" y="37"/>
                </a:cubicBezTo>
                <a:cubicBezTo>
                  <a:pt x="240" y="36"/>
                  <a:pt x="224" y="32"/>
                  <a:pt x="224" y="32"/>
                </a:cubicBezTo>
                <a:cubicBezTo>
                  <a:pt x="224" y="32"/>
                  <a:pt x="213" y="30"/>
                  <a:pt x="212" y="30"/>
                </a:cubicBezTo>
                <a:cubicBezTo>
                  <a:pt x="212" y="29"/>
                  <a:pt x="211" y="29"/>
                  <a:pt x="210" y="30"/>
                </a:cubicBezTo>
                <a:cubicBezTo>
                  <a:pt x="209" y="30"/>
                  <a:pt x="209" y="31"/>
                  <a:pt x="209" y="31"/>
                </a:cubicBezTo>
                <a:cubicBezTo>
                  <a:pt x="209" y="31"/>
                  <a:pt x="210" y="21"/>
                  <a:pt x="209" y="18"/>
                </a:cubicBezTo>
                <a:cubicBezTo>
                  <a:pt x="208" y="15"/>
                  <a:pt x="206" y="10"/>
                  <a:pt x="204" y="8"/>
                </a:cubicBezTo>
                <a:cubicBezTo>
                  <a:pt x="203" y="6"/>
                  <a:pt x="199" y="4"/>
                  <a:pt x="195" y="2"/>
                </a:cubicBezTo>
                <a:cubicBezTo>
                  <a:pt x="192" y="0"/>
                  <a:pt x="183" y="2"/>
                  <a:pt x="181" y="2"/>
                </a:cubicBezTo>
                <a:cubicBezTo>
                  <a:pt x="180" y="3"/>
                  <a:pt x="177" y="3"/>
                  <a:pt x="171" y="11"/>
                </a:cubicBezTo>
                <a:cubicBezTo>
                  <a:pt x="165" y="18"/>
                  <a:pt x="168" y="29"/>
                  <a:pt x="168" y="29"/>
                </a:cubicBezTo>
                <a:cubicBezTo>
                  <a:pt x="168" y="29"/>
                  <a:pt x="164" y="32"/>
                  <a:pt x="161" y="34"/>
                </a:cubicBezTo>
                <a:cubicBezTo>
                  <a:pt x="158" y="36"/>
                  <a:pt x="149" y="39"/>
                  <a:pt x="147" y="41"/>
                </a:cubicBezTo>
                <a:cubicBezTo>
                  <a:pt x="144" y="42"/>
                  <a:pt x="133" y="48"/>
                  <a:pt x="131" y="49"/>
                </a:cubicBezTo>
                <a:cubicBezTo>
                  <a:pt x="130" y="51"/>
                  <a:pt x="127" y="49"/>
                  <a:pt x="122" y="48"/>
                </a:cubicBezTo>
                <a:cubicBezTo>
                  <a:pt x="117" y="47"/>
                  <a:pt x="109" y="48"/>
                  <a:pt x="105" y="48"/>
                </a:cubicBezTo>
                <a:cubicBezTo>
                  <a:pt x="102" y="49"/>
                  <a:pt x="94" y="52"/>
                  <a:pt x="93" y="51"/>
                </a:cubicBezTo>
                <a:cubicBezTo>
                  <a:pt x="93" y="51"/>
                  <a:pt x="92" y="50"/>
                  <a:pt x="91" y="50"/>
                </a:cubicBezTo>
                <a:cubicBezTo>
                  <a:pt x="90" y="50"/>
                  <a:pt x="89" y="51"/>
                  <a:pt x="88" y="52"/>
                </a:cubicBezTo>
                <a:cubicBezTo>
                  <a:pt x="88" y="52"/>
                  <a:pt x="87" y="53"/>
                  <a:pt x="87" y="53"/>
                </a:cubicBezTo>
                <a:cubicBezTo>
                  <a:pt x="87" y="53"/>
                  <a:pt x="85" y="53"/>
                  <a:pt x="83" y="51"/>
                </a:cubicBezTo>
                <a:cubicBezTo>
                  <a:pt x="81" y="50"/>
                  <a:pt x="77" y="49"/>
                  <a:pt x="76" y="48"/>
                </a:cubicBezTo>
                <a:cubicBezTo>
                  <a:pt x="75" y="48"/>
                  <a:pt x="71" y="46"/>
                  <a:pt x="70" y="47"/>
                </a:cubicBezTo>
                <a:cubicBezTo>
                  <a:pt x="70" y="47"/>
                  <a:pt x="69" y="47"/>
                  <a:pt x="69" y="47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47"/>
                  <a:pt x="67" y="46"/>
                  <a:pt x="63" y="44"/>
                </a:cubicBezTo>
                <a:cubicBezTo>
                  <a:pt x="60" y="42"/>
                  <a:pt x="58" y="44"/>
                  <a:pt x="58" y="44"/>
                </a:cubicBezTo>
                <a:cubicBezTo>
                  <a:pt x="58" y="45"/>
                  <a:pt x="59" y="47"/>
                  <a:pt x="60" y="48"/>
                </a:cubicBezTo>
                <a:cubicBezTo>
                  <a:pt x="61" y="48"/>
                  <a:pt x="63" y="50"/>
                  <a:pt x="63" y="50"/>
                </a:cubicBezTo>
                <a:cubicBezTo>
                  <a:pt x="63" y="50"/>
                  <a:pt x="61" y="49"/>
                  <a:pt x="60" y="49"/>
                </a:cubicBezTo>
                <a:cubicBezTo>
                  <a:pt x="59" y="49"/>
                  <a:pt x="53" y="46"/>
                  <a:pt x="52" y="48"/>
                </a:cubicBezTo>
                <a:cubicBezTo>
                  <a:pt x="51" y="49"/>
                  <a:pt x="53" y="51"/>
                  <a:pt x="54" y="52"/>
                </a:cubicBezTo>
                <a:cubicBezTo>
                  <a:pt x="54" y="52"/>
                  <a:pt x="59" y="54"/>
                  <a:pt x="59" y="54"/>
                </a:cubicBezTo>
                <a:cubicBezTo>
                  <a:pt x="59" y="54"/>
                  <a:pt x="53" y="56"/>
                  <a:pt x="51" y="56"/>
                </a:cubicBezTo>
                <a:cubicBezTo>
                  <a:pt x="49" y="57"/>
                  <a:pt x="47" y="58"/>
                  <a:pt x="47" y="59"/>
                </a:cubicBezTo>
                <a:cubicBezTo>
                  <a:pt x="47" y="60"/>
                  <a:pt x="49" y="60"/>
                  <a:pt x="51" y="60"/>
                </a:cubicBezTo>
                <a:cubicBezTo>
                  <a:pt x="53" y="60"/>
                  <a:pt x="61" y="58"/>
                  <a:pt x="62" y="58"/>
                </a:cubicBezTo>
                <a:cubicBezTo>
                  <a:pt x="63" y="58"/>
                  <a:pt x="70" y="64"/>
                  <a:pt x="74" y="66"/>
                </a:cubicBezTo>
                <a:cubicBezTo>
                  <a:pt x="77" y="68"/>
                  <a:pt x="85" y="66"/>
                  <a:pt x="87" y="66"/>
                </a:cubicBezTo>
                <a:cubicBezTo>
                  <a:pt x="90" y="67"/>
                  <a:pt x="105" y="71"/>
                  <a:pt x="114" y="72"/>
                </a:cubicBezTo>
                <a:cubicBezTo>
                  <a:pt x="124" y="74"/>
                  <a:pt x="131" y="71"/>
                  <a:pt x="131" y="71"/>
                </a:cubicBezTo>
                <a:cubicBezTo>
                  <a:pt x="131" y="71"/>
                  <a:pt x="133" y="71"/>
                  <a:pt x="137" y="72"/>
                </a:cubicBezTo>
                <a:cubicBezTo>
                  <a:pt x="140" y="72"/>
                  <a:pt x="146" y="69"/>
                  <a:pt x="149" y="68"/>
                </a:cubicBezTo>
                <a:cubicBezTo>
                  <a:pt x="152" y="67"/>
                  <a:pt x="154" y="72"/>
                  <a:pt x="156" y="78"/>
                </a:cubicBezTo>
                <a:cubicBezTo>
                  <a:pt x="159" y="85"/>
                  <a:pt x="161" y="91"/>
                  <a:pt x="159" y="92"/>
                </a:cubicBezTo>
                <a:cubicBezTo>
                  <a:pt x="157" y="93"/>
                  <a:pt x="152" y="100"/>
                  <a:pt x="150" y="100"/>
                </a:cubicBezTo>
                <a:cubicBezTo>
                  <a:pt x="148" y="101"/>
                  <a:pt x="117" y="105"/>
                  <a:pt x="111" y="105"/>
                </a:cubicBezTo>
                <a:cubicBezTo>
                  <a:pt x="104" y="105"/>
                  <a:pt x="99" y="110"/>
                  <a:pt x="97" y="114"/>
                </a:cubicBezTo>
                <a:cubicBezTo>
                  <a:pt x="94" y="118"/>
                  <a:pt x="87" y="123"/>
                  <a:pt x="84" y="126"/>
                </a:cubicBezTo>
                <a:cubicBezTo>
                  <a:pt x="80" y="129"/>
                  <a:pt x="64" y="145"/>
                  <a:pt x="59" y="150"/>
                </a:cubicBezTo>
                <a:cubicBezTo>
                  <a:pt x="54" y="154"/>
                  <a:pt x="49" y="156"/>
                  <a:pt x="44" y="154"/>
                </a:cubicBezTo>
                <a:cubicBezTo>
                  <a:pt x="40" y="153"/>
                  <a:pt x="28" y="142"/>
                  <a:pt x="24" y="135"/>
                </a:cubicBezTo>
                <a:cubicBezTo>
                  <a:pt x="20" y="128"/>
                  <a:pt x="16" y="122"/>
                  <a:pt x="14" y="122"/>
                </a:cubicBezTo>
                <a:cubicBezTo>
                  <a:pt x="12" y="122"/>
                  <a:pt x="7" y="124"/>
                  <a:pt x="3" y="128"/>
                </a:cubicBezTo>
                <a:cubicBezTo>
                  <a:pt x="0" y="133"/>
                  <a:pt x="3" y="143"/>
                  <a:pt x="4" y="147"/>
                </a:cubicBezTo>
                <a:cubicBezTo>
                  <a:pt x="5" y="150"/>
                  <a:pt x="16" y="169"/>
                  <a:pt x="18" y="172"/>
                </a:cubicBezTo>
                <a:cubicBezTo>
                  <a:pt x="20" y="175"/>
                  <a:pt x="19" y="178"/>
                  <a:pt x="25" y="187"/>
                </a:cubicBezTo>
                <a:cubicBezTo>
                  <a:pt x="32" y="196"/>
                  <a:pt x="40" y="193"/>
                  <a:pt x="43" y="190"/>
                </a:cubicBezTo>
                <a:cubicBezTo>
                  <a:pt x="47" y="188"/>
                  <a:pt x="50" y="181"/>
                  <a:pt x="52" y="179"/>
                </a:cubicBezTo>
                <a:cubicBezTo>
                  <a:pt x="53" y="176"/>
                  <a:pt x="73" y="164"/>
                  <a:pt x="79" y="161"/>
                </a:cubicBezTo>
                <a:cubicBezTo>
                  <a:pt x="85" y="159"/>
                  <a:pt x="99" y="151"/>
                  <a:pt x="101" y="148"/>
                </a:cubicBezTo>
                <a:cubicBezTo>
                  <a:pt x="103" y="146"/>
                  <a:pt x="108" y="140"/>
                  <a:pt x="111" y="137"/>
                </a:cubicBezTo>
                <a:cubicBezTo>
                  <a:pt x="114" y="134"/>
                  <a:pt x="117" y="135"/>
                  <a:pt x="123" y="137"/>
                </a:cubicBezTo>
                <a:cubicBezTo>
                  <a:pt x="128" y="139"/>
                  <a:pt x="150" y="141"/>
                  <a:pt x="157" y="142"/>
                </a:cubicBezTo>
                <a:cubicBezTo>
                  <a:pt x="164" y="142"/>
                  <a:pt x="194" y="141"/>
                  <a:pt x="198" y="141"/>
                </a:cubicBezTo>
                <a:cubicBezTo>
                  <a:pt x="202" y="141"/>
                  <a:pt x="219" y="142"/>
                  <a:pt x="228" y="143"/>
                </a:cubicBezTo>
                <a:cubicBezTo>
                  <a:pt x="238" y="144"/>
                  <a:pt x="262" y="146"/>
                  <a:pt x="268" y="146"/>
                </a:cubicBezTo>
                <a:cubicBezTo>
                  <a:pt x="274" y="147"/>
                  <a:pt x="283" y="147"/>
                  <a:pt x="285" y="148"/>
                </a:cubicBezTo>
                <a:cubicBezTo>
                  <a:pt x="288" y="149"/>
                  <a:pt x="289" y="152"/>
                  <a:pt x="293" y="156"/>
                </a:cubicBezTo>
                <a:cubicBezTo>
                  <a:pt x="296" y="161"/>
                  <a:pt x="310" y="170"/>
                  <a:pt x="314" y="171"/>
                </a:cubicBezTo>
                <a:cubicBezTo>
                  <a:pt x="318" y="173"/>
                  <a:pt x="337" y="183"/>
                  <a:pt x="343" y="187"/>
                </a:cubicBezTo>
                <a:cubicBezTo>
                  <a:pt x="350" y="190"/>
                  <a:pt x="352" y="195"/>
                  <a:pt x="353" y="197"/>
                </a:cubicBezTo>
                <a:cubicBezTo>
                  <a:pt x="355" y="200"/>
                  <a:pt x="360" y="206"/>
                  <a:pt x="363" y="209"/>
                </a:cubicBezTo>
                <a:cubicBezTo>
                  <a:pt x="367" y="213"/>
                  <a:pt x="375" y="206"/>
                  <a:pt x="378" y="203"/>
                </a:cubicBezTo>
                <a:cubicBezTo>
                  <a:pt x="382" y="199"/>
                  <a:pt x="390" y="183"/>
                  <a:pt x="397" y="173"/>
                </a:cubicBezTo>
                <a:cubicBezTo>
                  <a:pt x="404" y="163"/>
                  <a:pt x="403" y="154"/>
                  <a:pt x="402" y="15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TextBox 64"/>
          <p:cNvSpPr txBox="1"/>
          <p:nvPr/>
        </p:nvSpPr>
        <p:spPr>
          <a:xfrm>
            <a:off x="4280849" y="4490600"/>
            <a:ext cx="363030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defRPr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fontAlgn="ctr"/>
            <a:r>
              <a:rPr lang="zh-CN" altLang="en-US" sz="5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重点分析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94375" y="3909125"/>
            <a:ext cx="1803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PART 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/>
        </p:nvSpPr>
        <p:spPr>
          <a:xfrm>
            <a:off x="1239145" y="3836041"/>
            <a:ext cx="3085531" cy="1828463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8" name="Rectangle 2"/>
          <p:cNvSpPr/>
          <p:nvPr/>
        </p:nvSpPr>
        <p:spPr>
          <a:xfrm>
            <a:off x="4537288" y="3839362"/>
            <a:ext cx="3085531" cy="1828463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Rectangle 3"/>
          <p:cNvSpPr/>
          <p:nvPr/>
        </p:nvSpPr>
        <p:spPr>
          <a:xfrm>
            <a:off x="7867323" y="3831390"/>
            <a:ext cx="3085531" cy="1828463"/>
          </a:xfrm>
          <a:prstGeom prst="rect">
            <a:avLst/>
          </a:prstGeom>
          <a:solidFill>
            <a:schemeClr val="accent3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1" name="Straight Connector 6"/>
          <p:cNvCxnSpPr/>
          <p:nvPr/>
        </p:nvCxnSpPr>
        <p:spPr>
          <a:xfrm>
            <a:off x="1239145" y="3233213"/>
            <a:ext cx="9713709" cy="0"/>
          </a:xfrm>
          <a:prstGeom prst="line">
            <a:avLst/>
          </a:prstGeom>
          <a:ln w="41275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1239146" y="1836960"/>
            <a:ext cx="9713709" cy="9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。在此录入上述图表的综合描述说明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在此录入上述图表的描述说明，在此录入上述图表的综合描述说明，在此录入上述图表的综合描述说明，在此录入上述图表的综合描述说明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。 </a:t>
            </a:r>
          </a:p>
        </p:txBody>
      </p:sp>
      <p:sp>
        <p:nvSpPr>
          <p:cNvPr id="18" name="矩形 17"/>
          <p:cNvSpPr/>
          <p:nvPr/>
        </p:nvSpPr>
        <p:spPr>
          <a:xfrm>
            <a:off x="2125329" y="39362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1565912" y="4351808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20" name="矩形 19"/>
          <p:cNvSpPr/>
          <p:nvPr/>
        </p:nvSpPr>
        <p:spPr>
          <a:xfrm>
            <a:off x="5423472" y="39362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4864055" y="4351808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22" name="矩形 21"/>
          <p:cNvSpPr/>
          <p:nvPr/>
        </p:nvSpPr>
        <p:spPr>
          <a:xfrm>
            <a:off x="8753507" y="39362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8194090" y="4351808"/>
            <a:ext cx="243199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在此录入上述图表的描述说明，在此录入上述图表的描述说明</a:t>
            </a:r>
            <a:r>
              <a:rPr lang="zh-CN" altLang="en-US" sz="1400" dirty="0" smtClean="0">
                <a:solidFill>
                  <a:schemeClr val="bg1"/>
                </a:solidFill>
                <a:sym typeface="微软雅黑" panose="020B0503020204020204" pitchFamily="34" charset="-122"/>
              </a:rPr>
              <a:t>，在此</a:t>
            </a:r>
            <a:r>
              <a:rPr lang="zh-CN" altLang="en-US" sz="1400" dirty="0">
                <a:solidFill>
                  <a:schemeClr val="bg1"/>
                </a:solidFill>
                <a:sym typeface="微软雅黑" panose="020B0503020204020204" pitchFamily="34" charset="-122"/>
              </a:rPr>
              <a:t>录入上述图表的描述说明。</a:t>
            </a:r>
          </a:p>
        </p:txBody>
      </p:sp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/>
        </p:nvSpPr>
        <p:spPr>
          <a:xfrm>
            <a:off x="2248210" y="1880315"/>
            <a:ext cx="1599292" cy="15992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90" dirty="0">
              <a:ea typeface="微软雅黑" panose="020B0503020204020204" pitchFamily="34" charset="-122"/>
            </a:endParaRPr>
          </a:p>
        </p:txBody>
      </p:sp>
      <p:sp>
        <p:nvSpPr>
          <p:cNvPr id="15" name="TextBox 38"/>
          <p:cNvSpPr txBox="1"/>
          <p:nvPr/>
        </p:nvSpPr>
        <p:spPr>
          <a:xfrm>
            <a:off x="2747132" y="214135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方正大黑简体" pitchFamily="2" charset="-122"/>
                <a:ea typeface="方正大黑简体" pitchFamily="2" charset="-122"/>
              </a:defRPr>
            </a:lvl1pPr>
          </a:lstStyle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rPr>
              <a:t>01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790191" y="3826145"/>
            <a:ext cx="517976" cy="517976"/>
            <a:chOff x="598385" y="1247400"/>
            <a:chExt cx="517976" cy="517976"/>
          </a:xfrm>
        </p:grpSpPr>
        <p:sp>
          <p:nvSpPr>
            <p:cNvPr id="17" name="椭圆 16"/>
            <p:cNvSpPr/>
            <p:nvPr/>
          </p:nvSpPr>
          <p:spPr>
            <a:xfrm>
              <a:off x="598385" y="1247400"/>
              <a:ext cx="517976" cy="517976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746122" y="1403023"/>
              <a:ext cx="227944" cy="240007"/>
            </a:xfrm>
            <a:custGeom>
              <a:avLst/>
              <a:gdLst>
                <a:gd name="T0" fmla="*/ 0 w 548"/>
                <a:gd name="T1" fmla="*/ 189 h 577"/>
                <a:gd name="T2" fmla="*/ 0 w 548"/>
                <a:gd name="T3" fmla="*/ 562 h 577"/>
                <a:gd name="T4" fmla="*/ 178 w 548"/>
                <a:gd name="T5" fmla="*/ 577 h 577"/>
                <a:gd name="T6" fmla="*/ 180 w 548"/>
                <a:gd name="T7" fmla="*/ 340 h 577"/>
                <a:gd name="T8" fmla="*/ 355 w 548"/>
                <a:gd name="T9" fmla="*/ 343 h 577"/>
                <a:gd name="T10" fmla="*/ 357 w 548"/>
                <a:gd name="T11" fmla="*/ 577 h 577"/>
                <a:gd name="T12" fmla="*/ 548 w 548"/>
                <a:gd name="T13" fmla="*/ 562 h 577"/>
                <a:gd name="T14" fmla="*/ 548 w 548"/>
                <a:gd name="T15" fmla="*/ 173 h 577"/>
                <a:gd name="T16" fmla="*/ 272 w 548"/>
                <a:gd name="T17" fmla="*/ 0 h 577"/>
                <a:gd name="T18" fmla="*/ 0 w 548"/>
                <a:gd name="T19" fmla="*/ 189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8" h="577">
                  <a:moveTo>
                    <a:pt x="0" y="189"/>
                  </a:moveTo>
                  <a:lnTo>
                    <a:pt x="0" y="562"/>
                  </a:lnTo>
                  <a:lnTo>
                    <a:pt x="178" y="577"/>
                  </a:lnTo>
                  <a:lnTo>
                    <a:pt x="180" y="340"/>
                  </a:lnTo>
                  <a:lnTo>
                    <a:pt x="355" y="343"/>
                  </a:lnTo>
                  <a:lnTo>
                    <a:pt x="357" y="577"/>
                  </a:lnTo>
                  <a:lnTo>
                    <a:pt x="548" y="562"/>
                  </a:lnTo>
                  <a:lnTo>
                    <a:pt x="548" y="173"/>
                  </a:lnTo>
                  <a:lnTo>
                    <a:pt x="272" y="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Freeform 7"/>
            <p:cNvSpPr/>
            <p:nvPr/>
          </p:nvSpPr>
          <p:spPr bwMode="auto">
            <a:xfrm>
              <a:off x="709102" y="1369746"/>
              <a:ext cx="305312" cy="117716"/>
            </a:xfrm>
            <a:custGeom>
              <a:avLst/>
              <a:gdLst>
                <a:gd name="T0" fmla="*/ 304 w 311"/>
                <a:gd name="T1" fmla="*/ 87 h 120"/>
                <a:gd name="T2" fmla="*/ 157 w 311"/>
                <a:gd name="T3" fmla="*/ 2 h 120"/>
                <a:gd name="T4" fmla="*/ 153 w 311"/>
                <a:gd name="T5" fmla="*/ 0 h 120"/>
                <a:gd name="T6" fmla="*/ 146 w 311"/>
                <a:gd name="T7" fmla="*/ 2 h 120"/>
                <a:gd name="T8" fmla="*/ 6 w 311"/>
                <a:gd name="T9" fmla="*/ 100 h 120"/>
                <a:gd name="T10" fmla="*/ 4 w 311"/>
                <a:gd name="T11" fmla="*/ 114 h 120"/>
                <a:gd name="T12" fmla="*/ 18 w 311"/>
                <a:gd name="T13" fmla="*/ 117 h 120"/>
                <a:gd name="T14" fmla="*/ 152 w 311"/>
                <a:gd name="T15" fmla="*/ 22 h 120"/>
                <a:gd name="T16" fmla="*/ 294 w 311"/>
                <a:gd name="T17" fmla="*/ 105 h 120"/>
                <a:gd name="T18" fmla="*/ 308 w 311"/>
                <a:gd name="T19" fmla="*/ 101 h 120"/>
                <a:gd name="T20" fmla="*/ 304 w 311"/>
                <a:gd name="T21" fmla="*/ 8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20">
                  <a:moveTo>
                    <a:pt x="304" y="87"/>
                  </a:moveTo>
                  <a:cubicBezTo>
                    <a:pt x="157" y="2"/>
                    <a:pt x="157" y="2"/>
                    <a:pt x="157" y="2"/>
                  </a:cubicBezTo>
                  <a:cubicBezTo>
                    <a:pt x="156" y="1"/>
                    <a:pt x="154" y="0"/>
                    <a:pt x="153" y="0"/>
                  </a:cubicBezTo>
                  <a:cubicBezTo>
                    <a:pt x="150" y="0"/>
                    <a:pt x="148" y="1"/>
                    <a:pt x="146" y="2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2" y="103"/>
                    <a:pt x="0" y="109"/>
                    <a:pt x="4" y="114"/>
                  </a:cubicBezTo>
                  <a:cubicBezTo>
                    <a:pt x="7" y="119"/>
                    <a:pt x="13" y="120"/>
                    <a:pt x="18" y="117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294" y="105"/>
                    <a:pt x="294" y="105"/>
                    <a:pt x="294" y="105"/>
                  </a:cubicBezTo>
                  <a:cubicBezTo>
                    <a:pt x="299" y="108"/>
                    <a:pt x="305" y="106"/>
                    <a:pt x="308" y="101"/>
                  </a:cubicBezTo>
                  <a:cubicBezTo>
                    <a:pt x="311" y="97"/>
                    <a:pt x="309" y="90"/>
                    <a:pt x="304" y="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椭圆 20"/>
          <p:cNvSpPr/>
          <p:nvPr/>
        </p:nvSpPr>
        <p:spPr>
          <a:xfrm>
            <a:off x="5309596" y="1880315"/>
            <a:ext cx="1599292" cy="1599292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TextBox 48"/>
          <p:cNvSpPr txBox="1"/>
          <p:nvPr/>
        </p:nvSpPr>
        <p:spPr>
          <a:xfrm>
            <a:off x="5808519" y="214135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8370982" y="1880315"/>
            <a:ext cx="1599292" cy="1599292"/>
          </a:xfrm>
          <a:prstGeom prst="ellipse">
            <a:avLst/>
          </a:prstGeom>
          <a:solidFill>
            <a:schemeClr val="accent5"/>
          </a:solidFill>
          <a:ln w="12700">
            <a:noFill/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TextBox 53"/>
          <p:cNvSpPr txBox="1"/>
          <p:nvPr/>
        </p:nvSpPr>
        <p:spPr>
          <a:xfrm>
            <a:off x="8869905" y="2141352"/>
            <a:ext cx="60144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 smtClean="0"/>
              <a:t>03</a:t>
            </a:r>
            <a:endParaRPr lang="zh-CN" altLang="en-US" dirty="0"/>
          </a:p>
        </p:txBody>
      </p:sp>
      <p:grpSp>
        <p:nvGrpSpPr>
          <p:cNvPr id="30" name="组合 29"/>
          <p:cNvGrpSpPr/>
          <p:nvPr/>
        </p:nvGrpSpPr>
        <p:grpSpPr>
          <a:xfrm>
            <a:off x="5850916" y="3826145"/>
            <a:ext cx="517976" cy="517976"/>
            <a:chOff x="5218110" y="2699335"/>
            <a:chExt cx="517976" cy="517976"/>
          </a:xfrm>
        </p:grpSpPr>
        <p:sp>
          <p:nvSpPr>
            <p:cNvPr id="31" name="椭圆 30"/>
            <p:cNvSpPr/>
            <p:nvPr/>
          </p:nvSpPr>
          <p:spPr>
            <a:xfrm>
              <a:off x="5218110" y="2699335"/>
              <a:ext cx="517976" cy="517976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5364675" y="2874996"/>
              <a:ext cx="232742" cy="113878"/>
            </a:xfrm>
            <a:custGeom>
              <a:avLst/>
              <a:gdLst>
                <a:gd name="T0" fmla="*/ 103 w 237"/>
                <a:gd name="T1" fmla="*/ 99 h 116"/>
                <a:gd name="T2" fmla="*/ 134 w 237"/>
                <a:gd name="T3" fmla="*/ 95 h 116"/>
                <a:gd name="T4" fmla="*/ 226 w 237"/>
                <a:gd name="T5" fmla="*/ 12 h 116"/>
                <a:gd name="T6" fmla="*/ 219 w 237"/>
                <a:gd name="T7" fmla="*/ 0 h 116"/>
                <a:gd name="T8" fmla="*/ 13 w 237"/>
                <a:gd name="T9" fmla="*/ 0 h 116"/>
                <a:gd name="T10" fmla="*/ 6 w 237"/>
                <a:gd name="T11" fmla="*/ 10 h 116"/>
                <a:gd name="T12" fmla="*/ 103 w 237"/>
                <a:gd name="T13" fmla="*/ 9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16">
                  <a:moveTo>
                    <a:pt x="103" y="99"/>
                  </a:moveTo>
                  <a:cubicBezTo>
                    <a:pt x="103" y="99"/>
                    <a:pt x="115" y="116"/>
                    <a:pt x="134" y="95"/>
                  </a:cubicBezTo>
                  <a:cubicBezTo>
                    <a:pt x="226" y="12"/>
                    <a:pt x="226" y="12"/>
                    <a:pt x="226" y="12"/>
                  </a:cubicBezTo>
                  <a:cubicBezTo>
                    <a:pt x="226" y="12"/>
                    <a:pt x="237" y="1"/>
                    <a:pt x="219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0" y="1"/>
                    <a:pt x="6" y="10"/>
                  </a:cubicBezTo>
                  <a:lnTo>
                    <a:pt x="103" y="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5515126" y="2893699"/>
              <a:ext cx="81460" cy="149205"/>
            </a:xfrm>
            <a:custGeom>
              <a:avLst/>
              <a:gdLst>
                <a:gd name="T0" fmla="*/ 82 w 83"/>
                <a:gd name="T1" fmla="*/ 132 h 152"/>
                <a:gd name="T2" fmla="*/ 82 w 83"/>
                <a:gd name="T3" fmla="*/ 17 h 152"/>
                <a:gd name="T4" fmla="*/ 70 w 83"/>
                <a:gd name="T5" fmla="*/ 12 h 152"/>
                <a:gd name="T6" fmla="*/ 6 w 83"/>
                <a:gd name="T7" fmla="*/ 74 h 152"/>
                <a:gd name="T8" fmla="*/ 10 w 83"/>
                <a:gd name="T9" fmla="*/ 84 h 152"/>
                <a:gd name="T10" fmla="*/ 67 w 83"/>
                <a:gd name="T11" fmla="*/ 137 h 152"/>
                <a:gd name="T12" fmla="*/ 82 w 83"/>
                <a:gd name="T13" fmla="*/ 13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52">
                  <a:moveTo>
                    <a:pt x="82" y="132"/>
                  </a:moveTo>
                  <a:cubicBezTo>
                    <a:pt x="82" y="17"/>
                    <a:pt x="82" y="17"/>
                    <a:pt x="82" y="17"/>
                  </a:cubicBezTo>
                  <a:cubicBezTo>
                    <a:pt x="80" y="0"/>
                    <a:pt x="70" y="12"/>
                    <a:pt x="70" y="12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80"/>
                    <a:pt x="10" y="84"/>
                    <a:pt x="10" y="84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83" y="152"/>
                    <a:pt x="82" y="132"/>
                    <a:pt x="82" y="13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5362597" y="2980977"/>
              <a:ext cx="229832" cy="76473"/>
            </a:xfrm>
            <a:custGeom>
              <a:avLst/>
              <a:gdLst>
                <a:gd name="T0" fmla="*/ 224 w 234"/>
                <a:gd name="T1" fmla="*/ 66 h 78"/>
                <a:gd name="T2" fmla="*/ 144 w 234"/>
                <a:gd name="T3" fmla="*/ 0 h 78"/>
                <a:gd name="T4" fmla="*/ 117 w 234"/>
                <a:gd name="T5" fmla="*/ 13 h 78"/>
                <a:gd name="T6" fmla="*/ 90 w 234"/>
                <a:gd name="T7" fmla="*/ 0 h 78"/>
                <a:gd name="T8" fmla="*/ 10 w 234"/>
                <a:gd name="T9" fmla="*/ 66 h 78"/>
                <a:gd name="T10" fmla="*/ 13 w 234"/>
                <a:gd name="T11" fmla="*/ 78 h 78"/>
                <a:gd name="T12" fmla="*/ 117 w 234"/>
                <a:gd name="T13" fmla="*/ 78 h 78"/>
                <a:gd name="T14" fmla="*/ 118 w 234"/>
                <a:gd name="T15" fmla="*/ 78 h 78"/>
                <a:gd name="T16" fmla="*/ 221 w 234"/>
                <a:gd name="T17" fmla="*/ 78 h 78"/>
                <a:gd name="T18" fmla="*/ 224 w 234"/>
                <a:gd name="T19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78">
                  <a:moveTo>
                    <a:pt x="224" y="66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32" y="12"/>
                    <a:pt x="117" y="13"/>
                  </a:cubicBezTo>
                  <a:cubicBezTo>
                    <a:pt x="102" y="12"/>
                    <a:pt x="90" y="0"/>
                    <a:pt x="90" y="0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0" y="73"/>
                    <a:pt x="13" y="78"/>
                    <a:pt x="13" y="78"/>
                  </a:cubicBezTo>
                  <a:cubicBezTo>
                    <a:pt x="117" y="78"/>
                    <a:pt x="117" y="78"/>
                    <a:pt x="117" y="78"/>
                  </a:cubicBezTo>
                  <a:cubicBezTo>
                    <a:pt x="118" y="78"/>
                    <a:pt x="118" y="78"/>
                    <a:pt x="118" y="78"/>
                  </a:cubicBezTo>
                  <a:cubicBezTo>
                    <a:pt x="221" y="78"/>
                    <a:pt x="221" y="78"/>
                    <a:pt x="221" y="78"/>
                  </a:cubicBezTo>
                  <a:cubicBezTo>
                    <a:pt x="221" y="78"/>
                    <a:pt x="234" y="73"/>
                    <a:pt x="224" y="6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5356779" y="2896608"/>
              <a:ext cx="88525" cy="143386"/>
            </a:xfrm>
            <a:custGeom>
              <a:avLst/>
              <a:gdLst>
                <a:gd name="T0" fmla="*/ 1 w 90"/>
                <a:gd name="T1" fmla="*/ 127 h 146"/>
                <a:gd name="T2" fmla="*/ 1 w 90"/>
                <a:gd name="T3" fmla="*/ 17 h 146"/>
                <a:gd name="T4" fmla="*/ 14 w 90"/>
                <a:gd name="T5" fmla="*/ 11 h 146"/>
                <a:gd name="T6" fmla="*/ 84 w 90"/>
                <a:gd name="T7" fmla="*/ 71 h 146"/>
                <a:gd name="T8" fmla="*/ 79 w 90"/>
                <a:gd name="T9" fmla="*/ 81 h 146"/>
                <a:gd name="T10" fmla="*/ 17 w 90"/>
                <a:gd name="T11" fmla="*/ 131 h 146"/>
                <a:gd name="T12" fmla="*/ 1 w 90"/>
                <a:gd name="T13" fmla="*/ 1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46">
                  <a:moveTo>
                    <a:pt x="1" y="12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4" y="0"/>
                    <a:pt x="14" y="11"/>
                    <a:pt x="14" y="1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90" y="76"/>
                    <a:pt x="79" y="81"/>
                    <a:pt x="79" y="81"/>
                  </a:cubicBezTo>
                  <a:cubicBezTo>
                    <a:pt x="17" y="131"/>
                    <a:pt x="17" y="131"/>
                    <a:pt x="17" y="131"/>
                  </a:cubicBezTo>
                  <a:cubicBezTo>
                    <a:pt x="0" y="146"/>
                    <a:pt x="1" y="127"/>
                    <a:pt x="1" y="12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911640" y="3826145"/>
            <a:ext cx="517976" cy="517976"/>
            <a:chOff x="5227635" y="3563865"/>
            <a:chExt cx="517976" cy="517976"/>
          </a:xfrm>
        </p:grpSpPr>
        <p:sp>
          <p:nvSpPr>
            <p:cNvPr id="37" name="椭圆 36"/>
            <p:cNvSpPr/>
            <p:nvPr/>
          </p:nvSpPr>
          <p:spPr>
            <a:xfrm>
              <a:off x="5227635" y="3563865"/>
              <a:ext cx="517976" cy="517976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5486631" y="3705211"/>
              <a:ext cx="133623" cy="133623"/>
            </a:xfrm>
            <a:custGeom>
              <a:avLst/>
              <a:gdLst>
                <a:gd name="T0" fmla="*/ 31 w 111"/>
                <a:gd name="T1" fmla="*/ 108 h 111"/>
                <a:gd name="T2" fmla="*/ 42 w 111"/>
                <a:gd name="T3" fmla="*/ 96 h 111"/>
                <a:gd name="T4" fmla="*/ 54 w 111"/>
                <a:gd name="T5" fmla="*/ 85 h 111"/>
                <a:gd name="T6" fmla="*/ 58 w 111"/>
                <a:gd name="T7" fmla="*/ 83 h 111"/>
                <a:gd name="T8" fmla="*/ 71 w 111"/>
                <a:gd name="T9" fmla="*/ 70 h 111"/>
                <a:gd name="T10" fmla="*/ 82 w 111"/>
                <a:gd name="T11" fmla="*/ 58 h 111"/>
                <a:gd name="T12" fmla="*/ 53 w 111"/>
                <a:gd name="T13" fmla="*/ 29 h 111"/>
                <a:gd name="T14" fmla="*/ 41 w 111"/>
                <a:gd name="T15" fmla="*/ 40 h 111"/>
                <a:gd name="T16" fmla="*/ 28 w 111"/>
                <a:gd name="T17" fmla="*/ 52 h 111"/>
                <a:gd name="T18" fmla="*/ 26 w 111"/>
                <a:gd name="T19" fmla="*/ 57 h 111"/>
                <a:gd name="T20" fmla="*/ 14 w 111"/>
                <a:gd name="T21" fmla="*/ 69 h 111"/>
                <a:gd name="T22" fmla="*/ 2 w 111"/>
                <a:gd name="T23" fmla="*/ 80 h 111"/>
                <a:gd name="T24" fmla="*/ 0 w 111"/>
                <a:gd name="T25" fmla="*/ 62 h 111"/>
                <a:gd name="T26" fmla="*/ 22 w 111"/>
                <a:gd name="T27" fmla="*/ 24 h 111"/>
                <a:gd name="T28" fmla="*/ 67 w 111"/>
                <a:gd name="T29" fmla="*/ 2 h 111"/>
                <a:gd name="T30" fmla="*/ 109 w 111"/>
                <a:gd name="T31" fmla="*/ 50 h 111"/>
                <a:gd name="T32" fmla="*/ 87 w 111"/>
                <a:gd name="T33" fmla="*/ 88 h 111"/>
                <a:gd name="T34" fmla="*/ 49 w 111"/>
                <a:gd name="T35" fmla="*/ 110 h 111"/>
                <a:gd name="T36" fmla="*/ 31 w 111"/>
                <a:gd name="T37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11">
                  <a:moveTo>
                    <a:pt x="31" y="108"/>
                  </a:moveTo>
                  <a:cubicBezTo>
                    <a:pt x="34" y="104"/>
                    <a:pt x="38" y="100"/>
                    <a:pt x="42" y="96"/>
                  </a:cubicBezTo>
                  <a:cubicBezTo>
                    <a:pt x="46" y="93"/>
                    <a:pt x="49" y="88"/>
                    <a:pt x="54" y="85"/>
                  </a:cubicBezTo>
                  <a:cubicBezTo>
                    <a:pt x="55" y="84"/>
                    <a:pt x="57" y="84"/>
                    <a:pt x="58" y="83"/>
                  </a:cubicBezTo>
                  <a:cubicBezTo>
                    <a:pt x="62" y="80"/>
                    <a:pt x="66" y="75"/>
                    <a:pt x="71" y="70"/>
                  </a:cubicBezTo>
                  <a:cubicBezTo>
                    <a:pt x="75" y="66"/>
                    <a:pt x="80" y="62"/>
                    <a:pt x="82" y="58"/>
                  </a:cubicBezTo>
                  <a:cubicBezTo>
                    <a:pt x="93" y="39"/>
                    <a:pt x="73" y="18"/>
                    <a:pt x="53" y="29"/>
                  </a:cubicBezTo>
                  <a:cubicBezTo>
                    <a:pt x="49" y="31"/>
                    <a:pt x="45" y="36"/>
                    <a:pt x="41" y="40"/>
                  </a:cubicBezTo>
                  <a:cubicBezTo>
                    <a:pt x="37" y="44"/>
                    <a:pt x="31" y="49"/>
                    <a:pt x="28" y="52"/>
                  </a:cubicBezTo>
                  <a:cubicBezTo>
                    <a:pt x="27" y="54"/>
                    <a:pt x="27" y="56"/>
                    <a:pt x="26" y="57"/>
                  </a:cubicBezTo>
                  <a:cubicBezTo>
                    <a:pt x="23" y="62"/>
                    <a:pt x="18" y="65"/>
                    <a:pt x="14" y="69"/>
                  </a:cubicBezTo>
                  <a:cubicBezTo>
                    <a:pt x="10" y="73"/>
                    <a:pt x="7" y="77"/>
                    <a:pt x="2" y="80"/>
                  </a:cubicBezTo>
                  <a:cubicBezTo>
                    <a:pt x="1" y="74"/>
                    <a:pt x="0" y="70"/>
                    <a:pt x="0" y="62"/>
                  </a:cubicBezTo>
                  <a:cubicBezTo>
                    <a:pt x="2" y="45"/>
                    <a:pt x="12" y="35"/>
                    <a:pt x="22" y="24"/>
                  </a:cubicBezTo>
                  <a:cubicBezTo>
                    <a:pt x="34" y="12"/>
                    <a:pt x="45" y="0"/>
                    <a:pt x="67" y="2"/>
                  </a:cubicBezTo>
                  <a:cubicBezTo>
                    <a:pt x="90" y="3"/>
                    <a:pt x="111" y="22"/>
                    <a:pt x="109" y="50"/>
                  </a:cubicBezTo>
                  <a:cubicBezTo>
                    <a:pt x="108" y="68"/>
                    <a:pt x="98" y="77"/>
                    <a:pt x="87" y="88"/>
                  </a:cubicBezTo>
                  <a:cubicBezTo>
                    <a:pt x="76" y="98"/>
                    <a:pt x="67" y="109"/>
                    <a:pt x="49" y="110"/>
                  </a:cubicBezTo>
                  <a:cubicBezTo>
                    <a:pt x="42" y="111"/>
                    <a:pt x="37" y="110"/>
                    <a:pt x="31" y="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39" name="Freeform 21"/>
            <p:cNvSpPr/>
            <p:nvPr/>
          </p:nvSpPr>
          <p:spPr bwMode="auto">
            <a:xfrm>
              <a:off x="5439710" y="3776102"/>
              <a:ext cx="109653" cy="109653"/>
            </a:xfrm>
            <a:custGeom>
              <a:avLst/>
              <a:gdLst>
                <a:gd name="T0" fmla="*/ 75 w 91"/>
                <a:gd name="T1" fmla="*/ 2 h 91"/>
                <a:gd name="T2" fmla="*/ 90 w 91"/>
                <a:gd name="T3" fmla="*/ 15 h 91"/>
                <a:gd name="T4" fmla="*/ 72 w 91"/>
                <a:gd name="T5" fmla="*/ 36 h 91"/>
                <a:gd name="T6" fmla="*/ 34 w 91"/>
                <a:gd name="T7" fmla="*/ 74 h 91"/>
                <a:gd name="T8" fmla="*/ 12 w 91"/>
                <a:gd name="T9" fmla="*/ 91 h 91"/>
                <a:gd name="T10" fmla="*/ 0 w 91"/>
                <a:gd name="T11" fmla="*/ 79 h 91"/>
                <a:gd name="T12" fmla="*/ 7 w 91"/>
                <a:gd name="T13" fmla="*/ 67 h 91"/>
                <a:gd name="T14" fmla="*/ 64 w 91"/>
                <a:gd name="T15" fmla="*/ 10 h 91"/>
                <a:gd name="T16" fmla="*/ 75 w 91"/>
                <a:gd name="T17" fmla="*/ 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91">
                  <a:moveTo>
                    <a:pt x="75" y="2"/>
                  </a:moveTo>
                  <a:cubicBezTo>
                    <a:pt x="84" y="0"/>
                    <a:pt x="91" y="6"/>
                    <a:pt x="90" y="15"/>
                  </a:cubicBezTo>
                  <a:cubicBezTo>
                    <a:pt x="89" y="22"/>
                    <a:pt x="77" y="31"/>
                    <a:pt x="72" y="36"/>
                  </a:cubicBezTo>
                  <a:cubicBezTo>
                    <a:pt x="58" y="49"/>
                    <a:pt x="47" y="60"/>
                    <a:pt x="34" y="74"/>
                  </a:cubicBezTo>
                  <a:cubicBezTo>
                    <a:pt x="28" y="79"/>
                    <a:pt x="21" y="90"/>
                    <a:pt x="12" y="91"/>
                  </a:cubicBezTo>
                  <a:cubicBezTo>
                    <a:pt x="6" y="91"/>
                    <a:pt x="0" y="86"/>
                    <a:pt x="0" y="79"/>
                  </a:cubicBezTo>
                  <a:cubicBezTo>
                    <a:pt x="0" y="74"/>
                    <a:pt x="3" y="70"/>
                    <a:pt x="7" y="67"/>
                  </a:cubicBezTo>
                  <a:cubicBezTo>
                    <a:pt x="26" y="47"/>
                    <a:pt x="45" y="29"/>
                    <a:pt x="64" y="10"/>
                  </a:cubicBezTo>
                  <a:cubicBezTo>
                    <a:pt x="67" y="7"/>
                    <a:pt x="70" y="2"/>
                    <a:pt x="75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0" name="Freeform 22"/>
            <p:cNvSpPr/>
            <p:nvPr/>
          </p:nvSpPr>
          <p:spPr bwMode="auto">
            <a:xfrm>
              <a:off x="5367288" y="3824554"/>
              <a:ext cx="133623" cy="133623"/>
            </a:xfrm>
            <a:custGeom>
              <a:avLst/>
              <a:gdLst>
                <a:gd name="T0" fmla="*/ 80 w 111"/>
                <a:gd name="T1" fmla="*/ 2 h 111"/>
                <a:gd name="T2" fmla="*/ 78 w 111"/>
                <a:gd name="T3" fmla="*/ 5 h 111"/>
                <a:gd name="T4" fmla="*/ 57 w 111"/>
                <a:gd name="T5" fmla="*/ 26 h 111"/>
                <a:gd name="T6" fmla="*/ 40 w 111"/>
                <a:gd name="T7" fmla="*/ 41 h 111"/>
                <a:gd name="T8" fmla="*/ 26 w 111"/>
                <a:gd name="T9" fmla="*/ 64 h 111"/>
                <a:gd name="T10" fmla="*/ 56 w 111"/>
                <a:gd name="T11" fmla="*/ 83 h 111"/>
                <a:gd name="T12" fmla="*/ 70 w 111"/>
                <a:gd name="T13" fmla="*/ 71 h 111"/>
                <a:gd name="T14" fmla="*/ 82 w 111"/>
                <a:gd name="T15" fmla="*/ 59 h 111"/>
                <a:gd name="T16" fmla="*/ 85 w 111"/>
                <a:gd name="T17" fmla="*/ 53 h 111"/>
                <a:gd name="T18" fmla="*/ 97 w 111"/>
                <a:gd name="T19" fmla="*/ 42 h 111"/>
                <a:gd name="T20" fmla="*/ 108 w 111"/>
                <a:gd name="T21" fmla="*/ 31 h 111"/>
                <a:gd name="T22" fmla="*/ 111 w 111"/>
                <a:gd name="T23" fmla="*/ 45 h 111"/>
                <a:gd name="T24" fmla="*/ 89 w 111"/>
                <a:gd name="T25" fmla="*/ 85 h 111"/>
                <a:gd name="T26" fmla="*/ 42 w 111"/>
                <a:gd name="T27" fmla="*/ 109 h 111"/>
                <a:gd name="T28" fmla="*/ 2 w 111"/>
                <a:gd name="T29" fmla="*/ 68 h 111"/>
                <a:gd name="T30" fmla="*/ 25 w 111"/>
                <a:gd name="T31" fmla="*/ 22 h 111"/>
                <a:gd name="T32" fmla="*/ 64 w 111"/>
                <a:gd name="T33" fmla="*/ 0 h 111"/>
                <a:gd name="T34" fmla="*/ 80 w 111"/>
                <a:gd name="T35" fmla="*/ 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111">
                  <a:moveTo>
                    <a:pt x="80" y="2"/>
                  </a:moveTo>
                  <a:cubicBezTo>
                    <a:pt x="80" y="4"/>
                    <a:pt x="78" y="4"/>
                    <a:pt x="78" y="5"/>
                  </a:cubicBezTo>
                  <a:cubicBezTo>
                    <a:pt x="71" y="12"/>
                    <a:pt x="64" y="19"/>
                    <a:pt x="57" y="26"/>
                  </a:cubicBezTo>
                  <a:cubicBezTo>
                    <a:pt x="51" y="29"/>
                    <a:pt x="46" y="35"/>
                    <a:pt x="40" y="41"/>
                  </a:cubicBezTo>
                  <a:cubicBezTo>
                    <a:pt x="34" y="47"/>
                    <a:pt x="26" y="52"/>
                    <a:pt x="26" y="64"/>
                  </a:cubicBezTo>
                  <a:cubicBezTo>
                    <a:pt x="26" y="79"/>
                    <a:pt x="41" y="90"/>
                    <a:pt x="56" y="83"/>
                  </a:cubicBezTo>
                  <a:cubicBezTo>
                    <a:pt x="61" y="81"/>
                    <a:pt x="65" y="76"/>
                    <a:pt x="70" y="71"/>
                  </a:cubicBezTo>
                  <a:cubicBezTo>
                    <a:pt x="74" y="67"/>
                    <a:pt x="79" y="63"/>
                    <a:pt x="82" y="59"/>
                  </a:cubicBezTo>
                  <a:cubicBezTo>
                    <a:pt x="83" y="57"/>
                    <a:pt x="84" y="55"/>
                    <a:pt x="85" y="53"/>
                  </a:cubicBezTo>
                  <a:cubicBezTo>
                    <a:pt x="88" y="49"/>
                    <a:pt x="93" y="45"/>
                    <a:pt x="97" y="42"/>
                  </a:cubicBezTo>
                  <a:cubicBezTo>
                    <a:pt x="101" y="38"/>
                    <a:pt x="104" y="34"/>
                    <a:pt x="108" y="31"/>
                  </a:cubicBezTo>
                  <a:cubicBezTo>
                    <a:pt x="110" y="36"/>
                    <a:pt x="111" y="40"/>
                    <a:pt x="111" y="45"/>
                  </a:cubicBezTo>
                  <a:cubicBezTo>
                    <a:pt x="111" y="65"/>
                    <a:pt x="100" y="74"/>
                    <a:pt x="89" y="85"/>
                  </a:cubicBezTo>
                  <a:cubicBezTo>
                    <a:pt x="77" y="97"/>
                    <a:pt x="67" y="111"/>
                    <a:pt x="42" y="109"/>
                  </a:cubicBezTo>
                  <a:cubicBezTo>
                    <a:pt x="21" y="107"/>
                    <a:pt x="4" y="90"/>
                    <a:pt x="2" y="68"/>
                  </a:cubicBezTo>
                  <a:cubicBezTo>
                    <a:pt x="0" y="44"/>
                    <a:pt x="13" y="34"/>
                    <a:pt x="25" y="22"/>
                  </a:cubicBezTo>
                  <a:cubicBezTo>
                    <a:pt x="36" y="11"/>
                    <a:pt x="45" y="1"/>
                    <a:pt x="64" y="0"/>
                  </a:cubicBezTo>
                  <a:cubicBezTo>
                    <a:pt x="70" y="0"/>
                    <a:pt x="75" y="1"/>
                    <a:pt x="80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/>
          <p:cNvSpPr/>
          <p:nvPr/>
        </p:nvSpPr>
        <p:spPr>
          <a:xfrm>
            <a:off x="2374918" y="45513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1823044" y="503583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491351" y="45513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4939477" y="503583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576787" y="455133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>
            <a:spLocks noChangeArrowheads="1"/>
          </p:cNvSpPr>
          <p:nvPr/>
        </p:nvSpPr>
        <p:spPr bwMode="auto">
          <a:xfrm>
            <a:off x="8024913" y="5035834"/>
            <a:ext cx="241691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0801" y="27027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5632188" y="27027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756314" y="270275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</a:p>
        </p:txBody>
      </p:sp>
      <p:sp>
        <p:nvSpPr>
          <p:cNvPr id="4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4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/>
          <p:bldP spid="21" grpId="0" animBg="1"/>
          <p:bldP spid="24" grpId="0"/>
          <p:bldP spid="26" grpId="0" animBg="1"/>
          <p:bldP spid="29" grpId="0"/>
          <p:bldP spid="47" grpId="0"/>
          <p:bldP spid="48" grpId="0"/>
          <p:bldP spid="49" grpId="0"/>
          <p:bldP spid="50" grpId="0"/>
          <p:bldP spid="51" grpId="0"/>
          <p:bldP spid="52" grpId="0"/>
          <p:bldP spid="3" grpId="0"/>
          <p:bldP spid="42" grpId="0"/>
          <p:bldP spid="43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7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4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0" dur="4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4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4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1" dur="4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" dur="4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5" grpId="0"/>
          <p:bldP spid="21" grpId="0" animBg="1"/>
          <p:bldP spid="24" grpId="0"/>
          <p:bldP spid="26" grpId="0" animBg="1"/>
          <p:bldP spid="29" grpId="0"/>
          <p:bldP spid="47" grpId="0"/>
          <p:bldP spid="48" grpId="0"/>
          <p:bldP spid="49" grpId="0"/>
          <p:bldP spid="50" grpId="0"/>
          <p:bldP spid="51" grpId="0"/>
          <p:bldP spid="52" grpId="0"/>
          <p:bldP spid="3" grpId="0"/>
          <p:bldP spid="42" grpId="0"/>
          <p:bldP spid="43" grpId="0"/>
          <p:bldP spid="41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5"/>
          <p:cNvGrpSpPr/>
          <p:nvPr/>
        </p:nvGrpSpPr>
        <p:grpSpPr bwMode="auto">
          <a:xfrm>
            <a:off x="1955979" y="3703565"/>
            <a:ext cx="1269412" cy="1271501"/>
            <a:chOff x="0" y="0"/>
            <a:chExt cx="1080120" cy="1080120"/>
          </a:xfrm>
        </p:grpSpPr>
        <p:grpSp>
          <p:nvGrpSpPr>
            <p:cNvPr id="43" name="Group 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45" name="椭圆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46" name="椭圆 5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0"/>
            <p:cNvSpPr>
              <a:spLocks noChangeArrowheads="1"/>
            </p:cNvSpPr>
            <p:nvPr/>
          </p:nvSpPr>
          <p:spPr bwMode="auto">
            <a:xfrm>
              <a:off x="153829" y="365759"/>
              <a:ext cx="766822" cy="32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65" b="1" dirty="0">
                  <a:solidFill>
                    <a:schemeClr val="bg1">
                      <a:lumMod val="95000"/>
                    </a:schemeClr>
                  </a:solidFill>
                  <a:sym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47" name="Group 10"/>
          <p:cNvGrpSpPr/>
          <p:nvPr/>
        </p:nvGrpSpPr>
        <p:grpSpPr bwMode="auto">
          <a:xfrm>
            <a:off x="3266462" y="2011964"/>
            <a:ext cx="1741708" cy="1742012"/>
            <a:chOff x="0" y="0"/>
            <a:chExt cx="1080120" cy="1080120"/>
          </a:xfrm>
        </p:grpSpPr>
        <p:grpSp>
          <p:nvGrpSpPr>
            <p:cNvPr id="48" name="Group 1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50" name="椭圆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51" name="椭圆 28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26"/>
            <p:cNvSpPr>
              <a:spLocks noChangeArrowheads="1"/>
            </p:cNvSpPr>
            <p:nvPr/>
          </p:nvSpPr>
          <p:spPr bwMode="auto">
            <a:xfrm>
              <a:off x="227815" y="400115"/>
              <a:ext cx="624495" cy="26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bg1">
                      <a:lumMod val="95000"/>
                    </a:schemeClr>
                  </a:solidFill>
                  <a:sym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52" name="Group 15"/>
          <p:cNvGrpSpPr/>
          <p:nvPr/>
        </p:nvGrpSpPr>
        <p:grpSpPr bwMode="auto">
          <a:xfrm>
            <a:off x="5571937" y="3703565"/>
            <a:ext cx="1560631" cy="1560903"/>
            <a:chOff x="0" y="0"/>
            <a:chExt cx="1080120" cy="1080120"/>
          </a:xfrm>
        </p:grpSpPr>
        <p:grpSp>
          <p:nvGrpSpPr>
            <p:cNvPr id="53" name="Group 1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55" name="椭圆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56" name="椭圆 33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chemeClr val="accent5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4" name="文本框 31"/>
            <p:cNvSpPr>
              <a:spLocks noChangeArrowheads="1"/>
            </p:cNvSpPr>
            <p:nvPr/>
          </p:nvSpPr>
          <p:spPr bwMode="auto">
            <a:xfrm>
              <a:off x="191584" y="398075"/>
              <a:ext cx="696954" cy="29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135" b="1" dirty="0">
                  <a:solidFill>
                    <a:schemeClr val="bg1"/>
                  </a:solidFill>
                  <a:sym typeface="微软雅黑" panose="020B0503020204020204" pitchFamily="34" charset="-122"/>
                </a:rPr>
                <a:t>关键词</a:t>
              </a:r>
            </a:p>
          </p:txBody>
        </p:sp>
      </p:grpSp>
      <p:grpSp>
        <p:nvGrpSpPr>
          <p:cNvPr id="57" name="Group 20"/>
          <p:cNvGrpSpPr/>
          <p:nvPr/>
        </p:nvGrpSpPr>
        <p:grpSpPr bwMode="auto">
          <a:xfrm>
            <a:off x="7399517" y="1250182"/>
            <a:ext cx="2286808" cy="2287208"/>
            <a:chOff x="0" y="0"/>
            <a:chExt cx="1080120" cy="1080120"/>
          </a:xfrm>
        </p:grpSpPr>
        <p:grpSp>
          <p:nvGrpSpPr>
            <p:cNvPr id="58" name="Group 2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60" name="椭圆 3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椭圆 39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miter lim="800000"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2135">
                  <a:solidFill>
                    <a:srgbClr val="FFFFFF"/>
                  </a:solidFill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59" name="文本框 37"/>
            <p:cNvSpPr>
              <a:spLocks noChangeArrowheads="1"/>
            </p:cNvSpPr>
            <p:nvPr/>
          </p:nvSpPr>
          <p:spPr bwMode="auto">
            <a:xfrm>
              <a:off x="254541" y="414093"/>
              <a:ext cx="571036" cy="2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665" b="1" dirty="0">
                  <a:solidFill>
                    <a:schemeClr val="bg1">
                      <a:lumMod val="95000"/>
                    </a:schemeClr>
                  </a:solidFill>
                  <a:sym typeface="微软雅黑" panose="020B0503020204020204" pitchFamily="34" charset="-122"/>
                </a:rPr>
                <a:t>关键词</a:t>
              </a:r>
            </a:p>
          </p:txBody>
        </p:sp>
      </p:grpSp>
      <p:cxnSp>
        <p:nvCxnSpPr>
          <p:cNvPr id="62" name="直接连接符 13"/>
          <p:cNvCxnSpPr>
            <a:cxnSpLocks noChangeShapeType="1"/>
            <a:stCxn id="45" idx="7"/>
            <a:endCxn id="50" idx="3"/>
          </p:cNvCxnSpPr>
          <p:nvPr/>
        </p:nvCxnSpPr>
        <p:spPr bwMode="auto">
          <a:xfrm flipV="1">
            <a:off x="3039490" y="3498863"/>
            <a:ext cx="482037" cy="390907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直接连接符 17"/>
          <p:cNvCxnSpPr>
            <a:cxnSpLocks noChangeShapeType="1"/>
            <a:endCxn id="55" idx="1"/>
          </p:cNvCxnSpPr>
          <p:nvPr/>
        </p:nvCxnSpPr>
        <p:spPr bwMode="auto">
          <a:xfrm>
            <a:off x="4892055" y="3277865"/>
            <a:ext cx="908431" cy="654289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直接连接符 20"/>
          <p:cNvCxnSpPr>
            <a:cxnSpLocks noChangeShapeType="1"/>
            <a:stCxn id="55" idx="7"/>
            <a:endCxn id="60" idx="3"/>
          </p:cNvCxnSpPr>
          <p:nvPr/>
        </p:nvCxnSpPr>
        <p:spPr bwMode="auto">
          <a:xfrm flipV="1">
            <a:off x="6902954" y="3201310"/>
            <a:ext cx="830717" cy="731907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直接连接符 23"/>
          <p:cNvCxnSpPr>
            <a:cxnSpLocks noChangeShapeType="1"/>
            <a:stCxn id="74" idx="5"/>
            <a:endCxn id="45" idx="1"/>
          </p:cNvCxnSpPr>
          <p:nvPr/>
        </p:nvCxnSpPr>
        <p:spPr bwMode="auto">
          <a:xfrm>
            <a:off x="1742458" y="3604993"/>
            <a:ext cx="399422" cy="284779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直接连接符 43"/>
          <p:cNvCxnSpPr>
            <a:cxnSpLocks noChangeShapeType="1"/>
            <a:stCxn id="75" idx="7"/>
            <a:endCxn id="55" idx="3"/>
          </p:cNvCxnSpPr>
          <p:nvPr/>
        </p:nvCxnSpPr>
        <p:spPr bwMode="auto">
          <a:xfrm flipV="1">
            <a:off x="5398458" y="5035879"/>
            <a:ext cx="402028" cy="370724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直接连接符 72"/>
          <p:cNvCxnSpPr>
            <a:cxnSpLocks noChangeShapeType="1"/>
            <a:stCxn id="60" idx="6"/>
            <a:endCxn id="76" idx="1"/>
          </p:cNvCxnSpPr>
          <p:nvPr/>
        </p:nvCxnSpPr>
        <p:spPr bwMode="auto">
          <a:xfrm>
            <a:off x="9686325" y="2393786"/>
            <a:ext cx="558374" cy="374768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矩形 76"/>
          <p:cNvSpPr>
            <a:spLocks noChangeArrowheads="1"/>
          </p:cNvSpPr>
          <p:nvPr/>
        </p:nvSpPr>
        <p:spPr bwMode="auto">
          <a:xfrm>
            <a:off x="1628194" y="4986268"/>
            <a:ext cx="1821980" cy="3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 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9" name="矩形 80"/>
          <p:cNvSpPr>
            <a:spLocks noChangeArrowheads="1"/>
          </p:cNvSpPr>
          <p:nvPr/>
        </p:nvSpPr>
        <p:spPr bwMode="auto">
          <a:xfrm>
            <a:off x="3209357" y="3789451"/>
            <a:ext cx="1821980" cy="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 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0" name="矩形 81"/>
          <p:cNvSpPr>
            <a:spLocks noChangeArrowheads="1"/>
          </p:cNvSpPr>
          <p:nvPr/>
        </p:nvSpPr>
        <p:spPr bwMode="auto">
          <a:xfrm>
            <a:off x="5481233" y="5311144"/>
            <a:ext cx="1821980" cy="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 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1" name="矩形 82"/>
          <p:cNvSpPr>
            <a:spLocks noChangeArrowheads="1"/>
          </p:cNvSpPr>
          <p:nvPr/>
        </p:nvSpPr>
        <p:spPr bwMode="auto">
          <a:xfrm>
            <a:off x="7659767" y="3567266"/>
            <a:ext cx="1821980" cy="35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27" tIns="53764" rIns="107527" bIns="5376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1880"/>
              </a:lnSpc>
              <a:spcBef>
                <a:spcPct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点击添加描述总结</a:t>
            </a:r>
          </a:p>
        </p:txBody>
      </p:sp>
      <p:sp>
        <p:nvSpPr>
          <p:cNvPr id="72" name="矩形 85"/>
          <p:cNvSpPr>
            <a:spLocks noChangeArrowheads="1"/>
          </p:cNvSpPr>
          <p:nvPr/>
        </p:nvSpPr>
        <p:spPr bwMode="auto">
          <a:xfrm>
            <a:off x="7919040" y="4346591"/>
            <a:ext cx="3097721" cy="4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accent1"/>
                </a:solidFill>
                <a:sym typeface="微软雅黑" panose="020B0503020204020204" pitchFamily="34" charset="-122"/>
              </a:rPr>
              <a:t>添加主要观点</a:t>
            </a:r>
            <a:endParaRPr lang="zh-CN" altLang="en-US" sz="2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73" name="文本框 13"/>
          <p:cNvSpPr txBox="1"/>
          <p:nvPr/>
        </p:nvSpPr>
        <p:spPr>
          <a:xfrm>
            <a:off x="7410719" y="4821485"/>
            <a:ext cx="3654168" cy="1381760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说明。 </a:t>
            </a:r>
          </a:p>
        </p:txBody>
      </p:sp>
      <p:sp>
        <p:nvSpPr>
          <p:cNvPr id="74" name="椭圆 56"/>
          <p:cNvSpPr>
            <a:spLocks noChangeArrowheads="1"/>
          </p:cNvSpPr>
          <p:nvPr/>
        </p:nvSpPr>
        <p:spPr bwMode="auto">
          <a:xfrm rot="21019161">
            <a:off x="1278026" y="3201310"/>
            <a:ext cx="511499" cy="5115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07527" tIns="53764" rIns="107527" bIns="537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135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75" name="椭圆 58"/>
          <p:cNvSpPr>
            <a:spLocks noChangeArrowheads="1"/>
          </p:cNvSpPr>
          <p:nvPr/>
        </p:nvSpPr>
        <p:spPr bwMode="auto">
          <a:xfrm>
            <a:off x="4837581" y="5310081"/>
            <a:ext cx="657108" cy="65909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07527" tIns="53764" rIns="107527" bIns="537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135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76" name="椭圆 70"/>
          <p:cNvSpPr>
            <a:spLocks noChangeArrowheads="1"/>
          </p:cNvSpPr>
          <p:nvPr/>
        </p:nvSpPr>
        <p:spPr bwMode="auto">
          <a:xfrm>
            <a:off x="10133432" y="2657267"/>
            <a:ext cx="759781" cy="75991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107527" tIns="53764" rIns="107527" bIns="5376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135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3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6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4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4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  <p:bldP spid="73" grpId="0"/>
      <p:bldP spid="74" grpId="0" animBg="1"/>
      <p:bldP spid="75" grpId="0" animBg="1"/>
      <p:bldP spid="76" grpId="0" animBg="1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3375004"/>
            <a:ext cx="6738599" cy="367427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3"/>
          <p:cNvSpPr txBox="1"/>
          <p:nvPr/>
        </p:nvSpPr>
        <p:spPr>
          <a:xfrm>
            <a:off x="6225105" y="1996939"/>
            <a:ext cx="1158633" cy="142192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0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619843" y="1429322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任意多边形 20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 flipV="1">
            <a:off x="0" y="4078417"/>
            <a:ext cx="4596196" cy="3696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6"/>
          <p:cNvSpPr txBox="1"/>
          <p:nvPr/>
        </p:nvSpPr>
        <p:spPr>
          <a:xfrm>
            <a:off x="4027945" y="4628891"/>
            <a:ext cx="1158633" cy="142192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0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 flipV="1">
            <a:off x="3454765" y="4078419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任意多边形 25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 flipV="1">
            <a:off x="6990445" y="4078417"/>
            <a:ext cx="5201555" cy="3696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249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24"/>
          <p:cNvSpPr txBox="1"/>
          <p:nvPr/>
        </p:nvSpPr>
        <p:spPr>
          <a:xfrm>
            <a:off x="6519441" y="4644933"/>
            <a:ext cx="1158633" cy="1421920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Step</a:t>
            </a:r>
            <a:endParaRPr lang="en-US" altLang="zh-CN" sz="3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0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 flipV="1">
            <a:off x="5899060" y="4078419"/>
            <a:ext cx="2313111" cy="2313111"/>
            <a:chOff x="6864437" y="1751529"/>
            <a:chExt cx="1970470" cy="197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任意多边形 32"/>
            <p:cNvSpPr/>
            <p:nvPr/>
          </p:nvSpPr>
          <p:spPr>
            <a:xfrm>
              <a:off x="6864437" y="1751529"/>
              <a:ext cx="1970470" cy="1523844"/>
            </a:xfrm>
            <a:custGeom>
              <a:avLst/>
              <a:gdLst>
                <a:gd name="connsiteX0" fmla="*/ 985235 w 1970470"/>
                <a:gd name="connsiteY0" fmla="*/ 0 h 1523844"/>
                <a:gd name="connsiteX1" fmla="*/ 1970470 w 1970470"/>
                <a:gd name="connsiteY1" fmla="*/ 985235 h 1523844"/>
                <a:gd name="connsiteX2" fmla="*/ 1851557 w 1970470"/>
                <a:gd name="connsiteY2" fmla="*/ 1454856 h 1523844"/>
                <a:gd name="connsiteX3" fmla="*/ 1809646 w 1970470"/>
                <a:gd name="connsiteY3" fmla="*/ 1523844 h 1523844"/>
                <a:gd name="connsiteX4" fmla="*/ 1380307 w 1970470"/>
                <a:gd name="connsiteY4" fmla="*/ 1523844 h 1523844"/>
                <a:gd name="connsiteX5" fmla="*/ 1458954 w 1970470"/>
                <a:gd name="connsiteY5" fmla="*/ 1458954 h 1523844"/>
                <a:gd name="connsiteX6" fmla="*/ 1655175 w 1970470"/>
                <a:gd name="connsiteY6" fmla="*/ 985235 h 1523844"/>
                <a:gd name="connsiteX7" fmla="*/ 985235 w 1970470"/>
                <a:gd name="connsiteY7" fmla="*/ 315295 h 1523844"/>
                <a:gd name="connsiteX8" fmla="*/ 315295 w 1970470"/>
                <a:gd name="connsiteY8" fmla="*/ 985235 h 1523844"/>
                <a:gd name="connsiteX9" fmla="*/ 511516 w 1970470"/>
                <a:gd name="connsiteY9" fmla="*/ 1458954 h 1523844"/>
                <a:gd name="connsiteX10" fmla="*/ 590163 w 1970470"/>
                <a:gd name="connsiteY10" fmla="*/ 1523844 h 1523844"/>
                <a:gd name="connsiteX11" fmla="*/ 160824 w 1970470"/>
                <a:gd name="connsiteY11" fmla="*/ 1523844 h 1523844"/>
                <a:gd name="connsiteX12" fmla="*/ 118913 w 1970470"/>
                <a:gd name="connsiteY12" fmla="*/ 1454856 h 1523844"/>
                <a:gd name="connsiteX13" fmla="*/ 0 w 1970470"/>
                <a:gd name="connsiteY13" fmla="*/ 985235 h 1523844"/>
                <a:gd name="connsiteX14" fmla="*/ 985235 w 1970470"/>
                <a:gd name="connsiteY14" fmla="*/ 0 h 152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70470" h="1523844">
                  <a:moveTo>
                    <a:pt x="985235" y="0"/>
                  </a:moveTo>
                  <a:cubicBezTo>
                    <a:pt x="1529365" y="0"/>
                    <a:pt x="1970470" y="441105"/>
                    <a:pt x="1970470" y="985235"/>
                  </a:cubicBezTo>
                  <a:cubicBezTo>
                    <a:pt x="1970470" y="1155276"/>
                    <a:pt x="1927393" y="1315255"/>
                    <a:pt x="1851557" y="1454856"/>
                  </a:cubicBezTo>
                  <a:lnTo>
                    <a:pt x="1809646" y="1523844"/>
                  </a:lnTo>
                  <a:lnTo>
                    <a:pt x="1380307" y="1523844"/>
                  </a:lnTo>
                  <a:lnTo>
                    <a:pt x="1458954" y="1458954"/>
                  </a:lnTo>
                  <a:cubicBezTo>
                    <a:pt x="1580189" y="1337719"/>
                    <a:pt x="1655175" y="1170234"/>
                    <a:pt x="1655175" y="985235"/>
                  </a:cubicBezTo>
                  <a:cubicBezTo>
                    <a:pt x="1655175" y="615237"/>
                    <a:pt x="1355233" y="315295"/>
                    <a:pt x="985235" y="315295"/>
                  </a:cubicBezTo>
                  <a:cubicBezTo>
                    <a:pt x="615237" y="315295"/>
                    <a:pt x="315295" y="615237"/>
                    <a:pt x="315295" y="985235"/>
                  </a:cubicBezTo>
                  <a:cubicBezTo>
                    <a:pt x="315295" y="1170234"/>
                    <a:pt x="390281" y="1337719"/>
                    <a:pt x="511516" y="1458954"/>
                  </a:cubicBezTo>
                  <a:lnTo>
                    <a:pt x="590163" y="1523844"/>
                  </a:lnTo>
                  <a:lnTo>
                    <a:pt x="160824" y="1523844"/>
                  </a:lnTo>
                  <a:lnTo>
                    <a:pt x="118913" y="1454856"/>
                  </a:lnTo>
                  <a:cubicBezTo>
                    <a:pt x="43077" y="1315255"/>
                    <a:pt x="0" y="1155276"/>
                    <a:pt x="0" y="985235"/>
                  </a:cubicBezTo>
                  <a:cubicBezTo>
                    <a:pt x="0" y="441105"/>
                    <a:pt x="441105" y="0"/>
                    <a:pt x="985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7025261" y="3275373"/>
              <a:ext cx="1648822" cy="446626"/>
            </a:xfrm>
            <a:custGeom>
              <a:avLst/>
              <a:gdLst>
                <a:gd name="connsiteX0" fmla="*/ 0 w 1648822"/>
                <a:gd name="connsiteY0" fmla="*/ 0 h 446626"/>
                <a:gd name="connsiteX1" fmla="*/ 429339 w 1648822"/>
                <a:gd name="connsiteY1" fmla="*/ 0 h 446626"/>
                <a:gd name="connsiteX2" fmla="*/ 449841 w 1648822"/>
                <a:gd name="connsiteY2" fmla="*/ 16916 h 446626"/>
                <a:gd name="connsiteX3" fmla="*/ 824411 w 1648822"/>
                <a:gd name="connsiteY3" fmla="*/ 131331 h 446626"/>
                <a:gd name="connsiteX4" fmla="*/ 1198981 w 1648822"/>
                <a:gd name="connsiteY4" fmla="*/ 16916 h 446626"/>
                <a:gd name="connsiteX5" fmla="*/ 1219483 w 1648822"/>
                <a:gd name="connsiteY5" fmla="*/ 0 h 446626"/>
                <a:gd name="connsiteX6" fmla="*/ 1648822 w 1648822"/>
                <a:gd name="connsiteY6" fmla="*/ 0 h 446626"/>
                <a:gd name="connsiteX7" fmla="*/ 1641383 w 1648822"/>
                <a:gd name="connsiteY7" fmla="*/ 12245 h 446626"/>
                <a:gd name="connsiteX8" fmla="*/ 824411 w 1648822"/>
                <a:gd name="connsiteY8" fmla="*/ 446626 h 446626"/>
                <a:gd name="connsiteX9" fmla="*/ 7439 w 1648822"/>
                <a:gd name="connsiteY9" fmla="*/ 12245 h 446626"/>
                <a:gd name="connsiteX10" fmla="*/ 0 w 1648822"/>
                <a:gd name="connsiteY10" fmla="*/ 0 h 4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8822" h="446626">
                  <a:moveTo>
                    <a:pt x="0" y="0"/>
                  </a:moveTo>
                  <a:lnTo>
                    <a:pt x="429339" y="0"/>
                  </a:lnTo>
                  <a:lnTo>
                    <a:pt x="449841" y="16916"/>
                  </a:lnTo>
                  <a:cubicBezTo>
                    <a:pt x="556764" y="89152"/>
                    <a:pt x="685662" y="131331"/>
                    <a:pt x="824411" y="131331"/>
                  </a:cubicBezTo>
                  <a:cubicBezTo>
                    <a:pt x="963160" y="131331"/>
                    <a:pt x="1092058" y="89152"/>
                    <a:pt x="1198981" y="16916"/>
                  </a:cubicBezTo>
                  <a:lnTo>
                    <a:pt x="1219483" y="0"/>
                  </a:lnTo>
                  <a:lnTo>
                    <a:pt x="1648822" y="0"/>
                  </a:lnTo>
                  <a:lnTo>
                    <a:pt x="1641383" y="12245"/>
                  </a:lnTo>
                  <a:cubicBezTo>
                    <a:pt x="1464329" y="274319"/>
                    <a:pt x="1164492" y="446626"/>
                    <a:pt x="824411" y="446626"/>
                  </a:cubicBezTo>
                  <a:cubicBezTo>
                    <a:pt x="484330" y="446626"/>
                    <a:pt x="184493" y="274319"/>
                    <a:pt x="7439" y="122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2640523" y="1874542"/>
            <a:ext cx="2588687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1351882" y="2247365"/>
            <a:ext cx="3970298" cy="81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TextBox 59"/>
          <p:cNvSpPr txBox="1">
            <a:spLocks noChangeArrowheads="1"/>
          </p:cNvSpPr>
          <p:nvPr/>
        </p:nvSpPr>
        <p:spPr bwMode="auto">
          <a:xfrm flipH="1">
            <a:off x="8238563" y="4602706"/>
            <a:ext cx="2588687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点击此处输入内容</a:t>
            </a:r>
            <a:endParaRPr lang="en-US" altLang="ko-KR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17"/>
          <p:cNvSpPr>
            <a:spLocks noChangeArrowheads="1"/>
          </p:cNvSpPr>
          <p:nvPr/>
        </p:nvSpPr>
        <p:spPr bwMode="auto">
          <a:xfrm>
            <a:off x="8438769" y="4988772"/>
            <a:ext cx="2587621" cy="107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0" name="TextBox 59"/>
          <p:cNvSpPr txBox="1">
            <a:spLocks noChangeArrowheads="1"/>
          </p:cNvSpPr>
          <p:nvPr/>
        </p:nvSpPr>
        <p:spPr bwMode="auto">
          <a:xfrm flipH="1">
            <a:off x="990699" y="4572205"/>
            <a:ext cx="2588687" cy="400101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点击输入内容</a:t>
            </a:r>
            <a:endParaRPr lang="en-US" altLang="ko-KR" sz="20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17"/>
          <p:cNvSpPr>
            <a:spLocks noChangeArrowheads="1"/>
          </p:cNvSpPr>
          <p:nvPr/>
        </p:nvSpPr>
        <p:spPr bwMode="auto">
          <a:xfrm>
            <a:off x="1351882" y="4958272"/>
            <a:ext cx="1860244" cy="107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3" grpId="0" animBg="1"/>
      <p:bldP spid="24" grpId="0"/>
      <p:bldP spid="28" grpId="0" animBg="1"/>
      <p:bldP spid="31" grpId="0"/>
      <p:bldP spid="35" grpId="0"/>
      <p:bldP spid="37" grpId="0"/>
      <p:bldP spid="38" grpId="0"/>
      <p:bldP spid="39" grpId="0"/>
      <p:bldP spid="40" grpId="0"/>
      <p:bldP spid="41" grpId="0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9"/>
          <p:cNvSpPr/>
          <p:nvPr/>
        </p:nvSpPr>
        <p:spPr bwMode="auto">
          <a:xfrm>
            <a:off x="9133419" y="5046104"/>
            <a:ext cx="143933" cy="211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68">
                <a:moveTo>
                  <a:pt x="0" y="0"/>
                </a:moveTo>
                <a:lnTo>
                  <a:pt x="68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Group 134"/>
          <p:cNvGrpSpPr/>
          <p:nvPr/>
        </p:nvGrpSpPr>
        <p:grpSpPr>
          <a:xfrm>
            <a:off x="5051036" y="3090370"/>
            <a:ext cx="2089928" cy="3231617"/>
            <a:chOff x="3606801" y="1272140"/>
            <a:chExt cx="1920875" cy="2970213"/>
          </a:xfrm>
        </p:grpSpPr>
        <p:sp>
          <p:nvSpPr>
            <p:cNvPr id="70" name="Freeform 37"/>
            <p:cNvSpPr/>
            <p:nvPr/>
          </p:nvSpPr>
          <p:spPr bwMode="auto">
            <a:xfrm>
              <a:off x="4586288" y="1272140"/>
              <a:ext cx="885825" cy="628650"/>
            </a:xfrm>
            <a:custGeom>
              <a:avLst/>
              <a:gdLst/>
              <a:ahLst/>
              <a:cxnLst>
                <a:cxn ang="0">
                  <a:pos x="626" y="266"/>
                </a:cxn>
                <a:cxn ang="0">
                  <a:pos x="839" y="594"/>
                </a:cxn>
                <a:cxn ang="0">
                  <a:pos x="0" y="594"/>
                </a:cxn>
                <a:cxn ang="0">
                  <a:pos x="0" y="0"/>
                </a:cxn>
                <a:cxn ang="0">
                  <a:pos x="626" y="266"/>
                </a:cxn>
              </a:cxnLst>
              <a:rect l="0" t="0" r="r" b="b"/>
              <a:pathLst>
                <a:path w="839" h="594">
                  <a:moveTo>
                    <a:pt x="626" y="266"/>
                  </a:moveTo>
                  <a:cubicBezTo>
                    <a:pt x="724" y="364"/>
                    <a:pt x="795" y="473"/>
                    <a:pt x="839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4" y="4"/>
                    <a:pt x="452" y="92"/>
                    <a:pt x="626" y="26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1" name="Group 104"/>
            <p:cNvGrpSpPr/>
            <p:nvPr/>
          </p:nvGrpSpPr>
          <p:grpSpPr>
            <a:xfrm>
              <a:off x="4089401" y="3400978"/>
              <a:ext cx="963612" cy="841375"/>
              <a:chOff x="4089401" y="2825751"/>
              <a:chExt cx="963612" cy="841375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88" name="Freeform 36"/>
              <p:cNvSpPr/>
              <p:nvPr/>
            </p:nvSpPr>
            <p:spPr bwMode="auto">
              <a:xfrm>
                <a:off x="4203701" y="3382963"/>
                <a:ext cx="736600" cy="284163"/>
              </a:xfrm>
              <a:custGeom>
                <a:avLst/>
                <a:gdLst/>
                <a:ahLst/>
                <a:cxnLst>
                  <a:cxn ang="0">
                    <a:pos x="682" y="13"/>
                  </a:cxn>
                  <a:cxn ang="0">
                    <a:pos x="696" y="47"/>
                  </a:cxn>
                  <a:cxn ang="0">
                    <a:pos x="682" y="80"/>
                  </a:cxn>
                  <a:cxn ang="0">
                    <a:pos x="649" y="94"/>
                  </a:cxn>
                  <a:cxn ang="0">
                    <a:pos x="596" y="94"/>
                  </a:cxn>
                  <a:cxn ang="0">
                    <a:pos x="446" y="194"/>
                  </a:cxn>
                  <a:cxn ang="0">
                    <a:pos x="410" y="213"/>
                  </a:cxn>
                  <a:cxn ang="0">
                    <a:pos x="411" y="221"/>
                  </a:cxn>
                  <a:cxn ang="0">
                    <a:pos x="411" y="249"/>
                  </a:cxn>
                  <a:cxn ang="0">
                    <a:pos x="349" y="268"/>
                  </a:cxn>
                  <a:cxn ang="0">
                    <a:pos x="285" y="249"/>
                  </a:cxn>
                  <a:cxn ang="0">
                    <a:pos x="285" y="221"/>
                  </a:cxn>
                  <a:cxn ang="0">
                    <a:pos x="286" y="212"/>
                  </a:cxn>
                  <a:cxn ang="0">
                    <a:pos x="245" y="194"/>
                  </a:cxn>
                  <a:cxn ang="0">
                    <a:pos x="89" y="94"/>
                  </a:cxn>
                  <a:cxn ang="0">
                    <a:pos x="47" y="94"/>
                  </a:cxn>
                  <a:cxn ang="0">
                    <a:pos x="14" y="80"/>
                  </a:cxn>
                  <a:cxn ang="0">
                    <a:pos x="0" y="47"/>
                  </a:cxn>
                  <a:cxn ang="0">
                    <a:pos x="14" y="13"/>
                  </a:cxn>
                  <a:cxn ang="0">
                    <a:pos x="47" y="0"/>
                  </a:cxn>
                  <a:cxn ang="0">
                    <a:pos x="649" y="0"/>
                  </a:cxn>
                  <a:cxn ang="0">
                    <a:pos x="682" y="13"/>
                  </a:cxn>
                </a:cxnLst>
                <a:rect l="0" t="0" r="r" b="b"/>
                <a:pathLst>
                  <a:path w="696" h="268">
                    <a:moveTo>
                      <a:pt x="682" y="13"/>
                    </a:moveTo>
                    <a:cubicBezTo>
                      <a:pt x="691" y="23"/>
                      <a:pt x="696" y="34"/>
                      <a:pt x="696" y="47"/>
                    </a:cubicBezTo>
                    <a:cubicBezTo>
                      <a:pt x="696" y="60"/>
                      <a:pt x="691" y="71"/>
                      <a:pt x="682" y="80"/>
                    </a:cubicBezTo>
                    <a:cubicBezTo>
                      <a:pt x="673" y="89"/>
                      <a:pt x="662" y="94"/>
                      <a:pt x="649" y="94"/>
                    </a:cubicBezTo>
                    <a:cubicBezTo>
                      <a:pt x="596" y="94"/>
                      <a:pt x="596" y="94"/>
                      <a:pt x="596" y="94"/>
                    </a:cubicBezTo>
                    <a:cubicBezTo>
                      <a:pt x="555" y="128"/>
                      <a:pt x="505" y="161"/>
                      <a:pt x="446" y="194"/>
                    </a:cubicBezTo>
                    <a:cubicBezTo>
                      <a:pt x="434" y="200"/>
                      <a:pt x="423" y="206"/>
                      <a:pt x="410" y="213"/>
                    </a:cubicBezTo>
                    <a:cubicBezTo>
                      <a:pt x="411" y="215"/>
                      <a:pt x="411" y="218"/>
                      <a:pt x="411" y="221"/>
                    </a:cubicBezTo>
                    <a:cubicBezTo>
                      <a:pt x="411" y="249"/>
                      <a:pt x="411" y="249"/>
                      <a:pt x="411" y="249"/>
                    </a:cubicBezTo>
                    <a:cubicBezTo>
                      <a:pt x="390" y="262"/>
                      <a:pt x="370" y="268"/>
                      <a:pt x="349" y="268"/>
                    </a:cubicBezTo>
                    <a:cubicBezTo>
                      <a:pt x="328" y="268"/>
                      <a:pt x="306" y="262"/>
                      <a:pt x="285" y="249"/>
                    </a:cubicBezTo>
                    <a:cubicBezTo>
                      <a:pt x="285" y="221"/>
                      <a:pt x="285" y="221"/>
                      <a:pt x="285" y="221"/>
                    </a:cubicBezTo>
                    <a:cubicBezTo>
                      <a:pt x="285" y="218"/>
                      <a:pt x="285" y="215"/>
                      <a:pt x="286" y="212"/>
                    </a:cubicBezTo>
                    <a:cubicBezTo>
                      <a:pt x="272" y="206"/>
                      <a:pt x="258" y="200"/>
                      <a:pt x="245" y="194"/>
                    </a:cubicBezTo>
                    <a:cubicBezTo>
                      <a:pt x="189" y="166"/>
                      <a:pt x="137" y="133"/>
                      <a:pt x="89" y="94"/>
                    </a:cubicBezTo>
                    <a:cubicBezTo>
                      <a:pt x="47" y="94"/>
                      <a:pt x="47" y="94"/>
                      <a:pt x="47" y="94"/>
                    </a:cubicBezTo>
                    <a:cubicBezTo>
                      <a:pt x="34" y="94"/>
                      <a:pt x="23" y="89"/>
                      <a:pt x="14" y="80"/>
                    </a:cubicBezTo>
                    <a:cubicBezTo>
                      <a:pt x="5" y="71"/>
                      <a:pt x="0" y="60"/>
                      <a:pt x="0" y="47"/>
                    </a:cubicBezTo>
                    <a:cubicBezTo>
                      <a:pt x="0" y="34"/>
                      <a:pt x="5" y="23"/>
                      <a:pt x="14" y="13"/>
                    </a:cubicBezTo>
                    <a:cubicBezTo>
                      <a:pt x="23" y="4"/>
                      <a:pt x="34" y="0"/>
                      <a:pt x="47" y="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662" y="0"/>
                      <a:pt x="673" y="4"/>
                      <a:pt x="68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38"/>
              <p:cNvSpPr>
                <a:spLocks noEditPoints="1"/>
              </p:cNvSpPr>
              <p:nvPr/>
            </p:nvSpPr>
            <p:spPr bwMode="auto">
              <a:xfrm>
                <a:off x="4089401" y="2825751"/>
                <a:ext cx="496888" cy="500063"/>
              </a:xfrm>
              <a:custGeom>
                <a:avLst/>
                <a:gdLst/>
                <a:ahLst/>
                <a:cxnLst>
                  <a:cxn ang="0">
                    <a:pos x="471" y="0"/>
                  </a:cxn>
                  <a:cxn ang="0">
                    <a:pos x="471" y="126"/>
                  </a:cxn>
                  <a:cxn ang="0">
                    <a:pos x="64" y="126"/>
                  </a:cxn>
                  <a:cxn ang="0">
                    <a:pos x="19" y="107"/>
                  </a:cxn>
                  <a:cxn ang="0">
                    <a:pos x="1" y="63"/>
                  </a:cxn>
                  <a:cxn ang="0">
                    <a:pos x="19" y="18"/>
                  </a:cxn>
                  <a:cxn ang="0">
                    <a:pos x="64" y="0"/>
                  </a:cxn>
                  <a:cxn ang="0">
                    <a:pos x="471" y="0"/>
                  </a:cxn>
                  <a:cxn ang="0">
                    <a:pos x="471" y="175"/>
                  </a:cxn>
                  <a:cxn ang="0">
                    <a:pos x="471" y="301"/>
                  </a:cxn>
                  <a:cxn ang="0">
                    <a:pos x="63" y="301"/>
                  </a:cxn>
                  <a:cxn ang="0">
                    <a:pos x="18" y="282"/>
                  </a:cxn>
                  <a:cxn ang="0">
                    <a:pos x="0" y="238"/>
                  </a:cxn>
                  <a:cxn ang="0">
                    <a:pos x="0" y="237"/>
                  </a:cxn>
                  <a:cxn ang="0">
                    <a:pos x="18" y="193"/>
                  </a:cxn>
                  <a:cxn ang="0">
                    <a:pos x="63" y="175"/>
                  </a:cxn>
                  <a:cxn ang="0">
                    <a:pos x="471" y="175"/>
                  </a:cxn>
                  <a:cxn ang="0">
                    <a:pos x="471" y="347"/>
                  </a:cxn>
                  <a:cxn ang="0">
                    <a:pos x="471" y="473"/>
                  </a:cxn>
                  <a:cxn ang="0">
                    <a:pos x="64" y="473"/>
                  </a:cxn>
                  <a:cxn ang="0">
                    <a:pos x="20" y="455"/>
                  </a:cxn>
                  <a:cxn ang="0">
                    <a:pos x="1" y="410"/>
                  </a:cxn>
                  <a:cxn ang="0">
                    <a:pos x="20" y="365"/>
                  </a:cxn>
                  <a:cxn ang="0">
                    <a:pos x="64" y="347"/>
                  </a:cxn>
                  <a:cxn ang="0">
                    <a:pos x="471" y="347"/>
                  </a:cxn>
                </a:cxnLst>
                <a:rect l="0" t="0" r="r" b="b"/>
                <a:pathLst>
                  <a:path w="471" h="473">
                    <a:moveTo>
                      <a:pt x="471" y="0"/>
                    </a:moveTo>
                    <a:cubicBezTo>
                      <a:pt x="471" y="126"/>
                      <a:pt x="471" y="126"/>
                      <a:pt x="471" y="126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46" y="126"/>
                      <a:pt x="32" y="120"/>
                      <a:pt x="19" y="107"/>
                    </a:cubicBezTo>
                    <a:cubicBezTo>
                      <a:pt x="7" y="95"/>
                      <a:pt x="1" y="80"/>
                      <a:pt x="1" y="63"/>
                    </a:cubicBezTo>
                    <a:cubicBezTo>
                      <a:pt x="1" y="45"/>
                      <a:pt x="7" y="30"/>
                      <a:pt x="19" y="18"/>
                    </a:cubicBezTo>
                    <a:cubicBezTo>
                      <a:pt x="32" y="6"/>
                      <a:pt x="46" y="0"/>
                      <a:pt x="64" y="0"/>
                    </a:cubicBezTo>
                    <a:lnTo>
                      <a:pt x="471" y="0"/>
                    </a:lnTo>
                    <a:close/>
                    <a:moveTo>
                      <a:pt x="471" y="175"/>
                    </a:moveTo>
                    <a:cubicBezTo>
                      <a:pt x="471" y="301"/>
                      <a:pt x="471" y="301"/>
                      <a:pt x="471" y="301"/>
                    </a:cubicBezTo>
                    <a:cubicBezTo>
                      <a:pt x="63" y="301"/>
                      <a:pt x="63" y="301"/>
                      <a:pt x="63" y="301"/>
                    </a:cubicBezTo>
                    <a:cubicBezTo>
                      <a:pt x="46" y="301"/>
                      <a:pt x="31" y="295"/>
                      <a:pt x="18" y="282"/>
                    </a:cubicBezTo>
                    <a:cubicBezTo>
                      <a:pt x="6" y="270"/>
                      <a:pt x="0" y="255"/>
                      <a:pt x="0" y="238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20"/>
                      <a:pt x="6" y="206"/>
                      <a:pt x="18" y="193"/>
                    </a:cubicBezTo>
                    <a:cubicBezTo>
                      <a:pt x="31" y="181"/>
                      <a:pt x="46" y="175"/>
                      <a:pt x="63" y="175"/>
                    </a:cubicBezTo>
                    <a:lnTo>
                      <a:pt x="471" y="175"/>
                    </a:lnTo>
                    <a:close/>
                    <a:moveTo>
                      <a:pt x="471" y="347"/>
                    </a:moveTo>
                    <a:cubicBezTo>
                      <a:pt x="471" y="473"/>
                      <a:pt x="471" y="473"/>
                      <a:pt x="471" y="473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47" y="473"/>
                      <a:pt x="32" y="467"/>
                      <a:pt x="20" y="455"/>
                    </a:cubicBezTo>
                    <a:cubicBezTo>
                      <a:pt x="7" y="442"/>
                      <a:pt x="1" y="428"/>
                      <a:pt x="1" y="410"/>
                    </a:cubicBezTo>
                    <a:cubicBezTo>
                      <a:pt x="1" y="393"/>
                      <a:pt x="7" y="378"/>
                      <a:pt x="20" y="365"/>
                    </a:cubicBezTo>
                    <a:cubicBezTo>
                      <a:pt x="32" y="353"/>
                      <a:pt x="47" y="347"/>
                      <a:pt x="64" y="347"/>
                    </a:cubicBezTo>
                    <a:lnTo>
                      <a:pt x="471" y="347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39"/>
              <p:cNvSpPr>
                <a:spLocks noEditPoints="1"/>
              </p:cNvSpPr>
              <p:nvPr/>
            </p:nvSpPr>
            <p:spPr bwMode="auto">
              <a:xfrm>
                <a:off x="4586288" y="2825751"/>
                <a:ext cx="466725" cy="500063"/>
              </a:xfrm>
              <a:custGeom>
                <a:avLst/>
                <a:gdLst/>
                <a:ahLst/>
                <a:cxnLst>
                  <a:cxn ang="0">
                    <a:pos x="0" y="473"/>
                  </a:cxn>
                  <a:cxn ang="0">
                    <a:pos x="0" y="347"/>
                  </a:cxn>
                  <a:cxn ang="0">
                    <a:pos x="378" y="347"/>
                  </a:cxn>
                  <a:cxn ang="0">
                    <a:pos x="422" y="365"/>
                  </a:cxn>
                  <a:cxn ang="0">
                    <a:pos x="441" y="410"/>
                  </a:cxn>
                  <a:cxn ang="0">
                    <a:pos x="422" y="455"/>
                  </a:cxn>
                  <a:cxn ang="0">
                    <a:pos x="378" y="473"/>
                  </a:cxn>
                  <a:cxn ang="0">
                    <a:pos x="0" y="473"/>
                  </a:cxn>
                  <a:cxn ang="0">
                    <a:pos x="0" y="175"/>
                  </a:cxn>
                  <a:cxn ang="0">
                    <a:pos x="376" y="175"/>
                  </a:cxn>
                  <a:cxn ang="0">
                    <a:pos x="421" y="193"/>
                  </a:cxn>
                  <a:cxn ang="0">
                    <a:pos x="440" y="237"/>
                  </a:cxn>
                  <a:cxn ang="0">
                    <a:pos x="440" y="238"/>
                  </a:cxn>
                  <a:cxn ang="0">
                    <a:pos x="421" y="282"/>
                  </a:cxn>
                  <a:cxn ang="0">
                    <a:pos x="376" y="301"/>
                  </a:cxn>
                  <a:cxn ang="0">
                    <a:pos x="0" y="301"/>
                  </a:cxn>
                  <a:cxn ang="0">
                    <a:pos x="0" y="175"/>
                  </a:cxn>
                  <a:cxn ang="0">
                    <a:pos x="0" y="0"/>
                  </a:cxn>
                  <a:cxn ang="0">
                    <a:pos x="377" y="0"/>
                  </a:cxn>
                  <a:cxn ang="0">
                    <a:pos x="422" y="18"/>
                  </a:cxn>
                  <a:cxn ang="0">
                    <a:pos x="440" y="63"/>
                  </a:cxn>
                  <a:cxn ang="0">
                    <a:pos x="422" y="107"/>
                  </a:cxn>
                  <a:cxn ang="0">
                    <a:pos x="377" y="126"/>
                  </a:cxn>
                  <a:cxn ang="0">
                    <a:pos x="0" y="126"/>
                  </a:cxn>
                  <a:cxn ang="0">
                    <a:pos x="0" y="0"/>
                  </a:cxn>
                </a:cxnLst>
                <a:rect l="0" t="0" r="r" b="b"/>
                <a:pathLst>
                  <a:path w="441" h="473">
                    <a:moveTo>
                      <a:pt x="0" y="473"/>
                    </a:moveTo>
                    <a:cubicBezTo>
                      <a:pt x="0" y="347"/>
                      <a:pt x="0" y="347"/>
                      <a:pt x="0" y="347"/>
                    </a:cubicBezTo>
                    <a:cubicBezTo>
                      <a:pt x="378" y="347"/>
                      <a:pt x="378" y="347"/>
                      <a:pt x="378" y="347"/>
                    </a:cubicBezTo>
                    <a:cubicBezTo>
                      <a:pt x="395" y="347"/>
                      <a:pt x="410" y="353"/>
                      <a:pt x="422" y="365"/>
                    </a:cubicBezTo>
                    <a:cubicBezTo>
                      <a:pt x="434" y="378"/>
                      <a:pt x="441" y="393"/>
                      <a:pt x="441" y="410"/>
                    </a:cubicBezTo>
                    <a:cubicBezTo>
                      <a:pt x="441" y="428"/>
                      <a:pt x="434" y="442"/>
                      <a:pt x="422" y="455"/>
                    </a:cubicBezTo>
                    <a:cubicBezTo>
                      <a:pt x="410" y="467"/>
                      <a:pt x="395" y="473"/>
                      <a:pt x="378" y="473"/>
                    </a:cubicBezTo>
                    <a:lnTo>
                      <a:pt x="0" y="473"/>
                    </a:lnTo>
                    <a:close/>
                    <a:moveTo>
                      <a:pt x="0" y="175"/>
                    </a:moveTo>
                    <a:cubicBezTo>
                      <a:pt x="376" y="175"/>
                      <a:pt x="376" y="175"/>
                      <a:pt x="376" y="175"/>
                    </a:cubicBezTo>
                    <a:cubicBezTo>
                      <a:pt x="394" y="175"/>
                      <a:pt x="409" y="181"/>
                      <a:pt x="421" y="193"/>
                    </a:cubicBezTo>
                    <a:cubicBezTo>
                      <a:pt x="433" y="206"/>
                      <a:pt x="440" y="220"/>
                      <a:pt x="440" y="237"/>
                    </a:cubicBezTo>
                    <a:cubicBezTo>
                      <a:pt x="440" y="238"/>
                      <a:pt x="440" y="238"/>
                      <a:pt x="440" y="238"/>
                    </a:cubicBezTo>
                    <a:cubicBezTo>
                      <a:pt x="440" y="255"/>
                      <a:pt x="433" y="270"/>
                      <a:pt x="421" y="282"/>
                    </a:cubicBezTo>
                    <a:cubicBezTo>
                      <a:pt x="409" y="295"/>
                      <a:pt x="394" y="301"/>
                      <a:pt x="376" y="301"/>
                    </a:cubicBezTo>
                    <a:cubicBezTo>
                      <a:pt x="0" y="301"/>
                      <a:pt x="0" y="301"/>
                      <a:pt x="0" y="301"/>
                    </a:cubicBezTo>
                    <a:lnTo>
                      <a:pt x="0" y="175"/>
                    </a:lnTo>
                    <a:close/>
                    <a:moveTo>
                      <a:pt x="0" y="0"/>
                    </a:moveTo>
                    <a:cubicBezTo>
                      <a:pt x="377" y="0"/>
                      <a:pt x="377" y="0"/>
                      <a:pt x="377" y="0"/>
                    </a:cubicBezTo>
                    <a:cubicBezTo>
                      <a:pt x="395" y="0"/>
                      <a:pt x="409" y="6"/>
                      <a:pt x="422" y="18"/>
                    </a:cubicBezTo>
                    <a:cubicBezTo>
                      <a:pt x="434" y="30"/>
                      <a:pt x="440" y="45"/>
                      <a:pt x="440" y="63"/>
                    </a:cubicBezTo>
                    <a:cubicBezTo>
                      <a:pt x="440" y="80"/>
                      <a:pt x="434" y="95"/>
                      <a:pt x="422" y="107"/>
                    </a:cubicBezTo>
                    <a:cubicBezTo>
                      <a:pt x="409" y="120"/>
                      <a:pt x="395" y="126"/>
                      <a:pt x="377" y="126"/>
                    </a:cubicBezTo>
                    <a:cubicBezTo>
                      <a:pt x="0" y="126"/>
                      <a:pt x="0" y="126"/>
                      <a:pt x="0" y="12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55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3" name="Freeform 40"/>
            <p:cNvSpPr/>
            <p:nvPr/>
          </p:nvSpPr>
          <p:spPr bwMode="auto">
            <a:xfrm>
              <a:off x="3662363" y="1272140"/>
              <a:ext cx="923925" cy="628650"/>
            </a:xfrm>
            <a:custGeom>
              <a:avLst/>
              <a:gdLst/>
              <a:ahLst/>
              <a:cxnLst>
                <a:cxn ang="0">
                  <a:pos x="856" y="0"/>
                </a:cxn>
                <a:cxn ang="0">
                  <a:pos x="873" y="0"/>
                </a:cxn>
                <a:cxn ang="0">
                  <a:pos x="873" y="594"/>
                </a:cxn>
                <a:cxn ang="0">
                  <a:pos x="0" y="594"/>
                </a:cxn>
                <a:cxn ang="0">
                  <a:pos x="213" y="266"/>
                </a:cxn>
                <a:cxn ang="0">
                  <a:pos x="856" y="0"/>
                </a:cxn>
              </a:cxnLst>
              <a:rect l="0" t="0" r="r" b="b"/>
              <a:pathLst>
                <a:path w="873" h="594">
                  <a:moveTo>
                    <a:pt x="856" y="0"/>
                  </a:moveTo>
                  <a:cubicBezTo>
                    <a:pt x="862" y="0"/>
                    <a:pt x="868" y="0"/>
                    <a:pt x="873" y="0"/>
                  </a:cubicBezTo>
                  <a:cubicBezTo>
                    <a:pt x="873" y="594"/>
                    <a:pt x="873" y="594"/>
                    <a:pt x="873" y="594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44" y="473"/>
                    <a:pt x="115" y="364"/>
                    <a:pt x="213" y="266"/>
                  </a:cubicBezTo>
                  <a:cubicBezTo>
                    <a:pt x="391" y="88"/>
                    <a:pt x="60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41"/>
            <p:cNvSpPr/>
            <p:nvPr/>
          </p:nvSpPr>
          <p:spPr bwMode="auto">
            <a:xfrm>
              <a:off x="4586288" y="1984928"/>
              <a:ext cx="941388" cy="639763"/>
            </a:xfrm>
            <a:custGeom>
              <a:avLst/>
              <a:gdLst/>
              <a:ahLst/>
              <a:cxnLst>
                <a:cxn ang="0">
                  <a:pos x="0" y="606"/>
                </a:cxn>
                <a:cxn ang="0">
                  <a:pos x="0" y="0"/>
                </a:cxn>
                <a:cxn ang="0">
                  <a:pos x="864" y="0"/>
                </a:cxn>
                <a:cxn ang="0">
                  <a:pos x="892" y="235"/>
                </a:cxn>
                <a:cxn ang="0">
                  <a:pos x="816" y="606"/>
                </a:cxn>
                <a:cxn ang="0">
                  <a:pos x="0" y="606"/>
                </a:cxn>
              </a:cxnLst>
              <a:rect l="0" t="0" r="r" b="b"/>
              <a:pathLst>
                <a:path w="892" h="606">
                  <a:moveTo>
                    <a:pt x="0" y="60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64" y="0"/>
                    <a:pt x="864" y="0"/>
                    <a:pt x="864" y="0"/>
                  </a:cubicBezTo>
                  <a:cubicBezTo>
                    <a:pt x="883" y="74"/>
                    <a:pt x="892" y="153"/>
                    <a:pt x="892" y="235"/>
                  </a:cubicBezTo>
                  <a:cubicBezTo>
                    <a:pt x="892" y="369"/>
                    <a:pt x="867" y="493"/>
                    <a:pt x="816" y="606"/>
                  </a:cubicBezTo>
                  <a:lnTo>
                    <a:pt x="0" y="60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42"/>
            <p:cNvSpPr/>
            <p:nvPr/>
          </p:nvSpPr>
          <p:spPr bwMode="auto">
            <a:xfrm>
              <a:off x="3606801" y="1984928"/>
              <a:ext cx="979488" cy="639763"/>
            </a:xfrm>
            <a:custGeom>
              <a:avLst/>
              <a:gdLst/>
              <a:ahLst/>
              <a:cxnLst>
                <a:cxn ang="0">
                  <a:pos x="926" y="606"/>
                </a:cxn>
                <a:cxn ang="0">
                  <a:pos x="76" y="606"/>
                </a:cxn>
                <a:cxn ang="0">
                  <a:pos x="0" y="235"/>
                </a:cxn>
                <a:cxn ang="0">
                  <a:pos x="29" y="0"/>
                </a:cxn>
                <a:cxn ang="0">
                  <a:pos x="926" y="0"/>
                </a:cxn>
                <a:cxn ang="0">
                  <a:pos x="926" y="606"/>
                </a:cxn>
              </a:cxnLst>
              <a:rect l="0" t="0" r="r" b="b"/>
              <a:pathLst>
                <a:path w="926" h="606">
                  <a:moveTo>
                    <a:pt x="926" y="606"/>
                  </a:moveTo>
                  <a:cubicBezTo>
                    <a:pt x="76" y="606"/>
                    <a:pt x="76" y="606"/>
                    <a:pt x="76" y="606"/>
                  </a:cubicBezTo>
                  <a:cubicBezTo>
                    <a:pt x="25" y="493"/>
                    <a:pt x="0" y="369"/>
                    <a:pt x="0" y="235"/>
                  </a:cubicBezTo>
                  <a:cubicBezTo>
                    <a:pt x="0" y="153"/>
                    <a:pt x="10" y="74"/>
                    <a:pt x="29" y="0"/>
                  </a:cubicBezTo>
                  <a:cubicBezTo>
                    <a:pt x="926" y="0"/>
                    <a:pt x="926" y="0"/>
                    <a:pt x="926" y="0"/>
                  </a:cubicBezTo>
                  <a:lnTo>
                    <a:pt x="926" y="6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43"/>
            <p:cNvSpPr/>
            <p:nvPr/>
          </p:nvSpPr>
          <p:spPr bwMode="auto">
            <a:xfrm>
              <a:off x="3730626" y="2710415"/>
              <a:ext cx="855663" cy="641350"/>
            </a:xfrm>
            <a:custGeom>
              <a:avLst/>
              <a:gdLst/>
              <a:ahLst/>
              <a:cxnLst>
                <a:cxn ang="0">
                  <a:pos x="809" y="0"/>
                </a:cxn>
                <a:cxn ang="0">
                  <a:pos x="809" y="607"/>
                </a:cxn>
                <a:cxn ang="0">
                  <a:pos x="339" y="607"/>
                </a:cxn>
                <a:cxn ang="0">
                  <a:pos x="339" y="607"/>
                </a:cxn>
                <a:cxn ang="0">
                  <a:pos x="91" y="129"/>
                </a:cxn>
                <a:cxn ang="0">
                  <a:pos x="84" y="120"/>
                </a:cxn>
                <a:cxn ang="0">
                  <a:pos x="0" y="0"/>
                </a:cxn>
                <a:cxn ang="0">
                  <a:pos x="809" y="0"/>
                </a:cxn>
              </a:cxnLst>
              <a:rect l="0" t="0" r="r" b="b"/>
              <a:pathLst>
                <a:path w="809" h="607">
                  <a:moveTo>
                    <a:pt x="809" y="0"/>
                  </a:moveTo>
                  <a:cubicBezTo>
                    <a:pt x="809" y="607"/>
                    <a:pt x="809" y="607"/>
                    <a:pt x="80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9" y="607"/>
                    <a:pt x="339" y="607"/>
                    <a:pt x="339" y="607"/>
                  </a:cubicBezTo>
                  <a:cubicBezTo>
                    <a:pt x="336" y="488"/>
                    <a:pt x="253" y="329"/>
                    <a:pt x="91" y="129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52" y="82"/>
                    <a:pt x="24" y="42"/>
                    <a:pt x="0" y="0"/>
                  </a:cubicBezTo>
                  <a:lnTo>
                    <a:pt x="809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44"/>
            <p:cNvSpPr/>
            <p:nvPr/>
          </p:nvSpPr>
          <p:spPr bwMode="auto">
            <a:xfrm>
              <a:off x="4586288" y="2710415"/>
              <a:ext cx="819150" cy="641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5" y="0"/>
                </a:cxn>
                <a:cxn ang="0">
                  <a:pos x="683" y="130"/>
                </a:cxn>
                <a:cxn ang="0">
                  <a:pos x="677" y="136"/>
                </a:cxn>
                <a:cxn ang="0">
                  <a:pos x="545" y="319"/>
                </a:cxn>
                <a:cxn ang="0">
                  <a:pos x="435" y="607"/>
                </a:cxn>
                <a:cxn ang="0">
                  <a:pos x="435" y="607"/>
                </a:cxn>
                <a:cxn ang="0">
                  <a:pos x="0" y="607"/>
                </a:cxn>
                <a:cxn ang="0">
                  <a:pos x="0" y="0"/>
                </a:cxn>
              </a:cxnLst>
              <a:rect l="0" t="0" r="r" b="b"/>
              <a:pathLst>
                <a:path w="775" h="607">
                  <a:moveTo>
                    <a:pt x="0" y="0"/>
                  </a:moveTo>
                  <a:cubicBezTo>
                    <a:pt x="775" y="0"/>
                    <a:pt x="775" y="0"/>
                    <a:pt x="775" y="0"/>
                  </a:cubicBezTo>
                  <a:cubicBezTo>
                    <a:pt x="748" y="45"/>
                    <a:pt x="718" y="88"/>
                    <a:pt x="683" y="130"/>
                  </a:cubicBezTo>
                  <a:cubicBezTo>
                    <a:pt x="681" y="132"/>
                    <a:pt x="679" y="134"/>
                    <a:pt x="677" y="136"/>
                  </a:cubicBezTo>
                  <a:cubicBezTo>
                    <a:pt x="624" y="202"/>
                    <a:pt x="580" y="263"/>
                    <a:pt x="545" y="319"/>
                  </a:cubicBezTo>
                  <a:cubicBezTo>
                    <a:pt x="473" y="433"/>
                    <a:pt x="437" y="529"/>
                    <a:pt x="435" y="607"/>
                  </a:cubicBezTo>
                  <a:cubicBezTo>
                    <a:pt x="435" y="607"/>
                    <a:pt x="435" y="607"/>
                    <a:pt x="435" y="607"/>
                  </a:cubicBezTo>
                  <a:cubicBezTo>
                    <a:pt x="0" y="607"/>
                    <a:pt x="0" y="607"/>
                    <a:pt x="0" y="60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1" name="Oval 108"/>
          <p:cNvSpPr/>
          <p:nvPr/>
        </p:nvSpPr>
        <p:spPr>
          <a:xfrm>
            <a:off x="4163095" y="4112076"/>
            <a:ext cx="720000" cy="72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Oval 121"/>
          <p:cNvSpPr/>
          <p:nvPr/>
        </p:nvSpPr>
        <p:spPr>
          <a:xfrm>
            <a:off x="7308907" y="4112076"/>
            <a:ext cx="720000" cy="72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Oval 48"/>
          <p:cNvSpPr/>
          <p:nvPr/>
        </p:nvSpPr>
        <p:spPr>
          <a:xfrm>
            <a:off x="4858390" y="2506251"/>
            <a:ext cx="720000" cy="72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21920"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Oval 50"/>
          <p:cNvSpPr/>
          <p:nvPr/>
        </p:nvSpPr>
        <p:spPr>
          <a:xfrm>
            <a:off x="6613612" y="2506251"/>
            <a:ext cx="720000" cy="7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767086" y="2245467"/>
            <a:ext cx="720000" cy="720000"/>
            <a:chOff x="5767086" y="2245467"/>
            <a:chExt cx="720000" cy="720000"/>
          </a:xfrm>
        </p:grpSpPr>
        <p:sp>
          <p:nvSpPr>
            <p:cNvPr id="106" name="Oval 49"/>
            <p:cNvSpPr/>
            <p:nvPr/>
          </p:nvSpPr>
          <p:spPr>
            <a:xfrm>
              <a:off x="5767086" y="2245467"/>
              <a:ext cx="720000" cy="7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4" name="组合 113"/>
            <p:cNvGrpSpPr>
              <a:grpSpLocks noChangeAspect="1"/>
            </p:cNvGrpSpPr>
            <p:nvPr/>
          </p:nvGrpSpPr>
          <p:grpSpPr>
            <a:xfrm>
              <a:off x="5947523" y="2389675"/>
              <a:ext cx="359127" cy="431584"/>
              <a:chOff x="5072479" y="2378340"/>
              <a:chExt cx="239649" cy="28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115" name="Freeform 846"/>
              <p:cNvSpPr/>
              <p:nvPr/>
            </p:nvSpPr>
            <p:spPr bwMode="auto">
              <a:xfrm>
                <a:off x="5072479" y="2432997"/>
                <a:ext cx="239649" cy="233343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847"/>
              <p:cNvSpPr/>
              <p:nvPr/>
            </p:nvSpPr>
            <p:spPr bwMode="auto">
              <a:xfrm>
                <a:off x="5167078" y="2378340"/>
                <a:ext cx="44147" cy="138744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4485089" y="4969620"/>
            <a:ext cx="720000" cy="720000"/>
            <a:chOff x="4485089" y="4969620"/>
            <a:chExt cx="720000" cy="720000"/>
          </a:xfrm>
        </p:grpSpPr>
        <p:sp>
          <p:nvSpPr>
            <p:cNvPr id="95" name="Oval 113"/>
            <p:cNvSpPr/>
            <p:nvPr/>
          </p:nvSpPr>
          <p:spPr>
            <a:xfrm>
              <a:off x="4485089" y="496962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110"/>
            <p:cNvSpPr>
              <a:spLocks noChangeAspect="1" noEditPoints="1"/>
            </p:cNvSpPr>
            <p:nvPr/>
          </p:nvSpPr>
          <p:spPr bwMode="auto">
            <a:xfrm>
              <a:off x="4657978" y="5126442"/>
              <a:ext cx="392872" cy="347925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86912" y="4969620"/>
            <a:ext cx="720000" cy="720000"/>
            <a:chOff x="6986912" y="4969620"/>
            <a:chExt cx="720000" cy="720000"/>
          </a:xfrm>
        </p:grpSpPr>
        <p:sp>
          <p:nvSpPr>
            <p:cNvPr id="104" name="Oval 131"/>
            <p:cNvSpPr/>
            <p:nvPr/>
          </p:nvSpPr>
          <p:spPr>
            <a:xfrm>
              <a:off x="6986912" y="4969620"/>
              <a:ext cx="720000" cy="720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168"/>
            <p:cNvSpPr>
              <a:spLocks noChangeAspect="1" noEditPoints="1"/>
            </p:cNvSpPr>
            <p:nvPr/>
          </p:nvSpPr>
          <p:spPr bwMode="auto">
            <a:xfrm>
              <a:off x="7168555" y="5174825"/>
              <a:ext cx="368170" cy="315339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23862" y="3221300"/>
            <a:ext cx="720000" cy="720000"/>
            <a:chOff x="4223862" y="3221300"/>
            <a:chExt cx="720000" cy="720000"/>
          </a:xfrm>
        </p:grpSpPr>
        <p:sp>
          <p:nvSpPr>
            <p:cNvPr id="49" name="Oval 98"/>
            <p:cNvSpPr/>
            <p:nvPr/>
          </p:nvSpPr>
          <p:spPr>
            <a:xfrm>
              <a:off x="4223862" y="3221300"/>
              <a:ext cx="720000" cy="7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203"/>
            <p:cNvSpPr>
              <a:spLocks noChangeAspect="1" noEditPoints="1"/>
            </p:cNvSpPr>
            <p:nvPr/>
          </p:nvSpPr>
          <p:spPr bwMode="auto">
            <a:xfrm>
              <a:off x="4417145" y="3385867"/>
              <a:ext cx="362620" cy="347650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248140" y="3221300"/>
            <a:ext cx="720000" cy="720000"/>
            <a:chOff x="7248140" y="3221300"/>
            <a:chExt cx="720000" cy="720000"/>
          </a:xfrm>
        </p:grpSpPr>
        <p:sp>
          <p:nvSpPr>
            <p:cNvPr id="99" name="Oval 117"/>
            <p:cNvSpPr/>
            <p:nvPr/>
          </p:nvSpPr>
          <p:spPr>
            <a:xfrm>
              <a:off x="7248140" y="3221300"/>
              <a:ext cx="720000" cy="72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1" name="Group 92"/>
            <p:cNvGrpSpPr/>
            <p:nvPr/>
          </p:nvGrpSpPr>
          <p:grpSpPr>
            <a:xfrm>
              <a:off x="7402081" y="3457484"/>
              <a:ext cx="436183" cy="271696"/>
              <a:chOff x="5172076" y="1938338"/>
              <a:chExt cx="471488" cy="293688"/>
            </a:xfrm>
            <a:solidFill>
              <a:schemeClr val="bg1">
                <a:lumMod val="95000"/>
              </a:schemeClr>
            </a:solidFill>
          </p:grpSpPr>
          <p:sp>
            <p:nvSpPr>
              <p:cNvPr id="132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35" name="矩形 134"/>
          <p:cNvSpPr/>
          <p:nvPr/>
        </p:nvSpPr>
        <p:spPr>
          <a:xfrm>
            <a:off x="8178986" y="3021249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矩形 47"/>
          <p:cNvSpPr>
            <a:spLocks noChangeArrowheads="1"/>
          </p:cNvSpPr>
          <p:nvPr/>
        </p:nvSpPr>
        <p:spPr bwMode="auto">
          <a:xfrm>
            <a:off x="8178986" y="3388686"/>
            <a:ext cx="3043118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说明，在此录入图表的描述说明，在此录入上述图表的描述说明。</a:t>
            </a:r>
          </a:p>
        </p:txBody>
      </p:sp>
      <p:sp>
        <p:nvSpPr>
          <p:cNvPr id="137" name="矩形 136"/>
          <p:cNvSpPr/>
          <p:nvPr/>
        </p:nvSpPr>
        <p:spPr>
          <a:xfrm>
            <a:off x="2595164" y="4910221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8" name="矩形 47"/>
          <p:cNvSpPr>
            <a:spLocks noChangeArrowheads="1"/>
          </p:cNvSpPr>
          <p:nvPr/>
        </p:nvSpPr>
        <p:spPr bwMode="auto">
          <a:xfrm>
            <a:off x="1275577" y="5277658"/>
            <a:ext cx="3043118" cy="8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在此录入图表的描述说明，在此录入上述图表的描述说明，在此录入上述图表的描述说明。</a:t>
            </a:r>
          </a:p>
        </p:txBody>
      </p:sp>
      <p:sp>
        <p:nvSpPr>
          <p:cNvPr id="139" name="矩形 138"/>
          <p:cNvSpPr/>
          <p:nvPr/>
        </p:nvSpPr>
        <p:spPr>
          <a:xfrm>
            <a:off x="7900571" y="4910221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矩形 47"/>
          <p:cNvSpPr>
            <a:spLocks noChangeArrowheads="1"/>
          </p:cNvSpPr>
          <p:nvPr/>
        </p:nvSpPr>
        <p:spPr bwMode="auto">
          <a:xfrm>
            <a:off x="7903372" y="5277658"/>
            <a:ext cx="3069428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141" name="矩形 140"/>
          <p:cNvSpPr/>
          <p:nvPr/>
        </p:nvSpPr>
        <p:spPr>
          <a:xfrm>
            <a:off x="2349635" y="3101459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矩形 47"/>
          <p:cNvSpPr>
            <a:spLocks noChangeArrowheads="1"/>
          </p:cNvSpPr>
          <p:nvPr/>
        </p:nvSpPr>
        <p:spPr bwMode="auto">
          <a:xfrm>
            <a:off x="946484" y="3468896"/>
            <a:ext cx="3126682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</a:p>
        </p:txBody>
      </p:sp>
      <p:sp>
        <p:nvSpPr>
          <p:cNvPr id="143" name="矩形 142"/>
          <p:cNvSpPr/>
          <p:nvPr/>
        </p:nvSpPr>
        <p:spPr>
          <a:xfrm>
            <a:off x="5234235" y="1130447"/>
            <a:ext cx="1723531" cy="400101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矩形 47"/>
          <p:cNvSpPr>
            <a:spLocks noChangeArrowheads="1"/>
          </p:cNvSpPr>
          <p:nvPr/>
        </p:nvSpPr>
        <p:spPr bwMode="auto">
          <a:xfrm>
            <a:off x="4399152" y="1497884"/>
            <a:ext cx="3393697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4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6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35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3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35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3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5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35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3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5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5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35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5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5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35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3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35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3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100" grpId="0" animBg="1"/>
          <p:bldP spid="105" grpId="0" animBg="1"/>
          <p:bldP spid="107" grpId="0" animBg="1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35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4" dur="35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350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8" dur="350"/>
                                            <p:tgtEl>
                                              <p:spTgt spid="1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50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5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350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35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5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5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5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5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35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5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5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350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35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350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35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1" grpId="0" animBg="1"/>
          <p:bldP spid="100" grpId="0" animBg="1"/>
          <p:bldP spid="105" grpId="0" animBg="1"/>
          <p:bldP spid="107" grpId="0" animBg="1"/>
          <p:bldP spid="135" grpId="0"/>
          <p:bldP spid="136" grpId="0"/>
          <p:bldP spid="137" grpId="0"/>
          <p:bldP spid="138" grpId="0"/>
          <p:bldP spid="139" grpId="0"/>
          <p:bldP spid="140" grpId="0"/>
          <p:bldP spid="141" grpId="0"/>
          <p:bldP spid="142" grpId="0"/>
          <p:bldP spid="143" grpId="0"/>
          <p:bldP spid="144" grpId="0"/>
          <p:bldP spid="54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700665" y="1939165"/>
          <a:ext cx="8790669" cy="373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2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9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+mn-lt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时间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+mn-lt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 Unicode MS" panose="020B0604020202020204" pitchFamily="34" charset="-122"/>
                        </a:rPr>
                        <a:t>标题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内容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A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内容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B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内容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C</a:t>
                      </a:r>
                      <a:endParaRPr lang="zh-CN" alt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1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2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3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6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3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 Unicode MS" panose="020B0604020202020204" pitchFamily="34" charset="-122"/>
                          <a:cs typeface="Arial Unicode MS" panose="020B0604020202020204" pitchFamily="34" charset="-122"/>
                        </a:rPr>
                        <a:t>5</a:t>
                      </a:r>
                      <a:endParaRPr lang="zh-CN" altLang="en-US" sz="1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 Unicode MS" panose="020B0604020202020204" pitchFamily="34" charset="-122"/>
                        <a:cs typeface="Arial Unicode MS" panose="020B0604020202020204" pitchFamily="34" charset="-122"/>
                      </a:endParaRPr>
                    </a:p>
                  </a:txBody>
                  <a:tcPr marL="90224" marR="90224" marT="45112" marB="45112" anchor="ctr">
                    <a:lnL w="12700" cmpd="sng">
                      <a:noFill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在此录入上述图表的描述说明</a:t>
                      </a:r>
                      <a:endParaRPr lang="en-US" altLang="zh-CN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Text</a:t>
                      </a:r>
                      <a:endParaRPr lang="zh-CN" altLang="en-US" sz="16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0224" marR="90224" marT="45112" marB="45112" anchor="ctr">
                    <a:lnL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alpha val="3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奥运会马拉松奔跑运动人物彩色剪影"/>
          <p:cNvPicPr>
            <a:picLocks noChangeAspect="1"/>
          </p:cNvPicPr>
          <p:nvPr/>
        </p:nvPicPr>
        <p:blipFill>
          <a:blip r:embed="rId3"/>
          <a:srcRect t="26517" b="10037"/>
          <a:stretch>
            <a:fillRect/>
          </a:stretch>
        </p:blipFill>
        <p:spPr>
          <a:xfrm>
            <a:off x="0" y="-876935"/>
            <a:ext cx="12191365" cy="773493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3857342"/>
            <a:ext cx="12192000" cy="1850752"/>
            <a:chOff x="0" y="3857342"/>
            <a:chExt cx="12192000" cy="1850752"/>
          </a:xfrm>
        </p:grpSpPr>
        <p:sp>
          <p:nvSpPr>
            <p:cNvPr id="15" name="矩形 14"/>
            <p:cNvSpPr/>
            <p:nvPr/>
          </p:nvSpPr>
          <p:spPr>
            <a:xfrm>
              <a:off x="0" y="3857342"/>
              <a:ext cx="12192000" cy="179304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672094"/>
              <a:ext cx="12192000" cy="36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3746642" y="4148760"/>
            <a:ext cx="46987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谢谢欣赏</a:t>
            </a:r>
            <a:endParaRPr lang="zh-CN" altLang="en-US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99554" y="3641032"/>
            <a:ext cx="4992904" cy="47607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适用教学课件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运动讲解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绿色卡通</a:t>
            </a:r>
            <a:r>
              <a:rPr lang="en-US" altLang="zh-CN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/PPT</a:t>
            </a:r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37140" y="6031778"/>
            <a:ext cx="3313021" cy="3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effectLst>
                  <a:glow rad="241300">
                    <a:srgbClr val="2C83AA">
                      <a:alpha val="30000"/>
                    </a:srgbClr>
                  </a:glow>
                </a:effectLst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）班    丁丁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124033" y="6031778"/>
            <a:ext cx="3313021" cy="34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effectLst>
                  <a:glow rad="241300">
                    <a:srgbClr val="2C83AA">
                      <a:alpha val="30000"/>
                    </a:srgbClr>
                  </a:glow>
                </a:effectLst>
                <a:latin typeface="方正正大黑简体" panose="02000000000000000000" pitchFamily="2" charset="-122"/>
                <a:ea typeface="方正正大黑简体" panose="02000000000000000000" pitchFamily="2" charset="-122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北京师范大学附属实验中学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25"/>
                                </p:stCondLst>
                                <p:childTnLst>
                                  <p:par>
                                    <p:cTn id="17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25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25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3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25"/>
                                </p:stCondLst>
                                <p:childTnLst>
                                  <p:par>
                                    <p:cTn id="17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25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225"/>
                                </p:stCondLst>
                                <p:childTnLst>
                                  <p:par>
                                    <p:cTn id="2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/>
          <p:bldP spid="2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lock Arc 38"/>
          <p:cNvSpPr/>
          <p:nvPr/>
        </p:nvSpPr>
        <p:spPr>
          <a:xfrm>
            <a:off x="6866791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6" name="Block Arc 37"/>
          <p:cNvSpPr/>
          <p:nvPr/>
        </p:nvSpPr>
        <p:spPr>
          <a:xfrm rot="10800000">
            <a:off x="4987260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7" name="Block Arc 36"/>
          <p:cNvSpPr/>
          <p:nvPr/>
        </p:nvSpPr>
        <p:spPr>
          <a:xfrm>
            <a:off x="3109826" y="2446846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38" name="TextBox 107"/>
          <p:cNvSpPr txBox="1"/>
          <p:nvPr/>
        </p:nvSpPr>
        <p:spPr>
          <a:xfrm>
            <a:off x="1034781" y="5850941"/>
            <a:ext cx="10122441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录入上述图表的综合描述说明。在此录入上述图表的描述说明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在此录入上述图表的综合描述说明。</a:t>
            </a:r>
          </a:p>
        </p:txBody>
      </p:sp>
      <p:cxnSp>
        <p:nvCxnSpPr>
          <p:cNvPr id="39" name="Straight Connector 108"/>
          <p:cNvCxnSpPr/>
          <p:nvPr/>
        </p:nvCxnSpPr>
        <p:spPr>
          <a:xfrm>
            <a:off x="1042975" y="5758830"/>
            <a:ext cx="1010605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Block Arc 51"/>
          <p:cNvSpPr/>
          <p:nvPr/>
        </p:nvSpPr>
        <p:spPr>
          <a:xfrm>
            <a:off x="1229243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2" name="Block Arc 53"/>
          <p:cNvSpPr/>
          <p:nvPr/>
        </p:nvSpPr>
        <p:spPr>
          <a:xfrm>
            <a:off x="4987260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3" name="Block Arc 55"/>
          <p:cNvSpPr/>
          <p:nvPr/>
        </p:nvSpPr>
        <p:spPr>
          <a:xfrm>
            <a:off x="8745276" y="2429912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44" name="Freeform 62"/>
          <p:cNvSpPr/>
          <p:nvPr/>
        </p:nvSpPr>
        <p:spPr>
          <a:xfrm>
            <a:off x="170332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Freeform 63"/>
          <p:cNvSpPr/>
          <p:nvPr/>
        </p:nvSpPr>
        <p:spPr>
          <a:xfrm>
            <a:off x="358334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Freeform 64"/>
          <p:cNvSpPr/>
          <p:nvPr/>
        </p:nvSpPr>
        <p:spPr>
          <a:xfrm>
            <a:off x="546336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Freeform 65"/>
          <p:cNvSpPr/>
          <p:nvPr/>
        </p:nvSpPr>
        <p:spPr>
          <a:xfrm>
            <a:off x="7343381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Freeform 66"/>
          <p:cNvSpPr/>
          <p:nvPr/>
        </p:nvSpPr>
        <p:spPr>
          <a:xfrm>
            <a:off x="9223403" y="2916755"/>
            <a:ext cx="1288704" cy="1288704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840" tIns="243840" rIns="210677" bIns="210677" numCol="1" spcCol="1270" anchor="ctr" anchorCtr="0">
            <a:noAutofit/>
          </a:bodyPr>
          <a:lstStyle/>
          <a:p>
            <a:pPr algn="ctr" defTabSz="118554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Block Arc 35"/>
          <p:cNvSpPr/>
          <p:nvPr/>
        </p:nvSpPr>
        <p:spPr>
          <a:xfrm rot="10800000">
            <a:off x="1229242" y="2427028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0" name="Block Arc 52"/>
          <p:cNvSpPr/>
          <p:nvPr/>
        </p:nvSpPr>
        <p:spPr>
          <a:xfrm rot="10800000">
            <a:off x="3109828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1" name="Block Arc 39"/>
          <p:cNvSpPr/>
          <p:nvPr/>
        </p:nvSpPr>
        <p:spPr>
          <a:xfrm rot="10800000">
            <a:off x="8745276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2" name="Block Arc 54"/>
          <p:cNvSpPr/>
          <p:nvPr/>
        </p:nvSpPr>
        <p:spPr>
          <a:xfrm rot="10800000">
            <a:off x="6866793" y="2427030"/>
            <a:ext cx="2217579" cy="2217579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5" dirty="0">
              <a:solidFill>
                <a:schemeClr val="tx1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686552" y="14185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1361651" y="1806835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5439468" y="14185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5114567" y="1806835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192287" y="14185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8867386" y="1806835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562036" y="468214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237135" y="5070444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314953" y="4682146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6990052" y="5070444"/>
            <a:ext cx="1962964" cy="56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81"/>
          <p:cNvGrpSpPr/>
          <p:nvPr/>
        </p:nvGrpSpPr>
        <p:grpSpPr>
          <a:xfrm>
            <a:off x="8016236" y="4394564"/>
            <a:ext cx="980017" cy="1134533"/>
            <a:chOff x="5028984" y="2913471"/>
            <a:chExt cx="735013" cy="850900"/>
          </a:xfrm>
        </p:grpSpPr>
        <p:sp>
          <p:nvSpPr>
            <p:cNvPr id="38" name="Rectangle 6"/>
            <p:cNvSpPr>
              <a:spLocks noChangeArrowheads="1"/>
            </p:cNvSpPr>
            <p:nvPr/>
          </p:nvSpPr>
          <p:spPr bwMode="auto">
            <a:xfrm>
              <a:off x="545125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Oval 7"/>
            <p:cNvSpPr>
              <a:spLocks noChangeArrowheads="1"/>
            </p:cNvSpPr>
            <p:nvPr/>
          </p:nvSpPr>
          <p:spPr bwMode="auto">
            <a:xfrm>
              <a:off x="5198847" y="3107146"/>
              <a:ext cx="565150" cy="56673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Rectangle 13"/>
            <p:cNvSpPr>
              <a:spLocks noChangeArrowheads="1"/>
            </p:cNvSpPr>
            <p:nvPr/>
          </p:nvSpPr>
          <p:spPr bwMode="auto">
            <a:xfrm>
              <a:off x="5208372" y="3251609"/>
              <a:ext cx="381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>
              <a:off x="5028984" y="2913471"/>
              <a:ext cx="406400" cy="63658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Group 78"/>
          <p:cNvGrpSpPr/>
          <p:nvPr/>
        </p:nvGrpSpPr>
        <p:grpSpPr>
          <a:xfrm>
            <a:off x="3280415" y="4335905"/>
            <a:ext cx="895352" cy="1270000"/>
            <a:chOff x="2050833" y="2869478"/>
            <a:chExt cx="671514" cy="952500"/>
          </a:xfrm>
        </p:grpSpPr>
        <p:sp>
          <p:nvSpPr>
            <p:cNvPr id="49" name="Rectangle 10"/>
            <p:cNvSpPr>
              <a:spLocks noChangeArrowheads="1"/>
            </p:cNvSpPr>
            <p:nvPr/>
          </p:nvSpPr>
          <p:spPr bwMode="auto">
            <a:xfrm>
              <a:off x="2242922" y="3667991"/>
              <a:ext cx="50800" cy="153987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Rectangle 11"/>
            <p:cNvSpPr>
              <a:spLocks noChangeArrowheads="1"/>
            </p:cNvSpPr>
            <p:nvPr/>
          </p:nvSpPr>
          <p:spPr bwMode="auto">
            <a:xfrm>
              <a:off x="2498509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2312772" y="2949984"/>
              <a:ext cx="409575" cy="63500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Oval 20"/>
            <p:cNvSpPr>
              <a:spLocks noChangeArrowheads="1"/>
            </p:cNvSpPr>
            <p:nvPr/>
          </p:nvSpPr>
          <p:spPr bwMode="auto">
            <a:xfrm>
              <a:off x="2050833" y="2869478"/>
              <a:ext cx="436566" cy="830262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Group 77"/>
          <p:cNvGrpSpPr/>
          <p:nvPr/>
        </p:nvGrpSpPr>
        <p:grpSpPr>
          <a:xfrm>
            <a:off x="1655329" y="4565724"/>
            <a:ext cx="984251" cy="1193800"/>
            <a:chOff x="942759" y="2869021"/>
            <a:chExt cx="738188" cy="895350"/>
          </a:xfrm>
        </p:grpSpPr>
        <p:sp>
          <p:nvSpPr>
            <p:cNvPr id="54" name="Rectangle 8"/>
            <p:cNvSpPr>
              <a:spLocks noChangeArrowheads="1"/>
            </p:cNvSpPr>
            <p:nvPr/>
          </p:nvSpPr>
          <p:spPr bwMode="auto">
            <a:xfrm>
              <a:off x="1182472" y="3251609"/>
              <a:ext cx="50800" cy="5127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1450759" y="3384237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Oval 17"/>
            <p:cNvSpPr>
              <a:spLocks noChangeArrowheads="1"/>
            </p:cNvSpPr>
            <p:nvPr/>
          </p:nvSpPr>
          <p:spPr bwMode="auto">
            <a:xfrm>
              <a:off x="942759" y="2869021"/>
              <a:ext cx="520700" cy="5238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Oval 29"/>
            <p:cNvSpPr>
              <a:spLocks noChangeArrowheads="1"/>
            </p:cNvSpPr>
            <p:nvPr/>
          </p:nvSpPr>
          <p:spPr bwMode="auto">
            <a:xfrm>
              <a:off x="1271372" y="3073087"/>
              <a:ext cx="409575" cy="4095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Group 82"/>
          <p:cNvGrpSpPr/>
          <p:nvPr/>
        </p:nvGrpSpPr>
        <p:grpSpPr>
          <a:xfrm>
            <a:off x="9345372" y="4878992"/>
            <a:ext cx="898333" cy="880533"/>
            <a:chOff x="6224853" y="3161578"/>
            <a:chExt cx="673750" cy="660400"/>
          </a:xfrm>
        </p:grpSpPr>
        <p:sp>
          <p:nvSpPr>
            <p:cNvPr id="59" name="Rectangle 24"/>
            <p:cNvSpPr>
              <a:spLocks noChangeArrowheads="1"/>
            </p:cNvSpPr>
            <p:nvPr/>
          </p:nvSpPr>
          <p:spPr bwMode="auto">
            <a:xfrm>
              <a:off x="6397891" y="3327809"/>
              <a:ext cx="50800" cy="436562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Oval 25"/>
            <p:cNvSpPr>
              <a:spLocks noChangeArrowheads="1"/>
            </p:cNvSpPr>
            <p:nvPr/>
          </p:nvSpPr>
          <p:spPr bwMode="auto">
            <a:xfrm>
              <a:off x="6224853" y="3254784"/>
              <a:ext cx="406400" cy="409575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Rectangle 30"/>
            <p:cNvSpPr>
              <a:spLocks noChangeArrowheads="1"/>
            </p:cNvSpPr>
            <p:nvPr/>
          </p:nvSpPr>
          <p:spPr bwMode="auto">
            <a:xfrm>
              <a:off x="6633490" y="3475903"/>
              <a:ext cx="38100" cy="346075"/>
            </a:xfrm>
            <a:prstGeom prst="rect">
              <a:avLst/>
            </a:prstGeom>
            <a:solidFill>
              <a:srgbClr val="6F5839"/>
            </a:solidFill>
            <a:ln w="9525">
              <a:noFill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Oval 31"/>
            <p:cNvSpPr>
              <a:spLocks noChangeArrowheads="1"/>
            </p:cNvSpPr>
            <p:nvPr/>
          </p:nvSpPr>
          <p:spPr bwMode="auto">
            <a:xfrm>
              <a:off x="6412828" y="3161578"/>
              <a:ext cx="485775" cy="48418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55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Freeform 5"/>
          <p:cNvSpPr/>
          <p:nvPr/>
        </p:nvSpPr>
        <p:spPr bwMode="auto">
          <a:xfrm>
            <a:off x="5173139" y="2464518"/>
            <a:ext cx="1845725" cy="3371817"/>
          </a:xfrm>
          <a:custGeom>
            <a:avLst/>
            <a:gdLst/>
            <a:ahLst/>
            <a:cxnLst>
              <a:cxn ang="0">
                <a:pos x="173" y="908"/>
              </a:cxn>
              <a:cxn ang="0">
                <a:pos x="187" y="613"/>
              </a:cxn>
              <a:cxn ang="0">
                <a:pos x="0" y="357"/>
              </a:cxn>
              <a:cxn ang="0">
                <a:pos x="0" y="357"/>
              </a:cxn>
              <a:cxn ang="0">
                <a:pos x="203" y="547"/>
              </a:cxn>
              <a:cxn ang="0">
                <a:pos x="230" y="0"/>
              </a:cxn>
              <a:cxn ang="0">
                <a:pos x="255" y="237"/>
              </a:cxn>
              <a:cxn ang="0">
                <a:pos x="271" y="439"/>
              </a:cxn>
              <a:cxn ang="0">
                <a:pos x="496" y="295"/>
              </a:cxn>
              <a:cxn ang="0">
                <a:pos x="496" y="295"/>
              </a:cxn>
              <a:cxn ang="0">
                <a:pos x="291" y="500"/>
              </a:cxn>
              <a:cxn ang="0">
                <a:pos x="282" y="660"/>
              </a:cxn>
              <a:cxn ang="0">
                <a:pos x="307" y="905"/>
              </a:cxn>
              <a:cxn ang="0">
                <a:pos x="173" y="908"/>
              </a:cxn>
            </a:cxnLst>
            <a:rect l="0" t="0" r="r" b="b"/>
            <a:pathLst>
              <a:path w="496" h="908">
                <a:moveTo>
                  <a:pt x="173" y="908"/>
                </a:moveTo>
                <a:cubicBezTo>
                  <a:pt x="173" y="908"/>
                  <a:pt x="208" y="680"/>
                  <a:pt x="187" y="613"/>
                </a:cubicBezTo>
                <a:cubicBezTo>
                  <a:pt x="0" y="357"/>
                  <a:pt x="0" y="357"/>
                  <a:pt x="0" y="357"/>
                </a:cubicBezTo>
                <a:cubicBezTo>
                  <a:pt x="0" y="357"/>
                  <a:pt x="0" y="357"/>
                  <a:pt x="0" y="357"/>
                </a:cubicBezTo>
                <a:cubicBezTo>
                  <a:pt x="203" y="547"/>
                  <a:pt x="203" y="547"/>
                  <a:pt x="203" y="547"/>
                </a:cubicBezTo>
                <a:cubicBezTo>
                  <a:pt x="230" y="0"/>
                  <a:pt x="230" y="0"/>
                  <a:pt x="230" y="0"/>
                </a:cubicBezTo>
                <a:cubicBezTo>
                  <a:pt x="255" y="237"/>
                  <a:pt x="255" y="237"/>
                  <a:pt x="255" y="237"/>
                </a:cubicBezTo>
                <a:cubicBezTo>
                  <a:pt x="271" y="439"/>
                  <a:pt x="271" y="439"/>
                  <a:pt x="271" y="439"/>
                </a:cubicBezTo>
                <a:cubicBezTo>
                  <a:pt x="496" y="295"/>
                  <a:pt x="496" y="295"/>
                  <a:pt x="496" y="295"/>
                </a:cubicBezTo>
                <a:cubicBezTo>
                  <a:pt x="496" y="295"/>
                  <a:pt x="496" y="295"/>
                  <a:pt x="496" y="295"/>
                </a:cubicBezTo>
                <a:cubicBezTo>
                  <a:pt x="291" y="500"/>
                  <a:pt x="291" y="500"/>
                  <a:pt x="291" y="500"/>
                </a:cubicBezTo>
                <a:cubicBezTo>
                  <a:pt x="291" y="500"/>
                  <a:pt x="268" y="500"/>
                  <a:pt x="282" y="660"/>
                </a:cubicBezTo>
                <a:cubicBezTo>
                  <a:pt x="295" y="819"/>
                  <a:pt x="307" y="905"/>
                  <a:pt x="307" y="905"/>
                </a:cubicBezTo>
                <a:lnTo>
                  <a:pt x="173" y="90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任意多边形 98"/>
          <p:cNvSpPr/>
          <p:nvPr/>
        </p:nvSpPr>
        <p:spPr bwMode="auto">
          <a:xfrm>
            <a:off x="0" y="5413676"/>
            <a:ext cx="12192000" cy="1444324"/>
          </a:xfrm>
          <a:custGeom>
            <a:avLst/>
            <a:gdLst>
              <a:gd name="connsiteX0" fmla="*/ 6099175 w 12192000"/>
              <a:gd name="connsiteY0" fmla="*/ 0 h 1444324"/>
              <a:gd name="connsiteX1" fmla="*/ 10707688 w 12192000"/>
              <a:gd name="connsiteY1" fmla="*/ 362504 h 1444324"/>
              <a:gd name="connsiteX2" fmla="*/ 12192000 w 12192000"/>
              <a:gd name="connsiteY2" fmla="*/ 788446 h 1444324"/>
              <a:gd name="connsiteX3" fmla="*/ 12192000 w 12192000"/>
              <a:gd name="connsiteY3" fmla="*/ 1397156 h 1444324"/>
              <a:gd name="connsiteX4" fmla="*/ 12192000 w 12192000"/>
              <a:gd name="connsiteY4" fmla="*/ 1444324 h 1444324"/>
              <a:gd name="connsiteX5" fmla="*/ 0 w 12192000"/>
              <a:gd name="connsiteY5" fmla="*/ 1444324 h 1444324"/>
              <a:gd name="connsiteX6" fmla="*/ 0 w 12192000"/>
              <a:gd name="connsiteY6" fmla="*/ 1391752 h 1444324"/>
              <a:gd name="connsiteX7" fmla="*/ 0 w 12192000"/>
              <a:gd name="connsiteY7" fmla="*/ 792977 h 1444324"/>
              <a:gd name="connsiteX8" fmla="*/ 1492250 w 12192000"/>
              <a:gd name="connsiteY8" fmla="*/ 362504 h 1444324"/>
              <a:gd name="connsiteX9" fmla="*/ 6099175 w 12192000"/>
              <a:gd name="connsiteY9" fmla="*/ 0 h 1444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4324">
                <a:moveTo>
                  <a:pt x="6099175" y="0"/>
                </a:moveTo>
                <a:cubicBezTo>
                  <a:pt x="7899400" y="0"/>
                  <a:pt x="9434512" y="121212"/>
                  <a:pt x="10707688" y="362504"/>
                </a:cubicBezTo>
                <a:cubicBezTo>
                  <a:pt x="11379200" y="490513"/>
                  <a:pt x="11874500" y="633249"/>
                  <a:pt x="12192000" y="788446"/>
                </a:cubicBezTo>
                <a:cubicBezTo>
                  <a:pt x="12192000" y="1070236"/>
                  <a:pt x="12192000" y="1263967"/>
                  <a:pt x="12192000" y="1397156"/>
                </a:cubicBezTo>
                <a:lnTo>
                  <a:pt x="12192000" y="1444324"/>
                </a:lnTo>
                <a:lnTo>
                  <a:pt x="0" y="1444324"/>
                </a:lnTo>
                <a:lnTo>
                  <a:pt x="0" y="1391752"/>
                </a:lnTo>
                <a:cubicBezTo>
                  <a:pt x="0" y="792977"/>
                  <a:pt x="0" y="792977"/>
                  <a:pt x="0" y="792977"/>
                </a:cubicBezTo>
                <a:cubicBezTo>
                  <a:pt x="315913" y="635515"/>
                  <a:pt x="812800" y="491646"/>
                  <a:pt x="1492250" y="362504"/>
                </a:cubicBezTo>
                <a:cubicBezTo>
                  <a:pt x="2763838" y="121212"/>
                  <a:pt x="4300538" y="0"/>
                  <a:pt x="6099175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en-US" sz="355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9"/>
          <p:cNvSpPr txBox="1"/>
          <p:nvPr/>
        </p:nvSpPr>
        <p:spPr>
          <a:xfrm>
            <a:off x="1034780" y="5819149"/>
            <a:ext cx="10122441" cy="58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在此录入图表的综合描述说明。在此录入上述图表的综合描述说明，在此录入上述</a:t>
            </a:r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图表</a:t>
            </a:r>
            <a:endParaRPr lang="en-US" altLang="zh-CN" dirty="0" smtClean="0">
              <a:solidFill>
                <a:schemeClr val="bg1">
                  <a:lumMod val="95000"/>
                </a:schemeClr>
              </a:solidFill>
              <a:sym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sym typeface="微软雅黑" panose="020B0503020204020204" pitchFamily="34" charset="-122"/>
              </a:rPr>
              <a:t>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7978822" y="1899452"/>
            <a:ext cx="3033063" cy="10078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indent="0" algn="r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7985369" y="15470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002585" y="3367855"/>
            <a:ext cx="3033063" cy="70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indent="0" algn="r">
              <a:lnSpc>
                <a:spcPct val="113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7996252" y="30154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1018741" y="3367855"/>
            <a:ext cx="3194604" cy="70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13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3002756" y="30154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94" name="文本框 93"/>
          <p:cNvSpPr txBox="1"/>
          <p:nvPr/>
        </p:nvSpPr>
        <p:spPr>
          <a:xfrm>
            <a:off x="1018741" y="1899452"/>
            <a:ext cx="3194604" cy="1163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>
              <a:lnSpc>
                <a:spcPct val="15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6pPr>
            <a:lvl7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7pPr>
            <a:lvl8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8pPr>
            <a:lvl9pPr indent="0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lang="zh-CN" sz="1600"/>
            </a:lvl9pPr>
          </a:lstStyle>
          <a:p>
            <a:pPr algn="r">
              <a:lnSpc>
                <a:spcPct val="113000"/>
              </a:lnSpc>
              <a:spcBef>
                <a:spcPts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  <a:p>
            <a:pPr algn="r">
              <a:lnSpc>
                <a:spcPct val="113000"/>
              </a:lnSpc>
              <a:spcBef>
                <a:spcPts val="0"/>
              </a:spcBef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3002756" y="154706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10476" y="1888212"/>
            <a:ext cx="1113973" cy="1113971"/>
            <a:chOff x="6710476" y="1888212"/>
            <a:chExt cx="1113973" cy="1113971"/>
          </a:xfrm>
          <a:solidFill>
            <a:schemeClr val="accent5"/>
          </a:solidFill>
        </p:grpSpPr>
        <p:sp>
          <p:nvSpPr>
            <p:cNvPr id="63" name="Oval 13"/>
            <p:cNvSpPr/>
            <p:nvPr/>
          </p:nvSpPr>
          <p:spPr>
            <a:xfrm>
              <a:off x="6710476" y="1888212"/>
              <a:ext cx="1113973" cy="11139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5" name="Group 55"/>
            <p:cNvGrpSpPr/>
            <p:nvPr/>
          </p:nvGrpSpPr>
          <p:grpSpPr>
            <a:xfrm>
              <a:off x="7004202" y="2137989"/>
              <a:ext cx="526521" cy="518164"/>
              <a:chOff x="1587575" y="2265358"/>
              <a:chExt cx="314468" cy="309477"/>
            </a:xfrm>
            <a:grpFill/>
          </p:grpSpPr>
          <p:sp>
            <p:nvSpPr>
              <p:cNvPr id="116" name="Freeform 59"/>
              <p:cNvSpPr>
                <a:spLocks noEditPoints="1"/>
              </p:cNvSpPr>
              <p:nvPr/>
            </p:nvSpPr>
            <p:spPr bwMode="auto">
              <a:xfrm>
                <a:off x="1587575" y="2265358"/>
                <a:ext cx="314468" cy="309477"/>
              </a:xfrm>
              <a:custGeom>
                <a:avLst/>
                <a:gdLst>
                  <a:gd name="T0" fmla="*/ 82 w 95"/>
                  <a:gd name="T1" fmla="*/ 57 h 93"/>
                  <a:gd name="T2" fmla="*/ 95 w 95"/>
                  <a:gd name="T3" fmla="*/ 51 h 93"/>
                  <a:gd name="T4" fmla="*/ 95 w 95"/>
                  <a:gd name="T5" fmla="*/ 41 h 93"/>
                  <a:gd name="T6" fmla="*/ 82 w 95"/>
                  <a:gd name="T7" fmla="*/ 36 h 93"/>
                  <a:gd name="T8" fmla="*/ 80 w 95"/>
                  <a:gd name="T9" fmla="*/ 30 h 93"/>
                  <a:gd name="T10" fmla="*/ 85 w 95"/>
                  <a:gd name="T11" fmla="*/ 17 h 93"/>
                  <a:gd name="T12" fmla="*/ 77 w 95"/>
                  <a:gd name="T13" fmla="*/ 10 h 93"/>
                  <a:gd name="T14" fmla="*/ 64 w 95"/>
                  <a:gd name="T15" fmla="*/ 15 h 93"/>
                  <a:gd name="T16" fmla="*/ 59 w 95"/>
                  <a:gd name="T17" fmla="*/ 13 h 93"/>
                  <a:gd name="T18" fmla="*/ 53 w 95"/>
                  <a:gd name="T19" fmla="*/ 0 h 93"/>
                  <a:gd name="T20" fmla="*/ 42 w 95"/>
                  <a:gd name="T21" fmla="*/ 0 h 93"/>
                  <a:gd name="T22" fmla="*/ 37 w 95"/>
                  <a:gd name="T23" fmla="*/ 13 h 93"/>
                  <a:gd name="T24" fmla="*/ 31 w 95"/>
                  <a:gd name="T25" fmla="*/ 15 h 93"/>
                  <a:gd name="T26" fmla="*/ 18 w 95"/>
                  <a:gd name="T27" fmla="*/ 10 h 93"/>
                  <a:gd name="T28" fmla="*/ 10 w 95"/>
                  <a:gd name="T29" fmla="*/ 17 h 93"/>
                  <a:gd name="T30" fmla="*/ 16 w 95"/>
                  <a:gd name="T31" fmla="*/ 30 h 93"/>
                  <a:gd name="T32" fmla="*/ 13 w 95"/>
                  <a:gd name="T33" fmla="*/ 36 h 93"/>
                  <a:gd name="T34" fmla="*/ 0 w 95"/>
                  <a:gd name="T35" fmla="*/ 41 h 93"/>
                  <a:gd name="T36" fmla="*/ 0 w 95"/>
                  <a:gd name="T37" fmla="*/ 52 h 93"/>
                  <a:gd name="T38" fmla="*/ 13 w 95"/>
                  <a:gd name="T39" fmla="*/ 57 h 93"/>
                  <a:gd name="T40" fmla="*/ 16 w 95"/>
                  <a:gd name="T41" fmla="*/ 63 h 93"/>
                  <a:gd name="T42" fmla="*/ 11 w 95"/>
                  <a:gd name="T43" fmla="*/ 76 h 93"/>
                  <a:gd name="T44" fmla="*/ 18 w 95"/>
                  <a:gd name="T45" fmla="*/ 83 h 93"/>
                  <a:gd name="T46" fmla="*/ 31 w 95"/>
                  <a:gd name="T47" fmla="*/ 78 h 93"/>
                  <a:gd name="T48" fmla="*/ 37 w 95"/>
                  <a:gd name="T49" fmla="*/ 80 h 93"/>
                  <a:gd name="T50" fmla="*/ 43 w 95"/>
                  <a:gd name="T51" fmla="*/ 93 h 93"/>
                  <a:gd name="T52" fmla="*/ 53 w 95"/>
                  <a:gd name="T53" fmla="*/ 93 h 93"/>
                  <a:gd name="T54" fmla="*/ 59 w 95"/>
                  <a:gd name="T55" fmla="*/ 80 h 93"/>
                  <a:gd name="T56" fmla="*/ 64 w 95"/>
                  <a:gd name="T57" fmla="*/ 78 h 93"/>
                  <a:gd name="T58" fmla="*/ 78 w 95"/>
                  <a:gd name="T59" fmla="*/ 83 h 93"/>
                  <a:gd name="T60" fmla="*/ 85 w 95"/>
                  <a:gd name="T61" fmla="*/ 75 h 93"/>
                  <a:gd name="T62" fmla="*/ 80 w 95"/>
                  <a:gd name="T63" fmla="*/ 63 h 93"/>
                  <a:gd name="T64" fmla="*/ 82 w 95"/>
                  <a:gd name="T65" fmla="*/ 57 h 93"/>
                  <a:gd name="T66" fmla="*/ 48 w 95"/>
                  <a:gd name="T67" fmla="*/ 61 h 93"/>
                  <a:gd name="T68" fmla="*/ 33 w 95"/>
                  <a:gd name="T69" fmla="*/ 46 h 93"/>
                  <a:gd name="T70" fmla="*/ 48 w 95"/>
                  <a:gd name="T71" fmla="*/ 32 h 93"/>
                  <a:gd name="T72" fmla="*/ 63 w 95"/>
                  <a:gd name="T73" fmla="*/ 46 h 93"/>
                  <a:gd name="T74" fmla="*/ 48 w 95"/>
                  <a:gd name="T75" fmla="*/ 6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93">
                    <a:moveTo>
                      <a:pt x="82" y="57"/>
                    </a:moveTo>
                    <a:cubicBezTo>
                      <a:pt x="82" y="57"/>
                      <a:pt x="95" y="52"/>
                      <a:pt x="95" y="51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0"/>
                      <a:pt x="82" y="36"/>
                      <a:pt x="82" y="36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0" y="30"/>
                      <a:pt x="85" y="17"/>
                      <a:pt x="85" y="17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9"/>
                      <a:pt x="64" y="15"/>
                      <a:pt x="64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3"/>
                      <a:pt x="53" y="0"/>
                      <a:pt x="5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37" y="13"/>
                      <a:pt x="37" y="13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18" y="10"/>
                      <a:pt x="18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6" y="30"/>
                      <a:pt x="16" y="30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0" y="41"/>
                      <a:pt x="0" y="4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13" y="57"/>
                      <a:pt x="13" y="57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6" y="63"/>
                      <a:pt x="10" y="75"/>
                      <a:pt x="11" y="7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9" y="84"/>
                      <a:pt x="31" y="78"/>
                      <a:pt x="31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0"/>
                      <a:pt x="42" y="93"/>
                      <a:pt x="43" y="93"/>
                    </a:cubicBezTo>
                    <a:cubicBezTo>
                      <a:pt x="53" y="93"/>
                      <a:pt x="53" y="93"/>
                      <a:pt x="53" y="93"/>
                    </a:cubicBezTo>
                    <a:cubicBezTo>
                      <a:pt x="54" y="93"/>
                      <a:pt x="59" y="80"/>
                      <a:pt x="59" y="80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4" y="78"/>
                      <a:pt x="77" y="83"/>
                      <a:pt x="78" y="83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0" y="63"/>
                      <a:pt x="80" y="63"/>
                    </a:cubicBezTo>
                    <a:lnTo>
                      <a:pt x="82" y="57"/>
                    </a:lnTo>
                    <a:close/>
                    <a:moveTo>
                      <a:pt x="48" y="61"/>
                    </a:moveTo>
                    <a:cubicBezTo>
                      <a:pt x="39" y="61"/>
                      <a:pt x="33" y="55"/>
                      <a:pt x="33" y="46"/>
                    </a:cubicBezTo>
                    <a:cubicBezTo>
                      <a:pt x="33" y="38"/>
                      <a:pt x="39" y="32"/>
                      <a:pt x="48" y="32"/>
                    </a:cubicBezTo>
                    <a:cubicBezTo>
                      <a:pt x="56" y="32"/>
                      <a:pt x="63" y="38"/>
                      <a:pt x="63" y="46"/>
                    </a:cubicBezTo>
                    <a:cubicBezTo>
                      <a:pt x="63" y="55"/>
                      <a:pt x="56" y="61"/>
                      <a:pt x="4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Oval 60"/>
              <p:cNvSpPr>
                <a:spLocks noChangeArrowheads="1"/>
              </p:cNvSpPr>
              <p:nvPr/>
            </p:nvSpPr>
            <p:spPr bwMode="auto">
              <a:xfrm>
                <a:off x="1712364" y="2387652"/>
                <a:ext cx="64890" cy="623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4367552" y="1888212"/>
            <a:ext cx="1113973" cy="1113971"/>
            <a:chOff x="4367552" y="1888212"/>
            <a:chExt cx="1113973" cy="1113971"/>
          </a:xfrm>
          <a:solidFill>
            <a:schemeClr val="accent1"/>
          </a:solidFill>
        </p:grpSpPr>
        <p:sp>
          <p:nvSpPr>
            <p:cNvPr id="64" name="Oval 14"/>
            <p:cNvSpPr/>
            <p:nvPr/>
          </p:nvSpPr>
          <p:spPr>
            <a:xfrm>
              <a:off x="4367552" y="1888212"/>
              <a:ext cx="1113973" cy="11139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62"/>
            <p:cNvSpPr>
              <a:spLocks noEditPoints="1"/>
            </p:cNvSpPr>
            <p:nvPr/>
          </p:nvSpPr>
          <p:spPr bwMode="auto">
            <a:xfrm>
              <a:off x="4764643" y="2181656"/>
              <a:ext cx="319790" cy="430830"/>
            </a:xfrm>
            <a:custGeom>
              <a:avLst/>
              <a:gdLst>
                <a:gd name="T0" fmla="*/ 108 w 108"/>
                <a:gd name="T1" fmla="*/ 145 h 145"/>
                <a:gd name="T2" fmla="*/ 0 w 108"/>
                <a:gd name="T3" fmla="*/ 145 h 145"/>
                <a:gd name="T4" fmla="*/ 0 w 108"/>
                <a:gd name="T5" fmla="*/ 136 h 145"/>
                <a:gd name="T6" fmla="*/ 13 w 108"/>
                <a:gd name="T7" fmla="*/ 125 h 145"/>
                <a:gd name="T8" fmla="*/ 96 w 108"/>
                <a:gd name="T9" fmla="*/ 125 h 145"/>
                <a:gd name="T10" fmla="*/ 108 w 108"/>
                <a:gd name="T11" fmla="*/ 135 h 145"/>
                <a:gd name="T12" fmla="*/ 108 w 108"/>
                <a:gd name="T13" fmla="*/ 145 h 145"/>
                <a:gd name="T14" fmla="*/ 16 w 108"/>
                <a:gd name="T15" fmla="*/ 116 h 145"/>
                <a:gd name="T16" fmla="*/ 24 w 108"/>
                <a:gd name="T17" fmla="*/ 91 h 145"/>
                <a:gd name="T18" fmla="*/ 85 w 108"/>
                <a:gd name="T19" fmla="*/ 91 h 145"/>
                <a:gd name="T20" fmla="*/ 92 w 108"/>
                <a:gd name="T21" fmla="*/ 116 h 145"/>
                <a:gd name="T22" fmla="*/ 16 w 108"/>
                <a:gd name="T23" fmla="*/ 116 h 145"/>
                <a:gd name="T24" fmla="*/ 28 w 108"/>
                <a:gd name="T25" fmla="*/ 76 h 145"/>
                <a:gd name="T26" fmla="*/ 36 w 108"/>
                <a:gd name="T27" fmla="*/ 51 h 145"/>
                <a:gd name="T28" fmla="*/ 72 w 108"/>
                <a:gd name="T29" fmla="*/ 51 h 145"/>
                <a:gd name="T30" fmla="*/ 80 w 108"/>
                <a:gd name="T31" fmla="*/ 76 h 145"/>
                <a:gd name="T32" fmla="*/ 28 w 108"/>
                <a:gd name="T33" fmla="*/ 76 h 145"/>
                <a:gd name="T34" fmla="*/ 48 w 108"/>
                <a:gd name="T35" fmla="*/ 12 h 145"/>
                <a:gd name="T36" fmla="*/ 60 w 108"/>
                <a:gd name="T37" fmla="*/ 12 h 145"/>
                <a:gd name="T38" fmla="*/ 67 w 108"/>
                <a:gd name="T39" fmla="*/ 37 h 145"/>
                <a:gd name="T40" fmla="*/ 41 w 108"/>
                <a:gd name="T41" fmla="*/ 37 h 145"/>
                <a:gd name="T42" fmla="*/ 48 w 108"/>
                <a:gd name="T43" fmla="*/ 1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45">
                  <a:moveTo>
                    <a:pt x="108" y="145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108" y="135"/>
                    <a:pt x="108" y="135"/>
                    <a:pt x="108" y="135"/>
                  </a:cubicBezTo>
                  <a:lnTo>
                    <a:pt x="108" y="145"/>
                  </a:lnTo>
                  <a:close/>
                  <a:moveTo>
                    <a:pt x="16" y="116"/>
                  </a:moveTo>
                  <a:cubicBezTo>
                    <a:pt x="24" y="91"/>
                    <a:pt x="24" y="91"/>
                    <a:pt x="24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92" y="116"/>
                    <a:pt x="92" y="116"/>
                    <a:pt x="92" y="116"/>
                  </a:cubicBezTo>
                  <a:lnTo>
                    <a:pt x="16" y="116"/>
                  </a:lnTo>
                  <a:close/>
                  <a:moveTo>
                    <a:pt x="28" y="76"/>
                  </a:moveTo>
                  <a:cubicBezTo>
                    <a:pt x="36" y="51"/>
                    <a:pt x="36" y="51"/>
                    <a:pt x="36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28" y="76"/>
                  </a:lnTo>
                  <a:close/>
                  <a:moveTo>
                    <a:pt x="48" y="12"/>
                  </a:moveTo>
                  <a:cubicBezTo>
                    <a:pt x="48" y="12"/>
                    <a:pt x="54" y="0"/>
                    <a:pt x="60" y="12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41" y="37"/>
                    <a:pt x="41" y="37"/>
                    <a:pt x="41" y="37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153237" y="1371135"/>
            <a:ext cx="1788893" cy="1788891"/>
            <a:chOff x="5173139" y="1322888"/>
            <a:chExt cx="1788893" cy="1788891"/>
          </a:xfrm>
          <a:solidFill>
            <a:schemeClr val="accent2"/>
          </a:solidFill>
        </p:grpSpPr>
        <p:sp>
          <p:nvSpPr>
            <p:cNvPr id="69" name="Oval 11"/>
            <p:cNvSpPr/>
            <p:nvPr/>
          </p:nvSpPr>
          <p:spPr>
            <a:xfrm>
              <a:off x="5173139" y="1322888"/>
              <a:ext cx="1788893" cy="178889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3" name="Group 47"/>
            <p:cNvGrpSpPr/>
            <p:nvPr/>
          </p:nvGrpSpPr>
          <p:grpSpPr>
            <a:xfrm>
              <a:off x="5744854" y="1812677"/>
              <a:ext cx="645463" cy="809312"/>
              <a:chOff x="5106627" y="2260366"/>
              <a:chExt cx="324452" cy="406813"/>
            </a:xfrm>
            <a:grpFill/>
          </p:grpSpPr>
          <p:sp>
            <p:nvSpPr>
              <p:cNvPr id="104" name="Freeform 80"/>
              <p:cNvSpPr/>
              <p:nvPr/>
            </p:nvSpPr>
            <p:spPr bwMode="auto">
              <a:xfrm>
                <a:off x="5106627" y="2430079"/>
                <a:ext cx="324452" cy="134772"/>
              </a:xfrm>
              <a:custGeom>
                <a:avLst/>
                <a:gdLst>
                  <a:gd name="T0" fmla="*/ 49 w 98"/>
                  <a:gd name="T1" fmla="*/ 16 h 40"/>
                  <a:gd name="T2" fmla="*/ 2 w 98"/>
                  <a:gd name="T3" fmla="*/ 0 h 40"/>
                  <a:gd name="T4" fmla="*/ 0 w 98"/>
                  <a:gd name="T5" fmla="*/ 5 h 40"/>
                  <a:gd name="T6" fmla="*/ 0 w 98"/>
                  <a:gd name="T7" fmla="*/ 20 h 40"/>
                  <a:gd name="T8" fmla="*/ 49 w 98"/>
                  <a:gd name="T9" fmla="*/ 40 h 40"/>
                  <a:gd name="T10" fmla="*/ 98 w 98"/>
                  <a:gd name="T11" fmla="*/ 20 h 40"/>
                  <a:gd name="T12" fmla="*/ 98 w 98"/>
                  <a:gd name="T13" fmla="*/ 5 h 40"/>
                  <a:gd name="T14" fmla="*/ 96 w 98"/>
                  <a:gd name="T15" fmla="*/ 0 h 40"/>
                  <a:gd name="T16" fmla="*/ 49 w 98"/>
                  <a:gd name="T17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6"/>
                    </a:moveTo>
                    <a:cubicBezTo>
                      <a:pt x="26" y="16"/>
                      <a:pt x="7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ubicBezTo>
                      <a:pt x="91" y="9"/>
                      <a:pt x="72" y="16"/>
                      <a:pt x="4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81"/>
              <p:cNvSpPr/>
              <p:nvPr/>
            </p:nvSpPr>
            <p:spPr bwMode="auto">
              <a:xfrm>
                <a:off x="5106627" y="2534902"/>
                <a:ext cx="324452" cy="132277"/>
              </a:xfrm>
              <a:custGeom>
                <a:avLst/>
                <a:gdLst>
                  <a:gd name="T0" fmla="*/ 49 w 98"/>
                  <a:gd name="T1" fmla="*/ 15 h 40"/>
                  <a:gd name="T2" fmla="*/ 2 w 98"/>
                  <a:gd name="T3" fmla="*/ 0 h 40"/>
                  <a:gd name="T4" fmla="*/ 0 w 98"/>
                  <a:gd name="T5" fmla="*/ 4 h 40"/>
                  <a:gd name="T6" fmla="*/ 0 w 98"/>
                  <a:gd name="T7" fmla="*/ 19 h 40"/>
                  <a:gd name="T8" fmla="*/ 49 w 98"/>
                  <a:gd name="T9" fmla="*/ 40 h 40"/>
                  <a:gd name="T10" fmla="*/ 98 w 98"/>
                  <a:gd name="T11" fmla="*/ 19 h 40"/>
                  <a:gd name="T12" fmla="*/ 98 w 98"/>
                  <a:gd name="T13" fmla="*/ 4 h 40"/>
                  <a:gd name="T14" fmla="*/ 96 w 98"/>
                  <a:gd name="T15" fmla="*/ 0 h 40"/>
                  <a:gd name="T16" fmla="*/ 49 w 98"/>
                  <a:gd name="T17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0">
                    <a:moveTo>
                      <a:pt x="49" y="15"/>
                    </a:moveTo>
                    <a:cubicBezTo>
                      <a:pt x="26" y="15"/>
                      <a:pt x="7" y="9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31"/>
                      <a:pt x="22" y="40"/>
                      <a:pt x="49" y="40"/>
                    </a:cubicBezTo>
                    <a:cubicBezTo>
                      <a:pt x="76" y="40"/>
                      <a:pt x="98" y="31"/>
                      <a:pt x="98" y="19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8" y="3"/>
                      <a:pt x="97" y="1"/>
                      <a:pt x="96" y="0"/>
                    </a:cubicBezTo>
                    <a:cubicBezTo>
                      <a:pt x="91" y="9"/>
                      <a:pt x="72" y="15"/>
                      <a:pt x="49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82"/>
              <p:cNvSpPr/>
              <p:nvPr/>
            </p:nvSpPr>
            <p:spPr bwMode="auto">
              <a:xfrm>
                <a:off x="5106627" y="2330248"/>
                <a:ext cx="324452" cy="137269"/>
              </a:xfrm>
              <a:custGeom>
                <a:avLst/>
                <a:gdLst>
                  <a:gd name="T0" fmla="*/ 96 w 98"/>
                  <a:gd name="T1" fmla="*/ 0 h 41"/>
                  <a:gd name="T2" fmla="*/ 49 w 98"/>
                  <a:gd name="T3" fmla="*/ 15 h 41"/>
                  <a:gd name="T4" fmla="*/ 2 w 98"/>
                  <a:gd name="T5" fmla="*/ 0 h 41"/>
                  <a:gd name="T6" fmla="*/ 0 w 98"/>
                  <a:gd name="T7" fmla="*/ 5 h 41"/>
                  <a:gd name="T8" fmla="*/ 0 w 98"/>
                  <a:gd name="T9" fmla="*/ 20 h 41"/>
                  <a:gd name="T10" fmla="*/ 49 w 98"/>
                  <a:gd name="T11" fmla="*/ 41 h 41"/>
                  <a:gd name="T12" fmla="*/ 98 w 98"/>
                  <a:gd name="T13" fmla="*/ 20 h 41"/>
                  <a:gd name="T14" fmla="*/ 98 w 98"/>
                  <a:gd name="T15" fmla="*/ 5 h 41"/>
                  <a:gd name="T16" fmla="*/ 96 w 98"/>
                  <a:gd name="T17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41">
                    <a:moveTo>
                      <a:pt x="96" y="0"/>
                    </a:moveTo>
                    <a:cubicBezTo>
                      <a:pt x="95" y="9"/>
                      <a:pt x="75" y="15"/>
                      <a:pt x="49" y="15"/>
                    </a:cubicBezTo>
                    <a:cubicBezTo>
                      <a:pt x="24" y="15"/>
                      <a:pt x="3" y="9"/>
                      <a:pt x="2" y="0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31"/>
                      <a:pt x="22" y="41"/>
                      <a:pt x="49" y="41"/>
                    </a:cubicBezTo>
                    <a:cubicBezTo>
                      <a:pt x="76" y="41"/>
                      <a:pt x="98" y="31"/>
                      <a:pt x="98" y="20"/>
                    </a:cubicBezTo>
                    <a:cubicBezTo>
                      <a:pt x="98" y="5"/>
                      <a:pt x="98" y="5"/>
                      <a:pt x="98" y="5"/>
                    </a:cubicBezTo>
                    <a:cubicBezTo>
                      <a:pt x="98" y="3"/>
                      <a:pt x="97" y="2"/>
                      <a:pt x="9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Oval 83"/>
              <p:cNvSpPr>
                <a:spLocks noChangeArrowheads="1"/>
              </p:cNvSpPr>
              <p:nvPr/>
            </p:nvSpPr>
            <p:spPr bwMode="auto">
              <a:xfrm>
                <a:off x="5111618" y="2260366"/>
                <a:ext cx="316965" cy="10731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339023" y="2756378"/>
            <a:ext cx="1459644" cy="1459644"/>
            <a:chOff x="6339023" y="2756378"/>
            <a:chExt cx="1459644" cy="1459644"/>
          </a:xfrm>
          <a:solidFill>
            <a:schemeClr val="accent4"/>
          </a:solidFill>
        </p:grpSpPr>
        <p:sp>
          <p:nvSpPr>
            <p:cNvPr id="70" name="Oval 12"/>
            <p:cNvSpPr/>
            <p:nvPr/>
          </p:nvSpPr>
          <p:spPr>
            <a:xfrm>
              <a:off x="6339023" y="2756378"/>
              <a:ext cx="1459644" cy="14596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21920" rtlCol="0" anchor="ctr"/>
            <a:lstStyle/>
            <a:p>
              <a:pPr algn="ctr"/>
              <a:endParaRPr lang="en-US" sz="426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6" name="Group 101"/>
            <p:cNvGrpSpPr/>
            <p:nvPr/>
          </p:nvGrpSpPr>
          <p:grpSpPr>
            <a:xfrm>
              <a:off x="6726845" y="3144200"/>
              <a:ext cx="684000" cy="684000"/>
              <a:chOff x="6352022" y="2360197"/>
              <a:chExt cx="406813" cy="406813"/>
            </a:xfrm>
            <a:grpFill/>
          </p:grpSpPr>
          <p:sp>
            <p:nvSpPr>
              <p:cNvPr id="127" name="Freeform 39"/>
              <p:cNvSpPr>
                <a:spLocks noEditPoints="1"/>
              </p:cNvSpPr>
              <p:nvPr/>
            </p:nvSpPr>
            <p:spPr bwMode="auto">
              <a:xfrm>
                <a:off x="6352022" y="2360197"/>
                <a:ext cx="406813" cy="406813"/>
              </a:xfrm>
              <a:custGeom>
                <a:avLst/>
                <a:gdLst>
                  <a:gd name="T0" fmla="*/ 61 w 122"/>
                  <a:gd name="T1" fmla="*/ 0 h 122"/>
                  <a:gd name="T2" fmla="*/ 0 w 122"/>
                  <a:gd name="T3" fmla="*/ 61 h 122"/>
                  <a:gd name="T4" fmla="*/ 61 w 122"/>
                  <a:gd name="T5" fmla="*/ 122 h 122"/>
                  <a:gd name="T6" fmla="*/ 122 w 122"/>
                  <a:gd name="T7" fmla="*/ 61 h 122"/>
                  <a:gd name="T8" fmla="*/ 61 w 122"/>
                  <a:gd name="T9" fmla="*/ 0 h 122"/>
                  <a:gd name="T10" fmla="*/ 65 w 122"/>
                  <a:gd name="T11" fmla="*/ 109 h 122"/>
                  <a:gd name="T12" fmla="*/ 65 w 122"/>
                  <a:gd name="T13" fmla="*/ 102 h 122"/>
                  <a:gd name="T14" fmla="*/ 58 w 122"/>
                  <a:gd name="T15" fmla="*/ 102 h 122"/>
                  <a:gd name="T16" fmla="*/ 58 w 122"/>
                  <a:gd name="T17" fmla="*/ 109 h 122"/>
                  <a:gd name="T18" fmla="*/ 30 w 122"/>
                  <a:gd name="T19" fmla="*/ 97 h 122"/>
                  <a:gd name="T20" fmla="*/ 29 w 122"/>
                  <a:gd name="T21" fmla="*/ 97 h 122"/>
                  <a:gd name="T22" fmla="*/ 27 w 122"/>
                  <a:gd name="T23" fmla="*/ 95 h 122"/>
                  <a:gd name="T24" fmla="*/ 25 w 122"/>
                  <a:gd name="T25" fmla="*/ 93 h 122"/>
                  <a:gd name="T26" fmla="*/ 25 w 122"/>
                  <a:gd name="T27" fmla="*/ 92 h 122"/>
                  <a:gd name="T28" fmla="*/ 13 w 122"/>
                  <a:gd name="T29" fmla="*/ 64 h 122"/>
                  <a:gd name="T30" fmla="*/ 20 w 122"/>
                  <a:gd name="T31" fmla="*/ 64 h 122"/>
                  <a:gd name="T32" fmla="*/ 20 w 122"/>
                  <a:gd name="T33" fmla="*/ 57 h 122"/>
                  <a:gd name="T34" fmla="*/ 13 w 122"/>
                  <a:gd name="T35" fmla="*/ 57 h 122"/>
                  <a:gd name="T36" fmla="*/ 58 w 122"/>
                  <a:gd name="T37" fmla="*/ 13 h 122"/>
                  <a:gd name="T38" fmla="*/ 58 w 122"/>
                  <a:gd name="T39" fmla="*/ 20 h 122"/>
                  <a:gd name="T40" fmla="*/ 65 w 122"/>
                  <a:gd name="T41" fmla="*/ 20 h 122"/>
                  <a:gd name="T42" fmla="*/ 65 w 122"/>
                  <a:gd name="T43" fmla="*/ 13 h 122"/>
                  <a:gd name="T44" fmla="*/ 83 w 122"/>
                  <a:gd name="T45" fmla="*/ 18 h 122"/>
                  <a:gd name="T46" fmla="*/ 83 w 122"/>
                  <a:gd name="T47" fmla="*/ 18 h 122"/>
                  <a:gd name="T48" fmla="*/ 87 w 122"/>
                  <a:gd name="T49" fmla="*/ 20 h 122"/>
                  <a:gd name="T50" fmla="*/ 88 w 122"/>
                  <a:gd name="T51" fmla="*/ 21 h 122"/>
                  <a:gd name="T52" fmla="*/ 90 w 122"/>
                  <a:gd name="T53" fmla="*/ 23 h 122"/>
                  <a:gd name="T54" fmla="*/ 91 w 122"/>
                  <a:gd name="T55" fmla="*/ 24 h 122"/>
                  <a:gd name="T56" fmla="*/ 94 w 122"/>
                  <a:gd name="T57" fmla="*/ 25 h 122"/>
                  <a:gd name="T58" fmla="*/ 95 w 122"/>
                  <a:gd name="T59" fmla="*/ 27 h 122"/>
                  <a:gd name="T60" fmla="*/ 97 w 122"/>
                  <a:gd name="T61" fmla="*/ 28 h 122"/>
                  <a:gd name="T62" fmla="*/ 98 w 122"/>
                  <a:gd name="T63" fmla="*/ 31 h 122"/>
                  <a:gd name="T64" fmla="*/ 99 w 122"/>
                  <a:gd name="T65" fmla="*/ 32 h 122"/>
                  <a:gd name="T66" fmla="*/ 101 w 122"/>
                  <a:gd name="T67" fmla="*/ 34 h 122"/>
                  <a:gd name="T68" fmla="*/ 102 w 122"/>
                  <a:gd name="T69" fmla="*/ 35 h 122"/>
                  <a:gd name="T70" fmla="*/ 104 w 122"/>
                  <a:gd name="T71" fmla="*/ 39 h 122"/>
                  <a:gd name="T72" fmla="*/ 104 w 122"/>
                  <a:gd name="T73" fmla="*/ 39 h 122"/>
                  <a:gd name="T74" fmla="*/ 109 w 122"/>
                  <a:gd name="T75" fmla="*/ 57 h 122"/>
                  <a:gd name="T76" fmla="*/ 102 w 122"/>
                  <a:gd name="T77" fmla="*/ 57 h 122"/>
                  <a:gd name="T78" fmla="*/ 102 w 122"/>
                  <a:gd name="T79" fmla="*/ 64 h 122"/>
                  <a:gd name="T80" fmla="*/ 109 w 122"/>
                  <a:gd name="T81" fmla="*/ 64 h 122"/>
                  <a:gd name="T82" fmla="*/ 65 w 122"/>
                  <a:gd name="T83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5" y="109"/>
                    </a:moveTo>
                    <a:cubicBezTo>
                      <a:pt x="65" y="102"/>
                      <a:pt x="65" y="102"/>
                      <a:pt x="65" y="10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47" y="108"/>
                      <a:pt x="37" y="104"/>
                      <a:pt x="30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6"/>
                      <a:pt x="28" y="95"/>
                      <a:pt x="27" y="95"/>
                    </a:cubicBezTo>
                    <a:cubicBezTo>
                      <a:pt x="27" y="94"/>
                      <a:pt x="26" y="94"/>
                      <a:pt x="25" y="93"/>
                    </a:cubicBezTo>
                    <a:cubicBezTo>
                      <a:pt x="25" y="93"/>
                      <a:pt x="25" y="93"/>
                      <a:pt x="25" y="92"/>
                    </a:cubicBezTo>
                    <a:cubicBezTo>
                      <a:pt x="18" y="85"/>
                      <a:pt x="14" y="75"/>
                      <a:pt x="1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5" y="34"/>
                      <a:pt x="34" y="15"/>
                      <a:pt x="58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71" y="14"/>
                      <a:pt x="77" y="15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6" y="20"/>
                      <a:pt x="87" y="20"/>
                    </a:cubicBezTo>
                    <a:cubicBezTo>
                      <a:pt x="87" y="20"/>
                      <a:pt x="87" y="21"/>
                      <a:pt x="88" y="21"/>
                    </a:cubicBezTo>
                    <a:cubicBezTo>
                      <a:pt x="88" y="21"/>
                      <a:pt x="89" y="22"/>
                      <a:pt x="90" y="23"/>
                    </a:cubicBezTo>
                    <a:cubicBezTo>
                      <a:pt x="91" y="23"/>
                      <a:pt x="91" y="23"/>
                      <a:pt x="91" y="24"/>
                    </a:cubicBezTo>
                    <a:cubicBezTo>
                      <a:pt x="92" y="24"/>
                      <a:pt x="93" y="25"/>
                      <a:pt x="94" y="25"/>
                    </a:cubicBezTo>
                    <a:cubicBezTo>
                      <a:pt x="94" y="26"/>
                      <a:pt x="95" y="26"/>
                      <a:pt x="95" y="27"/>
                    </a:cubicBezTo>
                    <a:cubicBezTo>
                      <a:pt x="96" y="27"/>
                      <a:pt x="96" y="28"/>
                      <a:pt x="97" y="28"/>
                    </a:cubicBezTo>
                    <a:cubicBezTo>
                      <a:pt x="97" y="29"/>
                      <a:pt x="98" y="30"/>
                      <a:pt x="98" y="31"/>
                    </a:cubicBezTo>
                    <a:cubicBezTo>
                      <a:pt x="99" y="31"/>
                      <a:pt x="99" y="31"/>
                      <a:pt x="99" y="32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101" y="35"/>
                      <a:pt x="102" y="35"/>
                      <a:pt x="102" y="35"/>
                    </a:cubicBezTo>
                    <a:cubicBezTo>
                      <a:pt x="102" y="36"/>
                      <a:pt x="103" y="37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7" y="45"/>
                      <a:pt x="108" y="51"/>
                      <a:pt x="109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07" y="88"/>
                      <a:pt x="88" y="107"/>
                      <a:pt x="65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40"/>
              <p:cNvSpPr>
                <a:spLocks noEditPoints="1"/>
              </p:cNvSpPr>
              <p:nvPr/>
            </p:nvSpPr>
            <p:spPr bwMode="auto">
              <a:xfrm>
                <a:off x="6506761" y="2460029"/>
                <a:ext cx="119797" cy="177201"/>
              </a:xfrm>
              <a:custGeom>
                <a:avLst/>
                <a:gdLst>
                  <a:gd name="T0" fmla="*/ 8 w 36"/>
                  <a:gd name="T1" fmla="*/ 29 h 53"/>
                  <a:gd name="T2" fmla="*/ 8 w 36"/>
                  <a:gd name="T3" fmla="*/ 29 h 53"/>
                  <a:gd name="T4" fmla="*/ 0 w 36"/>
                  <a:gd name="T5" fmla="*/ 53 h 53"/>
                  <a:gd name="T6" fmla="*/ 19 w 36"/>
                  <a:gd name="T7" fmla="*/ 36 h 53"/>
                  <a:gd name="T8" fmla="*/ 19 w 36"/>
                  <a:gd name="T9" fmla="*/ 36 h 53"/>
                  <a:gd name="T10" fmla="*/ 22 w 36"/>
                  <a:gd name="T11" fmla="*/ 33 h 53"/>
                  <a:gd name="T12" fmla="*/ 36 w 36"/>
                  <a:gd name="T13" fmla="*/ 0 h 53"/>
                  <a:gd name="T14" fmla="*/ 11 w 36"/>
                  <a:gd name="T15" fmla="*/ 25 h 53"/>
                  <a:gd name="T16" fmla="*/ 8 w 36"/>
                  <a:gd name="T17" fmla="*/ 29 h 53"/>
                  <a:gd name="T18" fmla="*/ 15 w 36"/>
                  <a:gd name="T19" fmla="*/ 28 h 53"/>
                  <a:gd name="T20" fmla="*/ 18 w 36"/>
                  <a:gd name="T21" fmla="*/ 31 h 53"/>
                  <a:gd name="T22" fmla="*/ 15 w 36"/>
                  <a:gd name="T23" fmla="*/ 34 h 53"/>
                  <a:gd name="T24" fmla="*/ 12 w 36"/>
                  <a:gd name="T25" fmla="*/ 31 h 53"/>
                  <a:gd name="T26" fmla="*/ 15 w 36"/>
                  <a:gd name="T27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53"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5"/>
                      <a:pt x="22" y="33"/>
                      <a:pt x="22" y="3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9" y="28"/>
                      <a:pt x="8" y="29"/>
                    </a:cubicBezTo>
                    <a:close/>
                    <a:moveTo>
                      <a:pt x="15" y="28"/>
                    </a:moveTo>
                    <a:cubicBezTo>
                      <a:pt x="17" y="28"/>
                      <a:pt x="18" y="29"/>
                      <a:pt x="18" y="31"/>
                    </a:cubicBezTo>
                    <a:cubicBezTo>
                      <a:pt x="18" y="33"/>
                      <a:pt x="17" y="34"/>
                      <a:pt x="15" y="34"/>
                    </a:cubicBezTo>
                    <a:cubicBezTo>
                      <a:pt x="13" y="34"/>
                      <a:pt x="12" y="33"/>
                      <a:pt x="12" y="31"/>
                    </a:cubicBezTo>
                    <a:cubicBezTo>
                      <a:pt x="12" y="29"/>
                      <a:pt x="13" y="28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Oval 41"/>
              <p:cNvSpPr>
                <a:spLocks noChangeArrowheads="1"/>
              </p:cNvSpPr>
              <p:nvPr/>
            </p:nvSpPr>
            <p:spPr bwMode="auto">
              <a:xfrm>
                <a:off x="6551685" y="2557365"/>
                <a:ext cx="9983" cy="998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379103" y="2756378"/>
            <a:ext cx="1459644" cy="1459644"/>
            <a:chOff x="4379103" y="2756378"/>
            <a:chExt cx="1459644" cy="1459644"/>
          </a:xfrm>
          <a:solidFill>
            <a:schemeClr val="accent3"/>
          </a:solidFill>
        </p:grpSpPr>
        <p:sp>
          <p:nvSpPr>
            <p:cNvPr id="71" name="Oval 15"/>
            <p:cNvSpPr/>
            <p:nvPr/>
          </p:nvSpPr>
          <p:spPr>
            <a:xfrm>
              <a:off x="4379103" y="2756378"/>
              <a:ext cx="1459644" cy="14596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5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Group 52"/>
            <p:cNvGrpSpPr/>
            <p:nvPr/>
          </p:nvGrpSpPr>
          <p:grpSpPr>
            <a:xfrm>
              <a:off x="4883442" y="3199655"/>
              <a:ext cx="488611" cy="635193"/>
              <a:chOff x="6421904" y="4798576"/>
              <a:chExt cx="299494" cy="389342"/>
            </a:xfrm>
            <a:grpFill/>
          </p:grpSpPr>
          <p:sp>
            <p:nvSpPr>
              <p:cNvPr id="111" name="Freeform 170"/>
              <p:cNvSpPr/>
              <p:nvPr/>
            </p:nvSpPr>
            <p:spPr bwMode="auto">
              <a:xfrm>
                <a:off x="6421904" y="4910886"/>
                <a:ext cx="299494" cy="277032"/>
              </a:xfrm>
              <a:custGeom>
                <a:avLst/>
                <a:gdLst>
                  <a:gd name="T0" fmla="*/ 45 w 90"/>
                  <a:gd name="T1" fmla="*/ 83 h 83"/>
                  <a:gd name="T2" fmla="*/ 90 w 90"/>
                  <a:gd name="T3" fmla="*/ 0 h 83"/>
                  <a:gd name="T4" fmla="*/ 0 w 90"/>
                  <a:gd name="T5" fmla="*/ 0 h 83"/>
                  <a:gd name="T6" fmla="*/ 45 w 90"/>
                  <a:gd name="T7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83">
                    <a:moveTo>
                      <a:pt x="45" y="83"/>
                    </a:moveTo>
                    <a:cubicBezTo>
                      <a:pt x="90" y="59"/>
                      <a:pt x="90" y="0"/>
                      <a:pt x="9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9"/>
                      <a:pt x="45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71"/>
              <p:cNvSpPr/>
              <p:nvPr/>
            </p:nvSpPr>
            <p:spPr bwMode="auto">
              <a:xfrm>
                <a:off x="6421904" y="4798576"/>
                <a:ext cx="299494" cy="94840"/>
              </a:xfrm>
              <a:custGeom>
                <a:avLst/>
                <a:gdLst>
                  <a:gd name="T0" fmla="*/ 84 w 90"/>
                  <a:gd name="T1" fmla="*/ 0 h 29"/>
                  <a:gd name="T2" fmla="*/ 68 w 90"/>
                  <a:gd name="T3" fmla="*/ 16 h 29"/>
                  <a:gd name="T4" fmla="*/ 52 w 90"/>
                  <a:gd name="T5" fmla="*/ 0 h 29"/>
                  <a:gd name="T6" fmla="*/ 39 w 90"/>
                  <a:gd name="T7" fmla="*/ 0 h 29"/>
                  <a:gd name="T8" fmla="*/ 23 w 90"/>
                  <a:gd name="T9" fmla="*/ 16 h 29"/>
                  <a:gd name="T10" fmla="*/ 7 w 90"/>
                  <a:gd name="T11" fmla="*/ 0 h 29"/>
                  <a:gd name="T12" fmla="*/ 0 w 90"/>
                  <a:gd name="T13" fmla="*/ 0 h 29"/>
                  <a:gd name="T14" fmla="*/ 0 w 90"/>
                  <a:gd name="T15" fmla="*/ 29 h 29"/>
                  <a:gd name="T16" fmla="*/ 90 w 90"/>
                  <a:gd name="T17" fmla="*/ 29 h 29"/>
                  <a:gd name="T18" fmla="*/ 90 w 90"/>
                  <a:gd name="T19" fmla="*/ 0 h 29"/>
                  <a:gd name="T20" fmla="*/ 84 w 90"/>
                  <a:gd name="T2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0" h="29">
                    <a:moveTo>
                      <a:pt x="84" y="0"/>
                    </a:moveTo>
                    <a:cubicBezTo>
                      <a:pt x="84" y="9"/>
                      <a:pt x="77" y="16"/>
                      <a:pt x="68" y="16"/>
                    </a:cubicBezTo>
                    <a:cubicBezTo>
                      <a:pt x="59" y="16"/>
                      <a:pt x="52" y="9"/>
                      <a:pt x="5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9"/>
                      <a:pt x="32" y="16"/>
                      <a:pt x="23" y="16"/>
                    </a:cubicBezTo>
                    <a:cubicBezTo>
                      <a:pt x="14" y="16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90" y="0"/>
                      <a:pt x="90" y="0"/>
                      <a:pt x="90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2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75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99" grpId="0" animBg="1"/>
      <p:bldP spid="6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5"/>
          <p:cNvSpPr/>
          <p:nvPr/>
        </p:nvSpPr>
        <p:spPr>
          <a:xfrm>
            <a:off x="5948262" y="2346036"/>
            <a:ext cx="295476" cy="4511964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519315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 44"/>
          <p:cNvGrpSpPr/>
          <p:nvPr/>
        </p:nvGrpSpPr>
        <p:grpSpPr>
          <a:xfrm>
            <a:off x="6045200" y="2436309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82" name="Straight Connector 9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1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4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5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6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7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8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9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20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1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22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23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24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25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6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27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28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29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30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31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32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33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34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35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36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37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38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39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45"/>
          <p:cNvSpPr txBox="1"/>
          <p:nvPr/>
        </p:nvSpPr>
        <p:spPr>
          <a:xfrm>
            <a:off x="5884053" y="3866922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113"/>
          <p:cNvSpPr/>
          <p:nvPr/>
        </p:nvSpPr>
        <p:spPr>
          <a:xfrm>
            <a:off x="5785691" y="1819052"/>
            <a:ext cx="620617" cy="6206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79375"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4"/>
          <p:cNvSpPr txBox="1"/>
          <p:nvPr/>
        </p:nvSpPr>
        <p:spPr>
          <a:xfrm>
            <a:off x="5763216" y="1997721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TODAY</a:t>
            </a:r>
            <a:endParaRPr lang="id-ID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8" name="Rectangle 116"/>
          <p:cNvSpPr/>
          <p:nvPr/>
        </p:nvSpPr>
        <p:spPr>
          <a:xfrm rot="2700000">
            <a:off x="6210407" y="2798914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7"/>
          <p:cNvSpPr/>
          <p:nvPr/>
        </p:nvSpPr>
        <p:spPr>
          <a:xfrm rot="2700000">
            <a:off x="5909883" y="3295238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 124"/>
          <p:cNvSpPr/>
          <p:nvPr/>
        </p:nvSpPr>
        <p:spPr>
          <a:xfrm rot="2700000">
            <a:off x="5909883" y="5026284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Group 165"/>
          <p:cNvGrpSpPr/>
          <p:nvPr/>
        </p:nvGrpSpPr>
        <p:grpSpPr>
          <a:xfrm>
            <a:off x="6045200" y="4158222"/>
            <a:ext cx="101600" cy="2870192"/>
            <a:chOff x="6045200" y="4158222"/>
            <a:chExt cx="101600" cy="2870192"/>
          </a:xfrm>
        </p:grpSpPr>
        <p:grpSp>
          <p:nvGrpSpPr>
            <p:cNvPr id="131" name="Group 47"/>
            <p:cNvGrpSpPr/>
            <p:nvPr/>
          </p:nvGrpSpPr>
          <p:grpSpPr>
            <a:xfrm>
              <a:off x="6045200" y="4158222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65" name="Straight Connector 48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49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50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51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52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53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54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55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56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57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58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59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60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61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62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63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64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65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66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67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68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69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70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71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72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73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74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75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76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77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78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79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28"/>
            <p:cNvGrpSpPr/>
            <p:nvPr/>
          </p:nvGrpSpPr>
          <p:grpSpPr>
            <a:xfrm>
              <a:off x="6045200" y="5618081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33" name="Straight Connector 129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0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1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2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3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4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5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6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37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38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39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0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1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2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3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4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5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6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47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48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49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0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1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2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3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4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5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6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57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58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59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0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7" name="Rectangle 161"/>
          <p:cNvSpPr/>
          <p:nvPr/>
        </p:nvSpPr>
        <p:spPr>
          <a:xfrm rot="2700000">
            <a:off x="6210407" y="5512439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椭圆 203"/>
          <p:cNvSpPr/>
          <p:nvPr/>
        </p:nvSpPr>
        <p:spPr>
          <a:xfrm>
            <a:off x="6842303" y="2168767"/>
            <a:ext cx="1561196" cy="1561196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57150" cap="rnd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椭圆 204"/>
          <p:cNvSpPr/>
          <p:nvPr/>
        </p:nvSpPr>
        <p:spPr>
          <a:xfrm>
            <a:off x="4145074" y="2734540"/>
            <a:ext cx="1234167" cy="1234167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5715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椭圆 205"/>
          <p:cNvSpPr/>
          <p:nvPr/>
        </p:nvSpPr>
        <p:spPr>
          <a:xfrm>
            <a:off x="6842303" y="4931210"/>
            <a:ext cx="1234167" cy="1234167"/>
          </a:xfrm>
          <a:prstGeom prst="ellipse">
            <a:avLst/>
          </a:prstGeom>
          <a:blipFill>
            <a:blip r:embed="rId5" cstate="print"/>
            <a:srcRect/>
            <a:stretch>
              <a:fillRect/>
            </a:stretch>
          </a:blipFill>
          <a:ln w="57150" cap="rnd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7" name="椭圆 206"/>
          <p:cNvSpPr/>
          <p:nvPr/>
        </p:nvSpPr>
        <p:spPr>
          <a:xfrm>
            <a:off x="1203175" y="4336933"/>
            <a:ext cx="1869416" cy="1869416"/>
          </a:xfrm>
          <a:prstGeom prst="ellipse">
            <a:avLst/>
          </a:prstGeom>
          <a:blipFill>
            <a:blip r:embed="rId6" cstate="print"/>
            <a:srcRect/>
            <a:stretch>
              <a:fillRect/>
            </a:stretch>
          </a:blipFill>
          <a:ln w="57150" cap="rnd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8" name="矩形 207"/>
          <p:cNvSpPr/>
          <p:nvPr/>
        </p:nvSpPr>
        <p:spPr>
          <a:xfrm>
            <a:off x="2637584" y="265567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矩形 47"/>
          <p:cNvSpPr>
            <a:spLocks noChangeArrowheads="1"/>
          </p:cNvSpPr>
          <p:nvPr/>
        </p:nvSpPr>
        <p:spPr bwMode="auto">
          <a:xfrm>
            <a:off x="1326768" y="3060461"/>
            <a:ext cx="262397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0" name="矩形 209"/>
          <p:cNvSpPr/>
          <p:nvPr/>
        </p:nvSpPr>
        <p:spPr>
          <a:xfrm>
            <a:off x="3213645" y="4670808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1" name="矩形 47"/>
          <p:cNvSpPr>
            <a:spLocks noChangeArrowheads="1"/>
          </p:cNvSpPr>
          <p:nvPr/>
        </p:nvSpPr>
        <p:spPr bwMode="auto">
          <a:xfrm>
            <a:off x="3213645" y="5075598"/>
            <a:ext cx="253485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2" name="矩形 211"/>
          <p:cNvSpPr/>
          <p:nvPr/>
        </p:nvSpPr>
        <p:spPr>
          <a:xfrm>
            <a:off x="8567952" y="229825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3" name="矩形 47"/>
          <p:cNvSpPr>
            <a:spLocks noChangeArrowheads="1"/>
          </p:cNvSpPr>
          <p:nvPr/>
        </p:nvSpPr>
        <p:spPr bwMode="auto">
          <a:xfrm>
            <a:off x="8567952" y="2703041"/>
            <a:ext cx="253485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14" name="矩形 213"/>
          <p:cNvSpPr/>
          <p:nvPr/>
        </p:nvSpPr>
        <p:spPr>
          <a:xfrm>
            <a:off x="8264361" y="490023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" name="矩形 47"/>
          <p:cNvSpPr>
            <a:spLocks noChangeArrowheads="1"/>
          </p:cNvSpPr>
          <p:nvPr/>
        </p:nvSpPr>
        <p:spPr bwMode="auto">
          <a:xfrm>
            <a:off x="8264361" y="5305024"/>
            <a:ext cx="253485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4" name="矩形 3"/>
          <p:cNvSpPr>
            <a:spLocks noChangeArrowheads="1"/>
          </p:cNvSpPr>
          <p:nvPr/>
        </p:nvSpPr>
        <p:spPr bwMode="auto">
          <a:xfrm>
            <a:off x="1239145" y="503251"/>
            <a:ext cx="2646860" cy="58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Impact" panose="020B0806030902050204" pitchFamily="34" charset="0"/>
              </a:rPr>
              <a:t>点击添加标题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15" grpId="0"/>
      <p:bldP spid="116" grpId="0" animBg="1"/>
      <p:bldP spid="117" grpId="0"/>
      <p:bldP spid="118" grpId="0" animBg="1"/>
      <p:bldP spid="119" grpId="0" animBg="1"/>
      <p:bldP spid="126" grpId="0" animBg="1"/>
      <p:bldP spid="197" grpId="0" animBg="1"/>
      <p:bldP spid="204" grpId="0" animBg="1"/>
      <p:bldP spid="205" grpId="0" animBg="1"/>
      <p:bldP spid="206" grpId="0" animBg="1"/>
      <p:bldP spid="207" grpId="0" animBg="1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5948262" y="-30846"/>
            <a:ext cx="295476" cy="688884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519315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44"/>
          <p:cNvGrpSpPr/>
          <p:nvPr/>
        </p:nvGrpSpPr>
        <p:grpSpPr>
          <a:xfrm>
            <a:off x="6045200" y="-56561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" name="Straight Connector 38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45"/>
          <p:cNvSpPr txBox="1"/>
          <p:nvPr/>
        </p:nvSpPr>
        <p:spPr>
          <a:xfrm>
            <a:off x="5884053" y="188610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16"/>
          <p:cNvSpPr/>
          <p:nvPr/>
        </p:nvSpPr>
        <p:spPr>
          <a:xfrm rot="2700000">
            <a:off x="6210407" y="1685762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17"/>
          <p:cNvSpPr/>
          <p:nvPr/>
        </p:nvSpPr>
        <p:spPr>
          <a:xfrm rot="2700000">
            <a:off x="5909883" y="828083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24"/>
          <p:cNvSpPr/>
          <p:nvPr/>
        </p:nvSpPr>
        <p:spPr>
          <a:xfrm rot="2700000">
            <a:off x="5909883" y="2559129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"/>
          <p:cNvGrpSpPr/>
          <p:nvPr/>
        </p:nvGrpSpPr>
        <p:grpSpPr>
          <a:xfrm>
            <a:off x="6045200" y="479910"/>
            <a:ext cx="101600" cy="2870192"/>
            <a:chOff x="6045200" y="479910"/>
            <a:chExt cx="101600" cy="2870192"/>
          </a:xfrm>
        </p:grpSpPr>
        <p:grpSp>
          <p:nvGrpSpPr>
            <p:cNvPr id="14" name="Group 47"/>
            <p:cNvGrpSpPr/>
            <p:nvPr/>
          </p:nvGrpSpPr>
          <p:grpSpPr>
            <a:xfrm>
              <a:off x="6045200" y="479910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48" name="Straight Connector 48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9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0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1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2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3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4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5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6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7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8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9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60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5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6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7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8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9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70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1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2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3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4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5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6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7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8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9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28"/>
            <p:cNvGrpSpPr/>
            <p:nvPr/>
          </p:nvGrpSpPr>
          <p:grpSpPr>
            <a:xfrm>
              <a:off x="6045200" y="1939769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6" name="Straight Connector 129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30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31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32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3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34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135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136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137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138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139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40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41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42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43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144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145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146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47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48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49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150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151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52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153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54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155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56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57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58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59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60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161"/>
          <p:cNvSpPr/>
          <p:nvPr/>
        </p:nvSpPr>
        <p:spPr>
          <a:xfrm rot="2700000">
            <a:off x="6210407" y="3933666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165"/>
          <p:cNvSpPr txBox="1"/>
          <p:nvPr/>
        </p:nvSpPr>
        <p:spPr>
          <a:xfrm>
            <a:off x="5884053" y="3356008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166"/>
          <p:cNvGrpSpPr/>
          <p:nvPr/>
        </p:nvGrpSpPr>
        <p:grpSpPr>
          <a:xfrm>
            <a:off x="6045200" y="3619709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83" name="Straight Connector 167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8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69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70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71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72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73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74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75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76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177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178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79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180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81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82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83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184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85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86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87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88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89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90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91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92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93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94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95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96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97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98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99"/>
          <p:cNvSpPr txBox="1"/>
          <p:nvPr/>
        </p:nvSpPr>
        <p:spPr>
          <a:xfrm>
            <a:off x="5884053" y="5049488"/>
            <a:ext cx="441147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Group 233"/>
          <p:cNvGrpSpPr/>
          <p:nvPr/>
        </p:nvGrpSpPr>
        <p:grpSpPr>
          <a:xfrm>
            <a:off x="6045200" y="5311129"/>
            <a:ext cx="101600" cy="1552192"/>
            <a:chOff x="6045200" y="479910"/>
            <a:chExt cx="101600" cy="1552192"/>
          </a:xfrm>
        </p:grpSpPr>
        <p:grpSp>
          <p:nvGrpSpPr>
            <p:cNvPr id="117" name="Group 234"/>
            <p:cNvGrpSpPr/>
            <p:nvPr/>
          </p:nvGrpSpPr>
          <p:grpSpPr>
            <a:xfrm>
              <a:off x="6045200" y="479910"/>
              <a:ext cx="101600" cy="1410333"/>
              <a:chOff x="2955636" y="2798618"/>
              <a:chExt cx="101600" cy="1410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22" name="Straight Connector 268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269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270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271"/>
              <p:cNvCxnSpPr/>
              <p:nvPr/>
            </p:nvCxnSpPr>
            <p:spPr>
              <a:xfrm>
                <a:off x="2955636" y="293713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272"/>
              <p:cNvCxnSpPr/>
              <p:nvPr/>
            </p:nvCxnSpPr>
            <p:spPr>
              <a:xfrm>
                <a:off x="2955636" y="2977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273"/>
              <p:cNvCxnSpPr/>
              <p:nvPr/>
            </p:nvCxnSpPr>
            <p:spPr>
              <a:xfrm>
                <a:off x="2955636" y="3023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274"/>
              <p:cNvCxnSpPr/>
              <p:nvPr/>
            </p:nvCxnSpPr>
            <p:spPr>
              <a:xfrm>
                <a:off x="2955636" y="306966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275"/>
              <p:cNvCxnSpPr/>
              <p:nvPr/>
            </p:nvCxnSpPr>
            <p:spPr>
              <a:xfrm>
                <a:off x="2955636" y="3115842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276"/>
              <p:cNvCxnSpPr/>
              <p:nvPr/>
            </p:nvCxnSpPr>
            <p:spPr>
              <a:xfrm>
                <a:off x="2955636" y="316199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277"/>
              <p:cNvCxnSpPr/>
              <p:nvPr/>
            </p:nvCxnSpPr>
            <p:spPr>
              <a:xfrm>
                <a:off x="2955636" y="320817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278"/>
              <p:cNvCxnSpPr/>
              <p:nvPr/>
            </p:nvCxnSpPr>
            <p:spPr>
              <a:xfrm>
                <a:off x="2955636" y="325432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279"/>
              <p:cNvCxnSpPr/>
              <p:nvPr/>
            </p:nvCxnSpPr>
            <p:spPr>
              <a:xfrm>
                <a:off x="2955636" y="330050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280"/>
              <p:cNvCxnSpPr/>
              <p:nvPr/>
            </p:nvCxnSpPr>
            <p:spPr>
              <a:xfrm>
                <a:off x="2955636" y="3340705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281"/>
              <p:cNvCxnSpPr/>
              <p:nvPr/>
            </p:nvCxnSpPr>
            <p:spPr>
              <a:xfrm>
                <a:off x="2955636" y="3386886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282"/>
              <p:cNvCxnSpPr/>
              <p:nvPr/>
            </p:nvCxnSpPr>
            <p:spPr>
              <a:xfrm>
                <a:off x="2955636" y="343303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283"/>
              <p:cNvCxnSpPr/>
              <p:nvPr/>
            </p:nvCxnSpPr>
            <p:spPr>
              <a:xfrm>
                <a:off x="2955636" y="347921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284"/>
              <p:cNvCxnSpPr/>
              <p:nvPr/>
            </p:nvCxnSpPr>
            <p:spPr>
              <a:xfrm>
                <a:off x="2955636" y="352835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285"/>
              <p:cNvCxnSpPr/>
              <p:nvPr/>
            </p:nvCxnSpPr>
            <p:spPr>
              <a:xfrm>
                <a:off x="2955636" y="357453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286"/>
              <p:cNvCxnSpPr/>
              <p:nvPr/>
            </p:nvCxnSpPr>
            <p:spPr>
              <a:xfrm>
                <a:off x="2955636" y="362068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287"/>
              <p:cNvCxnSpPr/>
              <p:nvPr/>
            </p:nvCxnSpPr>
            <p:spPr>
              <a:xfrm>
                <a:off x="2955636" y="366686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288"/>
              <p:cNvCxnSpPr/>
              <p:nvPr/>
            </p:nvCxnSpPr>
            <p:spPr>
              <a:xfrm>
                <a:off x="2955636" y="3707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289"/>
              <p:cNvCxnSpPr/>
              <p:nvPr/>
            </p:nvCxnSpPr>
            <p:spPr>
              <a:xfrm>
                <a:off x="2955636" y="3753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290"/>
              <p:cNvCxnSpPr/>
              <p:nvPr/>
            </p:nvCxnSpPr>
            <p:spPr>
              <a:xfrm>
                <a:off x="2955636" y="3799393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291"/>
              <p:cNvCxnSpPr/>
              <p:nvPr/>
            </p:nvCxnSpPr>
            <p:spPr>
              <a:xfrm>
                <a:off x="2955636" y="3845574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292"/>
              <p:cNvCxnSpPr/>
              <p:nvPr/>
            </p:nvCxnSpPr>
            <p:spPr>
              <a:xfrm>
                <a:off x="2955636" y="389172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293"/>
              <p:cNvCxnSpPr/>
              <p:nvPr/>
            </p:nvCxnSpPr>
            <p:spPr>
              <a:xfrm>
                <a:off x="2955636" y="393790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294"/>
              <p:cNvCxnSpPr/>
              <p:nvPr/>
            </p:nvCxnSpPr>
            <p:spPr>
              <a:xfrm>
                <a:off x="2955636" y="398406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295"/>
              <p:cNvCxnSpPr/>
              <p:nvPr/>
            </p:nvCxnSpPr>
            <p:spPr>
              <a:xfrm>
                <a:off x="2955636" y="403024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96"/>
              <p:cNvCxnSpPr/>
              <p:nvPr/>
            </p:nvCxnSpPr>
            <p:spPr>
              <a:xfrm>
                <a:off x="2955636" y="4070437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297"/>
              <p:cNvCxnSpPr/>
              <p:nvPr/>
            </p:nvCxnSpPr>
            <p:spPr>
              <a:xfrm>
                <a:off x="2955636" y="4116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298"/>
              <p:cNvCxnSpPr/>
              <p:nvPr/>
            </p:nvCxnSpPr>
            <p:spPr>
              <a:xfrm>
                <a:off x="2955636" y="4162770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299"/>
              <p:cNvCxnSpPr/>
              <p:nvPr/>
            </p:nvCxnSpPr>
            <p:spPr>
              <a:xfrm>
                <a:off x="2955636" y="4208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235"/>
            <p:cNvGrpSpPr/>
            <p:nvPr/>
          </p:nvGrpSpPr>
          <p:grpSpPr>
            <a:xfrm>
              <a:off x="6045200" y="1939769"/>
              <a:ext cx="101600" cy="92333"/>
              <a:chOff x="2955636" y="2798618"/>
              <a:chExt cx="101600" cy="92333"/>
            </a:xfrm>
            <a:effectLst>
              <a:outerShdw blurRad="25400" dist="25400" dir="2700000" algn="tl" rotWithShape="0">
                <a:prstClr val="black">
                  <a:alpha val="70000"/>
                </a:prstClr>
              </a:outerShdw>
            </a:effectLst>
          </p:grpSpPr>
          <p:cxnSp>
            <p:nvCxnSpPr>
              <p:cNvPr id="119" name="Straight Connector 236"/>
              <p:cNvCxnSpPr/>
              <p:nvPr/>
            </p:nvCxnSpPr>
            <p:spPr>
              <a:xfrm>
                <a:off x="2955636" y="2798618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237"/>
              <p:cNvCxnSpPr/>
              <p:nvPr/>
            </p:nvCxnSpPr>
            <p:spPr>
              <a:xfrm>
                <a:off x="2955636" y="2844799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238"/>
              <p:cNvCxnSpPr/>
              <p:nvPr/>
            </p:nvCxnSpPr>
            <p:spPr>
              <a:xfrm>
                <a:off x="2955636" y="2890951"/>
                <a:ext cx="101600" cy="0"/>
              </a:xfrm>
              <a:prstGeom prst="line">
                <a:avLst/>
              </a:prstGeom>
              <a:ln w="9525">
                <a:solidFill>
                  <a:schemeClr val="bg1">
                    <a:alpha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4" name="Rectangle 300"/>
          <p:cNvSpPr/>
          <p:nvPr/>
        </p:nvSpPr>
        <p:spPr>
          <a:xfrm rot="2700000">
            <a:off x="5909883" y="4659070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301"/>
          <p:cNvSpPr/>
          <p:nvPr/>
        </p:nvSpPr>
        <p:spPr>
          <a:xfrm rot="2700000">
            <a:off x="6210407" y="5841051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椭圆 184"/>
          <p:cNvSpPr/>
          <p:nvPr/>
        </p:nvSpPr>
        <p:spPr>
          <a:xfrm>
            <a:off x="6504360" y="966159"/>
            <a:ext cx="1561878" cy="1561878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57150" cap="rnd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/>
          <p:cNvSpPr/>
          <p:nvPr/>
        </p:nvSpPr>
        <p:spPr>
          <a:xfrm flipH="1">
            <a:off x="4413571" y="2052630"/>
            <a:ext cx="1234167" cy="1234167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5715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/>
          <p:cNvSpPr/>
          <p:nvPr/>
        </p:nvSpPr>
        <p:spPr>
          <a:xfrm>
            <a:off x="2331824" y="474817"/>
            <a:ext cx="1234167" cy="1234167"/>
          </a:xfrm>
          <a:prstGeom prst="ellipse">
            <a:avLst/>
          </a:prstGeom>
          <a:blipFill>
            <a:blip r:embed="rId5" cstate="print"/>
            <a:srcRect/>
            <a:stretch>
              <a:fillRect/>
            </a:stretch>
          </a:blipFill>
          <a:ln w="57150" cap="rnd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/>
          <p:cNvSpPr/>
          <p:nvPr/>
        </p:nvSpPr>
        <p:spPr>
          <a:xfrm>
            <a:off x="1505869" y="3916238"/>
            <a:ext cx="1869416" cy="1869416"/>
          </a:xfrm>
          <a:prstGeom prst="ellipse">
            <a:avLst/>
          </a:prstGeom>
          <a:blipFill>
            <a:blip r:embed="rId6" cstate="print"/>
            <a:srcRect/>
            <a:stretch>
              <a:fillRect/>
            </a:stretch>
          </a:blipFill>
          <a:ln w="57150" cap="rnd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/>
          <p:cNvSpPr/>
          <p:nvPr/>
        </p:nvSpPr>
        <p:spPr>
          <a:xfrm>
            <a:off x="6699590" y="5311129"/>
            <a:ext cx="1234167" cy="1234167"/>
          </a:xfrm>
          <a:prstGeom prst="ellipse">
            <a:avLst/>
          </a:prstGeom>
          <a:blipFill>
            <a:blip r:embed="rId7" cstate="print"/>
            <a:srcRect/>
            <a:stretch>
              <a:fillRect/>
            </a:stretch>
          </a:blipFill>
          <a:ln w="57150" cap="rnd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/>
          <p:cNvSpPr/>
          <p:nvPr/>
        </p:nvSpPr>
        <p:spPr>
          <a:xfrm>
            <a:off x="8988528" y="3114445"/>
            <a:ext cx="1869416" cy="1869416"/>
          </a:xfrm>
          <a:prstGeom prst="ellipse">
            <a:avLst/>
          </a:prstGeom>
          <a:blipFill>
            <a:blip r:embed="rId8" cstate="print"/>
            <a:srcRect/>
            <a:stretch>
              <a:fillRect/>
            </a:stretch>
          </a:blipFill>
          <a:ln w="57150" cap="rnd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矩形 190"/>
          <p:cNvSpPr/>
          <p:nvPr/>
        </p:nvSpPr>
        <p:spPr>
          <a:xfrm>
            <a:off x="2909410" y="2086073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2" name="矩形 47"/>
          <p:cNvSpPr>
            <a:spLocks noChangeArrowheads="1"/>
          </p:cNvSpPr>
          <p:nvPr/>
        </p:nvSpPr>
        <p:spPr bwMode="auto">
          <a:xfrm>
            <a:off x="1598594" y="2490863"/>
            <a:ext cx="262397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3646183" y="45447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矩形 47"/>
          <p:cNvSpPr>
            <a:spLocks noChangeArrowheads="1"/>
          </p:cNvSpPr>
          <p:nvPr/>
        </p:nvSpPr>
        <p:spPr bwMode="auto">
          <a:xfrm>
            <a:off x="3646183" y="859264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8182912" y="1179122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矩形 47"/>
          <p:cNvSpPr>
            <a:spLocks noChangeArrowheads="1"/>
          </p:cNvSpPr>
          <p:nvPr/>
        </p:nvSpPr>
        <p:spPr bwMode="auto">
          <a:xfrm>
            <a:off x="8182912" y="1583912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7" name="矩形 196"/>
          <p:cNvSpPr/>
          <p:nvPr/>
        </p:nvSpPr>
        <p:spPr>
          <a:xfrm>
            <a:off x="7323547" y="324837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8" name="矩形 47"/>
          <p:cNvSpPr>
            <a:spLocks noChangeArrowheads="1"/>
          </p:cNvSpPr>
          <p:nvPr/>
        </p:nvSpPr>
        <p:spPr bwMode="auto">
          <a:xfrm>
            <a:off x="6394093" y="3653169"/>
            <a:ext cx="2242616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99" name="矩形 198"/>
          <p:cNvSpPr/>
          <p:nvPr/>
        </p:nvSpPr>
        <p:spPr>
          <a:xfrm>
            <a:off x="3519987" y="4254129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矩形 47"/>
          <p:cNvSpPr>
            <a:spLocks noChangeArrowheads="1"/>
          </p:cNvSpPr>
          <p:nvPr/>
        </p:nvSpPr>
        <p:spPr bwMode="auto">
          <a:xfrm>
            <a:off x="3519987" y="4658919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01" name="矩形 200"/>
          <p:cNvSpPr/>
          <p:nvPr/>
        </p:nvSpPr>
        <p:spPr>
          <a:xfrm>
            <a:off x="8089680" y="535731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矩形 47"/>
          <p:cNvSpPr>
            <a:spLocks noChangeArrowheads="1"/>
          </p:cNvSpPr>
          <p:nvPr/>
        </p:nvSpPr>
        <p:spPr bwMode="auto">
          <a:xfrm>
            <a:off x="8089680" y="5762100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3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3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7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5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80" grpId="0" animBg="1"/>
      <p:bldP spid="81" grpId="0"/>
      <p:bldP spid="115" grpId="0"/>
      <p:bldP spid="154" grpId="0" animBg="1"/>
      <p:bldP spid="155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5948262" y="-30845"/>
            <a:ext cx="295476" cy="4676664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519315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00"/>
          <p:cNvGrpSpPr/>
          <p:nvPr/>
        </p:nvGrpSpPr>
        <p:grpSpPr>
          <a:xfrm>
            <a:off x="6045200" y="-56561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" name="Straight Connector 201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202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3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4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05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06"/>
          <p:cNvSpPr txBox="1"/>
          <p:nvPr/>
        </p:nvSpPr>
        <p:spPr>
          <a:xfrm>
            <a:off x="5884053" y="188610"/>
            <a:ext cx="441146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207"/>
          <p:cNvGrpSpPr/>
          <p:nvPr/>
        </p:nvGrpSpPr>
        <p:grpSpPr>
          <a:xfrm>
            <a:off x="6045200" y="485902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11" name="Straight Connector 208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09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10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11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12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13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14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15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6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17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18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9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0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21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22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23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24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25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26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27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28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29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30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31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32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39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40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41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42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43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44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45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246"/>
          <p:cNvSpPr txBox="1"/>
          <p:nvPr/>
        </p:nvSpPr>
        <p:spPr>
          <a:xfrm>
            <a:off x="5877641" y="1905001"/>
            <a:ext cx="453971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247"/>
          <p:cNvGrpSpPr/>
          <p:nvPr/>
        </p:nvGrpSpPr>
        <p:grpSpPr>
          <a:xfrm>
            <a:off x="6045200" y="2152500"/>
            <a:ext cx="101600" cy="1410333"/>
            <a:chOff x="2955636" y="2798618"/>
            <a:chExt cx="101600" cy="1410333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5" name="Straight Connector 248"/>
            <p:cNvCxnSpPr/>
            <p:nvPr/>
          </p:nvCxnSpPr>
          <p:spPr>
            <a:xfrm>
              <a:off x="2955636" y="2798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49"/>
            <p:cNvCxnSpPr/>
            <p:nvPr/>
          </p:nvCxnSpPr>
          <p:spPr>
            <a:xfrm>
              <a:off x="2955636" y="284479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50"/>
            <p:cNvCxnSpPr/>
            <p:nvPr/>
          </p:nvCxnSpPr>
          <p:spPr>
            <a:xfrm>
              <a:off x="2955636" y="2890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51"/>
            <p:cNvCxnSpPr/>
            <p:nvPr/>
          </p:nvCxnSpPr>
          <p:spPr>
            <a:xfrm>
              <a:off x="2955636" y="293713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52"/>
            <p:cNvCxnSpPr/>
            <p:nvPr/>
          </p:nvCxnSpPr>
          <p:spPr>
            <a:xfrm>
              <a:off x="2955636" y="2977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53"/>
            <p:cNvCxnSpPr/>
            <p:nvPr/>
          </p:nvCxnSpPr>
          <p:spPr>
            <a:xfrm>
              <a:off x="2955636" y="3023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54"/>
            <p:cNvCxnSpPr/>
            <p:nvPr/>
          </p:nvCxnSpPr>
          <p:spPr>
            <a:xfrm>
              <a:off x="2955636" y="306966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55"/>
            <p:cNvCxnSpPr/>
            <p:nvPr/>
          </p:nvCxnSpPr>
          <p:spPr>
            <a:xfrm>
              <a:off x="2955636" y="3115842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56"/>
            <p:cNvCxnSpPr/>
            <p:nvPr/>
          </p:nvCxnSpPr>
          <p:spPr>
            <a:xfrm>
              <a:off x="2955636" y="316199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57"/>
            <p:cNvCxnSpPr/>
            <p:nvPr/>
          </p:nvCxnSpPr>
          <p:spPr>
            <a:xfrm>
              <a:off x="2955636" y="320817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58"/>
            <p:cNvCxnSpPr/>
            <p:nvPr/>
          </p:nvCxnSpPr>
          <p:spPr>
            <a:xfrm>
              <a:off x="2955636" y="325432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59"/>
            <p:cNvCxnSpPr/>
            <p:nvPr/>
          </p:nvCxnSpPr>
          <p:spPr>
            <a:xfrm>
              <a:off x="2955636" y="330050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60"/>
            <p:cNvCxnSpPr/>
            <p:nvPr/>
          </p:nvCxnSpPr>
          <p:spPr>
            <a:xfrm>
              <a:off x="2955636" y="3340705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61"/>
            <p:cNvCxnSpPr/>
            <p:nvPr/>
          </p:nvCxnSpPr>
          <p:spPr>
            <a:xfrm>
              <a:off x="2955636" y="3386886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62"/>
            <p:cNvCxnSpPr/>
            <p:nvPr/>
          </p:nvCxnSpPr>
          <p:spPr>
            <a:xfrm>
              <a:off x="2955636" y="343303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63"/>
            <p:cNvCxnSpPr/>
            <p:nvPr/>
          </p:nvCxnSpPr>
          <p:spPr>
            <a:xfrm>
              <a:off x="2955636" y="3479219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64"/>
            <p:cNvCxnSpPr/>
            <p:nvPr/>
          </p:nvCxnSpPr>
          <p:spPr>
            <a:xfrm>
              <a:off x="2955636" y="352835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65"/>
            <p:cNvCxnSpPr/>
            <p:nvPr/>
          </p:nvCxnSpPr>
          <p:spPr>
            <a:xfrm>
              <a:off x="2955636" y="357453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66"/>
            <p:cNvCxnSpPr/>
            <p:nvPr/>
          </p:nvCxnSpPr>
          <p:spPr>
            <a:xfrm>
              <a:off x="2955636" y="362068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67"/>
            <p:cNvCxnSpPr/>
            <p:nvPr/>
          </p:nvCxnSpPr>
          <p:spPr>
            <a:xfrm>
              <a:off x="2955636" y="366686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320"/>
            <p:cNvCxnSpPr/>
            <p:nvPr/>
          </p:nvCxnSpPr>
          <p:spPr>
            <a:xfrm>
              <a:off x="2955636" y="3707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321"/>
            <p:cNvCxnSpPr/>
            <p:nvPr/>
          </p:nvCxnSpPr>
          <p:spPr>
            <a:xfrm>
              <a:off x="2955636" y="3753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322"/>
            <p:cNvCxnSpPr/>
            <p:nvPr/>
          </p:nvCxnSpPr>
          <p:spPr>
            <a:xfrm>
              <a:off x="2955636" y="3799393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23"/>
            <p:cNvCxnSpPr/>
            <p:nvPr/>
          </p:nvCxnSpPr>
          <p:spPr>
            <a:xfrm>
              <a:off x="2955636" y="3845574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324"/>
            <p:cNvCxnSpPr/>
            <p:nvPr/>
          </p:nvCxnSpPr>
          <p:spPr>
            <a:xfrm>
              <a:off x="2955636" y="389172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325"/>
            <p:cNvCxnSpPr/>
            <p:nvPr/>
          </p:nvCxnSpPr>
          <p:spPr>
            <a:xfrm>
              <a:off x="2955636" y="393790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326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327"/>
            <p:cNvCxnSpPr/>
            <p:nvPr/>
          </p:nvCxnSpPr>
          <p:spPr>
            <a:xfrm>
              <a:off x="2955636" y="403024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28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329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330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331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338"/>
          <p:cNvGrpSpPr/>
          <p:nvPr/>
        </p:nvGrpSpPr>
        <p:grpSpPr>
          <a:xfrm>
            <a:off x="6045200" y="3839779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78" name="Straight Connector 339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3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3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351"/>
            <p:cNvCxnSpPr/>
            <p:nvPr/>
          </p:nvCxnSpPr>
          <p:spPr>
            <a:xfrm>
              <a:off x="2955636" y="40323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344"/>
          <p:cNvSpPr txBox="1"/>
          <p:nvPr/>
        </p:nvSpPr>
        <p:spPr>
          <a:xfrm>
            <a:off x="5876839" y="3585890"/>
            <a:ext cx="455574" cy="230832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d-ID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id-ID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353"/>
          <p:cNvGrpSpPr/>
          <p:nvPr/>
        </p:nvGrpSpPr>
        <p:grpSpPr>
          <a:xfrm>
            <a:off x="6045200" y="4347772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87" name="Straight Connector 354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355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356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357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358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359"/>
            <p:cNvCxnSpPr/>
            <p:nvPr/>
          </p:nvCxnSpPr>
          <p:spPr>
            <a:xfrm>
              <a:off x="2955636" y="40323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Oval 360"/>
          <p:cNvSpPr/>
          <p:nvPr/>
        </p:nvSpPr>
        <p:spPr>
          <a:xfrm>
            <a:off x="5785691" y="4562803"/>
            <a:ext cx="620617" cy="62061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79375">
            <a:solidFill>
              <a:schemeClr val="accent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4" name="TextBox 361"/>
          <p:cNvSpPr txBox="1"/>
          <p:nvPr/>
        </p:nvSpPr>
        <p:spPr>
          <a:xfrm>
            <a:off x="5771231" y="4741472"/>
            <a:ext cx="649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id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362"/>
          <p:cNvSpPr/>
          <p:nvPr/>
        </p:nvSpPr>
        <p:spPr>
          <a:xfrm rot="2700000">
            <a:off x="6210407" y="1685762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363"/>
          <p:cNvSpPr/>
          <p:nvPr/>
        </p:nvSpPr>
        <p:spPr>
          <a:xfrm rot="2700000">
            <a:off x="5909883" y="912748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364"/>
          <p:cNvSpPr/>
          <p:nvPr/>
        </p:nvSpPr>
        <p:spPr>
          <a:xfrm rot="2700000">
            <a:off x="5909883" y="3151789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angle 365"/>
          <p:cNvSpPr/>
          <p:nvPr/>
        </p:nvSpPr>
        <p:spPr>
          <a:xfrm rot="2700000">
            <a:off x="6210407" y="3933666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612961" y="952091"/>
            <a:ext cx="1561878" cy="1561878"/>
          </a:xfrm>
          <a:prstGeom prst="ellipse">
            <a:avLst/>
          </a:prstGeom>
          <a:blipFill>
            <a:blip r:embed="rId3" cstate="print"/>
            <a:srcRect/>
            <a:stretch>
              <a:fillRect/>
            </a:stretch>
          </a:blipFill>
          <a:ln w="57150" cap="rnd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/>
        </p:nvSpPr>
        <p:spPr>
          <a:xfrm flipH="1">
            <a:off x="4269616" y="2687494"/>
            <a:ext cx="1234167" cy="1234167"/>
          </a:xfrm>
          <a:prstGeom prst="ellipse">
            <a:avLst/>
          </a:prstGeom>
          <a:blipFill>
            <a:blip r:embed="rId4" cstate="print"/>
            <a:srcRect/>
            <a:stretch>
              <a:fillRect/>
            </a:stretch>
          </a:blipFill>
          <a:ln w="57150" cap="rnd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2120137" y="601686"/>
            <a:ext cx="1234167" cy="1234167"/>
          </a:xfrm>
          <a:prstGeom prst="ellipse">
            <a:avLst/>
          </a:prstGeom>
          <a:blipFill>
            <a:blip r:embed="rId5" cstate="print"/>
            <a:srcRect/>
            <a:stretch>
              <a:fillRect/>
            </a:stretch>
          </a:blipFill>
          <a:ln w="57150" cap="rnd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椭圆 115"/>
          <p:cNvSpPr/>
          <p:nvPr/>
        </p:nvSpPr>
        <p:spPr>
          <a:xfrm>
            <a:off x="9068993" y="3142581"/>
            <a:ext cx="1869416" cy="1869416"/>
          </a:xfrm>
          <a:prstGeom prst="ellipse">
            <a:avLst/>
          </a:prstGeom>
          <a:blipFill>
            <a:blip r:embed="rId6" cstate="print"/>
            <a:srcRect/>
            <a:stretch>
              <a:fillRect/>
            </a:stretch>
          </a:blipFill>
          <a:ln w="57150" cap="rnd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2779523" y="2720937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47"/>
          <p:cNvSpPr>
            <a:spLocks noChangeArrowheads="1"/>
          </p:cNvSpPr>
          <p:nvPr/>
        </p:nvSpPr>
        <p:spPr bwMode="auto">
          <a:xfrm>
            <a:off x="1468707" y="3125727"/>
            <a:ext cx="2623978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19" name="矩形 118"/>
          <p:cNvSpPr/>
          <p:nvPr/>
        </p:nvSpPr>
        <p:spPr>
          <a:xfrm>
            <a:off x="3448564" y="581343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矩形 47"/>
          <p:cNvSpPr>
            <a:spLocks noChangeArrowheads="1"/>
          </p:cNvSpPr>
          <p:nvPr/>
        </p:nvSpPr>
        <p:spPr bwMode="auto">
          <a:xfrm>
            <a:off x="3448564" y="986133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8263377" y="1094714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矩形 47"/>
          <p:cNvSpPr>
            <a:spLocks noChangeArrowheads="1"/>
          </p:cNvSpPr>
          <p:nvPr/>
        </p:nvSpPr>
        <p:spPr bwMode="auto">
          <a:xfrm>
            <a:off x="8263377" y="1499504"/>
            <a:ext cx="2177112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7404012" y="3374991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矩形 47"/>
          <p:cNvSpPr>
            <a:spLocks noChangeArrowheads="1"/>
          </p:cNvSpPr>
          <p:nvPr/>
        </p:nvSpPr>
        <p:spPr bwMode="auto">
          <a:xfrm>
            <a:off x="6474558" y="3779781"/>
            <a:ext cx="2242616" cy="8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18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说明，在此录入上述图表的描述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11" name="Group 338"/>
          <p:cNvGrpSpPr/>
          <p:nvPr/>
        </p:nvGrpSpPr>
        <p:grpSpPr>
          <a:xfrm>
            <a:off x="6045200" y="4069552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112" name="Straight Connector 339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3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3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3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3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351"/>
            <p:cNvCxnSpPr/>
            <p:nvPr/>
          </p:nvCxnSpPr>
          <p:spPr>
            <a:xfrm>
              <a:off x="2955636" y="40323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3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3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4" grpId="0"/>
      <p:bldP spid="93" grpId="0" animBg="1"/>
      <p:bldP spid="94" grpId="0"/>
      <p:bldP spid="95" grpId="0" animBg="1"/>
      <p:bldP spid="96" grpId="0" animBg="1"/>
      <p:bldP spid="97" grpId="0" animBg="1"/>
      <p:bldP spid="98" grpId="0" animBg="1"/>
      <p:bldP spid="113" grpId="0" animBg="1"/>
      <p:bldP spid="114" grpId="0" animBg="1"/>
      <p:bldP spid="115" grpId="0" animBg="1"/>
      <p:bldP spid="116" grpId="0" animBg="1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cfe325ac88af4cb1e315171a86c19382325f4f"/>
  <p:tag name="ISPRING_PRESENTATION_TITLE" val="教育教学—亮亮图文 (40)"/>
</p:tagLst>
</file>

<file path=ppt/theme/theme1.xml><?xml version="1.0" encoding="utf-8"?>
<a:theme xmlns:a="http://schemas.openxmlformats.org/drawingml/2006/main" name="www.2ppt.com">
  <a:themeElements>
    <a:clrScheme name="自定义 15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B6AD"/>
      </a:accent1>
      <a:accent2>
        <a:srgbClr val="ECC01B"/>
      </a:accent2>
      <a:accent3>
        <a:srgbClr val="DD348A"/>
      </a:accent3>
      <a:accent4>
        <a:srgbClr val="DA351C"/>
      </a:accent4>
      <a:accent5>
        <a:srgbClr val="17ACD4"/>
      </a:accent5>
      <a:accent6>
        <a:srgbClr val="63B671"/>
      </a:accent6>
      <a:hlink>
        <a:srgbClr val="0563C1"/>
      </a:hlink>
      <a:folHlink>
        <a:srgbClr val="954F72"/>
      </a:folHlink>
    </a:clrScheme>
    <a:fontScheme name="Lizzysu-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4119</Words>
  <Application>Microsoft Office PowerPoint</Application>
  <PresentationFormat>宽屏</PresentationFormat>
  <Paragraphs>496</Paragraphs>
  <Slides>45</Slides>
  <Notes>45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7" baseType="lpstr">
      <vt:lpstr>Arial Unicode MS</vt:lpstr>
      <vt:lpstr>Open Sans</vt:lpstr>
      <vt:lpstr>UKIJ Qolyazma</vt:lpstr>
      <vt:lpstr>宋体</vt:lpstr>
      <vt:lpstr>微软雅黑</vt:lpstr>
      <vt:lpstr>Arial</vt:lpstr>
      <vt:lpstr>Arial Rounded MT Bold</vt:lpstr>
      <vt:lpstr>Calibri</vt:lpstr>
      <vt:lpstr>Impact</vt:lpstr>
      <vt:lpstr>Times New Roman</vt:lpstr>
      <vt:lpstr>Wingdings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2014-10-29T09:18:00Z</dcterms:created>
  <dcterms:modified xsi:type="dcterms:W3CDTF">2023-01-10T06:51:50Z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9EAE5DA0E4984CDAAF19F6E173E4CA98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