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314" r:id="rId2"/>
    <p:sldId id="284" r:id="rId3"/>
    <p:sldId id="258" r:id="rId4"/>
    <p:sldId id="285" r:id="rId5"/>
    <p:sldId id="286" r:id="rId6"/>
    <p:sldId id="287" r:id="rId7"/>
    <p:sldId id="291" r:id="rId8"/>
    <p:sldId id="301" r:id="rId9"/>
    <p:sldId id="302" r:id="rId10"/>
    <p:sldId id="303" r:id="rId11"/>
    <p:sldId id="304" r:id="rId12"/>
    <p:sldId id="305" r:id="rId13"/>
    <p:sldId id="306" r:id="rId14"/>
    <p:sldId id="307" r:id="rId15"/>
    <p:sldId id="308" r:id="rId16"/>
    <p:sldId id="309" r:id="rId17"/>
    <p:sldId id="310" r:id="rId18"/>
    <p:sldId id="311" r:id="rId19"/>
    <p:sldId id="312" r:id="rId20"/>
  </p:sldIdLst>
  <p:sldSz cx="9144000" cy="6858000" type="screen4x3"/>
  <p:notesSz cx="6858000" cy="9144000"/>
  <p:defaultTextStyle>
    <a:defPPr>
      <a:defRPr lang="zh-CN"/>
    </a:defPPr>
    <a:lvl1pPr algn="ctr"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DE0000"/>
    <a:srgbClr val="FFFF00"/>
    <a:srgbClr val="009900"/>
    <a:srgbClr val="FFFFFF"/>
    <a:srgbClr val="000000"/>
    <a:srgbClr val="FF00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4.e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image" Target="../media/image57.wmf"/><Relationship Id="rId7" Type="http://schemas.openxmlformats.org/officeDocument/2006/relationships/image" Target="../media/image61.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58.wmf"/><Relationship Id="rId9" Type="http://schemas.openxmlformats.org/officeDocument/2006/relationships/image" Target="../media/image63.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image" Target="../media/image65.wmf"/><Relationship Id="rId7" Type="http://schemas.openxmlformats.org/officeDocument/2006/relationships/image" Target="../media/image69.wmf"/><Relationship Id="rId2" Type="http://schemas.openxmlformats.org/officeDocument/2006/relationships/image" Target="../media/image64.wmf"/><Relationship Id="rId1" Type="http://schemas.openxmlformats.org/officeDocument/2006/relationships/image" Target="../media/image55.wmf"/><Relationship Id="rId6" Type="http://schemas.openxmlformats.org/officeDocument/2006/relationships/image" Target="../media/image68.wmf"/><Relationship Id="rId5" Type="http://schemas.openxmlformats.org/officeDocument/2006/relationships/image" Target="../media/image67.wmf"/><Relationship Id="rId4" Type="http://schemas.openxmlformats.org/officeDocument/2006/relationships/image" Target="../media/image66.wmf"/><Relationship Id="rId9" Type="http://schemas.openxmlformats.org/officeDocument/2006/relationships/image" Target="../media/image7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l" eaLnBrk="0" hangingPunct="0">
              <a:defRPr sz="1200"/>
            </a:lvl1pPr>
          </a:lstStyle>
          <a:p>
            <a:endParaRPr lang="zh-CN" altLang="en-US"/>
          </a:p>
        </p:txBody>
      </p:sp>
      <p:sp>
        <p:nvSpPr>
          <p:cNvPr id="2051" name="Rectangle 3"/>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eaLnBrk="0" hangingPunct="0">
              <a:defRPr sz="1200"/>
            </a:lvl1pPr>
          </a:lstStyle>
          <a:p>
            <a:fld id="{D5B5FBAA-6985-419D-B192-D48FECC487CD}" type="datetimeFigureOut">
              <a:rPr lang="zh-CN" altLang="en-US"/>
              <a:t>2023-01-17</a:t>
            </a:fld>
            <a:endParaRPr lang="en-US"/>
          </a:p>
        </p:txBody>
      </p:sp>
      <p:sp>
        <p:nvSpPr>
          <p:cNvPr id="2052" name="Rectangle 4"/>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Rot="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l" eaLnBrk="0" hangingPunct="0">
              <a:defRPr sz="1200"/>
            </a:lvl1pPr>
          </a:lstStyle>
          <a:p>
            <a:endParaRPr 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eaLnBrk="0" hangingPunct="0">
              <a:defRPr sz="1200"/>
            </a:lvl1pPr>
          </a:lstStyle>
          <a:p>
            <a:fld id="{2F8750AF-5799-4B30-BB50-97682CEDDEAA}" type="slidenum">
              <a:rPr lang="zh-CN" altLang="en-US"/>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F8750AF-5799-4B30-BB50-97682CEDDEAA}" type="slidenum">
              <a:rPr lang="zh-CN" alt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97FA8DE5-C5D6-4140-8A83-76A011873136}" type="datetimeFigureOut">
              <a:rPr lang="zh-CN" altLang="en-US"/>
              <a:t>2023-01-17</a:t>
            </a:fld>
            <a:endParaRPr 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747F41D6-4E34-4481-A21B-25783FD23419}" type="slidenum">
              <a:rPr lang="zh-CN" alt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E9953954-92E7-44BC-A164-7522A3BF472A}" type="datetimeFigureOut">
              <a:rPr lang="zh-CN" altLang="en-US"/>
              <a:t>2023-01-17</a:t>
            </a:fld>
            <a:endParaRPr 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BA30B271-6912-4F05-9DF6-ACA928BEB935}" type="slidenum">
              <a:rPr lang="zh-CN" alt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2D9DC91F-D6AE-4EF1-9979-32CD1B61453B}" type="datetimeFigureOut">
              <a:rPr lang="zh-CN" altLang="en-US"/>
              <a:t>2023-01-17</a:t>
            </a:fld>
            <a:endParaRPr 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59DE70CD-91D9-4780-A84A-AD09D345930E}" type="slidenum">
              <a:rPr lang="zh-CN" alt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fld id="{103F9A87-0495-46BD-B925-7F9B7D560CCA}" type="datetimeFigureOut">
              <a:rPr lang="zh-CN" altLang="en-US"/>
              <a:t>2023-01-17</a:t>
            </a:fld>
            <a:endParaRPr 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A557F489-35DC-42C8-9480-C718A79BCEBB}" type="slidenum">
              <a:rPr lang="zh-CN" alt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47F132DE-704E-4528-8671-61B8C8044413}" type="datetimeFigureOut">
              <a:rPr lang="zh-CN" altLang="en-US"/>
              <a:t>2023-01-17</a:t>
            </a:fld>
            <a:endParaRPr 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158ABF8B-F857-4F1B-B4E2-4E901BACD60C}" type="slidenum">
              <a:rPr lang="zh-CN" alt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AE2FDD74-513A-4D34-ADAE-03A913029954}" type="datetimeFigureOut">
              <a:rPr lang="zh-CN" altLang="en-US"/>
              <a:t>2023-01-17</a:t>
            </a:fld>
            <a:endParaRPr 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F40BFF34-AF0E-4F18-9E39-721B85781F0A}" type="slidenum">
              <a:rPr lang="zh-CN" alt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8D8382E1-4327-493E-A104-34BBC5F087BD}" type="datetimeFigureOut">
              <a:rPr lang="zh-CN" altLang="en-US"/>
              <a:t>2023-01-17</a:t>
            </a:fld>
            <a:endParaRPr 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2B760BF7-0DC4-418F-8F82-EC32333A0E0A}" type="slidenum">
              <a:rPr lang="zh-CN" alt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D83CAF7C-E392-4A49-80DF-845418671B2B}" type="datetimeFigureOut">
              <a:rPr lang="zh-CN" altLang="en-US"/>
              <a:t>2023-01-17</a:t>
            </a:fld>
            <a:endParaRPr 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28511EBD-57AD-428C-9B2A-4303D86C4B9B}" type="slidenum">
              <a:rPr lang="zh-CN" alt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2C386A7F-7855-41A5-88AA-ADCA0C495EC2}" type="datetimeFigureOut">
              <a:rPr lang="zh-CN" altLang="en-US"/>
              <a:t>2023-01-17</a:t>
            </a:fld>
            <a:endParaRPr 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1617D0A9-7864-457C-9D58-9EA009C1B157}" type="slidenum">
              <a:rPr lang="zh-CN" alt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C2CF6553-8370-438E-9612-1DC1019053FD}" type="datetimeFigureOut">
              <a:rPr lang="zh-CN" altLang="en-US"/>
              <a:t>2023-01-17</a:t>
            </a:fld>
            <a:endParaRPr 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13547150-E137-43A8-AD0D-7F1805DB29C0}" type="slidenum">
              <a:rPr lang="zh-CN" alt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88E083A0-D725-4481-B6F7-DC6A161B55F9}" type="datetimeFigureOut">
              <a:rPr lang="zh-CN" altLang="en-US"/>
              <a:t>2023-01-17</a:t>
            </a:fld>
            <a:endParaRPr 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5BFAE09E-0E29-4741-82A0-6D307B9E3A73}" type="slidenum">
              <a:rPr lang="zh-CN" alt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a:defRPr sz="1200">
                <a:solidFill>
                  <a:srgbClr val="898989"/>
                </a:solidFill>
                <a:latin typeface="+mn-lt"/>
              </a:defRPr>
            </a:lvl1pPr>
          </a:lstStyle>
          <a:p>
            <a:fld id="{24D0CD89-34B0-41B7-B810-5D55459A7026}" type="datetimeFigureOut">
              <a:rPr lang="zh-CN" altLang="en-US"/>
              <a:t>2023-01-17</a:t>
            </a:fld>
            <a:endParaRPr lang="en-US"/>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sz="1200">
                <a:solidFill>
                  <a:srgbClr val="898989"/>
                </a:solidFill>
                <a:latin typeface="+mn-lt"/>
              </a:defRPr>
            </a:lvl1pPr>
          </a:lstStyle>
          <a:p>
            <a:endParaRPr lang="zh-CN" altLang="en-US"/>
          </a:p>
        </p:txBody>
      </p:sp>
      <p:sp>
        <p:nvSpPr>
          <p:cNvPr id="1030" name="灯片编号占位符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defRPr sz="1200">
                <a:solidFill>
                  <a:srgbClr val="898989"/>
                </a:solidFill>
                <a:latin typeface="+mn-lt"/>
              </a:defRPr>
            </a:lvl1pPr>
          </a:lstStyle>
          <a:p>
            <a:fld id="{217505C3-0AA3-467E-A74F-1251FE63C887}" type="slidenum">
              <a:rPr lang="zh-CN" altLang="en-US"/>
              <a:t>‹#›</a:t>
            </a:fld>
            <a:endParaRPr lang="en-US"/>
          </a:p>
        </p:txBody>
      </p:sp>
      <p:pic>
        <p:nvPicPr>
          <p:cNvPr id="1031" name="图片 8" descr="数学ppt3.jpg"/>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47.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50.png"/></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51.emf"/><Relationship Id="rId5" Type="http://schemas.openxmlformats.org/officeDocument/2006/relationships/oleObject" Target="../embeddings/oleObject13.bin"/><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53.emf"/><Relationship Id="rId5" Type="http://schemas.openxmlformats.org/officeDocument/2006/relationships/oleObject" Target="../embeddings/oleObject14.bin"/><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54.emf"/><Relationship Id="rId5" Type="http://schemas.openxmlformats.org/officeDocument/2006/relationships/oleObject" Target="../embeddings/oleObject15.bin"/><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image" Target="../media/image59.wmf"/><Relationship Id="rId18" Type="http://schemas.openxmlformats.org/officeDocument/2006/relationships/oleObject" Target="../embeddings/oleObject24.bin"/><Relationship Id="rId26" Type="http://schemas.openxmlformats.org/officeDocument/2006/relationships/oleObject" Target="../embeddings/oleObject32.bin"/><Relationship Id="rId3" Type="http://schemas.openxmlformats.org/officeDocument/2006/relationships/oleObject" Target="../embeddings/oleObject16.bin"/><Relationship Id="rId21" Type="http://schemas.openxmlformats.org/officeDocument/2006/relationships/oleObject" Target="../embeddings/oleObject27.bin"/><Relationship Id="rId7" Type="http://schemas.openxmlformats.org/officeDocument/2006/relationships/oleObject" Target="../embeddings/oleObject18.bin"/><Relationship Id="rId12" Type="http://schemas.openxmlformats.org/officeDocument/2006/relationships/oleObject" Target="../embeddings/oleObject21.bin"/><Relationship Id="rId17" Type="http://schemas.openxmlformats.org/officeDocument/2006/relationships/image" Target="../media/image61.wmf"/><Relationship Id="rId25" Type="http://schemas.openxmlformats.org/officeDocument/2006/relationships/oleObject" Target="../embeddings/oleObject31.bin"/><Relationship Id="rId2" Type="http://schemas.openxmlformats.org/officeDocument/2006/relationships/slideLayout" Target="../slideLayouts/slideLayout7.xml"/><Relationship Id="rId16" Type="http://schemas.openxmlformats.org/officeDocument/2006/relationships/oleObject" Target="../embeddings/oleObject23.bin"/><Relationship Id="rId20" Type="http://schemas.openxmlformats.org/officeDocument/2006/relationships/oleObject" Target="../embeddings/oleObject26.bin"/><Relationship Id="rId29" Type="http://schemas.openxmlformats.org/officeDocument/2006/relationships/image" Target="../media/image63.wmf"/><Relationship Id="rId1" Type="http://schemas.openxmlformats.org/officeDocument/2006/relationships/vmlDrawing" Target="../drawings/vmlDrawing7.vml"/><Relationship Id="rId6" Type="http://schemas.openxmlformats.org/officeDocument/2006/relationships/image" Target="../media/image56.wmf"/><Relationship Id="rId11" Type="http://schemas.openxmlformats.org/officeDocument/2006/relationships/oleObject" Target="../embeddings/oleObject20.bin"/><Relationship Id="rId24" Type="http://schemas.openxmlformats.org/officeDocument/2006/relationships/oleObject" Target="../embeddings/oleObject30.bin"/><Relationship Id="rId32" Type="http://schemas.openxmlformats.org/officeDocument/2006/relationships/image" Target="../media/image4.jpeg"/><Relationship Id="rId5" Type="http://schemas.openxmlformats.org/officeDocument/2006/relationships/oleObject" Target="../embeddings/oleObject17.bin"/><Relationship Id="rId15" Type="http://schemas.openxmlformats.org/officeDocument/2006/relationships/image" Target="../media/image60.wmf"/><Relationship Id="rId23" Type="http://schemas.openxmlformats.org/officeDocument/2006/relationships/oleObject" Target="../embeddings/oleObject29.bin"/><Relationship Id="rId28" Type="http://schemas.openxmlformats.org/officeDocument/2006/relationships/oleObject" Target="../embeddings/oleObject33.bin"/><Relationship Id="rId10" Type="http://schemas.openxmlformats.org/officeDocument/2006/relationships/image" Target="../media/image58.wmf"/><Relationship Id="rId19" Type="http://schemas.openxmlformats.org/officeDocument/2006/relationships/oleObject" Target="../embeddings/oleObject25.bin"/><Relationship Id="rId31" Type="http://schemas.openxmlformats.org/officeDocument/2006/relationships/oleObject" Target="../embeddings/oleObject35.bin"/><Relationship Id="rId4" Type="http://schemas.openxmlformats.org/officeDocument/2006/relationships/image" Target="../media/image55.wmf"/><Relationship Id="rId9" Type="http://schemas.openxmlformats.org/officeDocument/2006/relationships/oleObject" Target="../embeddings/oleObject19.bin"/><Relationship Id="rId14" Type="http://schemas.openxmlformats.org/officeDocument/2006/relationships/oleObject" Target="../embeddings/oleObject22.bin"/><Relationship Id="rId22" Type="http://schemas.openxmlformats.org/officeDocument/2006/relationships/oleObject" Target="../embeddings/oleObject28.bin"/><Relationship Id="rId27" Type="http://schemas.openxmlformats.org/officeDocument/2006/relationships/image" Target="../media/image62.wmf"/><Relationship Id="rId30" Type="http://schemas.openxmlformats.org/officeDocument/2006/relationships/oleObject" Target="../embeddings/oleObject34.bin"/></Relationships>
</file>

<file path=ppt/slides/_rels/slide19.xml.rels><?xml version="1.0" encoding="UTF-8" standalone="yes"?>
<Relationships xmlns="http://schemas.openxmlformats.org/package/2006/relationships"><Relationship Id="rId8" Type="http://schemas.openxmlformats.org/officeDocument/2006/relationships/image" Target="../media/image65.wmf"/><Relationship Id="rId13" Type="http://schemas.openxmlformats.org/officeDocument/2006/relationships/oleObject" Target="../embeddings/oleObject41.bin"/><Relationship Id="rId18" Type="http://schemas.openxmlformats.org/officeDocument/2006/relationships/image" Target="../media/image70.wmf"/><Relationship Id="rId3" Type="http://schemas.openxmlformats.org/officeDocument/2006/relationships/oleObject" Target="../embeddings/oleObject36.bin"/><Relationship Id="rId21" Type="http://schemas.openxmlformats.org/officeDocument/2006/relationships/image" Target="../media/image72.wmf"/><Relationship Id="rId7" Type="http://schemas.openxmlformats.org/officeDocument/2006/relationships/oleObject" Target="../embeddings/oleObject38.bin"/><Relationship Id="rId12" Type="http://schemas.openxmlformats.org/officeDocument/2006/relationships/image" Target="../media/image67.wmf"/><Relationship Id="rId17" Type="http://schemas.openxmlformats.org/officeDocument/2006/relationships/oleObject" Target="../embeddings/oleObject43.bin"/><Relationship Id="rId2" Type="http://schemas.openxmlformats.org/officeDocument/2006/relationships/slideLayout" Target="../slideLayouts/slideLayout7.xml"/><Relationship Id="rId16" Type="http://schemas.openxmlformats.org/officeDocument/2006/relationships/image" Target="../media/image69.wmf"/><Relationship Id="rId20" Type="http://schemas.openxmlformats.org/officeDocument/2006/relationships/image" Target="../media/image71.wmf"/><Relationship Id="rId1" Type="http://schemas.openxmlformats.org/officeDocument/2006/relationships/vmlDrawing" Target="../drawings/vmlDrawing8.vml"/><Relationship Id="rId6" Type="http://schemas.openxmlformats.org/officeDocument/2006/relationships/image" Target="../media/image64.wmf"/><Relationship Id="rId11" Type="http://schemas.openxmlformats.org/officeDocument/2006/relationships/oleObject" Target="../embeddings/oleObject40.bin"/><Relationship Id="rId5" Type="http://schemas.openxmlformats.org/officeDocument/2006/relationships/oleObject" Target="../embeddings/oleObject37.bin"/><Relationship Id="rId15" Type="http://schemas.openxmlformats.org/officeDocument/2006/relationships/oleObject" Target="../embeddings/oleObject42.bin"/><Relationship Id="rId10" Type="http://schemas.openxmlformats.org/officeDocument/2006/relationships/image" Target="../media/image66.wmf"/><Relationship Id="rId19" Type="http://schemas.openxmlformats.org/officeDocument/2006/relationships/oleObject" Target="../embeddings/oleObject44.bin"/><Relationship Id="rId4" Type="http://schemas.openxmlformats.org/officeDocument/2006/relationships/image" Target="../media/image55.wmf"/><Relationship Id="rId9" Type="http://schemas.openxmlformats.org/officeDocument/2006/relationships/oleObject" Target="../embeddings/oleObject39.bin"/><Relationship Id="rId14" Type="http://schemas.openxmlformats.org/officeDocument/2006/relationships/image" Target="../media/image68.wmf"/><Relationship Id="rId22"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slide" Target="slide1.xml"/><Relationship Id="rId7" Type="http://schemas.openxmlformats.org/officeDocument/2006/relationships/slide" Target="slide3.xml"/><Relationship Id="rId12" Type="http://schemas.openxmlformats.org/officeDocument/2006/relationships/image" Target="../media/image10.jpeg"/><Relationship Id="rId2" Type="http://schemas.openxmlformats.org/officeDocument/2006/relationships/image" Target="../media/image6.wmf"/><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9.jpeg"/><Relationship Id="rId5" Type="http://schemas.openxmlformats.org/officeDocument/2006/relationships/slide" Target="slide4.xml"/><Relationship Id="rId10" Type="http://schemas.openxmlformats.org/officeDocument/2006/relationships/slide" Target="slide6.xml"/><Relationship Id="rId4" Type="http://schemas.openxmlformats.org/officeDocument/2006/relationships/image" Target="../media/image4.jpe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slide" Target="slide1.xml"/><Relationship Id="rId7" Type="http://schemas.openxmlformats.org/officeDocument/2006/relationships/image" Target="../media/image13.jpeg"/><Relationship Id="rId2" Type="http://schemas.openxmlformats.org/officeDocument/2006/relationships/image" Target="../media/image6.wmf"/><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10" Type="http://schemas.openxmlformats.org/officeDocument/2006/relationships/image" Target="../media/image7.jpeg"/><Relationship Id="rId4" Type="http://schemas.openxmlformats.org/officeDocument/2006/relationships/image" Target="../media/image4.jpeg"/><Relationship Id="rId9" Type="http://schemas.openxmlformats.org/officeDocument/2006/relationships/slide" Target="slide3.xml"/></Relationships>
</file>

<file path=ppt/slides/_rels/slide5.xml.rels><?xml version="1.0" encoding="UTF-8" standalone="yes"?>
<Relationships xmlns="http://schemas.openxmlformats.org/package/2006/relationships"><Relationship Id="rId8" Type="http://schemas.openxmlformats.org/officeDocument/2006/relationships/image" Target="../media/image23.jpeg"/><Relationship Id="rId13" Type="http://schemas.openxmlformats.org/officeDocument/2006/relationships/oleObject" Target="../embeddings/oleObject1.bin"/><Relationship Id="rId18" Type="http://schemas.openxmlformats.org/officeDocument/2006/relationships/oleObject" Target="../embeddings/oleObject3.bin"/><Relationship Id="rId26" Type="http://schemas.openxmlformats.org/officeDocument/2006/relationships/oleObject" Target="../embeddings/oleObject6.bin"/><Relationship Id="rId3" Type="http://schemas.openxmlformats.org/officeDocument/2006/relationships/notesSlide" Target="../notesSlides/notesSlide1.xml"/><Relationship Id="rId21" Type="http://schemas.openxmlformats.org/officeDocument/2006/relationships/image" Target="../media/image18.wmf"/><Relationship Id="rId7" Type="http://schemas.openxmlformats.org/officeDocument/2006/relationships/image" Target="../media/image22.jpeg"/><Relationship Id="rId12" Type="http://schemas.openxmlformats.org/officeDocument/2006/relationships/image" Target="../media/image27.jpeg"/><Relationship Id="rId17" Type="http://schemas.openxmlformats.org/officeDocument/2006/relationships/image" Target="../media/image16.wmf"/><Relationship Id="rId25" Type="http://schemas.openxmlformats.org/officeDocument/2006/relationships/image" Target="../media/image7.jpeg"/><Relationship Id="rId2" Type="http://schemas.openxmlformats.org/officeDocument/2006/relationships/slideLayout" Target="../slideLayouts/slideLayout7.xml"/><Relationship Id="rId16" Type="http://schemas.openxmlformats.org/officeDocument/2006/relationships/oleObject" Target="../embeddings/oleObject2.bin"/><Relationship Id="rId20" Type="http://schemas.openxmlformats.org/officeDocument/2006/relationships/oleObject" Target="../embeddings/oleObject4.bin"/><Relationship Id="rId29" Type="http://schemas.openxmlformats.org/officeDocument/2006/relationships/image" Target="../media/image21.wmf"/><Relationship Id="rId1" Type="http://schemas.openxmlformats.org/officeDocument/2006/relationships/vmlDrawing" Target="../drawings/vmlDrawing1.vml"/><Relationship Id="rId6" Type="http://schemas.openxmlformats.org/officeDocument/2006/relationships/image" Target="../media/image4.jpeg"/><Relationship Id="rId11" Type="http://schemas.openxmlformats.org/officeDocument/2006/relationships/image" Target="../media/image26.jpeg"/><Relationship Id="rId24" Type="http://schemas.openxmlformats.org/officeDocument/2006/relationships/slide" Target="slide3.xml"/><Relationship Id="rId5" Type="http://schemas.openxmlformats.org/officeDocument/2006/relationships/slide" Target="slide1.xml"/><Relationship Id="rId15" Type="http://schemas.openxmlformats.org/officeDocument/2006/relationships/image" Target="../media/image28.jpeg"/><Relationship Id="rId23" Type="http://schemas.openxmlformats.org/officeDocument/2006/relationships/image" Target="../media/image19.wmf"/><Relationship Id="rId28" Type="http://schemas.openxmlformats.org/officeDocument/2006/relationships/oleObject" Target="../embeddings/oleObject7.bin"/><Relationship Id="rId10" Type="http://schemas.openxmlformats.org/officeDocument/2006/relationships/image" Target="../media/image25.jpeg"/><Relationship Id="rId19" Type="http://schemas.openxmlformats.org/officeDocument/2006/relationships/image" Target="../media/image17.wmf"/><Relationship Id="rId4" Type="http://schemas.openxmlformats.org/officeDocument/2006/relationships/image" Target="../media/image6.wmf"/><Relationship Id="rId9" Type="http://schemas.openxmlformats.org/officeDocument/2006/relationships/image" Target="../media/image24.jpeg"/><Relationship Id="rId14" Type="http://schemas.openxmlformats.org/officeDocument/2006/relationships/image" Target="../media/image15.wmf"/><Relationship Id="rId22" Type="http://schemas.openxmlformats.org/officeDocument/2006/relationships/oleObject" Target="../embeddings/oleObject5.bin"/><Relationship Id="rId27" Type="http://schemas.openxmlformats.org/officeDocument/2006/relationships/image" Target="../media/image20.wmf"/></Relationships>
</file>

<file path=ppt/slides/_rels/slide6.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29.wmf"/><Relationship Id="rId18" Type="http://schemas.openxmlformats.org/officeDocument/2006/relationships/oleObject" Target="../embeddings/oleObject11.bin"/><Relationship Id="rId3" Type="http://schemas.openxmlformats.org/officeDocument/2006/relationships/image" Target="../media/image6.wmf"/><Relationship Id="rId7" Type="http://schemas.openxmlformats.org/officeDocument/2006/relationships/image" Target="../media/image7.jpeg"/><Relationship Id="rId12" Type="http://schemas.openxmlformats.org/officeDocument/2006/relationships/oleObject" Target="../embeddings/oleObject8.bin"/><Relationship Id="rId17" Type="http://schemas.openxmlformats.org/officeDocument/2006/relationships/image" Target="../media/image31.wmf"/><Relationship Id="rId2" Type="http://schemas.openxmlformats.org/officeDocument/2006/relationships/slideLayout" Target="../slideLayouts/slideLayout7.xml"/><Relationship Id="rId16" Type="http://schemas.openxmlformats.org/officeDocument/2006/relationships/oleObject" Target="../embeddings/oleObject10.bin"/><Relationship Id="rId1" Type="http://schemas.openxmlformats.org/officeDocument/2006/relationships/vmlDrawing" Target="../drawings/vmlDrawing2.vml"/><Relationship Id="rId6" Type="http://schemas.openxmlformats.org/officeDocument/2006/relationships/slide" Target="slide3.xml"/><Relationship Id="rId11" Type="http://schemas.openxmlformats.org/officeDocument/2006/relationships/image" Target="../media/image32.jpeg"/><Relationship Id="rId5" Type="http://schemas.openxmlformats.org/officeDocument/2006/relationships/image" Target="../media/image4.jpeg"/><Relationship Id="rId15" Type="http://schemas.openxmlformats.org/officeDocument/2006/relationships/image" Target="../media/image30.wmf"/><Relationship Id="rId10" Type="http://schemas.openxmlformats.org/officeDocument/2006/relationships/image" Target="../media/image13.jpeg"/><Relationship Id="rId4" Type="http://schemas.openxmlformats.org/officeDocument/2006/relationships/slide" Target="slide1.xml"/><Relationship Id="rId9" Type="http://schemas.openxmlformats.org/officeDocument/2006/relationships/image" Target="../media/image12.jpeg"/><Relationship Id="rId14"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8" Type="http://schemas.openxmlformats.org/officeDocument/2006/relationships/image" Target="../media/image34.jpeg"/><Relationship Id="rId13" Type="http://schemas.openxmlformats.org/officeDocument/2006/relationships/image" Target="../media/image39.jpeg"/><Relationship Id="rId18" Type="http://schemas.openxmlformats.org/officeDocument/2006/relationships/image" Target="../media/image15.wmf"/><Relationship Id="rId3" Type="http://schemas.openxmlformats.org/officeDocument/2006/relationships/slide" Target="slide1.xml"/><Relationship Id="rId21" Type="http://schemas.openxmlformats.org/officeDocument/2006/relationships/image" Target="../media/image45.png"/><Relationship Id="rId7" Type="http://schemas.openxmlformats.org/officeDocument/2006/relationships/image" Target="../media/image33.jpeg"/><Relationship Id="rId12" Type="http://schemas.openxmlformats.org/officeDocument/2006/relationships/image" Target="../media/image38.jpeg"/><Relationship Id="rId17" Type="http://schemas.openxmlformats.org/officeDocument/2006/relationships/oleObject" Target="../embeddings/oleObject12.bin"/><Relationship Id="rId2" Type="http://schemas.openxmlformats.org/officeDocument/2006/relationships/slideLayout" Target="../slideLayouts/slideLayout7.xml"/><Relationship Id="rId16" Type="http://schemas.openxmlformats.org/officeDocument/2006/relationships/image" Target="../media/image42.jpeg"/><Relationship Id="rId20" Type="http://schemas.openxmlformats.org/officeDocument/2006/relationships/image" Target="../media/image44.png"/><Relationship Id="rId1" Type="http://schemas.openxmlformats.org/officeDocument/2006/relationships/vmlDrawing" Target="../drawings/vmlDrawing3.vml"/><Relationship Id="rId6" Type="http://schemas.openxmlformats.org/officeDocument/2006/relationships/image" Target="../media/image7.jpeg"/><Relationship Id="rId11" Type="http://schemas.openxmlformats.org/officeDocument/2006/relationships/image" Target="../media/image37.jpeg"/><Relationship Id="rId5" Type="http://schemas.openxmlformats.org/officeDocument/2006/relationships/slide" Target="slide3.xml"/><Relationship Id="rId15" Type="http://schemas.openxmlformats.org/officeDocument/2006/relationships/image" Target="../media/image41.jpeg"/><Relationship Id="rId10" Type="http://schemas.openxmlformats.org/officeDocument/2006/relationships/image" Target="../media/image36.jpeg"/><Relationship Id="rId19" Type="http://schemas.openxmlformats.org/officeDocument/2006/relationships/image" Target="../media/image43.jpeg"/><Relationship Id="rId4" Type="http://schemas.openxmlformats.org/officeDocument/2006/relationships/image" Target="../media/image4.jpeg"/><Relationship Id="rId9" Type="http://schemas.openxmlformats.org/officeDocument/2006/relationships/image" Target="../media/image35.jpeg"/><Relationship Id="rId14" Type="http://schemas.openxmlformats.org/officeDocument/2006/relationships/image" Target="../media/image40.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6.wmf"/><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cstate="email"/>
          <a:stretch>
            <a:fillRect/>
          </a:stretch>
        </p:blipFill>
        <p:spPr>
          <a:xfrm>
            <a:off x="0" y="0"/>
            <a:ext cx="9144000" cy="6858000"/>
          </a:xfrm>
          <a:prstGeom prst="rect">
            <a:avLst/>
          </a:prstGeom>
        </p:spPr>
      </p:pic>
      <p:sp>
        <p:nvSpPr>
          <p:cNvPr id="2" name="TextBox 1"/>
          <p:cNvSpPr txBox="1"/>
          <p:nvPr/>
        </p:nvSpPr>
        <p:spPr>
          <a:xfrm>
            <a:off x="2648088" y="3208486"/>
            <a:ext cx="3877985" cy="646331"/>
          </a:xfrm>
          <a:prstGeom prst="rect">
            <a:avLst/>
          </a:prstGeom>
          <a:noFill/>
        </p:spPr>
        <p:txBody>
          <a:bodyPr wrap="none" rtlCol="0">
            <a:spAutoFit/>
          </a:bodyPr>
          <a:lstStyle/>
          <a:p>
            <a:r>
              <a:rPr lang="zh-CN" altLang="en-US" sz="3600" b="1" dirty="0">
                <a:latin typeface="汉仪小隶书简" pitchFamily="49" charset="-122"/>
                <a:ea typeface="汉仪小隶书简" pitchFamily="49" charset="-122"/>
              </a:rPr>
              <a:t>异分</a:t>
            </a:r>
            <a:r>
              <a:rPr lang="zh-CN" altLang="en-US" sz="3600" b="1" dirty="0" smtClean="0">
                <a:latin typeface="汉仪小隶书简" pitchFamily="49" charset="-122"/>
                <a:ea typeface="汉仪小隶书简" pitchFamily="49" charset="-122"/>
              </a:rPr>
              <a:t>母分数加减法</a:t>
            </a:r>
            <a:endParaRPr lang="zh-CN" altLang="en-US" sz="3600" b="1" dirty="0">
              <a:latin typeface="汉仪小隶书简" pitchFamily="49" charset="-122"/>
              <a:ea typeface="汉仪小隶书简" pitchFamily="49" charset="-122"/>
            </a:endParaRPr>
          </a:p>
        </p:txBody>
      </p:sp>
      <p:sp>
        <p:nvSpPr>
          <p:cNvPr id="4" name="矩形 3"/>
          <p:cNvSpPr/>
          <p:nvPr/>
        </p:nvSpPr>
        <p:spPr>
          <a:xfrm>
            <a:off x="2665870" y="5013176"/>
            <a:ext cx="3812262" cy="1040285"/>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p>
          <a:p>
            <a:pPr marL="342900" lvl="0" indent="-342900" fontAlgn="base">
              <a:lnSpc>
                <a:spcPct val="110000"/>
              </a:lnSpc>
              <a:spcBef>
                <a:spcPct val="0"/>
              </a:spcBef>
              <a:spcAft>
                <a:spcPct val="0"/>
              </a:spcAft>
            </a:pP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
        <p:nvSpPr>
          <p:cNvPr id="5" name="矩形 4"/>
          <p:cNvSpPr/>
          <p:nvPr/>
        </p:nvSpPr>
        <p:spPr>
          <a:xfrm>
            <a:off x="2230166" y="1196752"/>
            <a:ext cx="4698723" cy="1446550"/>
          </a:xfrm>
          <a:prstGeom prst="rect">
            <a:avLst/>
          </a:prstGeom>
        </p:spPr>
        <p:txBody>
          <a:bodyPr wrap="none">
            <a:spAutoFit/>
          </a:bodyPr>
          <a:lstStyle/>
          <a:p>
            <a:r>
              <a:rPr lang="zh-CN" altLang="en-US" sz="8800" dirty="0">
                <a:latin typeface="华康海报体W12(P)" pitchFamily="82" charset="-122"/>
                <a:ea typeface="华康海报体W12(P)" pitchFamily="82" charset="-122"/>
              </a:rPr>
              <a:t>关注环境</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5"/>
          <p:cNvSpPr txBox="1">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3200" b="1">
                <a:ea typeface="楷体_GB2312" pitchFamily="1" charset="-122"/>
              </a:rPr>
              <a:t>试一试</a:t>
            </a:r>
          </a:p>
        </p:txBody>
      </p:sp>
      <p:sp>
        <p:nvSpPr>
          <p:cNvPr id="12291" name="Text Box 19"/>
          <p:cNvSpPr txBox="1">
            <a:spLocks noChangeArrowheads="1"/>
          </p:cNvSpPr>
          <p:nvPr/>
        </p:nvSpPr>
        <p:spPr bwMode="auto">
          <a:xfrm>
            <a:off x="501650" y="1290638"/>
            <a:ext cx="417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b="1">
                <a:ea typeface="楷体_GB2312" pitchFamily="1" charset="-122"/>
              </a:rPr>
              <a:t>计算下面各题。</a:t>
            </a:r>
          </a:p>
        </p:txBody>
      </p:sp>
      <p:grpSp>
        <p:nvGrpSpPr>
          <p:cNvPr id="12292" name="Group 13"/>
          <p:cNvGrpSpPr/>
          <p:nvPr/>
        </p:nvGrpSpPr>
        <p:grpSpPr bwMode="auto">
          <a:xfrm>
            <a:off x="2027238" y="1760538"/>
            <a:ext cx="2112962" cy="904875"/>
            <a:chOff x="0" y="0"/>
            <a:chExt cx="1331" cy="570"/>
          </a:xfrm>
        </p:grpSpPr>
        <p:grpSp>
          <p:nvGrpSpPr>
            <p:cNvPr id="12293" name="Group 14"/>
            <p:cNvGrpSpPr/>
            <p:nvPr/>
          </p:nvGrpSpPr>
          <p:grpSpPr bwMode="auto">
            <a:xfrm>
              <a:off x="0" y="0"/>
              <a:ext cx="226" cy="570"/>
              <a:chOff x="0" y="0"/>
              <a:chExt cx="226" cy="570"/>
            </a:xfrm>
          </p:grpSpPr>
          <p:sp>
            <p:nvSpPr>
              <p:cNvPr id="12294" name="Rectangle 15"/>
              <p:cNvSpPr>
                <a:spLocks noChangeArrowheads="1"/>
              </p:cNvSpPr>
              <p:nvPr/>
            </p:nvSpPr>
            <p:spPr bwMode="auto">
              <a:xfrm>
                <a:off x="0" y="0"/>
                <a:ext cx="226"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Times New Roman" panose="02020603050405020304" pitchFamily="18" charset="0"/>
                    <a:ea typeface="楷体_GB2312" pitchFamily="1" charset="-122"/>
                  </a:rPr>
                  <a:t>2</a:t>
                </a:r>
              </a:p>
              <a:p>
                <a:pPr>
                  <a:lnSpc>
                    <a:spcPct val="95000"/>
                  </a:lnSpc>
                </a:pPr>
                <a:r>
                  <a:rPr lang="en-US" sz="2800" b="1">
                    <a:latin typeface="Times New Roman" panose="02020603050405020304" pitchFamily="18" charset="0"/>
                    <a:ea typeface="楷体_GB2312" pitchFamily="1" charset="-122"/>
                  </a:rPr>
                  <a:t>5</a:t>
                </a:r>
              </a:p>
            </p:txBody>
          </p:sp>
          <p:sp>
            <p:nvSpPr>
              <p:cNvPr id="12295" name="Line 16"/>
              <p:cNvSpPr>
                <a:spLocks noChangeShapeType="1"/>
              </p:cNvSpPr>
              <p:nvPr/>
            </p:nvSpPr>
            <p:spPr bwMode="auto">
              <a:xfrm>
                <a:off x="10" y="285"/>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2296" name="Rectangle 17"/>
            <p:cNvSpPr>
              <a:spLocks noChangeArrowheads="1"/>
            </p:cNvSpPr>
            <p:nvPr/>
          </p:nvSpPr>
          <p:spPr bwMode="auto">
            <a:xfrm>
              <a:off x="198" y="108"/>
              <a:ext cx="27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latin typeface="Times New Roman" panose="02020603050405020304" pitchFamily="18" charset="0"/>
                  <a:ea typeface="黑体" panose="02010609060101010101" pitchFamily="49" charset="-122"/>
                </a:rPr>
                <a:t>-</a:t>
              </a:r>
            </a:p>
          </p:txBody>
        </p:sp>
        <p:grpSp>
          <p:nvGrpSpPr>
            <p:cNvPr id="12297" name="Group 18"/>
            <p:cNvGrpSpPr/>
            <p:nvPr/>
          </p:nvGrpSpPr>
          <p:grpSpPr bwMode="auto">
            <a:xfrm>
              <a:off x="384" y="0"/>
              <a:ext cx="338" cy="570"/>
              <a:chOff x="0" y="0"/>
              <a:chExt cx="338" cy="570"/>
            </a:xfrm>
          </p:grpSpPr>
          <p:sp>
            <p:nvSpPr>
              <p:cNvPr id="12298" name="Rectangle 19"/>
              <p:cNvSpPr>
                <a:spLocks noChangeArrowheads="1"/>
              </p:cNvSpPr>
              <p:nvPr/>
            </p:nvSpPr>
            <p:spPr bwMode="auto">
              <a:xfrm>
                <a:off x="0" y="0"/>
                <a:ext cx="338"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Times New Roman" panose="02020603050405020304" pitchFamily="18" charset="0"/>
                    <a:ea typeface="楷体_GB2312" pitchFamily="1" charset="-122"/>
                  </a:rPr>
                  <a:t>1</a:t>
                </a:r>
              </a:p>
              <a:p>
                <a:pPr>
                  <a:lnSpc>
                    <a:spcPct val="95000"/>
                  </a:lnSpc>
                </a:pPr>
                <a:r>
                  <a:rPr lang="en-US" sz="2800" b="1">
                    <a:latin typeface="Times New Roman" panose="02020603050405020304" pitchFamily="18" charset="0"/>
                    <a:ea typeface="楷体_GB2312" pitchFamily="1" charset="-122"/>
                  </a:rPr>
                  <a:t>10</a:t>
                </a:r>
              </a:p>
            </p:txBody>
          </p:sp>
          <p:sp>
            <p:nvSpPr>
              <p:cNvPr id="12299" name="Line 20"/>
              <p:cNvSpPr>
                <a:spLocks noChangeShapeType="1"/>
              </p:cNvSpPr>
              <p:nvPr/>
            </p:nvSpPr>
            <p:spPr bwMode="auto">
              <a:xfrm>
                <a:off x="66" y="285"/>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2300" name="Rectangle 21"/>
            <p:cNvSpPr>
              <a:spLocks noChangeArrowheads="1"/>
            </p:cNvSpPr>
            <p:nvPr/>
          </p:nvSpPr>
          <p:spPr bwMode="auto">
            <a:xfrm>
              <a:off x="1215" y="127"/>
              <a:ext cx="11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endParaRPr lang="en-US" sz="2700" b="1">
                <a:solidFill>
                  <a:srgbClr val="CC3399"/>
                </a:solidFill>
                <a:latin typeface="宋体" panose="02010600030101010101" pitchFamily="2" charset="-122"/>
              </a:endParaRPr>
            </a:p>
          </p:txBody>
        </p:sp>
      </p:grpSp>
      <p:grpSp>
        <p:nvGrpSpPr>
          <p:cNvPr id="12301" name="Group 22"/>
          <p:cNvGrpSpPr/>
          <p:nvPr/>
        </p:nvGrpSpPr>
        <p:grpSpPr bwMode="auto">
          <a:xfrm>
            <a:off x="5065713" y="1760538"/>
            <a:ext cx="536575" cy="904875"/>
            <a:chOff x="0" y="0"/>
            <a:chExt cx="338" cy="570"/>
          </a:xfrm>
        </p:grpSpPr>
        <p:sp>
          <p:nvSpPr>
            <p:cNvPr id="12302" name="Rectangle 23"/>
            <p:cNvSpPr>
              <a:spLocks noChangeArrowheads="1"/>
            </p:cNvSpPr>
            <p:nvPr/>
          </p:nvSpPr>
          <p:spPr bwMode="auto">
            <a:xfrm>
              <a:off x="0" y="0"/>
              <a:ext cx="338"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Times New Roman" panose="02020603050405020304" pitchFamily="18" charset="0"/>
                  <a:ea typeface="楷体_GB2312" pitchFamily="1" charset="-122"/>
                </a:rPr>
                <a:t>5</a:t>
              </a:r>
            </a:p>
            <a:p>
              <a:pPr>
                <a:lnSpc>
                  <a:spcPct val="95000"/>
                </a:lnSpc>
              </a:pPr>
              <a:r>
                <a:rPr lang="en-US" sz="2800" b="1">
                  <a:latin typeface="Times New Roman" panose="02020603050405020304" pitchFamily="18" charset="0"/>
                  <a:ea typeface="楷体_GB2312" pitchFamily="1" charset="-122"/>
                </a:rPr>
                <a:t>12</a:t>
              </a:r>
            </a:p>
          </p:txBody>
        </p:sp>
        <p:sp>
          <p:nvSpPr>
            <p:cNvPr id="12303" name="Line 24"/>
            <p:cNvSpPr>
              <a:spLocks noChangeShapeType="1"/>
            </p:cNvSpPr>
            <p:nvPr/>
          </p:nvSpPr>
          <p:spPr bwMode="auto">
            <a:xfrm>
              <a:off x="66" y="285"/>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2304" name="Rectangle 25"/>
          <p:cNvSpPr>
            <a:spLocks noChangeArrowheads="1"/>
          </p:cNvSpPr>
          <p:nvPr/>
        </p:nvSpPr>
        <p:spPr bwMode="auto">
          <a:xfrm>
            <a:off x="5468938" y="1931988"/>
            <a:ext cx="4302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latin typeface="Times New Roman" panose="02020603050405020304" pitchFamily="18" charset="0"/>
                <a:ea typeface="黑体" panose="02010609060101010101" pitchFamily="49" charset="-122"/>
              </a:rPr>
              <a:t>-</a:t>
            </a:r>
          </a:p>
        </p:txBody>
      </p:sp>
      <p:grpSp>
        <p:nvGrpSpPr>
          <p:cNvPr id="12305" name="Group 26"/>
          <p:cNvGrpSpPr/>
          <p:nvPr/>
        </p:nvGrpSpPr>
        <p:grpSpPr bwMode="auto">
          <a:xfrm>
            <a:off x="5764213" y="1760538"/>
            <a:ext cx="536575" cy="904875"/>
            <a:chOff x="0" y="0"/>
            <a:chExt cx="338" cy="570"/>
          </a:xfrm>
        </p:grpSpPr>
        <p:sp>
          <p:nvSpPr>
            <p:cNvPr id="12306" name="Rectangle 27"/>
            <p:cNvSpPr>
              <a:spLocks noChangeArrowheads="1"/>
            </p:cNvSpPr>
            <p:nvPr/>
          </p:nvSpPr>
          <p:spPr bwMode="auto">
            <a:xfrm>
              <a:off x="0" y="0"/>
              <a:ext cx="338"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Times New Roman" panose="02020603050405020304" pitchFamily="18" charset="0"/>
                  <a:ea typeface="楷体_GB2312" pitchFamily="1" charset="-122"/>
                </a:rPr>
                <a:t>3</a:t>
              </a:r>
            </a:p>
            <a:p>
              <a:pPr>
                <a:lnSpc>
                  <a:spcPct val="95000"/>
                </a:lnSpc>
              </a:pPr>
              <a:r>
                <a:rPr lang="en-US" sz="2800" b="1">
                  <a:latin typeface="Times New Roman" panose="02020603050405020304" pitchFamily="18" charset="0"/>
                  <a:ea typeface="楷体_GB2312" pitchFamily="1" charset="-122"/>
                </a:rPr>
                <a:t>20</a:t>
              </a:r>
            </a:p>
          </p:txBody>
        </p:sp>
        <p:sp>
          <p:nvSpPr>
            <p:cNvPr id="12307" name="Line 28"/>
            <p:cNvSpPr>
              <a:spLocks noChangeShapeType="1"/>
            </p:cNvSpPr>
            <p:nvPr/>
          </p:nvSpPr>
          <p:spPr bwMode="auto">
            <a:xfrm>
              <a:off x="66" y="285"/>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nvGrpSpPr>
          <p:cNvPr id="12308" name="Group 64"/>
          <p:cNvGrpSpPr/>
          <p:nvPr/>
        </p:nvGrpSpPr>
        <p:grpSpPr bwMode="auto">
          <a:xfrm>
            <a:off x="1547813" y="2871788"/>
            <a:ext cx="1622425" cy="1881187"/>
            <a:chOff x="0" y="0"/>
            <a:chExt cx="1022" cy="1185"/>
          </a:xfrm>
        </p:grpSpPr>
        <p:sp>
          <p:nvSpPr>
            <p:cNvPr id="12309" name="Rectangle 31"/>
            <p:cNvSpPr>
              <a:spLocks noChangeArrowheads="1"/>
            </p:cNvSpPr>
            <p:nvPr/>
          </p:nvSpPr>
          <p:spPr bwMode="auto">
            <a:xfrm>
              <a:off x="244" y="0"/>
              <a:ext cx="338"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Times New Roman" panose="02020603050405020304" pitchFamily="18" charset="0"/>
                  <a:ea typeface="楷体_GB2312" pitchFamily="1" charset="-122"/>
                </a:rPr>
                <a:t>4</a:t>
              </a:r>
            </a:p>
            <a:p>
              <a:pPr>
                <a:lnSpc>
                  <a:spcPct val="95000"/>
                </a:lnSpc>
              </a:pPr>
              <a:r>
                <a:rPr lang="en-US" sz="2800" b="1">
                  <a:solidFill>
                    <a:srgbClr val="FF0000"/>
                  </a:solidFill>
                  <a:latin typeface="Times New Roman" panose="02020603050405020304" pitchFamily="18" charset="0"/>
                  <a:ea typeface="楷体_GB2312" pitchFamily="1" charset="-122"/>
                </a:rPr>
                <a:t>10</a:t>
              </a:r>
            </a:p>
          </p:txBody>
        </p:sp>
        <p:sp>
          <p:nvSpPr>
            <p:cNvPr id="12310" name="Line 32"/>
            <p:cNvSpPr>
              <a:spLocks noChangeShapeType="1"/>
            </p:cNvSpPr>
            <p:nvPr/>
          </p:nvSpPr>
          <p:spPr bwMode="auto">
            <a:xfrm>
              <a:off x="310" y="285"/>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2311" name="Text Box 34"/>
            <p:cNvSpPr txBox="1">
              <a:spLocks noChangeArrowheads="1"/>
            </p:cNvSpPr>
            <p:nvPr/>
          </p:nvSpPr>
          <p:spPr bwMode="auto">
            <a:xfrm>
              <a:off x="0" y="101"/>
              <a:ext cx="30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3200">
                  <a:solidFill>
                    <a:srgbClr val="FF0000"/>
                  </a:solidFill>
                </a:rPr>
                <a:t>=</a:t>
              </a:r>
            </a:p>
          </p:txBody>
        </p:sp>
        <p:sp>
          <p:nvSpPr>
            <p:cNvPr id="12312" name="Rectangle 35"/>
            <p:cNvSpPr>
              <a:spLocks noChangeArrowheads="1"/>
            </p:cNvSpPr>
            <p:nvPr/>
          </p:nvSpPr>
          <p:spPr bwMode="auto">
            <a:xfrm>
              <a:off x="498" y="108"/>
              <a:ext cx="27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solidFill>
                    <a:srgbClr val="FF0000"/>
                  </a:solidFill>
                  <a:latin typeface="Times New Roman" panose="02020603050405020304" pitchFamily="18" charset="0"/>
                  <a:ea typeface="黑体" panose="02010609060101010101" pitchFamily="49" charset="-122"/>
                </a:rPr>
                <a:t>-</a:t>
              </a:r>
            </a:p>
          </p:txBody>
        </p:sp>
        <p:sp>
          <p:nvSpPr>
            <p:cNvPr id="12313" name="Rectangle 37"/>
            <p:cNvSpPr>
              <a:spLocks noChangeArrowheads="1"/>
            </p:cNvSpPr>
            <p:nvPr/>
          </p:nvSpPr>
          <p:spPr bwMode="auto">
            <a:xfrm>
              <a:off x="684" y="0"/>
              <a:ext cx="338"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Times New Roman" panose="02020603050405020304" pitchFamily="18" charset="0"/>
                  <a:ea typeface="楷体_GB2312" pitchFamily="1" charset="-122"/>
                </a:rPr>
                <a:t>1</a:t>
              </a:r>
            </a:p>
            <a:p>
              <a:pPr>
                <a:lnSpc>
                  <a:spcPct val="95000"/>
                </a:lnSpc>
              </a:pPr>
              <a:r>
                <a:rPr lang="en-US" sz="2800" b="1">
                  <a:solidFill>
                    <a:srgbClr val="FF0000"/>
                  </a:solidFill>
                  <a:latin typeface="Times New Roman" panose="02020603050405020304" pitchFamily="18" charset="0"/>
                  <a:ea typeface="楷体_GB2312" pitchFamily="1" charset="-122"/>
                </a:rPr>
                <a:t>10</a:t>
              </a:r>
            </a:p>
          </p:txBody>
        </p:sp>
        <p:sp>
          <p:nvSpPr>
            <p:cNvPr id="12314" name="Line 38"/>
            <p:cNvSpPr>
              <a:spLocks noChangeShapeType="1"/>
            </p:cNvSpPr>
            <p:nvPr/>
          </p:nvSpPr>
          <p:spPr bwMode="auto">
            <a:xfrm>
              <a:off x="750" y="285"/>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2315" name="Text Box 40"/>
            <p:cNvSpPr txBox="1">
              <a:spLocks noChangeArrowheads="1"/>
            </p:cNvSpPr>
            <p:nvPr/>
          </p:nvSpPr>
          <p:spPr bwMode="auto">
            <a:xfrm>
              <a:off x="5" y="698"/>
              <a:ext cx="30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3200">
                  <a:solidFill>
                    <a:srgbClr val="FF0000"/>
                  </a:solidFill>
                </a:rPr>
                <a:t>=</a:t>
              </a:r>
            </a:p>
          </p:txBody>
        </p:sp>
        <p:sp>
          <p:nvSpPr>
            <p:cNvPr id="12316" name="Rectangle 42"/>
            <p:cNvSpPr>
              <a:spLocks noChangeArrowheads="1"/>
            </p:cNvSpPr>
            <p:nvPr/>
          </p:nvSpPr>
          <p:spPr bwMode="auto">
            <a:xfrm>
              <a:off x="264" y="615"/>
              <a:ext cx="338"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Times New Roman" panose="02020603050405020304" pitchFamily="18" charset="0"/>
                  <a:ea typeface="楷体_GB2312" pitchFamily="1" charset="-122"/>
                </a:rPr>
                <a:t>3</a:t>
              </a:r>
            </a:p>
            <a:p>
              <a:pPr>
                <a:lnSpc>
                  <a:spcPct val="95000"/>
                </a:lnSpc>
              </a:pPr>
              <a:r>
                <a:rPr lang="en-US" sz="2800" b="1">
                  <a:solidFill>
                    <a:srgbClr val="FF0000"/>
                  </a:solidFill>
                  <a:latin typeface="Times New Roman" panose="02020603050405020304" pitchFamily="18" charset="0"/>
                  <a:ea typeface="楷体_GB2312" pitchFamily="1" charset="-122"/>
                </a:rPr>
                <a:t>10</a:t>
              </a:r>
            </a:p>
          </p:txBody>
        </p:sp>
        <p:sp>
          <p:nvSpPr>
            <p:cNvPr id="12317" name="Line 43"/>
            <p:cNvSpPr>
              <a:spLocks noChangeShapeType="1"/>
            </p:cNvSpPr>
            <p:nvPr/>
          </p:nvSpPr>
          <p:spPr bwMode="auto">
            <a:xfrm>
              <a:off x="330" y="900"/>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nvGrpSpPr>
          <p:cNvPr id="12318" name="Group 66"/>
          <p:cNvGrpSpPr/>
          <p:nvPr/>
        </p:nvGrpSpPr>
        <p:grpSpPr bwMode="auto">
          <a:xfrm>
            <a:off x="4694238" y="2844800"/>
            <a:ext cx="1622425" cy="2776538"/>
            <a:chOff x="0" y="0"/>
            <a:chExt cx="1022" cy="1749"/>
          </a:xfrm>
        </p:grpSpPr>
        <p:sp>
          <p:nvSpPr>
            <p:cNvPr id="12319" name="Rectangle 62"/>
            <p:cNvSpPr>
              <a:spLocks noChangeArrowheads="1"/>
            </p:cNvSpPr>
            <p:nvPr/>
          </p:nvSpPr>
          <p:spPr bwMode="auto">
            <a:xfrm>
              <a:off x="279" y="1179"/>
              <a:ext cx="338"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Times New Roman" panose="02020603050405020304" pitchFamily="18" charset="0"/>
                  <a:ea typeface="楷体_GB2312" pitchFamily="1" charset="-122"/>
                </a:rPr>
                <a:t>4</a:t>
              </a:r>
            </a:p>
            <a:p>
              <a:pPr>
                <a:lnSpc>
                  <a:spcPct val="95000"/>
                </a:lnSpc>
              </a:pPr>
              <a:r>
                <a:rPr lang="en-US" sz="2800" b="1">
                  <a:solidFill>
                    <a:srgbClr val="FF0000"/>
                  </a:solidFill>
                  <a:latin typeface="Times New Roman" panose="02020603050405020304" pitchFamily="18" charset="0"/>
                  <a:ea typeface="楷体_GB2312" pitchFamily="1" charset="-122"/>
                </a:rPr>
                <a:t>15</a:t>
              </a:r>
            </a:p>
          </p:txBody>
        </p:sp>
        <p:grpSp>
          <p:nvGrpSpPr>
            <p:cNvPr id="12320" name="Group 65"/>
            <p:cNvGrpSpPr/>
            <p:nvPr/>
          </p:nvGrpSpPr>
          <p:grpSpPr bwMode="auto">
            <a:xfrm>
              <a:off x="0" y="0"/>
              <a:ext cx="1022" cy="1627"/>
              <a:chOff x="0" y="0"/>
              <a:chExt cx="1022" cy="1627"/>
            </a:xfrm>
          </p:grpSpPr>
          <p:sp>
            <p:nvSpPr>
              <p:cNvPr id="12321" name="Rectangle 46"/>
              <p:cNvSpPr>
                <a:spLocks noChangeArrowheads="1"/>
              </p:cNvSpPr>
              <p:nvPr/>
            </p:nvSpPr>
            <p:spPr bwMode="auto">
              <a:xfrm>
                <a:off x="244" y="0"/>
                <a:ext cx="338"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Times New Roman" panose="02020603050405020304" pitchFamily="18" charset="0"/>
                    <a:ea typeface="楷体_GB2312" pitchFamily="1" charset="-122"/>
                  </a:rPr>
                  <a:t>25</a:t>
                </a:r>
              </a:p>
              <a:p>
                <a:pPr>
                  <a:lnSpc>
                    <a:spcPct val="95000"/>
                  </a:lnSpc>
                </a:pPr>
                <a:r>
                  <a:rPr lang="en-US" sz="2800" b="1">
                    <a:solidFill>
                      <a:srgbClr val="FF0000"/>
                    </a:solidFill>
                    <a:latin typeface="Times New Roman" panose="02020603050405020304" pitchFamily="18" charset="0"/>
                    <a:ea typeface="楷体_GB2312" pitchFamily="1" charset="-122"/>
                  </a:rPr>
                  <a:t>60</a:t>
                </a:r>
              </a:p>
            </p:txBody>
          </p:sp>
          <p:sp>
            <p:nvSpPr>
              <p:cNvPr id="12322" name="Line 47"/>
              <p:cNvSpPr>
                <a:spLocks noChangeShapeType="1"/>
              </p:cNvSpPr>
              <p:nvPr/>
            </p:nvSpPr>
            <p:spPr bwMode="auto">
              <a:xfrm>
                <a:off x="310" y="285"/>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2323" name="Text Box 49"/>
              <p:cNvSpPr txBox="1">
                <a:spLocks noChangeArrowheads="1"/>
              </p:cNvSpPr>
              <p:nvPr/>
            </p:nvSpPr>
            <p:spPr bwMode="auto">
              <a:xfrm>
                <a:off x="0" y="101"/>
                <a:ext cx="30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3200">
                    <a:solidFill>
                      <a:srgbClr val="FF0000"/>
                    </a:solidFill>
                  </a:rPr>
                  <a:t>=</a:t>
                </a:r>
              </a:p>
            </p:txBody>
          </p:sp>
          <p:sp>
            <p:nvSpPr>
              <p:cNvPr id="12324" name="Rectangle 50"/>
              <p:cNvSpPr>
                <a:spLocks noChangeArrowheads="1"/>
              </p:cNvSpPr>
              <p:nvPr/>
            </p:nvSpPr>
            <p:spPr bwMode="auto">
              <a:xfrm>
                <a:off x="498" y="108"/>
                <a:ext cx="27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solidFill>
                      <a:srgbClr val="FF0000"/>
                    </a:solidFill>
                    <a:latin typeface="Times New Roman" panose="02020603050405020304" pitchFamily="18" charset="0"/>
                    <a:ea typeface="黑体" panose="02010609060101010101" pitchFamily="49" charset="-122"/>
                  </a:rPr>
                  <a:t>-</a:t>
                </a:r>
              </a:p>
            </p:txBody>
          </p:sp>
          <p:sp>
            <p:nvSpPr>
              <p:cNvPr id="12325" name="Rectangle 52"/>
              <p:cNvSpPr>
                <a:spLocks noChangeArrowheads="1"/>
              </p:cNvSpPr>
              <p:nvPr/>
            </p:nvSpPr>
            <p:spPr bwMode="auto">
              <a:xfrm>
                <a:off x="684" y="0"/>
                <a:ext cx="338"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Times New Roman" panose="02020603050405020304" pitchFamily="18" charset="0"/>
                    <a:ea typeface="楷体_GB2312" pitchFamily="1" charset="-122"/>
                  </a:rPr>
                  <a:t>9</a:t>
                </a:r>
              </a:p>
              <a:p>
                <a:pPr>
                  <a:lnSpc>
                    <a:spcPct val="95000"/>
                  </a:lnSpc>
                </a:pPr>
                <a:r>
                  <a:rPr lang="en-US" sz="2800" b="1">
                    <a:solidFill>
                      <a:srgbClr val="FF0000"/>
                    </a:solidFill>
                    <a:latin typeface="Times New Roman" panose="02020603050405020304" pitchFamily="18" charset="0"/>
                    <a:ea typeface="楷体_GB2312" pitchFamily="1" charset="-122"/>
                  </a:rPr>
                  <a:t>60</a:t>
                </a:r>
              </a:p>
            </p:txBody>
          </p:sp>
          <p:sp>
            <p:nvSpPr>
              <p:cNvPr id="12326" name="Line 53"/>
              <p:cNvSpPr>
                <a:spLocks noChangeShapeType="1"/>
              </p:cNvSpPr>
              <p:nvPr/>
            </p:nvSpPr>
            <p:spPr bwMode="auto">
              <a:xfrm>
                <a:off x="750" y="285"/>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2327" name="Text Box 55"/>
              <p:cNvSpPr txBox="1">
                <a:spLocks noChangeArrowheads="1"/>
              </p:cNvSpPr>
              <p:nvPr/>
            </p:nvSpPr>
            <p:spPr bwMode="auto">
              <a:xfrm>
                <a:off x="5" y="698"/>
                <a:ext cx="30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3200">
                    <a:solidFill>
                      <a:srgbClr val="FF0000"/>
                    </a:solidFill>
                  </a:rPr>
                  <a:t>=</a:t>
                </a:r>
              </a:p>
            </p:txBody>
          </p:sp>
          <p:sp>
            <p:nvSpPr>
              <p:cNvPr id="12328" name="Rectangle 57"/>
              <p:cNvSpPr>
                <a:spLocks noChangeArrowheads="1"/>
              </p:cNvSpPr>
              <p:nvPr/>
            </p:nvSpPr>
            <p:spPr bwMode="auto">
              <a:xfrm>
                <a:off x="264" y="615"/>
                <a:ext cx="338"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Times New Roman" panose="02020603050405020304" pitchFamily="18" charset="0"/>
                    <a:ea typeface="楷体_GB2312" pitchFamily="1" charset="-122"/>
                  </a:rPr>
                  <a:t>16</a:t>
                </a:r>
              </a:p>
              <a:p>
                <a:pPr>
                  <a:lnSpc>
                    <a:spcPct val="95000"/>
                  </a:lnSpc>
                </a:pPr>
                <a:r>
                  <a:rPr lang="en-US" sz="2800" b="1">
                    <a:solidFill>
                      <a:srgbClr val="FF0000"/>
                    </a:solidFill>
                    <a:latin typeface="Times New Roman" panose="02020603050405020304" pitchFamily="18" charset="0"/>
                    <a:ea typeface="楷体_GB2312" pitchFamily="1" charset="-122"/>
                  </a:rPr>
                  <a:t>60</a:t>
                </a:r>
              </a:p>
            </p:txBody>
          </p:sp>
          <p:sp>
            <p:nvSpPr>
              <p:cNvPr id="12329" name="Line 58"/>
              <p:cNvSpPr>
                <a:spLocks noChangeShapeType="1"/>
              </p:cNvSpPr>
              <p:nvPr/>
            </p:nvSpPr>
            <p:spPr bwMode="auto">
              <a:xfrm>
                <a:off x="330" y="900"/>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2330" name="Text Box 60"/>
              <p:cNvSpPr txBox="1">
                <a:spLocks noChangeArrowheads="1"/>
              </p:cNvSpPr>
              <p:nvPr/>
            </p:nvSpPr>
            <p:spPr bwMode="auto">
              <a:xfrm>
                <a:off x="16" y="1262"/>
                <a:ext cx="30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3200">
                    <a:solidFill>
                      <a:srgbClr val="FF0000"/>
                    </a:solidFill>
                  </a:rPr>
                  <a:t>=</a:t>
                </a:r>
              </a:p>
            </p:txBody>
          </p:sp>
          <p:sp>
            <p:nvSpPr>
              <p:cNvPr id="12331" name="Line 63"/>
              <p:cNvSpPr>
                <a:spLocks noChangeShapeType="1"/>
              </p:cNvSpPr>
              <p:nvPr/>
            </p:nvSpPr>
            <p:spPr bwMode="auto">
              <a:xfrm>
                <a:off x="341" y="1464"/>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pic>
        <p:nvPicPr>
          <p:cNvPr id="12332" name="Picture 19" descr="C:\Documents and Settings\pub\Desktop\新ppt\返回首页.jpg">
            <a:hlinkClick r:id="rId2" action="ppaction://hlinksldjump"/>
          </p:cNvPr>
          <p:cNvPicPr>
            <a:picLocks noChangeAspect="1" noChangeArrowheads="1"/>
          </p:cNvPicPr>
          <p:nvPr/>
        </p:nvPicPr>
        <p:blipFill>
          <a:blip r:embed="rId3" cstate="email"/>
          <a:srcRect/>
          <a:stretch>
            <a:fillRect/>
          </a:stretch>
        </p:blipFill>
        <p:spPr bwMode="auto">
          <a:xfrm>
            <a:off x="8362950" y="652462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308"/>
                                        </p:tgtEl>
                                        <p:attrNameLst>
                                          <p:attrName>style.visibility</p:attrName>
                                        </p:attrNameLst>
                                      </p:cBhvr>
                                      <p:to>
                                        <p:strVal val="visible"/>
                                      </p:to>
                                    </p:set>
                                    <p:animEffect transition="in" filter="wipe(left)">
                                      <p:cBhvr>
                                        <p:cTn id="7" dur="500"/>
                                        <p:tgtEl>
                                          <p:spTgt spid="1230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318"/>
                                        </p:tgtEl>
                                        <p:attrNameLst>
                                          <p:attrName>style.visibility</p:attrName>
                                        </p:attrNameLst>
                                      </p:cBhvr>
                                      <p:to>
                                        <p:strVal val="visible"/>
                                      </p:to>
                                    </p:set>
                                    <p:animEffect transition="in" filter="wipe(left)">
                                      <p:cBhvr>
                                        <p:cTn id="12" dur="500"/>
                                        <p:tgtEl>
                                          <p:spTgt spid="12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Rot="1" noChangeArrowheads="1"/>
          </p:cNvSpPr>
          <p:nvPr/>
        </p:nvSpPr>
        <p:spPr bwMode="auto">
          <a:xfrm>
            <a:off x="250825" y="3716338"/>
            <a:ext cx="8351838"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0" hangingPunct="0"/>
            <a:endParaRPr lang="zh-CN" altLang="en-US" sz="4000" b="1">
              <a:solidFill>
                <a:srgbClr val="FF0000"/>
              </a:solidFill>
              <a:latin typeface="Calibri" panose="020F0502020204030204" pitchFamily="34" charset="0"/>
              <a:ea typeface="黑体" panose="02010609060101010101" pitchFamily="49" charset="-122"/>
            </a:endParaRPr>
          </a:p>
        </p:txBody>
      </p:sp>
      <p:sp>
        <p:nvSpPr>
          <p:cNvPr id="13315" name="Text Box 3"/>
          <p:cNvSpPr txBox="1">
            <a:spLocks noChangeArrowheads="1"/>
          </p:cNvSpPr>
          <p:nvPr/>
        </p:nvSpPr>
        <p:spPr bwMode="auto">
          <a:xfrm>
            <a:off x="2997200" y="1770063"/>
            <a:ext cx="2635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latin typeface="楷体_GB2312" pitchFamily="1" charset="-122"/>
                <a:ea typeface="楷体_GB2312" pitchFamily="1" charset="-122"/>
              </a:rPr>
              <a:t>异分母分数加减法</a:t>
            </a:r>
          </a:p>
        </p:txBody>
      </p:sp>
      <p:grpSp>
        <p:nvGrpSpPr>
          <p:cNvPr id="13316" name="Group 4"/>
          <p:cNvGrpSpPr/>
          <p:nvPr/>
        </p:nvGrpSpPr>
        <p:grpSpPr bwMode="auto">
          <a:xfrm>
            <a:off x="801688" y="2708275"/>
            <a:ext cx="2705100" cy="576263"/>
            <a:chOff x="0" y="0"/>
            <a:chExt cx="1704" cy="363"/>
          </a:xfrm>
        </p:grpSpPr>
        <p:sp>
          <p:nvSpPr>
            <p:cNvPr id="13317" name="Rectangle 5"/>
            <p:cNvSpPr>
              <a:spLocks noChangeArrowheads="1"/>
            </p:cNvSpPr>
            <p:nvPr/>
          </p:nvSpPr>
          <p:spPr bwMode="auto">
            <a:xfrm>
              <a:off x="23" y="0"/>
              <a:ext cx="1632" cy="363"/>
            </a:xfrm>
            <a:prstGeom prst="rect">
              <a:avLst/>
            </a:prstGeom>
            <a:solidFill>
              <a:schemeClr val="bg1"/>
            </a:solidFill>
            <a:ln w="28575">
              <a:solidFill>
                <a:srgbClr val="FF0000"/>
              </a:solidFill>
              <a:miter lim="800000"/>
            </a:ln>
          </p:spPr>
          <p:txBody>
            <a:bodyPr wrap="none" anchor="ctr"/>
            <a:lstStyle/>
            <a:p>
              <a:pPr algn="l"/>
              <a:endParaRPr lang="zh-CN" altLang="en-US" sz="2400">
                <a:latin typeface="楷体_GB2312" pitchFamily="1" charset="-122"/>
                <a:ea typeface="楷体_GB2312" pitchFamily="1" charset="-122"/>
              </a:endParaRPr>
            </a:p>
          </p:txBody>
        </p:sp>
        <p:sp>
          <p:nvSpPr>
            <p:cNvPr id="13318" name="Text Box 6"/>
            <p:cNvSpPr txBox="1">
              <a:spLocks noChangeArrowheads="1"/>
            </p:cNvSpPr>
            <p:nvPr/>
          </p:nvSpPr>
          <p:spPr bwMode="auto">
            <a:xfrm>
              <a:off x="0" y="30"/>
              <a:ext cx="17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latin typeface="楷体_GB2312" pitchFamily="1" charset="-122"/>
                  <a:ea typeface="楷体_GB2312" pitchFamily="1" charset="-122"/>
                </a:rPr>
                <a:t>异分母分数加减法</a:t>
              </a:r>
            </a:p>
          </p:txBody>
        </p:sp>
      </p:grpSp>
      <p:sp>
        <p:nvSpPr>
          <p:cNvPr id="13319" name="Line 7"/>
          <p:cNvSpPr>
            <a:spLocks noChangeShapeType="1"/>
          </p:cNvSpPr>
          <p:nvPr/>
        </p:nvSpPr>
        <p:spPr bwMode="auto">
          <a:xfrm>
            <a:off x="3581400" y="3101975"/>
            <a:ext cx="1524000"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3320" name="Text Box 8"/>
          <p:cNvSpPr txBox="1">
            <a:spLocks noChangeArrowheads="1"/>
          </p:cNvSpPr>
          <p:nvPr/>
        </p:nvSpPr>
        <p:spPr bwMode="auto">
          <a:xfrm>
            <a:off x="3467100" y="2492375"/>
            <a:ext cx="1716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latin typeface="楷体_GB2312" pitchFamily="1" charset="-122"/>
                <a:ea typeface="楷体_GB2312" pitchFamily="1" charset="-122"/>
              </a:rPr>
              <a:t>通分转化成</a:t>
            </a:r>
          </a:p>
        </p:txBody>
      </p:sp>
      <p:sp>
        <p:nvSpPr>
          <p:cNvPr id="13321" name="Line 9"/>
          <p:cNvSpPr>
            <a:spLocks noChangeShapeType="1"/>
          </p:cNvSpPr>
          <p:nvPr/>
        </p:nvSpPr>
        <p:spPr bwMode="auto">
          <a:xfrm>
            <a:off x="6629400" y="3406775"/>
            <a:ext cx="0" cy="68580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nvGrpSpPr>
          <p:cNvPr id="13322" name="Group 10"/>
          <p:cNvGrpSpPr/>
          <p:nvPr/>
        </p:nvGrpSpPr>
        <p:grpSpPr bwMode="auto">
          <a:xfrm>
            <a:off x="5365750" y="2733675"/>
            <a:ext cx="2635250" cy="609600"/>
            <a:chOff x="0" y="0"/>
            <a:chExt cx="1660" cy="384"/>
          </a:xfrm>
        </p:grpSpPr>
        <p:sp>
          <p:nvSpPr>
            <p:cNvPr id="13323" name="Rectangle 11"/>
            <p:cNvSpPr>
              <a:spLocks noChangeArrowheads="1"/>
            </p:cNvSpPr>
            <p:nvPr/>
          </p:nvSpPr>
          <p:spPr bwMode="auto">
            <a:xfrm>
              <a:off x="20" y="0"/>
              <a:ext cx="1632" cy="384"/>
            </a:xfrm>
            <a:prstGeom prst="rect">
              <a:avLst/>
            </a:prstGeom>
            <a:solidFill>
              <a:schemeClr val="bg1"/>
            </a:solidFill>
            <a:ln w="28575">
              <a:solidFill>
                <a:srgbClr val="FF0000"/>
              </a:solidFill>
              <a:miter lim="800000"/>
            </a:ln>
          </p:spPr>
          <p:txBody>
            <a:bodyPr wrap="none" anchor="ctr"/>
            <a:lstStyle/>
            <a:p>
              <a:pPr algn="l"/>
              <a:endParaRPr lang="zh-CN" altLang="en-US" sz="2400">
                <a:latin typeface="楷体_GB2312" pitchFamily="1" charset="-122"/>
                <a:ea typeface="楷体_GB2312" pitchFamily="1" charset="-122"/>
              </a:endParaRPr>
            </a:p>
          </p:txBody>
        </p:sp>
        <p:sp>
          <p:nvSpPr>
            <p:cNvPr id="13324" name="Text Box 12"/>
            <p:cNvSpPr txBox="1">
              <a:spLocks noChangeArrowheads="1"/>
            </p:cNvSpPr>
            <p:nvPr/>
          </p:nvSpPr>
          <p:spPr bwMode="auto">
            <a:xfrm>
              <a:off x="0" y="40"/>
              <a:ext cx="16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latin typeface="楷体_GB2312" pitchFamily="1" charset="-122"/>
                  <a:ea typeface="楷体_GB2312" pitchFamily="1" charset="-122"/>
                </a:rPr>
                <a:t>同分母分数加减法</a:t>
              </a:r>
            </a:p>
          </p:txBody>
        </p:sp>
      </p:grpSp>
      <p:grpSp>
        <p:nvGrpSpPr>
          <p:cNvPr id="13325" name="Group 13"/>
          <p:cNvGrpSpPr/>
          <p:nvPr/>
        </p:nvGrpSpPr>
        <p:grpSpPr bwMode="auto">
          <a:xfrm>
            <a:off x="5029200" y="4119563"/>
            <a:ext cx="3352800" cy="822325"/>
            <a:chOff x="0" y="0"/>
            <a:chExt cx="2112" cy="518"/>
          </a:xfrm>
        </p:grpSpPr>
        <p:sp>
          <p:nvSpPr>
            <p:cNvPr id="13326" name="Rectangle 13"/>
            <p:cNvSpPr>
              <a:spLocks noChangeArrowheads="1"/>
            </p:cNvSpPr>
            <p:nvPr/>
          </p:nvSpPr>
          <p:spPr bwMode="auto">
            <a:xfrm>
              <a:off x="0" y="31"/>
              <a:ext cx="2112" cy="480"/>
            </a:xfrm>
            <a:prstGeom prst="rect">
              <a:avLst/>
            </a:prstGeom>
            <a:solidFill>
              <a:schemeClr val="bg1"/>
            </a:solidFill>
            <a:ln w="28575">
              <a:solidFill>
                <a:srgbClr val="FF0000"/>
              </a:solidFill>
              <a:miter lim="800000"/>
            </a:ln>
          </p:spPr>
          <p:txBody>
            <a:bodyPr wrap="none" anchor="ctr"/>
            <a:lstStyle/>
            <a:p>
              <a:pPr algn="l"/>
              <a:endParaRPr lang="zh-CN" altLang="en-US" sz="2400">
                <a:latin typeface="楷体_GB2312" pitchFamily="1" charset="-122"/>
                <a:ea typeface="楷体_GB2312" pitchFamily="1" charset="-122"/>
              </a:endParaRPr>
            </a:p>
          </p:txBody>
        </p:sp>
        <p:sp>
          <p:nvSpPr>
            <p:cNvPr id="13327" name="Text Box 14"/>
            <p:cNvSpPr txBox="1">
              <a:spLocks noChangeArrowheads="1"/>
            </p:cNvSpPr>
            <p:nvPr/>
          </p:nvSpPr>
          <p:spPr bwMode="auto">
            <a:xfrm>
              <a:off x="48" y="0"/>
              <a:ext cx="204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b="1">
                  <a:latin typeface="楷体_GB2312" pitchFamily="1" charset="-122"/>
                  <a:ea typeface="楷体_GB2312" pitchFamily="1" charset="-122"/>
                </a:rPr>
                <a:t>按照同分母分数加减法</a:t>
              </a:r>
            </a:p>
            <a:p>
              <a:pPr algn="l" eaLnBrk="1" hangingPunct="1"/>
              <a:r>
                <a:rPr lang="zh-CN" altLang="en-US" sz="2400" b="1">
                  <a:latin typeface="楷体_GB2312" pitchFamily="1" charset="-122"/>
                  <a:ea typeface="楷体_GB2312" pitchFamily="1" charset="-122"/>
                </a:rPr>
                <a:t>的方法进行计算</a:t>
              </a:r>
            </a:p>
          </p:txBody>
        </p:sp>
      </p:grpSp>
      <p:sp>
        <p:nvSpPr>
          <p:cNvPr id="13328" name="Line 15"/>
          <p:cNvSpPr>
            <a:spLocks noChangeShapeType="1"/>
          </p:cNvSpPr>
          <p:nvPr/>
        </p:nvSpPr>
        <p:spPr bwMode="auto">
          <a:xfrm flipH="1">
            <a:off x="3581400" y="4473575"/>
            <a:ext cx="1295400"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nvGrpSpPr>
          <p:cNvPr id="13329" name="Group 17"/>
          <p:cNvGrpSpPr/>
          <p:nvPr/>
        </p:nvGrpSpPr>
        <p:grpSpPr bwMode="auto">
          <a:xfrm>
            <a:off x="838200" y="4168775"/>
            <a:ext cx="2590800" cy="842963"/>
            <a:chOff x="0" y="0"/>
            <a:chExt cx="1632" cy="531"/>
          </a:xfrm>
        </p:grpSpPr>
        <p:sp>
          <p:nvSpPr>
            <p:cNvPr id="13330" name="Rectangle 10"/>
            <p:cNvSpPr>
              <a:spLocks noChangeArrowheads="1"/>
            </p:cNvSpPr>
            <p:nvPr/>
          </p:nvSpPr>
          <p:spPr bwMode="auto">
            <a:xfrm>
              <a:off x="0" y="0"/>
              <a:ext cx="1632" cy="531"/>
            </a:xfrm>
            <a:prstGeom prst="rect">
              <a:avLst/>
            </a:prstGeom>
            <a:solidFill>
              <a:schemeClr val="bg1"/>
            </a:solidFill>
            <a:ln w="28575">
              <a:solidFill>
                <a:srgbClr val="FF0000"/>
              </a:solidFill>
              <a:miter lim="800000"/>
            </a:ln>
          </p:spPr>
          <p:txBody>
            <a:bodyPr wrap="none" anchor="ctr"/>
            <a:lstStyle/>
            <a:p>
              <a:pPr algn="l"/>
              <a:endParaRPr lang="zh-CN" altLang="en-US" sz="2400">
                <a:latin typeface="楷体_GB2312" pitchFamily="1" charset="-122"/>
                <a:ea typeface="楷体_GB2312" pitchFamily="1" charset="-122"/>
              </a:endParaRPr>
            </a:p>
          </p:txBody>
        </p:sp>
        <p:sp>
          <p:nvSpPr>
            <p:cNvPr id="13331" name="Text Box 16"/>
            <p:cNvSpPr txBox="1">
              <a:spLocks noChangeArrowheads="1"/>
            </p:cNvSpPr>
            <p:nvPr/>
          </p:nvSpPr>
          <p:spPr bwMode="auto">
            <a:xfrm>
              <a:off x="81" y="8"/>
              <a:ext cx="146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latin typeface="楷体_GB2312" pitchFamily="1" charset="-122"/>
                  <a:ea typeface="楷体_GB2312" pitchFamily="1" charset="-122"/>
                </a:rPr>
                <a:t>计算结果要约成</a:t>
              </a:r>
            </a:p>
            <a:p>
              <a:pPr eaLnBrk="1" hangingPunct="1"/>
              <a:r>
                <a:rPr lang="zh-CN" altLang="en-US" sz="2400" b="1">
                  <a:latin typeface="楷体_GB2312" pitchFamily="1" charset="-122"/>
                  <a:ea typeface="楷体_GB2312" pitchFamily="1" charset="-122"/>
                </a:rPr>
                <a:t>最简分数</a:t>
              </a:r>
            </a:p>
          </p:txBody>
        </p:sp>
      </p:grpSp>
      <p:sp>
        <p:nvSpPr>
          <p:cNvPr id="13332" name="Rectangle 4"/>
          <p:cNvSpPr>
            <a:spLocks noChangeArrowheads="1"/>
          </p:cNvSpPr>
          <p:nvPr/>
        </p:nvSpPr>
        <p:spPr bwMode="auto">
          <a:xfrm>
            <a:off x="500063" y="428625"/>
            <a:ext cx="62134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a:effectLst>
                  <a:outerShdw blurRad="38100" dist="38100" dir="2700000" algn="tl">
                    <a:srgbClr val="C0C0C0"/>
                  </a:outerShdw>
                </a:effectLst>
                <a:latin typeface="楷体_GB2312" pitchFamily="1" charset="-122"/>
                <a:ea typeface="楷体_GB2312" pitchFamily="1" charset="-122"/>
              </a:rPr>
              <a:t>二、合作探索</a:t>
            </a:r>
          </a:p>
        </p:txBody>
      </p:sp>
      <p:pic>
        <p:nvPicPr>
          <p:cNvPr id="13333" name="Picture 19" descr="C:\Documents and Settings\pub\Desktop\新ppt\返回首页.jpg">
            <a:hlinkClick r:id="" action="ppaction://hlinkshowjump?jump=firstslide"/>
          </p:cNvPr>
          <p:cNvPicPr>
            <a:picLocks noChangeAspect="1" noChangeArrowheads="1"/>
          </p:cNvPicPr>
          <p:nvPr/>
        </p:nvPicPr>
        <p:blipFill>
          <a:blip r:embed="rId2" cstate="email"/>
          <a:srcRect/>
          <a:stretch>
            <a:fillRect/>
          </a:stretch>
        </p:blipFill>
        <p:spPr bwMode="auto">
          <a:xfrm>
            <a:off x="8362950" y="652462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4" name="Text Box 22"/>
          <p:cNvSpPr txBox="1">
            <a:spLocks noChangeArrowheads="1"/>
          </p:cNvSpPr>
          <p:nvPr/>
        </p:nvSpPr>
        <p:spPr bwMode="auto">
          <a:xfrm>
            <a:off x="519113" y="1260475"/>
            <a:ext cx="2736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a:latin typeface="楷体_GB2312" pitchFamily="1" charset="-122"/>
                <a:ea typeface="楷体_GB2312" pitchFamily="1" charset="-122"/>
              </a:rPr>
              <a:t>讨论归纳</a:t>
            </a:r>
            <a:r>
              <a:rPr lang="en-US" sz="2400" b="1">
                <a:latin typeface="楷体_GB2312" pitchFamily="1" charset="-122"/>
                <a:ea typeface="楷体_GB2312" pitchFamily="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wipe(left)">
                                      <p:cBhvr>
                                        <p:cTn id="7" dur="500"/>
                                        <p:tgtEl>
                                          <p:spTgt spid="133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9"/>
                                        </p:tgtEl>
                                        <p:attrNameLst>
                                          <p:attrName>style.visibility</p:attrName>
                                        </p:attrNameLst>
                                      </p:cBhvr>
                                      <p:to>
                                        <p:strVal val="visible"/>
                                      </p:to>
                                    </p:set>
                                    <p:animEffect transition="in" filter="wipe(left)">
                                      <p:cBhvr>
                                        <p:cTn id="12" dur="500"/>
                                        <p:tgtEl>
                                          <p:spTgt spid="13319"/>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3320"/>
                                        </p:tgtEl>
                                        <p:attrNameLst>
                                          <p:attrName>style.visibility</p:attrName>
                                        </p:attrNameLst>
                                      </p:cBhvr>
                                      <p:to>
                                        <p:strVal val="visible"/>
                                      </p:to>
                                    </p:set>
                                    <p:animEffect transition="in" filter="wipe(left)">
                                      <p:cBhvr>
                                        <p:cTn id="16" dur="500"/>
                                        <p:tgtEl>
                                          <p:spTgt spid="1332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3322"/>
                                        </p:tgtEl>
                                        <p:attrNameLst>
                                          <p:attrName>style.visibility</p:attrName>
                                        </p:attrNameLst>
                                      </p:cBhvr>
                                      <p:to>
                                        <p:strVal val="visible"/>
                                      </p:to>
                                    </p:set>
                                    <p:animEffect transition="in" filter="wipe(left)">
                                      <p:cBhvr>
                                        <p:cTn id="21" dur="500"/>
                                        <p:tgtEl>
                                          <p:spTgt spid="1332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3321"/>
                                        </p:tgtEl>
                                        <p:attrNameLst>
                                          <p:attrName>style.visibility</p:attrName>
                                        </p:attrNameLst>
                                      </p:cBhvr>
                                      <p:to>
                                        <p:strVal val="visible"/>
                                      </p:to>
                                    </p:set>
                                    <p:animEffect transition="in" filter="wipe(up)">
                                      <p:cBhvr>
                                        <p:cTn id="26" dur="500"/>
                                        <p:tgtEl>
                                          <p:spTgt spid="13321"/>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13325"/>
                                        </p:tgtEl>
                                        <p:attrNameLst>
                                          <p:attrName>style.visibility</p:attrName>
                                        </p:attrNameLst>
                                      </p:cBhvr>
                                      <p:to>
                                        <p:strVal val="visible"/>
                                      </p:to>
                                    </p:set>
                                    <p:animEffect transition="in" filter="wipe(left)">
                                      <p:cBhvr>
                                        <p:cTn id="30" dur="500"/>
                                        <p:tgtEl>
                                          <p:spTgt spid="1332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3328"/>
                                        </p:tgtEl>
                                        <p:attrNameLst>
                                          <p:attrName>style.visibility</p:attrName>
                                        </p:attrNameLst>
                                      </p:cBhvr>
                                      <p:to>
                                        <p:strVal val="visible"/>
                                      </p:to>
                                    </p:set>
                                    <p:animEffect transition="in" filter="wipe(right)">
                                      <p:cBhvr>
                                        <p:cTn id="35" dur="500"/>
                                        <p:tgtEl>
                                          <p:spTgt spid="13328"/>
                                        </p:tgtEl>
                                      </p:cBhvr>
                                    </p:animEffect>
                                  </p:childTnLst>
                                </p:cTn>
                              </p:par>
                            </p:childTnLst>
                          </p:cTn>
                        </p:par>
                        <p:par>
                          <p:cTn id="36" fill="hold">
                            <p:stCondLst>
                              <p:cond delay="500"/>
                            </p:stCondLst>
                            <p:childTnLst>
                              <p:par>
                                <p:cTn id="37" presetID="22" presetClass="entr" presetSubtype="8" fill="hold" nodeType="afterEffect">
                                  <p:stCondLst>
                                    <p:cond delay="0"/>
                                  </p:stCondLst>
                                  <p:childTnLst>
                                    <p:set>
                                      <p:cBhvr>
                                        <p:cTn id="38" dur="1" fill="hold">
                                          <p:stCondLst>
                                            <p:cond delay="0"/>
                                          </p:stCondLst>
                                        </p:cTn>
                                        <p:tgtEl>
                                          <p:spTgt spid="13329"/>
                                        </p:tgtEl>
                                        <p:attrNameLst>
                                          <p:attrName>style.visibility</p:attrName>
                                        </p:attrNameLst>
                                      </p:cBhvr>
                                      <p:to>
                                        <p:strVal val="visible"/>
                                      </p:to>
                                    </p:set>
                                    <p:animEffect transition="in" filter="wipe(left)">
                                      <p:cBhvr>
                                        <p:cTn id="39" dur="500"/>
                                        <p:tgtEl>
                                          <p:spTgt spid="13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animBg="1"/>
      <p:bldP spid="13320" grpId="0" autoUpdateAnimBg="0"/>
      <p:bldP spid="13321" grpId="0" animBg="1"/>
      <p:bldP spid="133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457200" y="417513"/>
            <a:ext cx="74993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dirty="0">
                <a:effectLst>
                  <a:outerShdw blurRad="38100" dist="38100" dir="2700000" algn="tl">
                    <a:srgbClr val="C0C0C0"/>
                  </a:outerShdw>
                </a:effectLst>
                <a:latin typeface="楷体_GB2312" pitchFamily="1" charset="-122"/>
                <a:ea typeface="楷体_GB2312" pitchFamily="1" charset="-122"/>
              </a:rPr>
              <a:t>三、自主练习</a:t>
            </a:r>
          </a:p>
        </p:txBody>
      </p:sp>
      <p:sp>
        <p:nvSpPr>
          <p:cNvPr id="14339" name="Text Box 29"/>
          <p:cNvSpPr txBox="1">
            <a:spLocks noChangeArrowheads="1"/>
          </p:cNvSpPr>
          <p:nvPr/>
        </p:nvSpPr>
        <p:spPr bwMode="auto">
          <a:xfrm>
            <a:off x="611188" y="1341438"/>
            <a:ext cx="5183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dirty="0">
                <a:latin typeface="楷体_GB2312" pitchFamily="1" charset="-122"/>
                <a:ea typeface="楷体_GB2312" pitchFamily="1" charset="-122"/>
              </a:rPr>
              <a:t>1.</a:t>
            </a:r>
            <a:r>
              <a:rPr lang="zh-CN" altLang="en-US" sz="2400" b="1" dirty="0">
                <a:latin typeface="楷体_GB2312" pitchFamily="1" charset="-122"/>
                <a:ea typeface="楷体_GB2312" pitchFamily="1" charset="-122"/>
              </a:rPr>
              <a:t>看图填空。 </a:t>
            </a:r>
          </a:p>
        </p:txBody>
      </p:sp>
      <p:pic>
        <p:nvPicPr>
          <p:cNvPr id="14340" name="Picture 30" descr="基本练习"/>
          <p:cNvPicPr>
            <a:picLocks noChangeAspect="1" noChangeArrowheads="1"/>
          </p:cNvPicPr>
          <p:nvPr/>
        </p:nvPicPr>
        <p:blipFill>
          <a:blip r:embed="rId2"/>
          <a:srcRect/>
          <a:stretch>
            <a:fillRect/>
          </a:stretch>
        </p:blipFill>
        <p:spPr bwMode="auto">
          <a:xfrm>
            <a:off x="971550" y="2708275"/>
            <a:ext cx="7272338"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1" name="Group 51"/>
          <p:cNvGrpSpPr/>
          <p:nvPr/>
        </p:nvGrpSpPr>
        <p:grpSpPr bwMode="auto">
          <a:xfrm>
            <a:off x="4495800" y="3844925"/>
            <a:ext cx="334963" cy="787400"/>
            <a:chOff x="0" y="0"/>
            <a:chExt cx="211" cy="496"/>
          </a:xfrm>
        </p:grpSpPr>
        <p:sp>
          <p:nvSpPr>
            <p:cNvPr id="14342" name="Rectangle 33"/>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3</a:t>
              </a:r>
            </a:p>
            <a:p>
              <a:pPr>
                <a:lnSpc>
                  <a:spcPct val="95000"/>
                </a:lnSpc>
              </a:pPr>
              <a:r>
                <a:rPr lang="en-US" sz="2400" b="1">
                  <a:solidFill>
                    <a:srgbClr val="FF0000"/>
                  </a:solidFill>
                  <a:latin typeface="楷体_GB2312" pitchFamily="1" charset="-122"/>
                  <a:ea typeface="楷体_GB2312" pitchFamily="1" charset="-122"/>
                </a:rPr>
                <a:t>6</a:t>
              </a:r>
            </a:p>
          </p:txBody>
        </p:sp>
        <p:sp>
          <p:nvSpPr>
            <p:cNvPr id="14343" name="Line 34"/>
            <p:cNvSpPr>
              <a:spLocks noChangeShapeType="1"/>
            </p:cNvSpPr>
            <p:nvPr/>
          </p:nvSpPr>
          <p:spPr bwMode="auto">
            <a:xfrm>
              <a:off x="2"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nvGrpSpPr>
          <p:cNvPr id="14344" name="Group 52"/>
          <p:cNvGrpSpPr/>
          <p:nvPr/>
        </p:nvGrpSpPr>
        <p:grpSpPr bwMode="auto">
          <a:xfrm>
            <a:off x="5970588" y="3832225"/>
            <a:ext cx="334962" cy="787400"/>
            <a:chOff x="0" y="0"/>
            <a:chExt cx="211" cy="496"/>
          </a:xfrm>
        </p:grpSpPr>
        <p:sp>
          <p:nvSpPr>
            <p:cNvPr id="14345" name="Rectangle 37"/>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2</a:t>
              </a:r>
            </a:p>
            <a:p>
              <a:pPr>
                <a:lnSpc>
                  <a:spcPct val="95000"/>
                </a:lnSpc>
              </a:pPr>
              <a:r>
                <a:rPr lang="en-US" sz="2400" b="1">
                  <a:solidFill>
                    <a:srgbClr val="FF0000"/>
                  </a:solidFill>
                  <a:latin typeface="楷体_GB2312" pitchFamily="1" charset="-122"/>
                  <a:ea typeface="楷体_GB2312" pitchFamily="1" charset="-122"/>
                </a:rPr>
                <a:t>6</a:t>
              </a:r>
            </a:p>
          </p:txBody>
        </p:sp>
        <p:sp>
          <p:nvSpPr>
            <p:cNvPr id="14346" name="Line 38"/>
            <p:cNvSpPr>
              <a:spLocks noChangeShapeType="1"/>
            </p:cNvSpPr>
            <p:nvPr/>
          </p:nvSpPr>
          <p:spPr bwMode="auto">
            <a:xfrm>
              <a:off x="2"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4347" name="Rectangle 39"/>
          <p:cNvSpPr>
            <a:spLocks noChangeArrowheads="1"/>
          </p:cNvSpPr>
          <p:nvPr/>
        </p:nvSpPr>
        <p:spPr bwMode="auto">
          <a:xfrm>
            <a:off x="6475413" y="4094163"/>
            <a:ext cx="18415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endParaRPr lang="en-US" sz="2700" b="1">
              <a:solidFill>
                <a:srgbClr val="CC3399"/>
              </a:solidFill>
              <a:latin typeface="宋体" panose="02010600030101010101" pitchFamily="2" charset="-122"/>
            </a:endParaRPr>
          </a:p>
        </p:txBody>
      </p:sp>
      <p:grpSp>
        <p:nvGrpSpPr>
          <p:cNvPr id="14348" name="Group 53"/>
          <p:cNvGrpSpPr/>
          <p:nvPr/>
        </p:nvGrpSpPr>
        <p:grpSpPr bwMode="auto">
          <a:xfrm>
            <a:off x="7410450" y="3863975"/>
            <a:ext cx="334963" cy="787400"/>
            <a:chOff x="0" y="0"/>
            <a:chExt cx="211" cy="496"/>
          </a:xfrm>
        </p:grpSpPr>
        <p:sp>
          <p:nvSpPr>
            <p:cNvPr id="14349" name="Rectangle 41"/>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5</a:t>
              </a:r>
            </a:p>
            <a:p>
              <a:pPr>
                <a:lnSpc>
                  <a:spcPct val="95000"/>
                </a:lnSpc>
              </a:pPr>
              <a:r>
                <a:rPr lang="en-US" sz="2400" b="1">
                  <a:solidFill>
                    <a:srgbClr val="FF0000"/>
                  </a:solidFill>
                  <a:latin typeface="楷体_GB2312" pitchFamily="1" charset="-122"/>
                  <a:ea typeface="楷体_GB2312" pitchFamily="1" charset="-122"/>
                </a:rPr>
                <a:t>6</a:t>
              </a:r>
            </a:p>
          </p:txBody>
        </p:sp>
        <p:sp>
          <p:nvSpPr>
            <p:cNvPr id="14350" name="Line 42"/>
            <p:cNvSpPr>
              <a:spLocks noChangeShapeType="1"/>
            </p:cNvSpPr>
            <p:nvPr/>
          </p:nvSpPr>
          <p:spPr bwMode="auto">
            <a:xfrm>
              <a:off x="2"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4351" name="Rectangle 49"/>
          <p:cNvSpPr>
            <a:spLocks noChangeArrowheads="1"/>
          </p:cNvSpPr>
          <p:nvPr/>
        </p:nvSpPr>
        <p:spPr bwMode="auto">
          <a:xfrm>
            <a:off x="1403350" y="3933825"/>
            <a:ext cx="720725" cy="719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l"/>
            <a:endParaRPr lang="zh-CN" altLang="en-US"/>
          </a:p>
        </p:txBody>
      </p:sp>
      <p:sp>
        <p:nvSpPr>
          <p:cNvPr id="14352" name="Rectangle 50"/>
          <p:cNvSpPr>
            <a:spLocks noChangeArrowheads="1"/>
          </p:cNvSpPr>
          <p:nvPr/>
        </p:nvSpPr>
        <p:spPr bwMode="auto">
          <a:xfrm>
            <a:off x="2843213" y="3933825"/>
            <a:ext cx="720725" cy="719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l"/>
            <a:endParaRPr lang="zh-CN" altLang="en-US"/>
          </a:p>
        </p:txBody>
      </p:sp>
      <p:grpSp>
        <p:nvGrpSpPr>
          <p:cNvPr id="14353" name="Group 43"/>
          <p:cNvGrpSpPr/>
          <p:nvPr/>
        </p:nvGrpSpPr>
        <p:grpSpPr bwMode="auto">
          <a:xfrm>
            <a:off x="1560513" y="3860800"/>
            <a:ext cx="334962" cy="787400"/>
            <a:chOff x="0" y="0"/>
            <a:chExt cx="211" cy="496"/>
          </a:xfrm>
        </p:grpSpPr>
        <p:sp>
          <p:nvSpPr>
            <p:cNvPr id="14354" name="Rectangle 44"/>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latin typeface="楷体_GB2312" pitchFamily="1" charset="-122"/>
                  <a:ea typeface="楷体_GB2312" pitchFamily="1" charset="-122"/>
                </a:rPr>
                <a:t>1</a:t>
              </a:r>
            </a:p>
            <a:p>
              <a:pPr>
                <a:lnSpc>
                  <a:spcPct val="95000"/>
                </a:lnSpc>
              </a:pPr>
              <a:r>
                <a:rPr lang="en-US" sz="2400" b="1">
                  <a:latin typeface="楷体_GB2312" pitchFamily="1" charset="-122"/>
                  <a:ea typeface="楷体_GB2312" pitchFamily="1" charset="-122"/>
                </a:rPr>
                <a:t>2</a:t>
              </a:r>
            </a:p>
          </p:txBody>
        </p:sp>
        <p:sp>
          <p:nvSpPr>
            <p:cNvPr id="14355" name="Line 45"/>
            <p:cNvSpPr>
              <a:spLocks noChangeShapeType="1"/>
            </p:cNvSpPr>
            <p:nvPr/>
          </p:nvSpPr>
          <p:spPr bwMode="auto">
            <a:xfrm>
              <a:off x="2" y="267"/>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nvGrpSpPr>
          <p:cNvPr id="14356" name="Group 46"/>
          <p:cNvGrpSpPr/>
          <p:nvPr/>
        </p:nvGrpSpPr>
        <p:grpSpPr bwMode="auto">
          <a:xfrm>
            <a:off x="3119438" y="3865563"/>
            <a:ext cx="334962" cy="787400"/>
            <a:chOff x="0" y="0"/>
            <a:chExt cx="211" cy="496"/>
          </a:xfrm>
        </p:grpSpPr>
        <p:sp>
          <p:nvSpPr>
            <p:cNvPr id="14357" name="Rectangle 47"/>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latin typeface="楷体_GB2312" pitchFamily="1" charset="-122"/>
                  <a:ea typeface="楷体_GB2312" pitchFamily="1" charset="-122"/>
                </a:rPr>
                <a:t>1</a:t>
              </a:r>
            </a:p>
            <a:p>
              <a:pPr>
                <a:lnSpc>
                  <a:spcPct val="95000"/>
                </a:lnSpc>
              </a:pPr>
              <a:r>
                <a:rPr lang="en-US" sz="2400" b="1">
                  <a:latin typeface="楷体_GB2312" pitchFamily="1" charset="-122"/>
                  <a:ea typeface="楷体_GB2312" pitchFamily="1" charset="-122"/>
                </a:rPr>
                <a:t>3</a:t>
              </a:r>
            </a:p>
          </p:txBody>
        </p:sp>
        <p:sp>
          <p:nvSpPr>
            <p:cNvPr id="14358" name="Line 48"/>
            <p:cNvSpPr>
              <a:spLocks noChangeShapeType="1"/>
            </p:cNvSpPr>
            <p:nvPr/>
          </p:nvSpPr>
          <p:spPr bwMode="auto">
            <a:xfrm>
              <a:off x="2" y="267"/>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pic>
        <p:nvPicPr>
          <p:cNvPr id="14359" name="Picture 19" descr="C:\Documents and Settings\pub\Desktop\新ppt\返回首页.jpg">
            <a:hlinkClick r:id="rId3" action="ppaction://hlinksldjump"/>
          </p:cNvPr>
          <p:cNvPicPr>
            <a:picLocks noChangeAspect="1" noChangeArrowheads="1"/>
          </p:cNvPicPr>
          <p:nvPr/>
        </p:nvPicPr>
        <p:blipFill>
          <a:blip r:embed="rId4" cstate="email"/>
          <a:srcRect/>
          <a:stretch>
            <a:fillRect/>
          </a:stretch>
        </p:blipFill>
        <p:spPr bwMode="auto">
          <a:xfrm>
            <a:off x="8362950" y="652462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blinds(horizontal)">
                                      <p:cBhvr>
                                        <p:cTn id="7" dur="500"/>
                                        <p:tgtEl>
                                          <p:spTgt spid="1434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44"/>
                                        </p:tgtEl>
                                        <p:attrNameLst>
                                          <p:attrName>style.visibility</p:attrName>
                                        </p:attrNameLst>
                                      </p:cBhvr>
                                      <p:to>
                                        <p:strVal val="visible"/>
                                      </p:to>
                                    </p:set>
                                    <p:animEffect transition="in" filter="blinds(horizontal)">
                                      <p:cBhvr>
                                        <p:cTn id="12" dur="500"/>
                                        <p:tgtEl>
                                          <p:spTgt spid="143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48"/>
                                        </p:tgtEl>
                                        <p:attrNameLst>
                                          <p:attrName>style.visibility</p:attrName>
                                        </p:attrNameLst>
                                      </p:cBhvr>
                                      <p:to>
                                        <p:strVal val="visible"/>
                                      </p:to>
                                    </p:set>
                                    <p:animEffect transition="in" filter="blinds(horizontal)">
                                      <p:cBhvr>
                                        <p:cTn id="17" dur="500"/>
                                        <p:tgtEl>
                                          <p:spTgt spid="14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457200" y="417513"/>
            <a:ext cx="74993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a:effectLst>
                  <a:outerShdw blurRad="38100" dist="38100" dir="2700000" algn="tl">
                    <a:srgbClr val="C0C0C0"/>
                  </a:outerShdw>
                </a:effectLst>
                <a:latin typeface="楷体_GB2312" pitchFamily="1" charset="-122"/>
                <a:ea typeface="楷体_GB2312" pitchFamily="1" charset="-122"/>
              </a:rPr>
              <a:t>三、自主练习</a:t>
            </a:r>
          </a:p>
        </p:txBody>
      </p:sp>
      <p:sp>
        <p:nvSpPr>
          <p:cNvPr id="15363" name="Text Box 6"/>
          <p:cNvSpPr txBox="1">
            <a:spLocks noChangeArrowheads="1"/>
          </p:cNvSpPr>
          <p:nvPr/>
        </p:nvSpPr>
        <p:spPr bwMode="auto">
          <a:xfrm>
            <a:off x="468313" y="1557338"/>
            <a:ext cx="5183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dirty="0">
                <a:ea typeface="楷体_GB2312" pitchFamily="1" charset="-122"/>
              </a:rPr>
              <a:t>2</a:t>
            </a:r>
            <a:r>
              <a:rPr lang="en-US" sz="2400" b="1" dirty="0">
                <a:ea typeface="楷体_GB2312" pitchFamily="1" charset="-122"/>
              </a:rPr>
              <a:t>.</a:t>
            </a:r>
            <a:r>
              <a:rPr lang="zh-CN" altLang="en-US" sz="2400" b="1" dirty="0">
                <a:ea typeface="楷体_GB2312" pitchFamily="1" charset="-122"/>
              </a:rPr>
              <a:t>先涂一涂，再写出得数。</a:t>
            </a:r>
            <a:endParaRPr lang="en-US" sz="2400" b="1" dirty="0">
              <a:ea typeface="楷体_GB2312" pitchFamily="1" charset="-122"/>
            </a:endParaRPr>
          </a:p>
        </p:txBody>
      </p:sp>
      <p:pic>
        <p:nvPicPr>
          <p:cNvPr id="15364" name="Picture 7" descr="基本练习2"/>
          <p:cNvPicPr>
            <a:picLocks noChangeAspect="1" noChangeArrowheads="1"/>
          </p:cNvPicPr>
          <p:nvPr/>
        </p:nvPicPr>
        <p:blipFill>
          <a:blip r:embed="rId2"/>
          <a:srcRect/>
          <a:stretch>
            <a:fillRect/>
          </a:stretch>
        </p:blipFill>
        <p:spPr bwMode="auto">
          <a:xfrm>
            <a:off x="827088" y="2636838"/>
            <a:ext cx="720090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9"/>
          <p:cNvSpPr>
            <a:spLocks noChangeArrowheads="1"/>
          </p:cNvSpPr>
          <p:nvPr/>
        </p:nvSpPr>
        <p:spPr bwMode="auto">
          <a:xfrm>
            <a:off x="2454275" y="2573338"/>
            <a:ext cx="360363"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5</a:t>
            </a:r>
          </a:p>
          <a:p>
            <a:pPr>
              <a:lnSpc>
                <a:spcPct val="95000"/>
              </a:lnSpc>
            </a:pPr>
            <a:r>
              <a:rPr lang="en-US" sz="2800" b="1">
                <a:solidFill>
                  <a:srgbClr val="FF0000"/>
                </a:solidFill>
                <a:latin typeface="楷体_GB2312" pitchFamily="1" charset="-122"/>
                <a:ea typeface="楷体_GB2312" pitchFamily="1" charset="-122"/>
              </a:rPr>
              <a:t>8</a:t>
            </a:r>
          </a:p>
        </p:txBody>
      </p:sp>
      <p:sp>
        <p:nvSpPr>
          <p:cNvPr id="15366" name="Rectangle 11"/>
          <p:cNvSpPr>
            <a:spLocks noChangeArrowheads="1"/>
          </p:cNvSpPr>
          <p:nvPr/>
        </p:nvSpPr>
        <p:spPr bwMode="auto">
          <a:xfrm>
            <a:off x="7288213" y="2582863"/>
            <a:ext cx="360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7</a:t>
            </a:r>
          </a:p>
          <a:p>
            <a:pPr>
              <a:lnSpc>
                <a:spcPct val="95000"/>
              </a:lnSpc>
            </a:pPr>
            <a:r>
              <a:rPr lang="en-US" sz="2800" b="1">
                <a:solidFill>
                  <a:srgbClr val="FF0000"/>
                </a:solidFill>
                <a:latin typeface="楷体_GB2312" pitchFamily="1" charset="-122"/>
                <a:ea typeface="楷体_GB2312" pitchFamily="1" charset="-122"/>
              </a:rPr>
              <a:t>9</a:t>
            </a:r>
          </a:p>
        </p:txBody>
      </p:sp>
      <p:sp>
        <p:nvSpPr>
          <p:cNvPr id="15367" name="Rectangle 22"/>
          <p:cNvSpPr>
            <a:spLocks noChangeArrowheads="1"/>
          </p:cNvSpPr>
          <p:nvPr/>
        </p:nvSpPr>
        <p:spPr bwMode="auto">
          <a:xfrm>
            <a:off x="5957888" y="4594225"/>
            <a:ext cx="488950" cy="442913"/>
          </a:xfrm>
          <a:prstGeom prst="rect">
            <a:avLst/>
          </a:prstGeom>
          <a:solidFill>
            <a:schemeClr val="accent1"/>
          </a:solidFill>
          <a:ln w="38100">
            <a:solidFill>
              <a:schemeClr val="tx1"/>
            </a:solidFill>
            <a:miter lim="800000"/>
          </a:ln>
        </p:spPr>
        <p:txBody>
          <a:bodyPr wrap="none" anchor="ctr"/>
          <a:lstStyle/>
          <a:p>
            <a:pPr algn="l"/>
            <a:endParaRPr lang="zh-CN" altLang="en-US"/>
          </a:p>
        </p:txBody>
      </p:sp>
      <p:pic>
        <p:nvPicPr>
          <p:cNvPr id="15368" name="Picture 30" descr="QQ截图20130817164226"/>
          <p:cNvPicPr>
            <a:picLocks noChangeAspect="1" noChangeArrowheads="1"/>
          </p:cNvPicPr>
          <p:nvPr/>
        </p:nvPicPr>
        <p:blipFill>
          <a:blip r:embed="rId3"/>
          <a:srcRect/>
          <a:stretch>
            <a:fillRect/>
          </a:stretch>
        </p:blipFill>
        <p:spPr bwMode="auto">
          <a:xfrm>
            <a:off x="1187450" y="3573463"/>
            <a:ext cx="792163"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32" descr="1"/>
          <p:cNvPicPr>
            <a:picLocks noChangeAspect="1" noChangeArrowheads="1"/>
          </p:cNvPicPr>
          <p:nvPr/>
        </p:nvPicPr>
        <p:blipFill>
          <a:blip r:embed="rId4"/>
          <a:srcRect/>
          <a:stretch>
            <a:fillRect/>
          </a:stretch>
        </p:blipFill>
        <p:spPr bwMode="auto">
          <a:xfrm>
            <a:off x="1971675" y="3586163"/>
            <a:ext cx="15367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70" name="Group 37"/>
          <p:cNvGrpSpPr/>
          <p:nvPr/>
        </p:nvGrpSpPr>
        <p:grpSpPr bwMode="auto">
          <a:xfrm>
            <a:off x="5953125" y="3644900"/>
            <a:ext cx="1468438" cy="942975"/>
            <a:chOff x="0" y="0"/>
            <a:chExt cx="925" cy="594"/>
          </a:xfrm>
        </p:grpSpPr>
        <p:sp>
          <p:nvSpPr>
            <p:cNvPr id="15371" name="Rectangle 20"/>
            <p:cNvSpPr>
              <a:spLocks noChangeArrowheads="1"/>
            </p:cNvSpPr>
            <p:nvPr/>
          </p:nvSpPr>
          <p:spPr bwMode="auto">
            <a:xfrm>
              <a:off x="309" y="302"/>
              <a:ext cx="306" cy="290"/>
            </a:xfrm>
            <a:prstGeom prst="rect">
              <a:avLst/>
            </a:prstGeom>
            <a:solidFill>
              <a:schemeClr val="accent1"/>
            </a:solidFill>
            <a:ln w="28575">
              <a:solidFill>
                <a:schemeClr val="tx1"/>
              </a:solidFill>
              <a:miter lim="800000"/>
            </a:ln>
          </p:spPr>
          <p:txBody>
            <a:bodyPr wrap="none" anchor="ctr"/>
            <a:lstStyle/>
            <a:p>
              <a:pPr algn="l"/>
              <a:endParaRPr lang="zh-CN" altLang="en-US"/>
            </a:p>
          </p:txBody>
        </p:sp>
        <p:grpSp>
          <p:nvGrpSpPr>
            <p:cNvPr id="15372" name="Group 36"/>
            <p:cNvGrpSpPr/>
            <p:nvPr/>
          </p:nvGrpSpPr>
          <p:grpSpPr bwMode="auto">
            <a:xfrm>
              <a:off x="0" y="0"/>
              <a:ext cx="925" cy="594"/>
              <a:chOff x="0" y="0"/>
              <a:chExt cx="925" cy="594"/>
            </a:xfrm>
          </p:grpSpPr>
          <p:sp>
            <p:nvSpPr>
              <p:cNvPr id="15373" name="Rectangle 13"/>
              <p:cNvSpPr>
                <a:spLocks noChangeArrowheads="1"/>
              </p:cNvSpPr>
              <p:nvPr/>
            </p:nvSpPr>
            <p:spPr bwMode="auto">
              <a:xfrm>
                <a:off x="0" y="0"/>
                <a:ext cx="306" cy="290"/>
              </a:xfrm>
              <a:prstGeom prst="rect">
                <a:avLst/>
              </a:prstGeom>
              <a:solidFill>
                <a:schemeClr val="accent1"/>
              </a:solidFill>
              <a:ln w="28575">
                <a:solidFill>
                  <a:schemeClr val="tx1"/>
                </a:solidFill>
                <a:miter lim="800000"/>
              </a:ln>
            </p:spPr>
            <p:txBody>
              <a:bodyPr wrap="none" anchor="ctr"/>
              <a:lstStyle/>
              <a:p>
                <a:pPr algn="l"/>
                <a:endParaRPr lang="zh-CN" altLang="en-US"/>
              </a:p>
            </p:txBody>
          </p:sp>
          <p:sp>
            <p:nvSpPr>
              <p:cNvPr id="15374" name="Rectangle 17"/>
              <p:cNvSpPr>
                <a:spLocks noChangeArrowheads="1"/>
              </p:cNvSpPr>
              <p:nvPr/>
            </p:nvSpPr>
            <p:spPr bwMode="auto">
              <a:xfrm>
                <a:off x="309" y="0"/>
                <a:ext cx="306" cy="290"/>
              </a:xfrm>
              <a:prstGeom prst="rect">
                <a:avLst/>
              </a:prstGeom>
              <a:solidFill>
                <a:schemeClr val="accent1"/>
              </a:solidFill>
              <a:ln w="28575">
                <a:solidFill>
                  <a:schemeClr val="tx1"/>
                </a:solidFill>
                <a:miter lim="800000"/>
              </a:ln>
            </p:spPr>
            <p:txBody>
              <a:bodyPr wrap="none" anchor="ctr"/>
              <a:lstStyle/>
              <a:p>
                <a:pPr algn="l"/>
                <a:endParaRPr lang="zh-CN" altLang="en-US"/>
              </a:p>
            </p:txBody>
          </p:sp>
          <p:sp>
            <p:nvSpPr>
              <p:cNvPr id="15375" name="Rectangle 18"/>
              <p:cNvSpPr>
                <a:spLocks noChangeArrowheads="1"/>
              </p:cNvSpPr>
              <p:nvPr/>
            </p:nvSpPr>
            <p:spPr bwMode="auto">
              <a:xfrm>
                <a:off x="619" y="0"/>
                <a:ext cx="306" cy="290"/>
              </a:xfrm>
              <a:prstGeom prst="rect">
                <a:avLst/>
              </a:prstGeom>
              <a:solidFill>
                <a:schemeClr val="accent1"/>
              </a:solidFill>
              <a:ln w="28575">
                <a:solidFill>
                  <a:schemeClr val="tx1"/>
                </a:solidFill>
                <a:miter lim="800000"/>
              </a:ln>
            </p:spPr>
            <p:txBody>
              <a:bodyPr wrap="none" anchor="ctr"/>
              <a:lstStyle/>
              <a:p>
                <a:pPr algn="l"/>
                <a:endParaRPr lang="zh-CN" altLang="en-US"/>
              </a:p>
            </p:txBody>
          </p:sp>
          <p:sp>
            <p:nvSpPr>
              <p:cNvPr id="15376" name="Rectangle 21"/>
              <p:cNvSpPr>
                <a:spLocks noChangeArrowheads="1"/>
              </p:cNvSpPr>
              <p:nvPr/>
            </p:nvSpPr>
            <p:spPr bwMode="auto">
              <a:xfrm>
                <a:off x="619" y="302"/>
                <a:ext cx="306" cy="290"/>
              </a:xfrm>
              <a:prstGeom prst="rect">
                <a:avLst/>
              </a:prstGeom>
              <a:solidFill>
                <a:schemeClr val="accent1"/>
              </a:solidFill>
              <a:ln w="28575">
                <a:solidFill>
                  <a:schemeClr val="tx1"/>
                </a:solidFill>
                <a:miter lim="800000"/>
              </a:ln>
            </p:spPr>
            <p:txBody>
              <a:bodyPr wrap="none" anchor="ctr"/>
              <a:lstStyle/>
              <a:p>
                <a:pPr algn="l"/>
                <a:endParaRPr lang="zh-CN" altLang="en-US"/>
              </a:p>
            </p:txBody>
          </p:sp>
          <p:sp>
            <p:nvSpPr>
              <p:cNvPr id="15377" name="Rectangle 33"/>
              <p:cNvSpPr>
                <a:spLocks noChangeArrowheads="1"/>
              </p:cNvSpPr>
              <p:nvPr/>
            </p:nvSpPr>
            <p:spPr bwMode="auto">
              <a:xfrm>
                <a:off x="0" y="304"/>
                <a:ext cx="306" cy="290"/>
              </a:xfrm>
              <a:prstGeom prst="rect">
                <a:avLst/>
              </a:prstGeom>
              <a:solidFill>
                <a:schemeClr val="accent1"/>
              </a:solidFill>
              <a:ln w="28575">
                <a:solidFill>
                  <a:schemeClr val="tx1"/>
                </a:solidFill>
                <a:miter lim="800000"/>
              </a:ln>
            </p:spPr>
            <p:txBody>
              <a:bodyPr wrap="none" anchor="ctr"/>
              <a:lstStyle/>
              <a:p>
                <a:pPr algn="l"/>
                <a:endParaRPr lang="zh-CN" altLang="en-US"/>
              </a:p>
            </p:txBody>
          </p:sp>
        </p:grpSp>
      </p:grpSp>
      <p:sp>
        <p:nvSpPr>
          <p:cNvPr id="15378" name="Rectangle 39"/>
          <p:cNvSpPr>
            <a:spLocks noChangeArrowheads="1"/>
          </p:cNvSpPr>
          <p:nvPr/>
        </p:nvSpPr>
        <p:spPr bwMode="auto">
          <a:xfrm>
            <a:off x="827088" y="2733675"/>
            <a:ext cx="1368425" cy="649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l"/>
            <a:endParaRPr lang="zh-CN" altLang="en-US"/>
          </a:p>
        </p:txBody>
      </p:sp>
      <p:grpSp>
        <p:nvGrpSpPr>
          <p:cNvPr id="15379" name="Group 40"/>
          <p:cNvGrpSpPr/>
          <p:nvPr/>
        </p:nvGrpSpPr>
        <p:grpSpPr bwMode="auto">
          <a:xfrm>
            <a:off x="801688" y="2555875"/>
            <a:ext cx="360362" cy="904875"/>
            <a:chOff x="0" y="0"/>
            <a:chExt cx="227" cy="570"/>
          </a:xfrm>
        </p:grpSpPr>
        <p:sp>
          <p:nvSpPr>
            <p:cNvPr id="15380" name="Rectangle 41"/>
            <p:cNvSpPr>
              <a:spLocks noChangeArrowheads="1"/>
            </p:cNvSpPr>
            <p:nvPr/>
          </p:nvSpPr>
          <p:spPr bwMode="auto">
            <a:xfrm>
              <a:off x="0" y="0"/>
              <a:ext cx="22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1</a:t>
              </a:r>
            </a:p>
            <a:p>
              <a:pPr>
                <a:lnSpc>
                  <a:spcPct val="95000"/>
                </a:lnSpc>
              </a:pPr>
              <a:r>
                <a:rPr lang="en-US" sz="2800" b="1">
                  <a:latin typeface="楷体_GB2312" pitchFamily="1" charset="-122"/>
                  <a:ea typeface="楷体_GB2312" pitchFamily="1" charset="-122"/>
                </a:rPr>
                <a:t>4</a:t>
              </a:r>
            </a:p>
          </p:txBody>
        </p:sp>
        <p:sp>
          <p:nvSpPr>
            <p:cNvPr id="15381" name="Line 42"/>
            <p:cNvSpPr>
              <a:spLocks noChangeShapeType="1"/>
            </p:cNvSpPr>
            <p:nvPr/>
          </p:nvSpPr>
          <p:spPr bwMode="auto">
            <a:xfrm>
              <a:off x="10" y="298"/>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nvGrpSpPr>
          <p:cNvPr id="15382" name="Group 43"/>
          <p:cNvGrpSpPr/>
          <p:nvPr/>
        </p:nvGrpSpPr>
        <p:grpSpPr bwMode="auto">
          <a:xfrm>
            <a:off x="1476375" y="2565400"/>
            <a:ext cx="360363" cy="904875"/>
            <a:chOff x="0" y="0"/>
            <a:chExt cx="227" cy="570"/>
          </a:xfrm>
        </p:grpSpPr>
        <p:sp>
          <p:nvSpPr>
            <p:cNvPr id="15383" name="Rectangle 44"/>
            <p:cNvSpPr>
              <a:spLocks noChangeArrowheads="1"/>
            </p:cNvSpPr>
            <p:nvPr/>
          </p:nvSpPr>
          <p:spPr bwMode="auto">
            <a:xfrm>
              <a:off x="0" y="0"/>
              <a:ext cx="22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3</a:t>
              </a:r>
            </a:p>
            <a:p>
              <a:pPr>
                <a:lnSpc>
                  <a:spcPct val="95000"/>
                </a:lnSpc>
              </a:pPr>
              <a:r>
                <a:rPr lang="en-US" sz="2800" b="1">
                  <a:latin typeface="楷体_GB2312" pitchFamily="1" charset="-122"/>
                  <a:ea typeface="楷体_GB2312" pitchFamily="1" charset="-122"/>
                </a:rPr>
                <a:t>8</a:t>
              </a:r>
            </a:p>
          </p:txBody>
        </p:sp>
        <p:sp>
          <p:nvSpPr>
            <p:cNvPr id="15384" name="Line 45"/>
            <p:cNvSpPr>
              <a:spLocks noChangeShapeType="1"/>
            </p:cNvSpPr>
            <p:nvPr/>
          </p:nvSpPr>
          <p:spPr bwMode="auto">
            <a:xfrm>
              <a:off x="11" y="298"/>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5385" name="Text Box 46"/>
          <p:cNvSpPr txBox="1">
            <a:spLocks noChangeArrowheads="1"/>
          </p:cNvSpPr>
          <p:nvPr/>
        </p:nvSpPr>
        <p:spPr bwMode="auto">
          <a:xfrm>
            <a:off x="1128713" y="2746375"/>
            <a:ext cx="576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800">
                <a:latin typeface="楷体_GB2312" pitchFamily="1" charset="-122"/>
                <a:ea typeface="楷体_GB2312" pitchFamily="1" charset="-122"/>
              </a:rPr>
              <a:t>+</a:t>
            </a:r>
          </a:p>
        </p:txBody>
      </p:sp>
      <p:sp>
        <p:nvSpPr>
          <p:cNvPr id="15386" name="Text Box 47"/>
          <p:cNvSpPr txBox="1">
            <a:spLocks noChangeArrowheads="1"/>
          </p:cNvSpPr>
          <p:nvPr/>
        </p:nvSpPr>
        <p:spPr bwMode="auto">
          <a:xfrm>
            <a:off x="1839913" y="2789238"/>
            <a:ext cx="50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latin typeface="楷体_GB2312" pitchFamily="1" charset="-122"/>
                <a:ea typeface="楷体_GB2312" pitchFamily="1" charset="-122"/>
              </a:rPr>
              <a:t>=</a:t>
            </a:r>
          </a:p>
        </p:txBody>
      </p:sp>
      <p:sp>
        <p:nvSpPr>
          <p:cNvPr id="15387" name="Rectangle 54"/>
          <p:cNvSpPr>
            <a:spLocks noChangeArrowheads="1"/>
          </p:cNvSpPr>
          <p:nvPr/>
        </p:nvSpPr>
        <p:spPr bwMode="auto">
          <a:xfrm>
            <a:off x="5580063" y="2636838"/>
            <a:ext cx="1368425" cy="79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l"/>
            <a:endParaRPr lang="zh-CN" altLang="en-US"/>
          </a:p>
        </p:txBody>
      </p:sp>
      <p:sp>
        <p:nvSpPr>
          <p:cNvPr id="15388" name="Text Box 55"/>
          <p:cNvSpPr txBox="1">
            <a:spLocks noChangeArrowheads="1"/>
          </p:cNvSpPr>
          <p:nvPr/>
        </p:nvSpPr>
        <p:spPr bwMode="auto">
          <a:xfrm>
            <a:off x="5930900" y="2768600"/>
            <a:ext cx="576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800">
                <a:latin typeface="楷体_GB2312" pitchFamily="1" charset="-122"/>
                <a:ea typeface="楷体_GB2312" pitchFamily="1" charset="-122"/>
              </a:rPr>
              <a:t>+</a:t>
            </a:r>
          </a:p>
        </p:txBody>
      </p:sp>
      <p:sp>
        <p:nvSpPr>
          <p:cNvPr id="15389" name="Text Box 56"/>
          <p:cNvSpPr txBox="1">
            <a:spLocks noChangeArrowheads="1"/>
          </p:cNvSpPr>
          <p:nvPr/>
        </p:nvSpPr>
        <p:spPr bwMode="auto">
          <a:xfrm>
            <a:off x="6659563" y="2801938"/>
            <a:ext cx="50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latin typeface="楷体_GB2312" pitchFamily="1" charset="-122"/>
                <a:ea typeface="楷体_GB2312" pitchFamily="1" charset="-122"/>
              </a:rPr>
              <a:t>=</a:t>
            </a:r>
          </a:p>
        </p:txBody>
      </p:sp>
      <p:grpSp>
        <p:nvGrpSpPr>
          <p:cNvPr id="15390" name="Group 48"/>
          <p:cNvGrpSpPr/>
          <p:nvPr/>
        </p:nvGrpSpPr>
        <p:grpSpPr bwMode="auto">
          <a:xfrm>
            <a:off x="5580063" y="2565400"/>
            <a:ext cx="360362" cy="904875"/>
            <a:chOff x="0" y="0"/>
            <a:chExt cx="227" cy="570"/>
          </a:xfrm>
        </p:grpSpPr>
        <p:sp>
          <p:nvSpPr>
            <p:cNvPr id="15391" name="Rectangle 49"/>
            <p:cNvSpPr>
              <a:spLocks noChangeArrowheads="1"/>
            </p:cNvSpPr>
            <p:nvPr/>
          </p:nvSpPr>
          <p:spPr bwMode="auto">
            <a:xfrm>
              <a:off x="0" y="0"/>
              <a:ext cx="22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2</a:t>
              </a:r>
            </a:p>
            <a:p>
              <a:pPr>
                <a:lnSpc>
                  <a:spcPct val="95000"/>
                </a:lnSpc>
              </a:pPr>
              <a:r>
                <a:rPr lang="en-US" sz="2800" b="1">
                  <a:latin typeface="楷体_GB2312" pitchFamily="1" charset="-122"/>
                  <a:ea typeface="楷体_GB2312" pitchFamily="1" charset="-122"/>
                </a:rPr>
                <a:t>3</a:t>
              </a:r>
            </a:p>
          </p:txBody>
        </p:sp>
        <p:sp>
          <p:nvSpPr>
            <p:cNvPr id="15392" name="Line 50"/>
            <p:cNvSpPr>
              <a:spLocks noChangeShapeType="1"/>
            </p:cNvSpPr>
            <p:nvPr/>
          </p:nvSpPr>
          <p:spPr bwMode="auto">
            <a:xfrm>
              <a:off x="10" y="298"/>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nvGrpSpPr>
          <p:cNvPr id="15393" name="Group 51"/>
          <p:cNvGrpSpPr/>
          <p:nvPr/>
        </p:nvGrpSpPr>
        <p:grpSpPr bwMode="auto">
          <a:xfrm>
            <a:off x="6300788" y="2565400"/>
            <a:ext cx="360362" cy="904875"/>
            <a:chOff x="0" y="0"/>
            <a:chExt cx="227" cy="570"/>
          </a:xfrm>
        </p:grpSpPr>
        <p:sp>
          <p:nvSpPr>
            <p:cNvPr id="15394" name="Rectangle 52"/>
            <p:cNvSpPr>
              <a:spLocks noChangeArrowheads="1"/>
            </p:cNvSpPr>
            <p:nvPr/>
          </p:nvSpPr>
          <p:spPr bwMode="auto">
            <a:xfrm>
              <a:off x="0" y="0"/>
              <a:ext cx="22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1</a:t>
              </a:r>
            </a:p>
            <a:p>
              <a:pPr>
                <a:lnSpc>
                  <a:spcPct val="95000"/>
                </a:lnSpc>
              </a:pPr>
              <a:r>
                <a:rPr lang="en-US" sz="2800" b="1">
                  <a:latin typeface="楷体_GB2312" pitchFamily="1" charset="-122"/>
                  <a:ea typeface="楷体_GB2312" pitchFamily="1" charset="-122"/>
                </a:rPr>
                <a:t>9</a:t>
              </a:r>
            </a:p>
          </p:txBody>
        </p:sp>
        <p:sp>
          <p:nvSpPr>
            <p:cNvPr id="15395" name="Line 53"/>
            <p:cNvSpPr>
              <a:spLocks noChangeShapeType="1"/>
            </p:cNvSpPr>
            <p:nvPr/>
          </p:nvSpPr>
          <p:spPr bwMode="auto">
            <a:xfrm>
              <a:off x="10" y="298"/>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5396" name="Oval 57"/>
          <p:cNvSpPr>
            <a:spLocks noChangeArrowheads="1"/>
          </p:cNvSpPr>
          <p:nvPr/>
        </p:nvSpPr>
        <p:spPr bwMode="auto">
          <a:xfrm>
            <a:off x="1220788" y="3586163"/>
            <a:ext cx="1512887" cy="1512887"/>
          </a:xfrm>
          <a:prstGeom prst="ellipse">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pPr algn="l"/>
            <a:endParaRPr lang="zh-CN" altLang="en-US"/>
          </a:p>
        </p:txBody>
      </p:sp>
      <p:pic>
        <p:nvPicPr>
          <p:cNvPr id="15397" name="Picture 19" descr="C:\Documents and Settings\pub\Desktop\新ppt\返回首页.jpg">
            <a:hlinkClick r:id="" action="ppaction://hlinkshowjump?jump=firstslide"/>
          </p:cNvPr>
          <p:cNvPicPr>
            <a:picLocks noChangeAspect="1" noChangeArrowheads="1"/>
          </p:cNvPicPr>
          <p:nvPr/>
        </p:nvPicPr>
        <p:blipFill>
          <a:blip r:embed="rId5" cstate="email"/>
          <a:srcRect/>
          <a:stretch>
            <a:fillRect/>
          </a:stretch>
        </p:blipFill>
        <p:spPr bwMode="auto">
          <a:xfrm>
            <a:off x="8362950" y="652462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368"/>
                                        </p:tgtEl>
                                        <p:attrNameLst>
                                          <p:attrName>style.visibility</p:attrName>
                                        </p:attrNameLst>
                                      </p:cBhvr>
                                      <p:to>
                                        <p:strVal val="visible"/>
                                      </p:to>
                                    </p:set>
                                    <p:animEffect transition="in" filter="dissolve">
                                      <p:cBhvr>
                                        <p:cTn id="7" dur="500"/>
                                        <p:tgtEl>
                                          <p:spTgt spid="1536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369"/>
                                        </p:tgtEl>
                                        <p:attrNameLst>
                                          <p:attrName>style.visibility</p:attrName>
                                        </p:attrNameLst>
                                      </p:cBhvr>
                                      <p:to>
                                        <p:strVal val="visible"/>
                                      </p:to>
                                    </p:set>
                                    <p:animEffect transition="in" filter="dissolve">
                                      <p:cBhvr>
                                        <p:cTn id="12" dur="500"/>
                                        <p:tgtEl>
                                          <p:spTgt spid="1536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15365"/>
                                        </p:tgtEl>
                                        <p:attrNameLst>
                                          <p:attrName>style.visibility</p:attrName>
                                        </p:attrNameLst>
                                      </p:cBhvr>
                                      <p:to>
                                        <p:strVal val="visible"/>
                                      </p:to>
                                    </p:set>
                                    <p:animEffect transition="in" filter="strips(upRight)">
                                      <p:cBhvr>
                                        <p:cTn id="17" dur="500"/>
                                        <p:tgtEl>
                                          <p:spTgt spid="1536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370"/>
                                        </p:tgtEl>
                                        <p:attrNameLst>
                                          <p:attrName>style.visibility</p:attrName>
                                        </p:attrNameLst>
                                      </p:cBhvr>
                                      <p:to>
                                        <p:strVal val="visible"/>
                                      </p:to>
                                    </p:set>
                                    <p:animEffect transition="in" filter="dissolve">
                                      <p:cBhvr>
                                        <p:cTn id="22" dur="500"/>
                                        <p:tgtEl>
                                          <p:spTgt spid="1537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7"/>
                                        </p:tgtEl>
                                        <p:attrNameLst>
                                          <p:attrName>style.visibility</p:attrName>
                                        </p:attrNameLst>
                                      </p:cBhvr>
                                      <p:to>
                                        <p:strVal val="visible"/>
                                      </p:to>
                                    </p:set>
                                    <p:animEffect transition="in" filter="dissolve">
                                      <p:cBhvr>
                                        <p:cTn id="27" dur="500"/>
                                        <p:tgtEl>
                                          <p:spTgt spid="15367"/>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15366"/>
                                        </p:tgtEl>
                                        <p:attrNameLst>
                                          <p:attrName>style.visibility</p:attrName>
                                        </p:attrNameLst>
                                      </p:cBhvr>
                                      <p:to>
                                        <p:strVal val="visible"/>
                                      </p:to>
                                    </p:set>
                                    <p:animEffect transition="in" filter="strips(upRight)">
                                      <p:cBhvr>
                                        <p:cTn id="32" dur="5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utoUpdateAnimBg="0"/>
      <p:bldP spid="15366" grpId="0" autoUpdateAnimBg="0"/>
      <p:bldP spid="15367"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457200" y="417513"/>
            <a:ext cx="74993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a:effectLst>
                  <a:outerShdw blurRad="38100" dist="38100" dir="2700000" algn="tl">
                    <a:srgbClr val="C0C0C0"/>
                  </a:outerShdw>
                </a:effectLst>
                <a:latin typeface="楷体_GB2312" pitchFamily="1" charset="-122"/>
                <a:ea typeface="楷体_GB2312" pitchFamily="1" charset="-122"/>
              </a:rPr>
              <a:t>三、自主练习</a:t>
            </a:r>
          </a:p>
        </p:txBody>
      </p:sp>
      <p:sp>
        <p:nvSpPr>
          <p:cNvPr id="16387" name="Text Box 4"/>
          <p:cNvSpPr txBox="1">
            <a:spLocks noChangeArrowheads="1"/>
          </p:cNvSpPr>
          <p:nvPr/>
        </p:nvSpPr>
        <p:spPr bwMode="auto">
          <a:xfrm>
            <a:off x="468313" y="1341438"/>
            <a:ext cx="81978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dirty="0">
                <a:latin typeface="楷体_GB2312" pitchFamily="1" charset="-122"/>
                <a:ea typeface="楷体_GB2312" pitchFamily="1" charset="-122"/>
              </a:rPr>
              <a:t>3.</a:t>
            </a:r>
            <a:r>
              <a:rPr lang="zh-CN" altLang="en-US" sz="2400" b="1" dirty="0">
                <a:latin typeface="楷体_GB2312" pitchFamily="1" charset="-122"/>
                <a:ea typeface="楷体_GB2312" pitchFamily="1" charset="-122"/>
              </a:rPr>
              <a:t>下面的计算对吗？对的打</a:t>
            </a:r>
            <a:r>
              <a:rPr lang="zh-CN" altLang="en-US" sz="2400" b="1" dirty="0">
                <a:ea typeface="楷体_GB2312" pitchFamily="1" charset="-122"/>
              </a:rPr>
              <a:t>“</a:t>
            </a:r>
            <a:r>
              <a:rPr lang="zh-CN" altLang="en-US" sz="2400" b="1" dirty="0">
                <a:latin typeface="楷体_GB2312" pitchFamily="1" charset="-122"/>
                <a:ea typeface="楷体_GB2312" pitchFamily="1" charset="-122"/>
              </a:rPr>
              <a:t>√</a:t>
            </a:r>
            <a:r>
              <a:rPr lang="zh-CN" altLang="en-US" sz="2400" b="1" dirty="0">
                <a:ea typeface="楷体_GB2312" pitchFamily="1" charset="-122"/>
              </a:rPr>
              <a:t>”</a:t>
            </a:r>
            <a:r>
              <a:rPr lang="en-US" sz="2400" b="1" dirty="0">
                <a:latin typeface="楷体_GB2312" pitchFamily="1" charset="-122"/>
                <a:ea typeface="楷体_GB2312" pitchFamily="1" charset="-122"/>
              </a:rPr>
              <a:t>,</a:t>
            </a:r>
            <a:r>
              <a:rPr lang="zh-CN" altLang="en-US" sz="2400" b="1" dirty="0">
                <a:latin typeface="楷体_GB2312" pitchFamily="1" charset="-122"/>
                <a:ea typeface="楷体_GB2312" pitchFamily="1" charset="-122"/>
              </a:rPr>
              <a:t>错的打</a:t>
            </a:r>
            <a:r>
              <a:rPr lang="zh-CN" altLang="en-US" sz="2400" b="1" dirty="0">
                <a:ea typeface="楷体_GB2312" pitchFamily="1" charset="-122"/>
              </a:rPr>
              <a:t>“</a:t>
            </a:r>
            <a:r>
              <a:rPr lang="en-US" sz="2400" b="1" dirty="0">
                <a:latin typeface="楷体_GB2312" pitchFamily="1" charset="-122"/>
                <a:ea typeface="楷体_GB2312" pitchFamily="1" charset="-122"/>
              </a:rPr>
              <a:t>×</a:t>
            </a:r>
            <a:r>
              <a:rPr lang="en-US" sz="2400" b="1" dirty="0">
                <a:ea typeface="楷体_GB2312" pitchFamily="1" charset="-122"/>
              </a:rPr>
              <a:t>”</a:t>
            </a:r>
            <a:r>
              <a:rPr lang="zh-CN" altLang="en-US" sz="2400" b="1" dirty="0">
                <a:latin typeface="楷体_GB2312" pitchFamily="1" charset="-122"/>
                <a:ea typeface="楷体_GB2312" pitchFamily="1" charset="-122"/>
              </a:rPr>
              <a:t>，并把不对的改正过来。</a:t>
            </a:r>
            <a:endParaRPr lang="en-US" sz="2400" b="1" dirty="0">
              <a:latin typeface="楷体_GB2312" pitchFamily="1" charset="-122"/>
              <a:ea typeface="楷体_GB2312" pitchFamily="1" charset="-122"/>
            </a:endParaRPr>
          </a:p>
        </p:txBody>
      </p:sp>
      <p:grpSp>
        <p:nvGrpSpPr>
          <p:cNvPr id="16388" name="Group 21"/>
          <p:cNvGrpSpPr/>
          <p:nvPr/>
        </p:nvGrpSpPr>
        <p:grpSpPr bwMode="auto">
          <a:xfrm>
            <a:off x="1200150" y="2636838"/>
            <a:ext cx="334963" cy="787400"/>
            <a:chOff x="0" y="0"/>
            <a:chExt cx="211" cy="496"/>
          </a:xfrm>
        </p:grpSpPr>
        <p:sp>
          <p:nvSpPr>
            <p:cNvPr id="16389" name="Rectangle 22"/>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latin typeface="楷体_GB2312" pitchFamily="1" charset="-122"/>
                  <a:ea typeface="楷体_GB2312" pitchFamily="1" charset="-122"/>
                </a:rPr>
                <a:t>1</a:t>
              </a:r>
            </a:p>
            <a:p>
              <a:pPr>
                <a:lnSpc>
                  <a:spcPct val="95000"/>
                </a:lnSpc>
              </a:pPr>
              <a:r>
                <a:rPr lang="en-US" sz="2400" b="1">
                  <a:latin typeface="楷体_GB2312" pitchFamily="1" charset="-122"/>
                  <a:ea typeface="楷体_GB2312" pitchFamily="1" charset="-122"/>
                </a:rPr>
                <a:t>3</a:t>
              </a:r>
            </a:p>
          </p:txBody>
        </p:sp>
        <p:sp>
          <p:nvSpPr>
            <p:cNvPr id="16390" name="Line 23"/>
            <p:cNvSpPr>
              <a:spLocks noChangeShapeType="1"/>
            </p:cNvSpPr>
            <p:nvPr/>
          </p:nvSpPr>
          <p:spPr bwMode="auto">
            <a:xfrm>
              <a:off x="2" y="267"/>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6391" name="Rectangle 24"/>
          <p:cNvSpPr>
            <a:spLocks noChangeArrowheads="1"/>
          </p:cNvSpPr>
          <p:nvPr/>
        </p:nvSpPr>
        <p:spPr bwMode="auto">
          <a:xfrm>
            <a:off x="1501775" y="2779713"/>
            <a:ext cx="430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dirty="0">
                <a:latin typeface="楷体_GB2312" pitchFamily="1" charset="-122"/>
                <a:ea typeface="楷体_GB2312" pitchFamily="1" charset="-122"/>
              </a:rPr>
              <a:t>+</a:t>
            </a:r>
          </a:p>
        </p:txBody>
      </p:sp>
      <p:grpSp>
        <p:nvGrpSpPr>
          <p:cNvPr id="16392" name="Group 25"/>
          <p:cNvGrpSpPr/>
          <p:nvPr/>
        </p:nvGrpSpPr>
        <p:grpSpPr bwMode="auto">
          <a:xfrm>
            <a:off x="1898650" y="2636838"/>
            <a:ext cx="334963" cy="787400"/>
            <a:chOff x="0" y="0"/>
            <a:chExt cx="211" cy="496"/>
          </a:xfrm>
        </p:grpSpPr>
        <p:sp>
          <p:nvSpPr>
            <p:cNvPr id="16393" name="Rectangle 26"/>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latin typeface="楷体_GB2312" pitchFamily="1" charset="-122"/>
                  <a:ea typeface="楷体_GB2312" pitchFamily="1" charset="-122"/>
                </a:rPr>
                <a:t>1</a:t>
              </a:r>
            </a:p>
            <a:p>
              <a:pPr>
                <a:lnSpc>
                  <a:spcPct val="95000"/>
                </a:lnSpc>
              </a:pPr>
              <a:r>
                <a:rPr lang="en-US" sz="2400" b="1">
                  <a:latin typeface="楷体_GB2312" pitchFamily="1" charset="-122"/>
                  <a:ea typeface="楷体_GB2312" pitchFamily="1" charset="-122"/>
                </a:rPr>
                <a:t>2</a:t>
              </a:r>
            </a:p>
          </p:txBody>
        </p:sp>
        <p:sp>
          <p:nvSpPr>
            <p:cNvPr id="16394" name="Line 27"/>
            <p:cNvSpPr>
              <a:spLocks noChangeShapeType="1"/>
            </p:cNvSpPr>
            <p:nvPr/>
          </p:nvSpPr>
          <p:spPr bwMode="auto">
            <a:xfrm>
              <a:off x="2" y="267"/>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6395" name="Rectangle 28"/>
          <p:cNvSpPr>
            <a:spLocks noChangeArrowheads="1"/>
          </p:cNvSpPr>
          <p:nvPr/>
        </p:nvSpPr>
        <p:spPr bwMode="auto">
          <a:xfrm>
            <a:off x="3116263" y="28495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endParaRPr lang="en-US" sz="2400" b="1">
              <a:solidFill>
                <a:srgbClr val="CC3399"/>
              </a:solidFill>
              <a:latin typeface="楷体_GB2312" pitchFamily="1" charset="-122"/>
              <a:ea typeface="楷体_GB2312" pitchFamily="1" charset="-122"/>
            </a:endParaRPr>
          </a:p>
        </p:txBody>
      </p:sp>
      <p:sp>
        <p:nvSpPr>
          <p:cNvPr id="16396" name="Text Box 29"/>
          <p:cNvSpPr txBox="1">
            <a:spLocks noChangeArrowheads="1"/>
          </p:cNvSpPr>
          <p:nvPr/>
        </p:nvSpPr>
        <p:spPr bwMode="auto">
          <a:xfrm>
            <a:off x="2230438" y="2813050"/>
            <a:ext cx="360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latin typeface="楷体_GB2312" pitchFamily="1" charset="-122"/>
                <a:ea typeface="楷体_GB2312" pitchFamily="1" charset="-122"/>
              </a:rPr>
              <a:t>=</a:t>
            </a:r>
          </a:p>
        </p:txBody>
      </p:sp>
      <p:grpSp>
        <p:nvGrpSpPr>
          <p:cNvPr id="16397" name="Group 30"/>
          <p:cNvGrpSpPr/>
          <p:nvPr/>
        </p:nvGrpSpPr>
        <p:grpSpPr bwMode="auto">
          <a:xfrm>
            <a:off x="2657475" y="2640013"/>
            <a:ext cx="334963" cy="787400"/>
            <a:chOff x="0" y="0"/>
            <a:chExt cx="211" cy="496"/>
          </a:xfrm>
        </p:grpSpPr>
        <p:sp>
          <p:nvSpPr>
            <p:cNvPr id="16398" name="Rectangle 31"/>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latin typeface="楷体_GB2312" pitchFamily="1" charset="-122"/>
                  <a:ea typeface="楷体_GB2312" pitchFamily="1" charset="-122"/>
                </a:rPr>
                <a:t>1</a:t>
              </a:r>
            </a:p>
            <a:p>
              <a:pPr>
                <a:lnSpc>
                  <a:spcPct val="95000"/>
                </a:lnSpc>
              </a:pPr>
              <a:r>
                <a:rPr lang="en-US" sz="2400" b="1">
                  <a:latin typeface="楷体_GB2312" pitchFamily="1" charset="-122"/>
                  <a:ea typeface="楷体_GB2312" pitchFamily="1" charset="-122"/>
                </a:rPr>
                <a:t>5</a:t>
              </a:r>
            </a:p>
          </p:txBody>
        </p:sp>
        <p:sp>
          <p:nvSpPr>
            <p:cNvPr id="16399" name="Line 32"/>
            <p:cNvSpPr>
              <a:spLocks noChangeShapeType="1"/>
            </p:cNvSpPr>
            <p:nvPr/>
          </p:nvSpPr>
          <p:spPr bwMode="auto">
            <a:xfrm>
              <a:off x="2" y="267"/>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6400" name="Text Box 33"/>
          <p:cNvSpPr txBox="1">
            <a:spLocks noChangeArrowheads="1"/>
          </p:cNvSpPr>
          <p:nvPr/>
        </p:nvSpPr>
        <p:spPr bwMode="auto">
          <a:xfrm>
            <a:off x="2987675" y="2865438"/>
            <a:ext cx="1368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a:t>（          ）</a:t>
            </a:r>
            <a:endParaRPr lang="en-US"/>
          </a:p>
        </p:txBody>
      </p:sp>
      <p:grpSp>
        <p:nvGrpSpPr>
          <p:cNvPr id="16401" name="Group 34"/>
          <p:cNvGrpSpPr/>
          <p:nvPr/>
        </p:nvGrpSpPr>
        <p:grpSpPr bwMode="auto">
          <a:xfrm>
            <a:off x="4492625" y="2681288"/>
            <a:ext cx="488950" cy="787400"/>
            <a:chOff x="0" y="0"/>
            <a:chExt cx="308" cy="496"/>
          </a:xfrm>
        </p:grpSpPr>
        <p:sp>
          <p:nvSpPr>
            <p:cNvPr id="16402" name="Rectangle 35"/>
            <p:cNvSpPr>
              <a:spLocks noChangeArrowheads="1"/>
            </p:cNvSpPr>
            <p:nvPr/>
          </p:nvSpPr>
          <p:spPr bwMode="auto">
            <a:xfrm>
              <a:off x="0" y="0"/>
              <a:ext cx="308"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latin typeface="楷体_GB2312" pitchFamily="1" charset="-122"/>
                  <a:ea typeface="楷体_GB2312" pitchFamily="1" charset="-122"/>
                </a:rPr>
                <a:t>8</a:t>
              </a:r>
            </a:p>
            <a:p>
              <a:pPr>
                <a:lnSpc>
                  <a:spcPct val="95000"/>
                </a:lnSpc>
              </a:pPr>
              <a:r>
                <a:rPr lang="en-US" sz="2400" b="1">
                  <a:latin typeface="楷体_GB2312" pitchFamily="1" charset="-122"/>
                  <a:ea typeface="楷体_GB2312" pitchFamily="1" charset="-122"/>
                </a:rPr>
                <a:t>15</a:t>
              </a:r>
            </a:p>
          </p:txBody>
        </p:sp>
        <p:sp>
          <p:nvSpPr>
            <p:cNvPr id="16403" name="Line 36"/>
            <p:cNvSpPr>
              <a:spLocks noChangeShapeType="1"/>
            </p:cNvSpPr>
            <p:nvPr/>
          </p:nvSpPr>
          <p:spPr bwMode="auto">
            <a:xfrm>
              <a:off x="51" y="267"/>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6404" name="Rectangle 37"/>
          <p:cNvSpPr>
            <a:spLocks noChangeArrowheads="1"/>
          </p:cNvSpPr>
          <p:nvPr/>
        </p:nvSpPr>
        <p:spPr bwMode="auto">
          <a:xfrm>
            <a:off x="4872038" y="2824163"/>
            <a:ext cx="43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latin typeface="楷体_GB2312" pitchFamily="1" charset="-122"/>
                <a:ea typeface="楷体_GB2312" pitchFamily="1" charset="-122"/>
              </a:rPr>
              <a:t>-</a:t>
            </a:r>
          </a:p>
        </p:txBody>
      </p:sp>
      <p:grpSp>
        <p:nvGrpSpPr>
          <p:cNvPr id="16405" name="Group 38"/>
          <p:cNvGrpSpPr/>
          <p:nvPr/>
        </p:nvGrpSpPr>
        <p:grpSpPr bwMode="auto">
          <a:xfrm>
            <a:off x="5268913" y="2681288"/>
            <a:ext cx="334962" cy="787400"/>
            <a:chOff x="0" y="0"/>
            <a:chExt cx="211" cy="496"/>
          </a:xfrm>
        </p:grpSpPr>
        <p:sp>
          <p:nvSpPr>
            <p:cNvPr id="16406" name="Rectangle 39"/>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latin typeface="楷体_GB2312" pitchFamily="1" charset="-122"/>
                  <a:ea typeface="楷体_GB2312" pitchFamily="1" charset="-122"/>
                </a:rPr>
                <a:t>1</a:t>
              </a:r>
            </a:p>
            <a:p>
              <a:pPr>
                <a:lnSpc>
                  <a:spcPct val="95000"/>
                </a:lnSpc>
              </a:pPr>
              <a:r>
                <a:rPr lang="en-US" sz="2400" b="1">
                  <a:latin typeface="楷体_GB2312" pitchFamily="1" charset="-122"/>
                  <a:ea typeface="楷体_GB2312" pitchFamily="1" charset="-122"/>
                </a:rPr>
                <a:t>3</a:t>
              </a:r>
            </a:p>
          </p:txBody>
        </p:sp>
        <p:sp>
          <p:nvSpPr>
            <p:cNvPr id="16407" name="Line 40"/>
            <p:cNvSpPr>
              <a:spLocks noChangeShapeType="1"/>
            </p:cNvSpPr>
            <p:nvPr/>
          </p:nvSpPr>
          <p:spPr bwMode="auto">
            <a:xfrm>
              <a:off x="2" y="267"/>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6408" name="Rectangle 41"/>
          <p:cNvSpPr>
            <a:spLocks noChangeArrowheads="1"/>
          </p:cNvSpPr>
          <p:nvPr/>
        </p:nvSpPr>
        <p:spPr bwMode="auto">
          <a:xfrm>
            <a:off x="6486525" y="28940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endParaRPr lang="en-US" sz="2400" b="1">
              <a:solidFill>
                <a:srgbClr val="CC3399"/>
              </a:solidFill>
              <a:latin typeface="楷体_GB2312" pitchFamily="1" charset="-122"/>
              <a:ea typeface="楷体_GB2312" pitchFamily="1" charset="-122"/>
            </a:endParaRPr>
          </a:p>
        </p:txBody>
      </p:sp>
      <p:sp>
        <p:nvSpPr>
          <p:cNvPr id="16409" name="Text Box 42"/>
          <p:cNvSpPr txBox="1">
            <a:spLocks noChangeArrowheads="1"/>
          </p:cNvSpPr>
          <p:nvPr/>
        </p:nvSpPr>
        <p:spPr bwMode="auto">
          <a:xfrm>
            <a:off x="5600700" y="2857500"/>
            <a:ext cx="360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latin typeface="楷体_GB2312" pitchFamily="1" charset="-122"/>
                <a:ea typeface="楷体_GB2312" pitchFamily="1" charset="-122"/>
              </a:rPr>
              <a:t>=</a:t>
            </a:r>
          </a:p>
        </p:txBody>
      </p:sp>
      <p:grpSp>
        <p:nvGrpSpPr>
          <p:cNvPr id="16410" name="Group 43"/>
          <p:cNvGrpSpPr/>
          <p:nvPr/>
        </p:nvGrpSpPr>
        <p:grpSpPr bwMode="auto">
          <a:xfrm>
            <a:off x="5949950" y="2684463"/>
            <a:ext cx="488950" cy="787400"/>
            <a:chOff x="0" y="0"/>
            <a:chExt cx="308" cy="496"/>
          </a:xfrm>
        </p:grpSpPr>
        <p:sp>
          <p:nvSpPr>
            <p:cNvPr id="16411" name="Rectangle 44"/>
            <p:cNvSpPr>
              <a:spLocks noChangeArrowheads="1"/>
            </p:cNvSpPr>
            <p:nvPr/>
          </p:nvSpPr>
          <p:spPr bwMode="auto">
            <a:xfrm>
              <a:off x="0" y="0"/>
              <a:ext cx="308"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latin typeface="楷体_GB2312" pitchFamily="1" charset="-122"/>
                  <a:ea typeface="楷体_GB2312" pitchFamily="1" charset="-122"/>
                </a:rPr>
                <a:t>3</a:t>
              </a:r>
            </a:p>
            <a:p>
              <a:pPr>
                <a:lnSpc>
                  <a:spcPct val="95000"/>
                </a:lnSpc>
              </a:pPr>
              <a:r>
                <a:rPr lang="en-US" sz="2400" b="1">
                  <a:latin typeface="楷体_GB2312" pitchFamily="1" charset="-122"/>
                  <a:ea typeface="楷体_GB2312" pitchFamily="1" charset="-122"/>
                </a:rPr>
                <a:t>15</a:t>
              </a:r>
            </a:p>
          </p:txBody>
        </p:sp>
        <p:sp>
          <p:nvSpPr>
            <p:cNvPr id="16412" name="Line 45"/>
            <p:cNvSpPr>
              <a:spLocks noChangeShapeType="1"/>
            </p:cNvSpPr>
            <p:nvPr/>
          </p:nvSpPr>
          <p:spPr bwMode="auto">
            <a:xfrm>
              <a:off x="51" y="267"/>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6413" name="Text Box 46"/>
          <p:cNvSpPr txBox="1">
            <a:spLocks noChangeArrowheads="1"/>
          </p:cNvSpPr>
          <p:nvPr/>
        </p:nvSpPr>
        <p:spPr bwMode="auto">
          <a:xfrm>
            <a:off x="6375400" y="2909888"/>
            <a:ext cx="17287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a:t>（         ）</a:t>
            </a:r>
            <a:endParaRPr lang="en-US"/>
          </a:p>
        </p:txBody>
      </p:sp>
      <p:grpSp>
        <p:nvGrpSpPr>
          <p:cNvPr id="16414" name="Group 94"/>
          <p:cNvGrpSpPr/>
          <p:nvPr/>
        </p:nvGrpSpPr>
        <p:grpSpPr bwMode="auto">
          <a:xfrm>
            <a:off x="1023938" y="4408488"/>
            <a:ext cx="1522412" cy="787400"/>
            <a:chOff x="0" y="0"/>
            <a:chExt cx="959" cy="496"/>
          </a:xfrm>
        </p:grpSpPr>
        <p:sp>
          <p:nvSpPr>
            <p:cNvPr id="16415" name="Text Box 52"/>
            <p:cNvSpPr txBox="1">
              <a:spLocks noChangeArrowheads="1"/>
            </p:cNvSpPr>
            <p:nvPr/>
          </p:nvSpPr>
          <p:spPr bwMode="auto">
            <a:xfrm>
              <a:off x="0" y="83"/>
              <a:ext cx="3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grpSp>
          <p:nvGrpSpPr>
            <p:cNvPr id="16416" name="Group 88"/>
            <p:cNvGrpSpPr/>
            <p:nvPr/>
          </p:nvGrpSpPr>
          <p:grpSpPr bwMode="auto">
            <a:xfrm>
              <a:off x="308" y="0"/>
              <a:ext cx="651" cy="496"/>
              <a:chOff x="0" y="0"/>
              <a:chExt cx="651" cy="496"/>
            </a:xfrm>
          </p:grpSpPr>
          <p:grpSp>
            <p:nvGrpSpPr>
              <p:cNvPr id="16417" name="Group 48"/>
              <p:cNvGrpSpPr/>
              <p:nvPr/>
            </p:nvGrpSpPr>
            <p:grpSpPr bwMode="auto">
              <a:xfrm>
                <a:off x="0" y="0"/>
                <a:ext cx="211" cy="496"/>
                <a:chOff x="0" y="0"/>
                <a:chExt cx="211" cy="496"/>
              </a:xfrm>
            </p:grpSpPr>
            <p:sp>
              <p:nvSpPr>
                <p:cNvPr id="16418" name="Rectangle 49"/>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2</a:t>
                  </a:r>
                </a:p>
                <a:p>
                  <a:pPr>
                    <a:lnSpc>
                      <a:spcPct val="95000"/>
                    </a:lnSpc>
                  </a:pPr>
                  <a:r>
                    <a:rPr lang="en-US" sz="2400" b="1">
                      <a:solidFill>
                        <a:srgbClr val="FF0000"/>
                      </a:solidFill>
                      <a:latin typeface="楷体_GB2312" pitchFamily="1" charset="-122"/>
                      <a:ea typeface="楷体_GB2312" pitchFamily="1" charset="-122"/>
                    </a:rPr>
                    <a:t>6</a:t>
                  </a:r>
                </a:p>
              </p:txBody>
            </p:sp>
            <p:sp>
              <p:nvSpPr>
                <p:cNvPr id="16419" name="Line 50"/>
                <p:cNvSpPr>
                  <a:spLocks noChangeShapeType="1"/>
                </p:cNvSpPr>
                <p:nvPr/>
              </p:nvSpPr>
              <p:spPr bwMode="auto">
                <a:xfrm>
                  <a:off x="2"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6420" name="Rectangle 53"/>
              <p:cNvSpPr>
                <a:spLocks noChangeArrowheads="1"/>
              </p:cNvSpPr>
              <p:nvPr/>
            </p:nvSpPr>
            <p:spPr bwMode="auto">
              <a:xfrm>
                <a:off x="190" y="90"/>
                <a:ext cx="2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latin typeface="楷体_GB2312" pitchFamily="1" charset="-122"/>
                    <a:ea typeface="楷体_GB2312" pitchFamily="1" charset="-122"/>
                  </a:rPr>
                  <a:t>+</a:t>
                </a:r>
              </a:p>
            </p:txBody>
          </p:sp>
          <p:grpSp>
            <p:nvGrpSpPr>
              <p:cNvPr id="16421" name="Group 54"/>
              <p:cNvGrpSpPr/>
              <p:nvPr/>
            </p:nvGrpSpPr>
            <p:grpSpPr bwMode="auto">
              <a:xfrm>
                <a:off x="440" y="0"/>
                <a:ext cx="211" cy="496"/>
                <a:chOff x="0" y="0"/>
                <a:chExt cx="211" cy="496"/>
              </a:xfrm>
            </p:grpSpPr>
            <p:sp>
              <p:nvSpPr>
                <p:cNvPr id="16422" name="Rectangle 55"/>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3</a:t>
                  </a:r>
                </a:p>
                <a:p>
                  <a:pPr>
                    <a:lnSpc>
                      <a:spcPct val="95000"/>
                    </a:lnSpc>
                  </a:pPr>
                  <a:r>
                    <a:rPr lang="en-US" sz="2400" b="1">
                      <a:solidFill>
                        <a:srgbClr val="FF0000"/>
                      </a:solidFill>
                      <a:latin typeface="楷体_GB2312" pitchFamily="1" charset="-122"/>
                      <a:ea typeface="楷体_GB2312" pitchFamily="1" charset="-122"/>
                    </a:rPr>
                    <a:t>6</a:t>
                  </a:r>
                </a:p>
              </p:txBody>
            </p:sp>
            <p:sp>
              <p:nvSpPr>
                <p:cNvPr id="16423" name="Line 56"/>
                <p:cNvSpPr>
                  <a:spLocks noChangeShapeType="1"/>
                </p:cNvSpPr>
                <p:nvPr/>
              </p:nvSpPr>
              <p:spPr bwMode="auto">
                <a:xfrm>
                  <a:off x="2"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grpSp>
      <p:grpSp>
        <p:nvGrpSpPr>
          <p:cNvPr id="16424" name="Group 95"/>
          <p:cNvGrpSpPr/>
          <p:nvPr/>
        </p:nvGrpSpPr>
        <p:grpSpPr bwMode="auto">
          <a:xfrm>
            <a:off x="1019175" y="5378450"/>
            <a:ext cx="847725" cy="787400"/>
            <a:chOff x="0" y="0"/>
            <a:chExt cx="534" cy="496"/>
          </a:xfrm>
        </p:grpSpPr>
        <p:sp>
          <p:nvSpPr>
            <p:cNvPr id="16425" name="Text Box 58"/>
            <p:cNvSpPr txBox="1">
              <a:spLocks noChangeArrowheads="1"/>
            </p:cNvSpPr>
            <p:nvPr/>
          </p:nvSpPr>
          <p:spPr bwMode="auto">
            <a:xfrm>
              <a:off x="0" y="65"/>
              <a:ext cx="3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grpSp>
          <p:nvGrpSpPr>
            <p:cNvPr id="16426" name="Group 89"/>
            <p:cNvGrpSpPr/>
            <p:nvPr/>
          </p:nvGrpSpPr>
          <p:grpSpPr bwMode="auto">
            <a:xfrm>
              <a:off x="323" y="0"/>
              <a:ext cx="211" cy="496"/>
              <a:chOff x="0" y="0"/>
              <a:chExt cx="211" cy="496"/>
            </a:xfrm>
          </p:grpSpPr>
          <p:sp>
            <p:nvSpPr>
              <p:cNvPr id="16427" name="Rectangle 60"/>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5</a:t>
                </a:r>
              </a:p>
              <a:p>
                <a:pPr>
                  <a:lnSpc>
                    <a:spcPct val="95000"/>
                  </a:lnSpc>
                </a:pPr>
                <a:r>
                  <a:rPr lang="en-US" sz="2400" b="1">
                    <a:solidFill>
                      <a:srgbClr val="FF0000"/>
                    </a:solidFill>
                    <a:latin typeface="楷体_GB2312" pitchFamily="1" charset="-122"/>
                    <a:ea typeface="楷体_GB2312" pitchFamily="1" charset="-122"/>
                  </a:rPr>
                  <a:t>6</a:t>
                </a:r>
              </a:p>
            </p:txBody>
          </p:sp>
          <p:sp>
            <p:nvSpPr>
              <p:cNvPr id="16428" name="Line 61"/>
              <p:cNvSpPr>
                <a:spLocks noChangeShapeType="1"/>
              </p:cNvSpPr>
              <p:nvPr/>
            </p:nvSpPr>
            <p:spPr bwMode="auto">
              <a:xfrm>
                <a:off x="2"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grpSp>
        <p:nvGrpSpPr>
          <p:cNvPr id="16429" name="Group 98"/>
          <p:cNvGrpSpPr/>
          <p:nvPr/>
        </p:nvGrpSpPr>
        <p:grpSpPr bwMode="auto">
          <a:xfrm>
            <a:off x="4427538" y="5054600"/>
            <a:ext cx="1076325" cy="787400"/>
            <a:chOff x="0" y="0"/>
            <a:chExt cx="678" cy="496"/>
          </a:xfrm>
        </p:grpSpPr>
        <p:sp>
          <p:nvSpPr>
            <p:cNvPr id="16430" name="Text Box 78"/>
            <p:cNvSpPr txBox="1">
              <a:spLocks noChangeArrowheads="1"/>
            </p:cNvSpPr>
            <p:nvPr/>
          </p:nvSpPr>
          <p:spPr bwMode="auto">
            <a:xfrm>
              <a:off x="0" y="65"/>
              <a:ext cx="3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grpSp>
          <p:nvGrpSpPr>
            <p:cNvPr id="16431" name="Group 93"/>
            <p:cNvGrpSpPr/>
            <p:nvPr/>
          </p:nvGrpSpPr>
          <p:grpSpPr bwMode="auto">
            <a:xfrm>
              <a:off x="180" y="0"/>
              <a:ext cx="498" cy="496"/>
              <a:chOff x="0" y="0"/>
              <a:chExt cx="498" cy="496"/>
            </a:xfrm>
          </p:grpSpPr>
          <p:sp>
            <p:nvSpPr>
              <p:cNvPr id="16432" name="Rectangle 80"/>
              <p:cNvSpPr>
                <a:spLocks noChangeArrowheads="1"/>
              </p:cNvSpPr>
              <p:nvPr/>
            </p:nvSpPr>
            <p:spPr bwMode="auto">
              <a:xfrm>
                <a:off x="0" y="0"/>
                <a:ext cx="498"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3</a:t>
                </a:r>
              </a:p>
              <a:p>
                <a:pPr>
                  <a:lnSpc>
                    <a:spcPct val="95000"/>
                  </a:lnSpc>
                </a:pPr>
                <a:r>
                  <a:rPr lang="en-US" sz="2400" b="1">
                    <a:solidFill>
                      <a:srgbClr val="FF0000"/>
                    </a:solidFill>
                    <a:latin typeface="楷体_GB2312" pitchFamily="1" charset="-122"/>
                    <a:ea typeface="楷体_GB2312" pitchFamily="1" charset="-122"/>
                  </a:rPr>
                  <a:t> 15 </a:t>
                </a:r>
              </a:p>
            </p:txBody>
          </p:sp>
          <p:sp>
            <p:nvSpPr>
              <p:cNvPr id="16433" name="Line 81"/>
              <p:cNvSpPr>
                <a:spLocks noChangeShapeType="1"/>
              </p:cNvSpPr>
              <p:nvPr/>
            </p:nvSpPr>
            <p:spPr bwMode="auto">
              <a:xfrm>
                <a:off x="145"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grpSp>
        <p:nvGrpSpPr>
          <p:cNvPr id="16434" name="Group 115"/>
          <p:cNvGrpSpPr/>
          <p:nvPr/>
        </p:nvGrpSpPr>
        <p:grpSpPr bwMode="auto">
          <a:xfrm>
            <a:off x="4470400" y="6026150"/>
            <a:ext cx="779463" cy="787400"/>
            <a:chOff x="0" y="0"/>
            <a:chExt cx="491" cy="496"/>
          </a:xfrm>
        </p:grpSpPr>
        <p:sp>
          <p:nvSpPr>
            <p:cNvPr id="16435" name="Text Box 83"/>
            <p:cNvSpPr txBox="1">
              <a:spLocks noChangeArrowheads="1"/>
            </p:cNvSpPr>
            <p:nvPr/>
          </p:nvSpPr>
          <p:spPr bwMode="auto">
            <a:xfrm>
              <a:off x="0" y="106"/>
              <a:ext cx="3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grpSp>
          <p:nvGrpSpPr>
            <p:cNvPr id="16436" name="Group 92"/>
            <p:cNvGrpSpPr/>
            <p:nvPr/>
          </p:nvGrpSpPr>
          <p:grpSpPr bwMode="auto">
            <a:xfrm>
              <a:off x="280" y="0"/>
              <a:ext cx="211" cy="496"/>
              <a:chOff x="0" y="0"/>
              <a:chExt cx="211" cy="496"/>
            </a:xfrm>
          </p:grpSpPr>
          <p:sp>
            <p:nvSpPr>
              <p:cNvPr id="16437" name="Rectangle 85"/>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5</a:t>
                </a:r>
              </a:p>
            </p:txBody>
          </p:sp>
          <p:sp>
            <p:nvSpPr>
              <p:cNvPr id="16438" name="Line 86"/>
              <p:cNvSpPr>
                <a:spLocks noChangeShapeType="1"/>
              </p:cNvSpPr>
              <p:nvPr/>
            </p:nvSpPr>
            <p:spPr bwMode="auto">
              <a:xfrm>
                <a:off x="2"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sp>
        <p:nvSpPr>
          <p:cNvPr id="16439" name="Text Box 102"/>
          <p:cNvSpPr txBox="1">
            <a:spLocks noChangeArrowheads="1"/>
          </p:cNvSpPr>
          <p:nvPr/>
        </p:nvSpPr>
        <p:spPr bwMode="auto">
          <a:xfrm>
            <a:off x="6761163" y="2835275"/>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endParaRPr lang="zh-CN" altLang="en-US" sz="2400" b="1">
              <a:solidFill>
                <a:srgbClr val="FF0000"/>
              </a:solidFill>
              <a:latin typeface="楷体_GB2312" pitchFamily="1" charset="-122"/>
              <a:ea typeface="楷体_GB2312" pitchFamily="1" charset="-122"/>
            </a:endParaRPr>
          </a:p>
        </p:txBody>
      </p:sp>
      <p:sp>
        <p:nvSpPr>
          <p:cNvPr id="16440" name="Text Box 103"/>
          <p:cNvSpPr txBox="1">
            <a:spLocks noChangeArrowheads="1"/>
          </p:cNvSpPr>
          <p:nvPr/>
        </p:nvSpPr>
        <p:spPr bwMode="auto">
          <a:xfrm>
            <a:off x="3398838" y="2784475"/>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endParaRPr lang="zh-CN" altLang="en-US" sz="2400" b="1">
              <a:solidFill>
                <a:srgbClr val="FF0000"/>
              </a:solidFill>
              <a:latin typeface="楷体_GB2312" pitchFamily="1" charset="-122"/>
              <a:ea typeface="楷体_GB2312" pitchFamily="1" charset="-122"/>
            </a:endParaRPr>
          </a:p>
        </p:txBody>
      </p:sp>
      <p:grpSp>
        <p:nvGrpSpPr>
          <p:cNvPr id="16441" name="Group 113"/>
          <p:cNvGrpSpPr/>
          <p:nvPr/>
        </p:nvGrpSpPr>
        <p:grpSpPr bwMode="auto">
          <a:xfrm>
            <a:off x="4948238" y="4721225"/>
            <a:ext cx="360362" cy="574675"/>
            <a:chOff x="0" y="0"/>
            <a:chExt cx="227" cy="362"/>
          </a:xfrm>
        </p:grpSpPr>
        <p:sp>
          <p:nvSpPr>
            <p:cNvPr id="16442" name="Line 104"/>
            <p:cNvSpPr>
              <a:spLocks noChangeShapeType="1"/>
            </p:cNvSpPr>
            <p:nvPr/>
          </p:nvSpPr>
          <p:spPr bwMode="auto">
            <a:xfrm>
              <a:off x="40" y="272"/>
              <a:ext cx="136" cy="9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43" name="Text Box 105"/>
            <p:cNvSpPr txBox="1">
              <a:spLocks noChangeArrowheads="1"/>
            </p:cNvSpPr>
            <p:nvPr/>
          </p:nvSpPr>
          <p:spPr bwMode="auto">
            <a:xfrm>
              <a:off x="0" y="0"/>
              <a:ext cx="22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latin typeface="楷体_GB2312" pitchFamily="1" charset="-122"/>
                  <a:ea typeface="楷体_GB2312" pitchFamily="1" charset="-122"/>
                </a:rPr>
                <a:t>1</a:t>
              </a:r>
            </a:p>
          </p:txBody>
        </p:sp>
      </p:grpSp>
      <p:grpSp>
        <p:nvGrpSpPr>
          <p:cNvPr id="16444" name="Group 114"/>
          <p:cNvGrpSpPr/>
          <p:nvPr/>
        </p:nvGrpSpPr>
        <p:grpSpPr bwMode="auto">
          <a:xfrm>
            <a:off x="4935538" y="5564188"/>
            <a:ext cx="360362" cy="579437"/>
            <a:chOff x="0" y="0"/>
            <a:chExt cx="227" cy="365"/>
          </a:xfrm>
        </p:grpSpPr>
        <p:sp>
          <p:nvSpPr>
            <p:cNvPr id="16445" name="Line 106"/>
            <p:cNvSpPr>
              <a:spLocks noChangeShapeType="1"/>
            </p:cNvSpPr>
            <p:nvPr/>
          </p:nvSpPr>
          <p:spPr bwMode="auto">
            <a:xfrm>
              <a:off x="40" y="0"/>
              <a:ext cx="136" cy="9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46" name="Text Box 107"/>
            <p:cNvSpPr txBox="1">
              <a:spLocks noChangeArrowheads="1"/>
            </p:cNvSpPr>
            <p:nvPr/>
          </p:nvSpPr>
          <p:spPr bwMode="auto">
            <a:xfrm>
              <a:off x="0" y="77"/>
              <a:ext cx="22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latin typeface="楷体_GB2312" pitchFamily="1" charset="-122"/>
                  <a:ea typeface="楷体_GB2312" pitchFamily="1" charset="-122"/>
                </a:rPr>
                <a:t>5</a:t>
              </a:r>
            </a:p>
          </p:txBody>
        </p:sp>
      </p:grpSp>
      <p:pic>
        <p:nvPicPr>
          <p:cNvPr id="16447" name="Picture 19" descr="C:\Documents and Settings\pub\Desktop\新ppt\返回首页.jpg">
            <a:hlinkClick r:id="" action="ppaction://hlinkshowjump?jump=firstslide"/>
          </p:cNvPr>
          <p:cNvPicPr>
            <a:picLocks noChangeAspect="1" noChangeArrowheads="1"/>
          </p:cNvPicPr>
          <p:nvPr/>
        </p:nvPicPr>
        <p:blipFill>
          <a:blip r:embed="rId2" cstate="email"/>
          <a:srcRect/>
          <a:stretch>
            <a:fillRect/>
          </a:stretch>
        </p:blipFill>
        <p:spPr bwMode="auto">
          <a:xfrm>
            <a:off x="8362950" y="652462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448" name="Group 64"/>
          <p:cNvGrpSpPr/>
          <p:nvPr/>
        </p:nvGrpSpPr>
        <p:grpSpPr bwMode="auto">
          <a:xfrm>
            <a:off x="1522413" y="3573463"/>
            <a:ext cx="1033462" cy="787400"/>
            <a:chOff x="0" y="0"/>
            <a:chExt cx="651" cy="496"/>
          </a:xfrm>
        </p:grpSpPr>
        <p:grpSp>
          <p:nvGrpSpPr>
            <p:cNvPr id="16449" name="Group 21"/>
            <p:cNvGrpSpPr/>
            <p:nvPr/>
          </p:nvGrpSpPr>
          <p:grpSpPr bwMode="auto">
            <a:xfrm>
              <a:off x="0" y="0"/>
              <a:ext cx="211" cy="496"/>
              <a:chOff x="0" y="0"/>
              <a:chExt cx="211" cy="496"/>
            </a:xfrm>
          </p:grpSpPr>
          <p:sp>
            <p:nvSpPr>
              <p:cNvPr id="16450" name="Rectangle 22"/>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latin typeface="楷体_GB2312" pitchFamily="1" charset="-122"/>
                    <a:ea typeface="楷体_GB2312" pitchFamily="1" charset="-122"/>
                  </a:rPr>
                  <a:t>1</a:t>
                </a:r>
              </a:p>
              <a:p>
                <a:pPr>
                  <a:lnSpc>
                    <a:spcPct val="95000"/>
                  </a:lnSpc>
                </a:pPr>
                <a:r>
                  <a:rPr lang="en-US" sz="2400" b="1">
                    <a:latin typeface="楷体_GB2312" pitchFamily="1" charset="-122"/>
                    <a:ea typeface="楷体_GB2312" pitchFamily="1" charset="-122"/>
                  </a:rPr>
                  <a:t>3</a:t>
                </a:r>
              </a:p>
            </p:txBody>
          </p:sp>
          <p:sp>
            <p:nvSpPr>
              <p:cNvPr id="16451" name="Line 23"/>
              <p:cNvSpPr>
                <a:spLocks noChangeShapeType="1"/>
              </p:cNvSpPr>
              <p:nvPr/>
            </p:nvSpPr>
            <p:spPr bwMode="auto">
              <a:xfrm>
                <a:off x="2" y="267"/>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6452" name="Rectangle 24"/>
            <p:cNvSpPr>
              <a:spLocks noChangeArrowheads="1"/>
            </p:cNvSpPr>
            <p:nvPr/>
          </p:nvSpPr>
          <p:spPr bwMode="auto">
            <a:xfrm>
              <a:off x="190" y="90"/>
              <a:ext cx="2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latin typeface="楷体_GB2312" pitchFamily="1" charset="-122"/>
                  <a:ea typeface="楷体_GB2312" pitchFamily="1" charset="-122"/>
                </a:rPr>
                <a:t>+</a:t>
              </a:r>
            </a:p>
          </p:txBody>
        </p:sp>
        <p:grpSp>
          <p:nvGrpSpPr>
            <p:cNvPr id="16453" name="Group 25"/>
            <p:cNvGrpSpPr/>
            <p:nvPr/>
          </p:nvGrpSpPr>
          <p:grpSpPr bwMode="auto">
            <a:xfrm>
              <a:off x="440" y="0"/>
              <a:ext cx="211" cy="496"/>
              <a:chOff x="0" y="0"/>
              <a:chExt cx="211" cy="496"/>
            </a:xfrm>
          </p:grpSpPr>
          <p:sp>
            <p:nvSpPr>
              <p:cNvPr id="16454" name="Rectangle 26"/>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latin typeface="楷体_GB2312" pitchFamily="1" charset="-122"/>
                    <a:ea typeface="楷体_GB2312" pitchFamily="1" charset="-122"/>
                  </a:rPr>
                  <a:t>1</a:t>
                </a:r>
              </a:p>
              <a:p>
                <a:pPr>
                  <a:lnSpc>
                    <a:spcPct val="95000"/>
                  </a:lnSpc>
                </a:pPr>
                <a:r>
                  <a:rPr lang="en-US" sz="2400" b="1">
                    <a:latin typeface="楷体_GB2312" pitchFamily="1" charset="-122"/>
                    <a:ea typeface="楷体_GB2312" pitchFamily="1" charset="-122"/>
                  </a:rPr>
                  <a:t>2</a:t>
                </a:r>
              </a:p>
            </p:txBody>
          </p:sp>
          <p:sp>
            <p:nvSpPr>
              <p:cNvPr id="16455" name="Line 27"/>
              <p:cNvSpPr>
                <a:spLocks noChangeShapeType="1"/>
              </p:cNvSpPr>
              <p:nvPr/>
            </p:nvSpPr>
            <p:spPr bwMode="auto">
              <a:xfrm>
                <a:off x="2" y="267"/>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grpSp>
        <p:nvGrpSpPr>
          <p:cNvPr id="16456" name="Group 72"/>
          <p:cNvGrpSpPr/>
          <p:nvPr/>
        </p:nvGrpSpPr>
        <p:grpSpPr bwMode="auto">
          <a:xfrm>
            <a:off x="4833938" y="3403600"/>
            <a:ext cx="1111250" cy="787400"/>
            <a:chOff x="0" y="0"/>
            <a:chExt cx="700" cy="496"/>
          </a:xfrm>
        </p:grpSpPr>
        <p:grpSp>
          <p:nvGrpSpPr>
            <p:cNvPr id="16457" name="Group 34"/>
            <p:cNvGrpSpPr/>
            <p:nvPr/>
          </p:nvGrpSpPr>
          <p:grpSpPr bwMode="auto">
            <a:xfrm>
              <a:off x="0" y="0"/>
              <a:ext cx="308" cy="496"/>
              <a:chOff x="0" y="0"/>
              <a:chExt cx="308" cy="496"/>
            </a:xfrm>
          </p:grpSpPr>
          <p:sp>
            <p:nvSpPr>
              <p:cNvPr id="16458" name="Rectangle 35"/>
              <p:cNvSpPr>
                <a:spLocks noChangeArrowheads="1"/>
              </p:cNvSpPr>
              <p:nvPr/>
            </p:nvSpPr>
            <p:spPr bwMode="auto">
              <a:xfrm>
                <a:off x="0" y="0"/>
                <a:ext cx="308"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latin typeface="楷体_GB2312" pitchFamily="1" charset="-122"/>
                    <a:ea typeface="楷体_GB2312" pitchFamily="1" charset="-122"/>
                  </a:rPr>
                  <a:t>8</a:t>
                </a:r>
              </a:p>
              <a:p>
                <a:pPr>
                  <a:lnSpc>
                    <a:spcPct val="95000"/>
                  </a:lnSpc>
                </a:pPr>
                <a:r>
                  <a:rPr lang="en-US" sz="2400" b="1">
                    <a:latin typeface="楷体_GB2312" pitchFamily="1" charset="-122"/>
                    <a:ea typeface="楷体_GB2312" pitchFamily="1" charset="-122"/>
                  </a:rPr>
                  <a:t>15</a:t>
                </a:r>
              </a:p>
            </p:txBody>
          </p:sp>
          <p:sp>
            <p:nvSpPr>
              <p:cNvPr id="16459" name="Line 36"/>
              <p:cNvSpPr>
                <a:spLocks noChangeShapeType="1"/>
              </p:cNvSpPr>
              <p:nvPr/>
            </p:nvSpPr>
            <p:spPr bwMode="auto">
              <a:xfrm>
                <a:off x="51" y="267"/>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6460" name="Rectangle 37"/>
            <p:cNvSpPr>
              <a:spLocks noChangeArrowheads="1"/>
            </p:cNvSpPr>
            <p:nvPr/>
          </p:nvSpPr>
          <p:spPr bwMode="auto">
            <a:xfrm>
              <a:off x="239" y="112"/>
              <a:ext cx="2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latin typeface="楷体_GB2312" pitchFamily="1" charset="-122"/>
                  <a:ea typeface="楷体_GB2312" pitchFamily="1" charset="-122"/>
                </a:rPr>
                <a:t>-</a:t>
              </a:r>
            </a:p>
          </p:txBody>
        </p:sp>
        <p:grpSp>
          <p:nvGrpSpPr>
            <p:cNvPr id="16461" name="Group 38"/>
            <p:cNvGrpSpPr/>
            <p:nvPr/>
          </p:nvGrpSpPr>
          <p:grpSpPr bwMode="auto">
            <a:xfrm>
              <a:off x="489" y="0"/>
              <a:ext cx="211" cy="496"/>
              <a:chOff x="0" y="0"/>
              <a:chExt cx="211" cy="496"/>
            </a:xfrm>
          </p:grpSpPr>
          <p:sp>
            <p:nvSpPr>
              <p:cNvPr id="16462" name="Rectangle 39"/>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latin typeface="楷体_GB2312" pitchFamily="1" charset="-122"/>
                    <a:ea typeface="楷体_GB2312" pitchFamily="1" charset="-122"/>
                  </a:rPr>
                  <a:t>1</a:t>
                </a:r>
              </a:p>
              <a:p>
                <a:pPr>
                  <a:lnSpc>
                    <a:spcPct val="95000"/>
                  </a:lnSpc>
                </a:pPr>
                <a:r>
                  <a:rPr lang="en-US" sz="2400" b="1">
                    <a:latin typeface="楷体_GB2312" pitchFamily="1" charset="-122"/>
                    <a:ea typeface="楷体_GB2312" pitchFamily="1" charset="-122"/>
                  </a:rPr>
                  <a:t>3</a:t>
                </a:r>
              </a:p>
            </p:txBody>
          </p:sp>
          <p:sp>
            <p:nvSpPr>
              <p:cNvPr id="16463" name="Line 40"/>
              <p:cNvSpPr>
                <a:spLocks noChangeShapeType="1"/>
              </p:cNvSpPr>
              <p:nvPr/>
            </p:nvSpPr>
            <p:spPr bwMode="auto">
              <a:xfrm>
                <a:off x="2" y="267"/>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grpSp>
        <p:nvGrpSpPr>
          <p:cNvPr id="16464" name="Group 80"/>
          <p:cNvGrpSpPr/>
          <p:nvPr/>
        </p:nvGrpSpPr>
        <p:grpSpPr bwMode="auto">
          <a:xfrm>
            <a:off x="4427538" y="4098925"/>
            <a:ext cx="1620837" cy="787400"/>
            <a:chOff x="0" y="0"/>
            <a:chExt cx="1021" cy="496"/>
          </a:xfrm>
        </p:grpSpPr>
        <p:sp>
          <p:nvSpPr>
            <p:cNvPr id="16465" name="Rectangle 35"/>
            <p:cNvSpPr>
              <a:spLocks noChangeArrowheads="1"/>
            </p:cNvSpPr>
            <p:nvPr/>
          </p:nvSpPr>
          <p:spPr bwMode="auto">
            <a:xfrm>
              <a:off x="272" y="0"/>
              <a:ext cx="308"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8</a:t>
              </a:r>
            </a:p>
            <a:p>
              <a:pPr>
                <a:lnSpc>
                  <a:spcPct val="95000"/>
                </a:lnSpc>
              </a:pPr>
              <a:r>
                <a:rPr lang="en-US" sz="2400" b="1">
                  <a:solidFill>
                    <a:srgbClr val="FF0000"/>
                  </a:solidFill>
                  <a:latin typeface="楷体_GB2312" pitchFamily="1" charset="-122"/>
                  <a:ea typeface="楷体_GB2312" pitchFamily="1" charset="-122"/>
                </a:rPr>
                <a:t>15</a:t>
              </a:r>
            </a:p>
          </p:txBody>
        </p:sp>
        <p:sp>
          <p:nvSpPr>
            <p:cNvPr id="16466" name="Line 36"/>
            <p:cNvSpPr>
              <a:spLocks noChangeShapeType="1"/>
            </p:cNvSpPr>
            <p:nvPr/>
          </p:nvSpPr>
          <p:spPr bwMode="auto">
            <a:xfrm>
              <a:off x="323"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6467" name="Rectangle 37"/>
            <p:cNvSpPr>
              <a:spLocks noChangeArrowheads="1"/>
            </p:cNvSpPr>
            <p:nvPr/>
          </p:nvSpPr>
          <p:spPr bwMode="auto">
            <a:xfrm>
              <a:off x="511" y="104"/>
              <a:ext cx="2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latin typeface="楷体_GB2312" pitchFamily="1" charset="-122"/>
                  <a:ea typeface="楷体_GB2312" pitchFamily="1" charset="-122"/>
                </a:rPr>
                <a:t>-</a:t>
              </a:r>
            </a:p>
          </p:txBody>
        </p:sp>
        <p:sp>
          <p:nvSpPr>
            <p:cNvPr id="16468" name="Rectangle 39"/>
            <p:cNvSpPr>
              <a:spLocks noChangeArrowheads="1"/>
            </p:cNvSpPr>
            <p:nvPr/>
          </p:nvSpPr>
          <p:spPr bwMode="auto">
            <a:xfrm>
              <a:off x="713" y="0"/>
              <a:ext cx="308"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5</a:t>
              </a:r>
            </a:p>
            <a:p>
              <a:pPr>
                <a:lnSpc>
                  <a:spcPct val="95000"/>
                </a:lnSpc>
              </a:pPr>
              <a:r>
                <a:rPr lang="en-US" sz="2400" b="1">
                  <a:solidFill>
                    <a:srgbClr val="FF0000"/>
                  </a:solidFill>
                  <a:latin typeface="楷体_GB2312" pitchFamily="1" charset="-122"/>
                  <a:ea typeface="楷体_GB2312" pitchFamily="1" charset="-122"/>
                </a:rPr>
                <a:t>15</a:t>
              </a:r>
            </a:p>
          </p:txBody>
        </p:sp>
        <p:sp>
          <p:nvSpPr>
            <p:cNvPr id="16469" name="Line 40"/>
            <p:cNvSpPr>
              <a:spLocks noChangeShapeType="1"/>
            </p:cNvSpPr>
            <p:nvPr/>
          </p:nvSpPr>
          <p:spPr bwMode="auto">
            <a:xfrm>
              <a:off x="763"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6470" name="Text Box 86"/>
            <p:cNvSpPr txBox="1">
              <a:spLocks noChangeArrowheads="1"/>
            </p:cNvSpPr>
            <p:nvPr/>
          </p:nvSpPr>
          <p:spPr bwMode="auto">
            <a:xfrm>
              <a:off x="0" y="122"/>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440"/>
                                        </p:tgtEl>
                                        <p:attrNameLst>
                                          <p:attrName>style.visibility</p:attrName>
                                        </p:attrNameLst>
                                      </p:cBhvr>
                                      <p:to>
                                        <p:strVal val="visible"/>
                                      </p:to>
                                    </p:set>
                                    <p:animEffect transition="in" filter="blinds(horizontal)">
                                      <p:cBhvr>
                                        <p:cTn id="7" dur="500"/>
                                        <p:tgtEl>
                                          <p:spTgt spid="164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448"/>
                                        </p:tgtEl>
                                        <p:attrNameLst>
                                          <p:attrName>style.visibility</p:attrName>
                                        </p:attrNameLst>
                                      </p:cBhvr>
                                      <p:to>
                                        <p:strVal val="visible"/>
                                      </p:to>
                                    </p:set>
                                    <p:animEffect transition="in" filter="blinds(horizontal)">
                                      <p:cBhvr>
                                        <p:cTn id="12" dur="500"/>
                                        <p:tgtEl>
                                          <p:spTgt spid="1644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414"/>
                                        </p:tgtEl>
                                        <p:attrNameLst>
                                          <p:attrName>style.visibility</p:attrName>
                                        </p:attrNameLst>
                                      </p:cBhvr>
                                      <p:to>
                                        <p:strVal val="visible"/>
                                      </p:to>
                                    </p:set>
                                    <p:animEffect transition="in" filter="blinds(horizontal)">
                                      <p:cBhvr>
                                        <p:cTn id="17" dur="500"/>
                                        <p:tgtEl>
                                          <p:spTgt spid="164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424"/>
                                        </p:tgtEl>
                                        <p:attrNameLst>
                                          <p:attrName>style.visibility</p:attrName>
                                        </p:attrNameLst>
                                      </p:cBhvr>
                                      <p:to>
                                        <p:strVal val="visible"/>
                                      </p:to>
                                    </p:set>
                                    <p:animEffect transition="in" filter="blinds(horizontal)">
                                      <p:cBhvr>
                                        <p:cTn id="22" dur="500"/>
                                        <p:tgtEl>
                                          <p:spTgt spid="164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439"/>
                                        </p:tgtEl>
                                        <p:attrNameLst>
                                          <p:attrName>style.visibility</p:attrName>
                                        </p:attrNameLst>
                                      </p:cBhvr>
                                      <p:to>
                                        <p:strVal val="visible"/>
                                      </p:to>
                                    </p:set>
                                    <p:animEffect transition="in" filter="blinds(horizontal)">
                                      <p:cBhvr>
                                        <p:cTn id="27" dur="500"/>
                                        <p:tgtEl>
                                          <p:spTgt spid="1643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6456"/>
                                        </p:tgtEl>
                                        <p:attrNameLst>
                                          <p:attrName>style.visibility</p:attrName>
                                        </p:attrNameLst>
                                      </p:cBhvr>
                                      <p:to>
                                        <p:strVal val="visible"/>
                                      </p:to>
                                    </p:set>
                                    <p:animEffect transition="in" filter="blinds(horizontal)">
                                      <p:cBhvr>
                                        <p:cTn id="32" dur="500"/>
                                        <p:tgtEl>
                                          <p:spTgt spid="1645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6464"/>
                                        </p:tgtEl>
                                        <p:attrNameLst>
                                          <p:attrName>style.visibility</p:attrName>
                                        </p:attrNameLst>
                                      </p:cBhvr>
                                      <p:to>
                                        <p:strVal val="visible"/>
                                      </p:to>
                                    </p:set>
                                    <p:animEffect transition="in" filter="blinds(horizontal)">
                                      <p:cBhvr>
                                        <p:cTn id="37" dur="500"/>
                                        <p:tgtEl>
                                          <p:spTgt spid="1646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6429"/>
                                        </p:tgtEl>
                                        <p:attrNameLst>
                                          <p:attrName>style.visibility</p:attrName>
                                        </p:attrNameLst>
                                      </p:cBhvr>
                                      <p:to>
                                        <p:strVal val="visible"/>
                                      </p:to>
                                    </p:set>
                                    <p:animEffect transition="in" filter="blinds(horizontal)">
                                      <p:cBhvr>
                                        <p:cTn id="42" dur="500"/>
                                        <p:tgtEl>
                                          <p:spTgt spid="1642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6441"/>
                                        </p:tgtEl>
                                        <p:attrNameLst>
                                          <p:attrName>style.visibility</p:attrName>
                                        </p:attrNameLst>
                                      </p:cBhvr>
                                      <p:to>
                                        <p:strVal val="visible"/>
                                      </p:to>
                                    </p:set>
                                    <p:animEffect transition="in" filter="blinds(horizontal)">
                                      <p:cBhvr>
                                        <p:cTn id="47" dur="500"/>
                                        <p:tgtEl>
                                          <p:spTgt spid="1644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6444"/>
                                        </p:tgtEl>
                                        <p:attrNameLst>
                                          <p:attrName>style.visibility</p:attrName>
                                        </p:attrNameLst>
                                      </p:cBhvr>
                                      <p:to>
                                        <p:strVal val="visible"/>
                                      </p:to>
                                    </p:set>
                                    <p:animEffect transition="in" filter="blinds(horizontal)">
                                      <p:cBhvr>
                                        <p:cTn id="52" dur="500"/>
                                        <p:tgtEl>
                                          <p:spTgt spid="1644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6434"/>
                                        </p:tgtEl>
                                        <p:attrNameLst>
                                          <p:attrName>style.visibility</p:attrName>
                                        </p:attrNameLst>
                                      </p:cBhvr>
                                      <p:to>
                                        <p:strVal val="visible"/>
                                      </p:to>
                                    </p:set>
                                    <p:animEffect transition="in" filter="blinds(horizontal)">
                                      <p:cBhvr>
                                        <p:cTn id="57" dur="500"/>
                                        <p:tgtEl>
                                          <p:spTgt spid="1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39" grpId="0" autoUpdateAnimBg="0"/>
      <p:bldP spid="1644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457200" y="417513"/>
            <a:ext cx="74993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a:effectLst>
                  <a:outerShdw blurRad="38100" dist="38100" dir="2700000" algn="tl">
                    <a:srgbClr val="C0C0C0"/>
                  </a:outerShdw>
                </a:effectLst>
                <a:latin typeface="楷体_GB2312" pitchFamily="1" charset="-122"/>
                <a:ea typeface="楷体_GB2312" pitchFamily="1" charset="-122"/>
              </a:rPr>
              <a:t>三、自主练习</a:t>
            </a:r>
          </a:p>
        </p:txBody>
      </p:sp>
      <p:pic>
        <p:nvPicPr>
          <p:cNvPr id="17411" name="Picture 8" descr="应用练习2_副本"/>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84213" y="1628775"/>
            <a:ext cx="7561262"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 Box 9"/>
          <p:cNvSpPr txBox="1">
            <a:spLocks noChangeArrowheads="1"/>
          </p:cNvSpPr>
          <p:nvPr/>
        </p:nvSpPr>
        <p:spPr bwMode="auto">
          <a:xfrm>
            <a:off x="611188" y="3933825"/>
            <a:ext cx="8353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endParaRPr lang="zh-CN" altLang="en-US"/>
          </a:p>
        </p:txBody>
      </p:sp>
      <p:sp>
        <p:nvSpPr>
          <p:cNvPr id="17413" name="Text Box 10"/>
          <p:cNvSpPr txBox="1">
            <a:spLocks noChangeArrowheads="1"/>
          </p:cNvSpPr>
          <p:nvPr/>
        </p:nvSpPr>
        <p:spPr bwMode="auto">
          <a:xfrm>
            <a:off x="539750" y="3716338"/>
            <a:ext cx="655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dirty="0">
                <a:latin typeface="楷体_GB2312" pitchFamily="1" charset="-122"/>
                <a:ea typeface="楷体_GB2312" pitchFamily="1" charset="-122"/>
              </a:rPr>
              <a:t>（</a:t>
            </a:r>
            <a:r>
              <a:rPr lang="en-US" sz="2400" b="1" dirty="0">
                <a:latin typeface="楷体_GB2312" pitchFamily="1" charset="-122"/>
                <a:ea typeface="楷体_GB2312" pitchFamily="1" charset="-122"/>
              </a:rPr>
              <a:t>1</a:t>
            </a:r>
            <a:r>
              <a:rPr lang="zh-CN" altLang="en-US" sz="2400" b="1" dirty="0">
                <a:latin typeface="楷体_GB2312" pitchFamily="1" charset="-122"/>
                <a:ea typeface="楷体_GB2312" pitchFamily="1" charset="-122"/>
              </a:rPr>
              <a:t>）从图书馆到少年宫一共多少千米？</a:t>
            </a:r>
          </a:p>
        </p:txBody>
      </p:sp>
      <p:sp>
        <p:nvSpPr>
          <p:cNvPr id="17414" name="Rectangle 21"/>
          <p:cNvSpPr>
            <a:spLocks noChangeArrowheads="1"/>
          </p:cNvSpPr>
          <p:nvPr/>
        </p:nvSpPr>
        <p:spPr bwMode="auto">
          <a:xfrm>
            <a:off x="3328988" y="3990975"/>
            <a:ext cx="1841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endParaRPr lang="en-US" sz="2700" b="1">
              <a:solidFill>
                <a:schemeClr val="hlink"/>
              </a:solidFill>
              <a:latin typeface="宋体" panose="02010600030101010101" pitchFamily="2" charset="-122"/>
            </a:endParaRPr>
          </a:p>
        </p:txBody>
      </p:sp>
      <p:sp>
        <p:nvSpPr>
          <p:cNvPr id="17415" name="Text Box 5"/>
          <p:cNvSpPr txBox="1">
            <a:spLocks noChangeArrowheads="1"/>
          </p:cNvSpPr>
          <p:nvPr/>
        </p:nvSpPr>
        <p:spPr bwMode="auto">
          <a:xfrm>
            <a:off x="611188" y="1341438"/>
            <a:ext cx="719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2800" b="1" dirty="0">
                <a:latin typeface="楷体_GB2312" pitchFamily="1" charset="-122"/>
                <a:ea typeface="楷体_GB2312" pitchFamily="1" charset="-122"/>
              </a:rPr>
              <a:t>4.</a:t>
            </a:r>
            <a:endParaRPr lang="zh-CN" altLang="en-US" sz="2800" b="1" dirty="0">
              <a:latin typeface="楷体_GB2312" pitchFamily="1" charset="-122"/>
              <a:ea typeface="楷体_GB2312" pitchFamily="1" charset="-122"/>
            </a:endParaRPr>
          </a:p>
        </p:txBody>
      </p:sp>
      <p:pic>
        <p:nvPicPr>
          <p:cNvPr id="17416" name="Picture 19" descr="C:\Documents and Settings\pub\Desktop\新ppt\返回首页.jpg">
            <a:hlinkClick r:id="" action="ppaction://hlinkshowjump?jump=firstslide"/>
          </p:cNvPr>
          <p:cNvPicPr>
            <a:picLocks noChangeAspect="1" noChangeArrowheads="1"/>
          </p:cNvPicPr>
          <p:nvPr/>
        </p:nvPicPr>
        <p:blipFill>
          <a:blip r:embed="rId4" cstate="email"/>
          <a:srcRect/>
          <a:stretch>
            <a:fillRect/>
          </a:stretch>
        </p:blipFill>
        <p:spPr bwMode="auto">
          <a:xfrm>
            <a:off x="8362950" y="652462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7"/>
          <p:cNvGrpSpPr/>
          <p:nvPr/>
        </p:nvGrpSpPr>
        <p:grpSpPr bwMode="auto">
          <a:xfrm>
            <a:off x="827088" y="4437063"/>
            <a:ext cx="5903912" cy="1833562"/>
            <a:chOff x="0" y="0"/>
            <a:chExt cx="3719" cy="1155"/>
          </a:xfrm>
        </p:grpSpPr>
        <p:grpSp>
          <p:nvGrpSpPr>
            <p:cNvPr id="17418" name="Group 69"/>
            <p:cNvGrpSpPr/>
            <p:nvPr/>
          </p:nvGrpSpPr>
          <p:grpSpPr bwMode="auto">
            <a:xfrm>
              <a:off x="453" y="0"/>
              <a:ext cx="2147" cy="507"/>
              <a:chOff x="0" y="0"/>
              <a:chExt cx="2147" cy="507"/>
            </a:xfrm>
          </p:grpSpPr>
          <p:sp>
            <p:nvSpPr>
              <p:cNvPr id="17419" name="Line 16"/>
              <p:cNvSpPr>
                <a:spLocks noChangeShapeType="1"/>
              </p:cNvSpPr>
              <p:nvPr/>
            </p:nvSpPr>
            <p:spPr bwMode="auto">
              <a:xfrm>
                <a:off x="0"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nvGrpSpPr>
              <p:cNvPr id="17420" name="Group 68"/>
              <p:cNvGrpSpPr/>
              <p:nvPr/>
            </p:nvGrpSpPr>
            <p:grpSpPr bwMode="auto">
              <a:xfrm>
                <a:off x="0" y="0"/>
                <a:ext cx="2147" cy="507"/>
                <a:chOff x="0" y="0"/>
                <a:chExt cx="2147" cy="507"/>
              </a:xfrm>
            </p:grpSpPr>
            <p:sp>
              <p:nvSpPr>
                <p:cNvPr id="17421" name="Rectangle 33"/>
                <p:cNvSpPr>
                  <a:spLocks noChangeArrowheads="1"/>
                </p:cNvSpPr>
                <p:nvPr/>
              </p:nvSpPr>
              <p:spPr bwMode="auto">
                <a:xfrm>
                  <a:off x="798" y="11"/>
                  <a:ext cx="502"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17</a:t>
                  </a:r>
                </a:p>
                <a:p>
                  <a:pPr>
                    <a:lnSpc>
                      <a:spcPct val="95000"/>
                    </a:lnSpc>
                  </a:pPr>
                  <a:r>
                    <a:rPr lang="en-US" sz="2400" b="1">
                      <a:solidFill>
                        <a:srgbClr val="FF0000"/>
                      </a:solidFill>
                      <a:latin typeface="楷体_GB2312" pitchFamily="1" charset="-122"/>
                      <a:ea typeface="楷体_GB2312" pitchFamily="1" charset="-122"/>
                    </a:rPr>
                    <a:t> 20 </a:t>
                  </a:r>
                </a:p>
              </p:txBody>
            </p:sp>
            <p:sp>
              <p:nvSpPr>
                <p:cNvPr id="17422" name="Line 34"/>
                <p:cNvSpPr>
                  <a:spLocks noChangeShapeType="1"/>
                </p:cNvSpPr>
                <p:nvPr/>
              </p:nvSpPr>
              <p:spPr bwMode="auto">
                <a:xfrm>
                  <a:off x="945" y="278"/>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nvGrpSpPr>
                <p:cNvPr id="17423" name="Group 67"/>
                <p:cNvGrpSpPr/>
                <p:nvPr/>
              </p:nvGrpSpPr>
              <p:grpSpPr bwMode="auto">
                <a:xfrm>
                  <a:off x="0" y="0"/>
                  <a:ext cx="2147" cy="496"/>
                  <a:chOff x="0" y="0"/>
                  <a:chExt cx="2147" cy="496"/>
                </a:xfrm>
              </p:grpSpPr>
              <p:sp>
                <p:nvSpPr>
                  <p:cNvPr id="17424" name="Rectangle 15"/>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4</a:t>
                    </a:r>
                  </a:p>
                </p:txBody>
              </p:sp>
              <p:sp>
                <p:nvSpPr>
                  <p:cNvPr id="17425" name="Rectangle 17"/>
                  <p:cNvSpPr>
                    <a:spLocks noChangeArrowheads="1"/>
                  </p:cNvSpPr>
                  <p:nvPr/>
                </p:nvSpPr>
                <p:spPr bwMode="auto">
                  <a:xfrm>
                    <a:off x="190" y="90"/>
                    <a:ext cx="2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latin typeface="楷体_GB2312" pitchFamily="1" charset="-122"/>
                        <a:ea typeface="楷体_GB2312" pitchFamily="1" charset="-122"/>
                      </a:rPr>
                      <a:t>+</a:t>
                    </a:r>
                  </a:p>
                </p:txBody>
              </p:sp>
              <p:sp>
                <p:nvSpPr>
                  <p:cNvPr id="17426" name="Rectangle 19"/>
                  <p:cNvSpPr>
                    <a:spLocks noChangeArrowheads="1"/>
                  </p:cNvSpPr>
                  <p:nvPr/>
                </p:nvSpPr>
                <p:spPr bwMode="auto">
                  <a:xfrm>
                    <a:off x="44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3</a:t>
                    </a:r>
                  </a:p>
                  <a:p>
                    <a:pPr>
                      <a:lnSpc>
                        <a:spcPct val="95000"/>
                      </a:lnSpc>
                    </a:pPr>
                    <a:r>
                      <a:rPr lang="en-US" sz="2400" b="1">
                        <a:solidFill>
                          <a:srgbClr val="FF0000"/>
                        </a:solidFill>
                        <a:latin typeface="楷体_GB2312" pitchFamily="1" charset="-122"/>
                        <a:ea typeface="楷体_GB2312" pitchFamily="1" charset="-122"/>
                      </a:rPr>
                      <a:t>5</a:t>
                    </a:r>
                  </a:p>
                </p:txBody>
              </p:sp>
              <p:sp>
                <p:nvSpPr>
                  <p:cNvPr id="17427" name="Line 20"/>
                  <p:cNvSpPr>
                    <a:spLocks noChangeShapeType="1"/>
                  </p:cNvSpPr>
                  <p:nvPr/>
                </p:nvSpPr>
                <p:spPr bwMode="auto">
                  <a:xfrm>
                    <a:off x="442"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7428" name="Text Box 22"/>
                  <p:cNvSpPr txBox="1">
                    <a:spLocks noChangeArrowheads="1"/>
                  </p:cNvSpPr>
                  <p:nvPr/>
                </p:nvSpPr>
                <p:spPr bwMode="auto">
                  <a:xfrm>
                    <a:off x="683" y="147"/>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17429" name="Text Box 35"/>
                  <p:cNvSpPr txBox="1">
                    <a:spLocks noChangeArrowheads="1"/>
                  </p:cNvSpPr>
                  <p:nvPr/>
                </p:nvSpPr>
                <p:spPr bwMode="auto">
                  <a:xfrm>
                    <a:off x="1195" y="123"/>
                    <a:ext cx="9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a:solidFill>
                          <a:srgbClr val="FF0000"/>
                        </a:solidFill>
                        <a:latin typeface="楷体_GB2312" pitchFamily="1" charset="-122"/>
                        <a:ea typeface="楷体_GB2312" pitchFamily="1" charset="-122"/>
                      </a:rPr>
                      <a:t>（千米）</a:t>
                    </a:r>
                  </a:p>
                </p:txBody>
              </p:sp>
            </p:grpSp>
          </p:grpSp>
        </p:grpSp>
        <p:sp>
          <p:nvSpPr>
            <p:cNvPr id="17430" name="Text Box 75"/>
            <p:cNvSpPr txBox="1">
              <a:spLocks noChangeArrowheads="1"/>
            </p:cNvSpPr>
            <p:nvPr/>
          </p:nvSpPr>
          <p:spPr bwMode="auto">
            <a:xfrm>
              <a:off x="0" y="771"/>
              <a:ext cx="37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dirty="0">
                  <a:latin typeface="楷体_GB2312" pitchFamily="1" charset="-122"/>
                  <a:ea typeface="楷体_GB2312" pitchFamily="1" charset="-122"/>
                </a:rPr>
                <a:t>答：从图书馆到少年宫一共    千米。</a:t>
              </a:r>
            </a:p>
          </p:txBody>
        </p:sp>
        <p:graphicFrame>
          <p:nvGraphicFramePr>
            <p:cNvPr id="17431" name="Object 23"/>
            <p:cNvGraphicFramePr>
              <a:graphicFrameLocks noChangeAspect="1"/>
            </p:cNvGraphicFramePr>
            <p:nvPr/>
          </p:nvGraphicFramePr>
          <p:xfrm>
            <a:off x="2444" y="701"/>
            <a:ext cx="264" cy="454"/>
          </p:xfrm>
          <a:graphic>
            <a:graphicData uri="http://schemas.openxmlformats.org/presentationml/2006/ole">
              <mc:AlternateContent xmlns:mc="http://schemas.openxmlformats.org/markup-compatibility/2006">
                <mc:Choice xmlns:v="urn:schemas-microsoft-com:vml" Requires="v">
                  <p:oleObj spid="_x0000_s17437" r:id="rId5" imgW="304800" imgH="520700" progId="Equation.3">
                    <p:embed/>
                  </p:oleObj>
                </mc:Choice>
                <mc:Fallback>
                  <p:oleObj r:id="rId5" imgW="304800" imgH="520700" progId="Equation.3">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4" y="701"/>
                          <a:ext cx="264" cy="4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7"/>
                                        </p:tgtEl>
                                        <p:attrNameLst>
                                          <p:attrName>style.visibility</p:attrName>
                                        </p:attrNameLst>
                                      </p:cBhvr>
                                      <p:to>
                                        <p:strVal val="visible"/>
                                      </p:to>
                                    </p:set>
                                    <p:animEffect transition="in" filter="blinds(horizontal)">
                                      <p:cBhvr>
                                        <p:cTn id="7" dur="500"/>
                                        <p:tgtEl>
                                          <p:spTgt spid="174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417"/>
                                        </p:tgtEl>
                                        <p:attrNameLst>
                                          <p:attrName>style.visibility</p:attrName>
                                        </p:attrNameLst>
                                      </p:cBhvr>
                                      <p:to>
                                        <p:strVal val="visible"/>
                                      </p:to>
                                    </p:set>
                                    <p:animEffect transition="in" filter="wipe(left)">
                                      <p:cBhvr>
                                        <p:cTn id="12" dur="500"/>
                                        <p:tgtEl>
                                          <p:spTgt spid="17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457200" y="417513"/>
            <a:ext cx="74993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a:effectLst>
                  <a:outerShdw blurRad="38100" dist="38100" dir="2700000" algn="tl">
                    <a:srgbClr val="C0C0C0"/>
                  </a:outerShdw>
                </a:effectLst>
                <a:latin typeface="楷体_GB2312" pitchFamily="1" charset="-122"/>
                <a:ea typeface="楷体_GB2312" pitchFamily="1" charset="-122"/>
              </a:rPr>
              <a:t>三、自主练习</a:t>
            </a:r>
          </a:p>
        </p:txBody>
      </p:sp>
      <p:pic>
        <p:nvPicPr>
          <p:cNvPr id="18435" name="Picture 4" descr="应用练习2_副本"/>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84213" y="1628775"/>
            <a:ext cx="7561262"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5"/>
          <p:cNvSpPr txBox="1">
            <a:spLocks noChangeArrowheads="1"/>
          </p:cNvSpPr>
          <p:nvPr/>
        </p:nvSpPr>
        <p:spPr bwMode="auto">
          <a:xfrm>
            <a:off x="611188" y="3933825"/>
            <a:ext cx="8353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endParaRPr lang="zh-CN" altLang="en-US"/>
          </a:p>
        </p:txBody>
      </p:sp>
      <p:sp>
        <p:nvSpPr>
          <p:cNvPr id="18437" name="Text Box 7"/>
          <p:cNvSpPr txBox="1">
            <a:spLocks noChangeArrowheads="1"/>
          </p:cNvSpPr>
          <p:nvPr/>
        </p:nvSpPr>
        <p:spPr bwMode="auto">
          <a:xfrm>
            <a:off x="560388" y="4076700"/>
            <a:ext cx="8332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dirty="0">
                <a:latin typeface="楷体_GB2312" pitchFamily="1" charset="-122"/>
                <a:ea typeface="楷体_GB2312" pitchFamily="1" charset="-122"/>
              </a:rPr>
              <a:t>（</a:t>
            </a:r>
            <a:r>
              <a:rPr lang="en-US" sz="2400" b="1" dirty="0">
                <a:latin typeface="楷体_GB2312" pitchFamily="1" charset="-122"/>
                <a:ea typeface="楷体_GB2312" pitchFamily="1" charset="-122"/>
              </a:rPr>
              <a:t>2</a:t>
            </a:r>
            <a:r>
              <a:rPr lang="zh-CN" altLang="en-US" sz="2400" b="1" dirty="0">
                <a:latin typeface="楷体_GB2312" pitchFamily="1" charset="-122"/>
                <a:ea typeface="楷体_GB2312" pitchFamily="1" charset="-122"/>
              </a:rPr>
              <a:t>）从小明家到图书馆比从小明家到少年宫近多少千米？</a:t>
            </a:r>
          </a:p>
        </p:txBody>
      </p:sp>
      <p:sp>
        <p:nvSpPr>
          <p:cNvPr id="18438" name="Rectangle 9"/>
          <p:cNvSpPr>
            <a:spLocks noChangeArrowheads="1"/>
          </p:cNvSpPr>
          <p:nvPr/>
        </p:nvSpPr>
        <p:spPr bwMode="auto">
          <a:xfrm>
            <a:off x="3328988" y="3990975"/>
            <a:ext cx="1841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endParaRPr lang="en-US" sz="2700" b="1">
              <a:solidFill>
                <a:schemeClr val="hlink"/>
              </a:solidFill>
              <a:latin typeface="宋体" panose="02010600030101010101" pitchFamily="2" charset="-122"/>
            </a:endParaRPr>
          </a:p>
        </p:txBody>
      </p:sp>
      <p:sp>
        <p:nvSpPr>
          <p:cNvPr id="18439" name="Text Box 5"/>
          <p:cNvSpPr txBox="1">
            <a:spLocks noChangeArrowheads="1"/>
          </p:cNvSpPr>
          <p:nvPr/>
        </p:nvSpPr>
        <p:spPr bwMode="auto">
          <a:xfrm>
            <a:off x="719138" y="1438275"/>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2800" b="1">
                <a:latin typeface="楷体_GB2312" pitchFamily="1" charset="-122"/>
                <a:ea typeface="楷体_GB2312" pitchFamily="1" charset="-122"/>
              </a:rPr>
              <a:t>4.</a:t>
            </a:r>
            <a:endParaRPr lang="zh-CN" altLang="en-US" sz="2800" b="1">
              <a:latin typeface="楷体_GB2312" pitchFamily="1" charset="-122"/>
              <a:ea typeface="楷体_GB2312" pitchFamily="1" charset="-122"/>
            </a:endParaRPr>
          </a:p>
        </p:txBody>
      </p:sp>
      <p:pic>
        <p:nvPicPr>
          <p:cNvPr id="18440" name="Picture 19" descr="C:\Documents and Settings\pub\Desktop\新ppt\返回首页.jpg">
            <a:hlinkClick r:id="" action="ppaction://hlinkshowjump?jump=firstslide"/>
          </p:cNvPr>
          <p:cNvPicPr>
            <a:picLocks noChangeAspect="1" noChangeArrowheads="1"/>
          </p:cNvPicPr>
          <p:nvPr/>
        </p:nvPicPr>
        <p:blipFill>
          <a:blip r:embed="rId4" cstate="email"/>
          <a:srcRect/>
          <a:stretch>
            <a:fillRect/>
          </a:stretch>
        </p:blipFill>
        <p:spPr bwMode="auto">
          <a:xfrm>
            <a:off x="8362950" y="652462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441" name="Group 48"/>
          <p:cNvGrpSpPr/>
          <p:nvPr/>
        </p:nvGrpSpPr>
        <p:grpSpPr bwMode="auto">
          <a:xfrm>
            <a:off x="827088" y="4652963"/>
            <a:ext cx="7416800" cy="1571625"/>
            <a:chOff x="0" y="0"/>
            <a:chExt cx="4672" cy="990"/>
          </a:xfrm>
        </p:grpSpPr>
        <p:grpSp>
          <p:nvGrpSpPr>
            <p:cNvPr id="18442" name="Group 22"/>
            <p:cNvGrpSpPr/>
            <p:nvPr/>
          </p:nvGrpSpPr>
          <p:grpSpPr bwMode="auto">
            <a:xfrm>
              <a:off x="623" y="0"/>
              <a:ext cx="2190" cy="520"/>
              <a:chOff x="0" y="0"/>
              <a:chExt cx="2190" cy="520"/>
            </a:xfrm>
          </p:grpSpPr>
          <p:sp>
            <p:nvSpPr>
              <p:cNvPr id="18443" name="Text Box 23"/>
              <p:cNvSpPr txBox="1">
                <a:spLocks noChangeArrowheads="1"/>
              </p:cNvSpPr>
              <p:nvPr/>
            </p:nvSpPr>
            <p:spPr bwMode="auto">
              <a:xfrm>
                <a:off x="694" y="110"/>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18444" name="Rectangle 24"/>
              <p:cNvSpPr>
                <a:spLocks noChangeArrowheads="1"/>
              </p:cNvSpPr>
              <p:nvPr/>
            </p:nvSpPr>
            <p:spPr bwMode="auto">
              <a:xfrm>
                <a:off x="0"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3</a:t>
                </a:r>
              </a:p>
              <a:p>
                <a:pPr>
                  <a:lnSpc>
                    <a:spcPct val="95000"/>
                  </a:lnSpc>
                </a:pPr>
                <a:r>
                  <a:rPr lang="en-US" sz="2400" b="1">
                    <a:solidFill>
                      <a:srgbClr val="FF0000"/>
                    </a:solidFill>
                    <a:latin typeface="楷体_GB2312" pitchFamily="1" charset="-122"/>
                    <a:ea typeface="楷体_GB2312" pitchFamily="1" charset="-122"/>
                  </a:rPr>
                  <a:t>5</a:t>
                </a:r>
              </a:p>
            </p:txBody>
          </p:sp>
          <p:sp>
            <p:nvSpPr>
              <p:cNvPr id="18445" name="Line 25"/>
              <p:cNvSpPr>
                <a:spLocks noChangeShapeType="1"/>
              </p:cNvSpPr>
              <p:nvPr/>
            </p:nvSpPr>
            <p:spPr bwMode="auto">
              <a:xfrm>
                <a:off x="2"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8446" name="Rectangle 26"/>
              <p:cNvSpPr>
                <a:spLocks noChangeArrowheads="1"/>
              </p:cNvSpPr>
              <p:nvPr/>
            </p:nvSpPr>
            <p:spPr bwMode="auto">
              <a:xfrm>
                <a:off x="176" y="112"/>
                <a:ext cx="2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latin typeface="楷体_GB2312" pitchFamily="1" charset="-122"/>
                    <a:ea typeface="楷体_GB2312" pitchFamily="1" charset="-122"/>
                  </a:rPr>
                  <a:t>-</a:t>
                </a:r>
              </a:p>
            </p:txBody>
          </p:sp>
          <p:sp>
            <p:nvSpPr>
              <p:cNvPr id="18447" name="Rectangle 27"/>
              <p:cNvSpPr>
                <a:spLocks noChangeArrowheads="1"/>
              </p:cNvSpPr>
              <p:nvPr/>
            </p:nvSpPr>
            <p:spPr bwMode="auto">
              <a:xfrm>
                <a:off x="435" y="2"/>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4</a:t>
                </a:r>
              </a:p>
            </p:txBody>
          </p:sp>
          <p:sp>
            <p:nvSpPr>
              <p:cNvPr id="18448" name="Line 28"/>
              <p:cNvSpPr>
                <a:spLocks noChangeShapeType="1"/>
              </p:cNvSpPr>
              <p:nvPr/>
            </p:nvSpPr>
            <p:spPr bwMode="auto">
              <a:xfrm>
                <a:off x="437" y="269"/>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8449" name="Rectangle 29"/>
              <p:cNvSpPr>
                <a:spLocks noChangeArrowheads="1"/>
              </p:cNvSpPr>
              <p:nvPr/>
            </p:nvSpPr>
            <p:spPr bwMode="auto">
              <a:xfrm>
                <a:off x="840" y="24"/>
                <a:ext cx="502"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7</a:t>
                </a:r>
              </a:p>
              <a:p>
                <a:pPr>
                  <a:lnSpc>
                    <a:spcPct val="95000"/>
                  </a:lnSpc>
                </a:pPr>
                <a:r>
                  <a:rPr lang="en-US" sz="2400" b="1">
                    <a:solidFill>
                      <a:srgbClr val="FF0000"/>
                    </a:solidFill>
                    <a:latin typeface="楷体_GB2312" pitchFamily="1" charset="-122"/>
                    <a:ea typeface="楷体_GB2312" pitchFamily="1" charset="-122"/>
                  </a:rPr>
                  <a:t> 20 </a:t>
                </a:r>
              </a:p>
            </p:txBody>
          </p:sp>
          <p:sp>
            <p:nvSpPr>
              <p:cNvPr id="18450" name="Line 30"/>
              <p:cNvSpPr>
                <a:spLocks noChangeShapeType="1"/>
              </p:cNvSpPr>
              <p:nvPr/>
            </p:nvSpPr>
            <p:spPr bwMode="auto">
              <a:xfrm>
                <a:off x="979" y="286"/>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8451" name="Text Box 31"/>
              <p:cNvSpPr txBox="1">
                <a:spLocks noChangeArrowheads="1"/>
              </p:cNvSpPr>
              <p:nvPr/>
            </p:nvSpPr>
            <p:spPr bwMode="auto">
              <a:xfrm>
                <a:off x="1238" y="155"/>
                <a:ext cx="9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a:solidFill>
                      <a:srgbClr val="FF0000"/>
                    </a:solidFill>
                    <a:latin typeface="楷体_GB2312" pitchFamily="1" charset="-122"/>
                    <a:ea typeface="楷体_GB2312" pitchFamily="1" charset="-122"/>
                  </a:rPr>
                  <a:t>（千米）</a:t>
                </a:r>
              </a:p>
            </p:txBody>
          </p:sp>
        </p:grpSp>
        <p:sp>
          <p:nvSpPr>
            <p:cNvPr id="18452" name="Text Box 46"/>
            <p:cNvSpPr txBox="1">
              <a:spLocks noChangeArrowheads="1"/>
            </p:cNvSpPr>
            <p:nvPr/>
          </p:nvSpPr>
          <p:spPr bwMode="auto">
            <a:xfrm>
              <a:off x="0" y="574"/>
              <a:ext cx="4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dirty="0">
                  <a:latin typeface="楷体_GB2312" pitchFamily="1" charset="-122"/>
                  <a:ea typeface="楷体_GB2312" pitchFamily="1" charset="-122"/>
                </a:rPr>
                <a:t>答：从小明家到图书馆比小明家到少年宫近    千米。</a:t>
              </a:r>
            </a:p>
          </p:txBody>
        </p:sp>
        <p:graphicFrame>
          <p:nvGraphicFramePr>
            <p:cNvPr id="18453" name="Object 21"/>
            <p:cNvGraphicFramePr>
              <a:graphicFrameLocks noChangeAspect="1"/>
            </p:cNvGraphicFramePr>
            <p:nvPr/>
          </p:nvGraphicFramePr>
          <p:xfrm>
            <a:off x="3773" y="491"/>
            <a:ext cx="290" cy="499"/>
          </p:xfrm>
          <a:graphic>
            <a:graphicData uri="http://schemas.openxmlformats.org/presentationml/2006/ole">
              <mc:AlternateContent xmlns:mc="http://schemas.openxmlformats.org/markup-compatibility/2006">
                <mc:Choice xmlns:v="urn:schemas-microsoft-com:vml" Requires="v">
                  <p:oleObj spid="_x0000_s18459" r:id="rId5" imgW="304800" imgH="520700" progId="Equation.3">
                    <p:embed/>
                  </p:oleObj>
                </mc:Choice>
                <mc:Fallback>
                  <p:oleObj r:id="rId5" imgW="304800" imgH="520700" progId="Equation.3">
                    <p:embed/>
                    <p:pic>
                      <p:nvPicPr>
                        <p:cNvPr id="0" name="Object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3" y="491"/>
                          <a:ext cx="290" cy="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41"/>
                                        </p:tgtEl>
                                        <p:attrNameLst>
                                          <p:attrName>style.visibility</p:attrName>
                                        </p:attrNameLst>
                                      </p:cBhvr>
                                      <p:to>
                                        <p:strVal val="visible"/>
                                      </p:to>
                                    </p:set>
                                    <p:animEffect transition="in" filter="blinds(horizontal)">
                                      <p:cBhvr>
                                        <p:cTn id="7" dur="500"/>
                                        <p:tgtEl>
                                          <p:spTgt spid="184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441"/>
                                        </p:tgtEl>
                                        <p:attrNameLst>
                                          <p:attrName>style.visibility</p:attrName>
                                        </p:attrNameLst>
                                      </p:cBhvr>
                                      <p:to>
                                        <p:strVal val="visible"/>
                                      </p:to>
                                    </p:set>
                                    <p:animEffect transition="in" filter="wipe(left)">
                                      <p:cBhvr>
                                        <p:cTn id="12" dur="500"/>
                                        <p:tgtEl>
                                          <p:spTgt spid="18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457200" y="417513"/>
            <a:ext cx="74993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a:effectLst>
                  <a:outerShdw blurRad="38100" dist="38100" dir="2700000" algn="tl">
                    <a:srgbClr val="C0C0C0"/>
                  </a:outerShdw>
                </a:effectLst>
                <a:latin typeface="楷体_GB2312" pitchFamily="1" charset="-122"/>
                <a:ea typeface="楷体_GB2312" pitchFamily="1" charset="-122"/>
              </a:rPr>
              <a:t>三、自主练习</a:t>
            </a:r>
          </a:p>
        </p:txBody>
      </p:sp>
      <p:pic>
        <p:nvPicPr>
          <p:cNvPr id="19459" name="Picture 4" descr="应用练习2_副本"/>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84213" y="1628775"/>
            <a:ext cx="7561262"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ext Box 5"/>
          <p:cNvSpPr txBox="1">
            <a:spLocks noChangeArrowheads="1"/>
          </p:cNvSpPr>
          <p:nvPr/>
        </p:nvSpPr>
        <p:spPr bwMode="auto">
          <a:xfrm>
            <a:off x="611188" y="3933825"/>
            <a:ext cx="8353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endParaRPr lang="zh-CN" altLang="en-US"/>
          </a:p>
        </p:txBody>
      </p:sp>
      <p:sp>
        <p:nvSpPr>
          <p:cNvPr id="19461" name="Text Box 8"/>
          <p:cNvSpPr txBox="1">
            <a:spLocks noChangeArrowheads="1"/>
          </p:cNvSpPr>
          <p:nvPr/>
        </p:nvSpPr>
        <p:spPr bwMode="auto">
          <a:xfrm>
            <a:off x="250825" y="4124325"/>
            <a:ext cx="9434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a:latin typeface="楷体_GB2312" pitchFamily="1" charset="-122"/>
                <a:ea typeface="楷体_GB2312" pitchFamily="1" charset="-122"/>
              </a:rPr>
              <a:t>（</a:t>
            </a:r>
            <a:r>
              <a:rPr lang="en-US" sz="2400" b="1">
                <a:latin typeface="楷体_GB2312" pitchFamily="1" charset="-122"/>
                <a:ea typeface="楷体_GB2312" pitchFamily="1" charset="-122"/>
              </a:rPr>
              <a:t>3</a:t>
            </a:r>
            <a:r>
              <a:rPr lang="zh-CN" altLang="en-US" sz="2400" b="1">
                <a:latin typeface="楷体_GB2312" pitchFamily="1" charset="-122"/>
                <a:ea typeface="楷体_GB2312" pitchFamily="1" charset="-122"/>
              </a:rPr>
              <a:t>）小明从家经少年宫到学校要走</a:t>
            </a:r>
            <a:r>
              <a:rPr lang="en-US" sz="2400" b="1">
                <a:latin typeface="楷体_GB2312" pitchFamily="1" charset="-122"/>
                <a:ea typeface="楷体_GB2312" pitchFamily="1" charset="-122"/>
              </a:rPr>
              <a:t>1</a:t>
            </a:r>
            <a:r>
              <a:rPr lang="zh-CN" altLang="en-US" sz="2400" b="1">
                <a:latin typeface="楷体_GB2312" pitchFamily="1" charset="-122"/>
                <a:ea typeface="楷体_GB2312" pitchFamily="1" charset="-122"/>
              </a:rPr>
              <a:t>千米，少年宫离学校有多远？</a:t>
            </a:r>
          </a:p>
        </p:txBody>
      </p:sp>
      <p:sp>
        <p:nvSpPr>
          <p:cNvPr id="19462" name="Rectangle 9"/>
          <p:cNvSpPr>
            <a:spLocks noChangeArrowheads="1"/>
          </p:cNvSpPr>
          <p:nvPr/>
        </p:nvSpPr>
        <p:spPr bwMode="auto">
          <a:xfrm>
            <a:off x="3328988" y="3990975"/>
            <a:ext cx="1841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endParaRPr lang="en-US" sz="2700" b="1">
              <a:solidFill>
                <a:schemeClr val="hlink"/>
              </a:solidFill>
              <a:latin typeface="宋体" panose="02010600030101010101" pitchFamily="2" charset="-122"/>
            </a:endParaRPr>
          </a:p>
        </p:txBody>
      </p:sp>
      <p:sp>
        <p:nvSpPr>
          <p:cNvPr id="19463" name="Text Box 5"/>
          <p:cNvSpPr txBox="1">
            <a:spLocks noChangeArrowheads="1"/>
          </p:cNvSpPr>
          <p:nvPr/>
        </p:nvSpPr>
        <p:spPr bwMode="auto">
          <a:xfrm>
            <a:off x="719138" y="1438275"/>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2800" b="1">
                <a:latin typeface="楷体_GB2312" pitchFamily="1" charset="-122"/>
                <a:ea typeface="楷体_GB2312" pitchFamily="1" charset="-122"/>
              </a:rPr>
              <a:t>2.</a:t>
            </a:r>
            <a:endParaRPr lang="zh-CN" altLang="en-US" sz="2800" b="1">
              <a:latin typeface="楷体_GB2312" pitchFamily="1" charset="-122"/>
              <a:ea typeface="楷体_GB2312" pitchFamily="1" charset="-122"/>
            </a:endParaRPr>
          </a:p>
        </p:txBody>
      </p:sp>
      <p:pic>
        <p:nvPicPr>
          <p:cNvPr id="19464" name="Picture 19" descr="C:\Documents and Settings\pub\Desktop\新ppt\返回首页.jpg">
            <a:hlinkClick r:id="" action="ppaction://hlinkshowjump?jump=firstslide"/>
          </p:cNvPr>
          <p:cNvPicPr>
            <a:picLocks noChangeAspect="1" noChangeArrowheads="1"/>
          </p:cNvPicPr>
          <p:nvPr/>
        </p:nvPicPr>
        <p:blipFill>
          <a:blip r:embed="rId4" cstate="email"/>
          <a:srcRect/>
          <a:stretch>
            <a:fillRect/>
          </a:stretch>
        </p:blipFill>
        <p:spPr bwMode="auto">
          <a:xfrm>
            <a:off x="8362950" y="652462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5" name="Text Box 58"/>
          <p:cNvSpPr txBox="1">
            <a:spLocks noChangeArrowheads="1"/>
          </p:cNvSpPr>
          <p:nvPr/>
        </p:nvSpPr>
        <p:spPr bwMode="auto">
          <a:xfrm>
            <a:off x="684213" y="5726113"/>
            <a:ext cx="77755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endParaRPr lang="zh-CN" altLang="en-US"/>
          </a:p>
        </p:txBody>
      </p:sp>
      <p:grpSp>
        <p:nvGrpSpPr>
          <p:cNvPr id="19466" name="Group 62"/>
          <p:cNvGrpSpPr/>
          <p:nvPr/>
        </p:nvGrpSpPr>
        <p:grpSpPr bwMode="auto">
          <a:xfrm>
            <a:off x="1476375" y="4716463"/>
            <a:ext cx="7632700" cy="1592262"/>
            <a:chOff x="0" y="0"/>
            <a:chExt cx="4808" cy="1003"/>
          </a:xfrm>
        </p:grpSpPr>
        <p:grpSp>
          <p:nvGrpSpPr>
            <p:cNvPr id="19467" name="Group 61"/>
            <p:cNvGrpSpPr/>
            <p:nvPr/>
          </p:nvGrpSpPr>
          <p:grpSpPr bwMode="auto">
            <a:xfrm>
              <a:off x="0" y="0"/>
              <a:ext cx="4808" cy="867"/>
              <a:chOff x="0" y="0"/>
              <a:chExt cx="4808" cy="867"/>
            </a:xfrm>
          </p:grpSpPr>
          <p:grpSp>
            <p:nvGrpSpPr>
              <p:cNvPr id="19468" name="Group 32"/>
              <p:cNvGrpSpPr/>
              <p:nvPr/>
            </p:nvGrpSpPr>
            <p:grpSpPr bwMode="auto">
              <a:xfrm>
                <a:off x="136" y="0"/>
                <a:ext cx="2268" cy="504"/>
                <a:chOff x="0" y="0"/>
                <a:chExt cx="2268" cy="504"/>
              </a:xfrm>
            </p:grpSpPr>
            <p:sp>
              <p:nvSpPr>
                <p:cNvPr id="19469" name="Rectangle 33"/>
                <p:cNvSpPr>
                  <a:spLocks noChangeArrowheads="1"/>
                </p:cNvSpPr>
                <p:nvPr/>
              </p:nvSpPr>
              <p:spPr bwMode="auto">
                <a:xfrm>
                  <a:off x="462"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3</a:t>
                  </a:r>
                </a:p>
                <a:p>
                  <a:pPr>
                    <a:lnSpc>
                      <a:spcPct val="95000"/>
                    </a:lnSpc>
                  </a:pPr>
                  <a:r>
                    <a:rPr lang="en-US" sz="2400" b="1">
                      <a:solidFill>
                        <a:srgbClr val="FF0000"/>
                      </a:solidFill>
                      <a:latin typeface="楷体_GB2312" pitchFamily="1" charset="-122"/>
                      <a:ea typeface="楷体_GB2312" pitchFamily="1" charset="-122"/>
                    </a:rPr>
                    <a:t>5</a:t>
                  </a:r>
                </a:p>
              </p:txBody>
            </p:sp>
            <p:sp>
              <p:nvSpPr>
                <p:cNvPr id="19470" name="Rectangle 34"/>
                <p:cNvSpPr>
                  <a:spLocks noChangeArrowheads="1"/>
                </p:cNvSpPr>
                <p:nvPr/>
              </p:nvSpPr>
              <p:spPr bwMode="auto">
                <a:xfrm>
                  <a:off x="998" y="8"/>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2</a:t>
                  </a:r>
                </a:p>
                <a:p>
                  <a:pPr>
                    <a:lnSpc>
                      <a:spcPct val="95000"/>
                    </a:lnSpc>
                  </a:pPr>
                  <a:r>
                    <a:rPr lang="en-US" sz="2400" b="1">
                      <a:solidFill>
                        <a:srgbClr val="FF0000"/>
                      </a:solidFill>
                      <a:latin typeface="楷体_GB2312" pitchFamily="1" charset="-122"/>
                      <a:ea typeface="楷体_GB2312" pitchFamily="1" charset="-122"/>
                    </a:rPr>
                    <a:t>5</a:t>
                  </a:r>
                </a:p>
              </p:txBody>
            </p:sp>
            <p:grpSp>
              <p:nvGrpSpPr>
                <p:cNvPr id="19471" name="Group 35"/>
                <p:cNvGrpSpPr/>
                <p:nvPr/>
              </p:nvGrpSpPr>
              <p:grpSpPr bwMode="auto">
                <a:xfrm>
                  <a:off x="0" y="94"/>
                  <a:ext cx="2268" cy="315"/>
                  <a:chOff x="0" y="0"/>
                  <a:chExt cx="2268" cy="315"/>
                </a:xfrm>
              </p:grpSpPr>
              <p:sp>
                <p:nvSpPr>
                  <p:cNvPr id="19472" name="Text Box 36"/>
                  <p:cNvSpPr txBox="1">
                    <a:spLocks noChangeArrowheads="1"/>
                  </p:cNvSpPr>
                  <p:nvPr/>
                </p:nvSpPr>
                <p:spPr bwMode="auto">
                  <a:xfrm>
                    <a:off x="0" y="0"/>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1</a:t>
                    </a:r>
                  </a:p>
                </p:txBody>
              </p:sp>
              <p:sp>
                <p:nvSpPr>
                  <p:cNvPr id="19473" name="Rectangle 37"/>
                  <p:cNvSpPr>
                    <a:spLocks noChangeArrowheads="1"/>
                  </p:cNvSpPr>
                  <p:nvPr/>
                </p:nvSpPr>
                <p:spPr bwMode="auto">
                  <a:xfrm>
                    <a:off x="187" y="16"/>
                    <a:ext cx="2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latin typeface="楷体_GB2312" pitchFamily="1" charset="-122"/>
                        <a:ea typeface="楷体_GB2312" pitchFamily="1" charset="-122"/>
                      </a:rPr>
                      <a:t>-</a:t>
                    </a:r>
                  </a:p>
                </p:txBody>
              </p:sp>
              <p:sp>
                <p:nvSpPr>
                  <p:cNvPr id="19474" name="Line 38"/>
                  <p:cNvSpPr>
                    <a:spLocks noChangeShapeType="1"/>
                  </p:cNvSpPr>
                  <p:nvPr/>
                </p:nvSpPr>
                <p:spPr bwMode="auto">
                  <a:xfrm>
                    <a:off x="472" y="173"/>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9475" name="Text Box 39"/>
                  <p:cNvSpPr txBox="1">
                    <a:spLocks noChangeArrowheads="1"/>
                  </p:cNvSpPr>
                  <p:nvPr/>
                </p:nvSpPr>
                <p:spPr bwMode="auto">
                  <a:xfrm>
                    <a:off x="734" y="6"/>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p>
                </p:txBody>
              </p:sp>
              <p:sp>
                <p:nvSpPr>
                  <p:cNvPr id="19476" name="Line 40"/>
                  <p:cNvSpPr>
                    <a:spLocks noChangeShapeType="1"/>
                  </p:cNvSpPr>
                  <p:nvPr/>
                </p:nvSpPr>
                <p:spPr bwMode="auto">
                  <a:xfrm>
                    <a:off x="1008" y="165"/>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9477" name="Text Box 41"/>
                  <p:cNvSpPr txBox="1">
                    <a:spLocks noChangeArrowheads="1"/>
                  </p:cNvSpPr>
                  <p:nvPr/>
                </p:nvSpPr>
                <p:spPr bwMode="auto">
                  <a:xfrm>
                    <a:off x="1316" y="27"/>
                    <a:ext cx="9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a:latin typeface="楷体_GB2312" pitchFamily="1" charset="-122"/>
                        <a:ea typeface="楷体_GB2312" pitchFamily="1" charset="-122"/>
                      </a:rPr>
                      <a:t>（千米）</a:t>
                    </a:r>
                  </a:p>
                </p:txBody>
              </p:sp>
            </p:grpSp>
          </p:grpSp>
          <p:sp>
            <p:nvSpPr>
              <p:cNvPr id="19478" name="Text Box 59"/>
              <p:cNvSpPr txBox="1">
                <a:spLocks noChangeArrowheads="1"/>
              </p:cNvSpPr>
              <p:nvPr/>
            </p:nvSpPr>
            <p:spPr bwMode="auto">
              <a:xfrm>
                <a:off x="0" y="579"/>
                <a:ext cx="48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a:latin typeface="楷体_GB2312" pitchFamily="1" charset="-122"/>
                    <a:ea typeface="楷体_GB2312" pitchFamily="1" charset="-122"/>
                  </a:rPr>
                  <a:t>答：少年宫离学校有</a:t>
                </a:r>
                <a:r>
                  <a:rPr lang="zh-CN" altLang="en-US" sz="2400" b="1">
                    <a:solidFill>
                      <a:srgbClr val="FF0000"/>
                    </a:solidFill>
                    <a:latin typeface="楷体_GB2312" pitchFamily="1" charset="-122"/>
                    <a:ea typeface="楷体_GB2312" pitchFamily="1" charset="-122"/>
                  </a:rPr>
                  <a:t>    </a:t>
                </a:r>
                <a:r>
                  <a:rPr lang="zh-CN" altLang="en-US" sz="2400" b="1">
                    <a:latin typeface="楷体_GB2312" pitchFamily="1" charset="-122"/>
                    <a:ea typeface="楷体_GB2312" pitchFamily="1" charset="-122"/>
                  </a:rPr>
                  <a:t>千米</a:t>
                </a:r>
                <a:r>
                  <a:rPr lang="zh-CN" altLang="en-US" sz="2400" b="1">
                    <a:solidFill>
                      <a:srgbClr val="FF0000"/>
                    </a:solidFill>
                    <a:latin typeface="楷体_GB2312" pitchFamily="1" charset="-122"/>
                    <a:ea typeface="楷体_GB2312" pitchFamily="1" charset="-122"/>
                  </a:rPr>
                  <a:t>。</a:t>
                </a:r>
              </a:p>
            </p:txBody>
          </p:sp>
        </p:grpSp>
        <p:graphicFrame>
          <p:nvGraphicFramePr>
            <p:cNvPr id="19479" name="Object 23"/>
            <p:cNvGraphicFramePr>
              <a:graphicFrameLocks noChangeAspect="1"/>
            </p:cNvGraphicFramePr>
            <p:nvPr/>
          </p:nvGraphicFramePr>
          <p:xfrm>
            <a:off x="1905" y="459"/>
            <a:ext cx="211" cy="544"/>
          </p:xfrm>
          <a:graphic>
            <a:graphicData uri="http://schemas.openxmlformats.org/presentationml/2006/ole">
              <mc:AlternateContent xmlns:mc="http://schemas.openxmlformats.org/markup-compatibility/2006">
                <mc:Choice xmlns:v="urn:schemas-microsoft-com:vml" Requires="v">
                  <p:oleObj spid="_x0000_s19485" r:id="rId5" imgW="203200" imgH="520700" progId="Equation.3">
                    <p:embed/>
                  </p:oleObj>
                </mc:Choice>
                <mc:Fallback>
                  <p:oleObj r:id="rId5" imgW="203200" imgH="520700" progId="Equation.3">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 y="459"/>
                          <a:ext cx="211" cy="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66"/>
                                        </p:tgtEl>
                                        <p:attrNameLst>
                                          <p:attrName>style.visibility</p:attrName>
                                        </p:attrNameLst>
                                      </p:cBhvr>
                                      <p:to>
                                        <p:strVal val="visible"/>
                                      </p:to>
                                    </p:set>
                                    <p:animEffect transition="in" filter="blinds(horizontal)">
                                      <p:cBhvr>
                                        <p:cTn id="7" dur="500"/>
                                        <p:tgtEl>
                                          <p:spTgt spid="1946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66"/>
                                        </p:tgtEl>
                                        <p:attrNameLst>
                                          <p:attrName>style.visibility</p:attrName>
                                        </p:attrNameLst>
                                      </p:cBhvr>
                                      <p:to>
                                        <p:strVal val="visible"/>
                                      </p:to>
                                    </p:set>
                                    <p:animEffect transition="in" filter="wipe(left)">
                                      <p:cBhvr>
                                        <p:cTn id="12" dur="500"/>
                                        <p:tgtEl>
                                          <p:spTgt spid="19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p:cNvGraphicFramePr>
            <a:graphicFrameLocks noChangeAspect="1"/>
          </p:cNvGraphicFramePr>
          <p:nvPr/>
        </p:nvGraphicFramePr>
        <p:xfrm>
          <a:off x="600075" y="1982788"/>
          <a:ext cx="215900" cy="723900"/>
        </p:xfrm>
        <a:graphic>
          <a:graphicData uri="http://schemas.openxmlformats.org/presentationml/2006/ole">
            <mc:AlternateContent xmlns:mc="http://schemas.openxmlformats.org/markup-compatibility/2006">
              <mc:Choice xmlns:v="urn:schemas-microsoft-com:vml" Requires="v">
                <p:oleObj spid="_x0000_s20650" r:id="rId3" imgW="215900" imgH="723900" progId="Equation.3">
                  <p:embed/>
                </p:oleObj>
              </mc:Choice>
              <mc:Fallback>
                <p:oleObj r:id="rId3" imgW="215900" imgH="7239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075" y="1982788"/>
                        <a:ext cx="21590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3" name="Rectangle 6"/>
          <p:cNvSpPr>
            <a:spLocks noChangeArrowheads="1"/>
          </p:cNvSpPr>
          <p:nvPr/>
        </p:nvSpPr>
        <p:spPr bwMode="auto">
          <a:xfrm>
            <a:off x="838200" y="2127250"/>
            <a:ext cx="338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楷体_GB2312" pitchFamily="1" charset="-122"/>
                <a:ea typeface="楷体_GB2312" pitchFamily="1" charset="-122"/>
              </a:rPr>
              <a:t>+</a:t>
            </a:r>
          </a:p>
        </p:txBody>
      </p:sp>
      <p:graphicFrame>
        <p:nvGraphicFramePr>
          <p:cNvPr id="20484" name="Object 4"/>
          <p:cNvGraphicFramePr>
            <a:graphicFrameLocks noChangeAspect="1"/>
          </p:cNvGraphicFramePr>
          <p:nvPr/>
        </p:nvGraphicFramePr>
        <p:xfrm>
          <a:off x="1209675" y="1982788"/>
          <a:ext cx="190500" cy="723900"/>
        </p:xfrm>
        <a:graphic>
          <a:graphicData uri="http://schemas.openxmlformats.org/presentationml/2006/ole">
            <mc:AlternateContent xmlns:mc="http://schemas.openxmlformats.org/markup-compatibility/2006">
              <mc:Choice xmlns:v="urn:schemas-microsoft-com:vml" Requires="v">
                <p:oleObj spid="_x0000_s20651" r:id="rId5" imgW="190500" imgH="724535" progId="Equation.3">
                  <p:embed/>
                </p:oleObj>
              </mc:Choice>
              <mc:Fallback>
                <p:oleObj r:id="rId5" imgW="190500" imgH="724535"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9675" y="1982788"/>
                        <a:ext cx="19050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5" name="Text Box 8"/>
          <p:cNvSpPr txBox="1">
            <a:spLocks noChangeArrowheads="1"/>
          </p:cNvSpPr>
          <p:nvPr/>
        </p:nvSpPr>
        <p:spPr bwMode="auto">
          <a:xfrm>
            <a:off x="1435100" y="2114550"/>
            <a:ext cx="338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400" b="1">
                <a:latin typeface="楷体_GB2312" pitchFamily="1" charset="-122"/>
                <a:ea typeface="楷体_GB2312" pitchFamily="1" charset="-122"/>
              </a:rPr>
              <a:t>=</a:t>
            </a:r>
          </a:p>
        </p:txBody>
      </p:sp>
      <p:grpSp>
        <p:nvGrpSpPr>
          <p:cNvPr id="20486" name="Group 9"/>
          <p:cNvGrpSpPr/>
          <p:nvPr/>
        </p:nvGrpSpPr>
        <p:grpSpPr bwMode="auto">
          <a:xfrm>
            <a:off x="4727575" y="1982788"/>
            <a:ext cx="1249363" cy="723900"/>
            <a:chOff x="0" y="0"/>
            <a:chExt cx="787" cy="456"/>
          </a:xfrm>
        </p:grpSpPr>
        <p:grpSp>
          <p:nvGrpSpPr>
            <p:cNvPr id="20487" name="Group 10"/>
            <p:cNvGrpSpPr/>
            <p:nvPr/>
          </p:nvGrpSpPr>
          <p:grpSpPr bwMode="auto">
            <a:xfrm>
              <a:off x="0" y="0"/>
              <a:ext cx="600" cy="456"/>
              <a:chOff x="0" y="0"/>
              <a:chExt cx="600" cy="456"/>
            </a:xfrm>
          </p:grpSpPr>
          <p:graphicFrame>
            <p:nvGraphicFramePr>
              <p:cNvPr id="20488" name="Object 8"/>
              <p:cNvGraphicFramePr>
                <a:graphicFrameLocks noChangeAspect="1"/>
              </p:cNvGraphicFramePr>
              <p:nvPr/>
            </p:nvGraphicFramePr>
            <p:xfrm>
              <a:off x="0" y="0"/>
              <a:ext cx="120" cy="456"/>
            </p:xfrm>
            <a:graphic>
              <a:graphicData uri="http://schemas.openxmlformats.org/presentationml/2006/ole">
                <mc:AlternateContent xmlns:mc="http://schemas.openxmlformats.org/markup-compatibility/2006">
                  <mc:Choice xmlns:v="urn:schemas-microsoft-com:vml" Requires="v">
                    <p:oleObj spid="_x0000_s20652" r:id="rId7" imgW="190500" imgH="724535" progId="Equation.3">
                      <p:embed/>
                    </p:oleObj>
                  </mc:Choice>
                  <mc:Fallback>
                    <p:oleObj r:id="rId7" imgW="190500" imgH="724535"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0"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9" name="Object 9"/>
              <p:cNvGraphicFramePr>
                <a:graphicFrameLocks noChangeAspect="1"/>
              </p:cNvGraphicFramePr>
              <p:nvPr/>
            </p:nvGraphicFramePr>
            <p:xfrm>
              <a:off x="472" y="0"/>
              <a:ext cx="128" cy="456"/>
            </p:xfrm>
            <a:graphic>
              <a:graphicData uri="http://schemas.openxmlformats.org/presentationml/2006/ole">
                <mc:AlternateContent xmlns:mc="http://schemas.openxmlformats.org/markup-compatibility/2006">
                  <mc:Choice xmlns:v="urn:schemas-microsoft-com:vml" Requires="v">
                    <p:oleObj spid="_x0000_s20653" r:id="rId9" imgW="203200" imgH="723900" progId="Equation.3">
                      <p:embed/>
                    </p:oleObj>
                  </mc:Choice>
                  <mc:Fallback>
                    <p:oleObj r:id="rId9" imgW="203200" imgH="7239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2" y="0"/>
                            <a:ext cx="128"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90" name="Rectangle 13"/>
              <p:cNvSpPr>
                <a:spLocks noChangeArrowheads="1"/>
              </p:cNvSpPr>
              <p:nvPr/>
            </p:nvSpPr>
            <p:spPr bwMode="auto">
              <a:xfrm>
                <a:off x="174"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楷体_GB2312" pitchFamily="1" charset="-122"/>
                    <a:ea typeface="楷体_GB2312" pitchFamily="1" charset="-122"/>
                  </a:rPr>
                  <a:t>+</a:t>
                </a:r>
              </a:p>
            </p:txBody>
          </p:sp>
        </p:grpSp>
        <p:sp>
          <p:nvSpPr>
            <p:cNvPr id="20491" name="Text Box 14"/>
            <p:cNvSpPr txBox="1">
              <a:spLocks noChangeArrowheads="1"/>
            </p:cNvSpPr>
            <p:nvPr/>
          </p:nvSpPr>
          <p:spPr bwMode="auto">
            <a:xfrm>
              <a:off x="574"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400" b="1">
                  <a:latin typeface="楷体_GB2312" pitchFamily="1" charset="-122"/>
                  <a:ea typeface="楷体_GB2312" pitchFamily="1" charset="-122"/>
                </a:rPr>
                <a:t>=</a:t>
              </a:r>
            </a:p>
          </p:txBody>
        </p:sp>
      </p:grpSp>
      <p:grpSp>
        <p:nvGrpSpPr>
          <p:cNvPr id="20492" name="Group 15"/>
          <p:cNvGrpSpPr/>
          <p:nvPr/>
        </p:nvGrpSpPr>
        <p:grpSpPr bwMode="auto">
          <a:xfrm>
            <a:off x="2505075" y="1966913"/>
            <a:ext cx="1173163" cy="723900"/>
            <a:chOff x="0" y="0"/>
            <a:chExt cx="739" cy="456"/>
          </a:xfrm>
        </p:grpSpPr>
        <p:grpSp>
          <p:nvGrpSpPr>
            <p:cNvPr id="20493" name="Group 16"/>
            <p:cNvGrpSpPr/>
            <p:nvPr/>
          </p:nvGrpSpPr>
          <p:grpSpPr bwMode="auto">
            <a:xfrm>
              <a:off x="0" y="0"/>
              <a:ext cx="512" cy="456"/>
              <a:chOff x="0" y="0"/>
              <a:chExt cx="512" cy="456"/>
            </a:xfrm>
          </p:grpSpPr>
          <p:graphicFrame>
            <p:nvGraphicFramePr>
              <p:cNvPr id="20494" name="Object 14"/>
              <p:cNvGraphicFramePr>
                <a:graphicFrameLocks noChangeAspect="1"/>
              </p:cNvGraphicFramePr>
              <p:nvPr/>
            </p:nvGraphicFramePr>
            <p:xfrm>
              <a:off x="0" y="0"/>
              <a:ext cx="120" cy="456"/>
            </p:xfrm>
            <a:graphic>
              <a:graphicData uri="http://schemas.openxmlformats.org/presentationml/2006/ole">
                <mc:AlternateContent xmlns:mc="http://schemas.openxmlformats.org/markup-compatibility/2006">
                  <mc:Choice xmlns:v="urn:schemas-microsoft-com:vml" Requires="v">
                    <p:oleObj spid="_x0000_s20654" r:id="rId11" imgW="190500" imgH="724535" progId="Equation.3">
                      <p:embed/>
                    </p:oleObj>
                  </mc:Choice>
                  <mc:Fallback>
                    <p:oleObj r:id="rId11" imgW="190500" imgH="724535" progId="Equation.3">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20"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95" name="Rectangle 18"/>
              <p:cNvSpPr>
                <a:spLocks noChangeArrowheads="1"/>
              </p:cNvSpPr>
              <p:nvPr/>
            </p:nvSpPr>
            <p:spPr bwMode="auto">
              <a:xfrm>
                <a:off x="150" y="107"/>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楷体_GB2312" pitchFamily="1" charset="-122"/>
                    <a:ea typeface="楷体_GB2312" pitchFamily="1" charset="-122"/>
                  </a:rPr>
                  <a:t>+</a:t>
                </a:r>
              </a:p>
            </p:txBody>
          </p:sp>
          <p:graphicFrame>
            <p:nvGraphicFramePr>
              <p:cNvPr id="20496" name="Object 16"/>
              <p:cNvGraphicFramePr>
                <a:graphicFrameLocks noChangeAspect="1"/>
              </p:cNvGraphicFramePr>
              <p:nvPr/>
            </p:nvGraphicFramePr>
            <p:xfrm>
              <a:off x="384" y="0"/>
              <a:ext cx="128" cy="456"/>
            </p:xfrm>
            <a:graphic>
              <a:graphicData uri="http://schemas.openxmlformats.org/presentationml/2006/ole">
                <mc:AlternateContent xmlns:mc="http://schemas.openxmlformats.org/markup-compatibility/2006">
                  <mc:Choice xmlns:v="urn:schemas-microsoft-com:vml" Requires="v">
                    <p:oleObj spid="_x0000_s20655" r:id="rId12" imgW="203200" imgH="723900" progId="Equation.3">
                      <p:embed/>
                    </p:oleObj>
                  </mc:Choice>
                  <mc:Fallback>
                    <p:oleObj r:id="rId12" imgW="203200" imgH="723900" progId="Equation.3">
                      <p:embed/>
                      <p:pic>
                        <p:nvPicPr>
                          <p:cNvPr id="0" name="Object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4" y="0"/>
                            <a:ext cx="128"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0497" name="Text Box 20"/>
            <p:cNvSpPr txBox="1">
              <a:spLocks noChangeArrowheads="1"/>
            </p:cNvSpPr>
            <p:nvPr/>
          </p:nvSpPr>
          <p:spPr bwMode="auto">
            <a:xfrm>
              <a:off x="526" y="107"/>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400" b="1">
                  <a:latin typeface="楷体_GB2312" pitchFamily="1" charset="-122"/>
                  <a:ea typeface="楷体_GB2312" pitchFamily="1" charset="-122"/>
                </a:rPr>
                <a:t>=</a:t>
              </a:r>
            </a:p>
          </p:txBody>
        </p:sp>
      </p:grpSp>
      <p:grpSp>
        <p:nvGrpSpPr>
          <p:cNvPr id="20498" name="Group 21"/>
          <p:cNvGrpSpPr/>
          <p:nvPr/>
        </p:nvGrpSpPr>
        <p:grpSpPr bwMode="auto">
          <a:xfrm>
            <a:off x="6899275" y="1971675"/>
            <a:ext cx="1160463" cy="723900"/>
            <a:chOff x="0" y="0"/>
            <a:chExt cx="731" cy="456"/>
          </a:xfrm>
        </p:grpSpPr>
        <p:grpSp>
          <p:nvGrpSpPr>
            <p:cNvPr id="20499" name="Group 22"/>
            <p:cNvGrpSpPr/>
            <p:nvPr/>
          </p:nvGrpSpPr>
          <p:grpSpPr bwMode="auto">
            <a:xfrm>
              <a:off x="0" y="0"/>
              <a:ext cx="512" cy="456"/>
              <a:chOff x="0" y="0"/>
              <a:chExt cx="512" cy="456"/>
            </a:xfrm>
          </p:grpSpPr>
          <p:graphicFrame>
            <p:nvGraphicFramePr>
              <p:cNvPr id="20500" name="Object 20"/>
              <p:cNvGraphicFramePr>
                <a:graphicFrameLocks noChangeAspect="1"/>
              </p:cNvGraphicFramePr>
              <p:nvPr/>
            </p:nvGraphicFramePr>
            <p:xfrm>
              <a:off x="0" y="0"/>
              <a:ext cx="136" cy="456"/>
            </p:xfrm>
            <a:graphic>
              <a:graphicData uri="http://schemas.openxmlformats.org/presentationml/2006/ole">
                <mc:AlternateContent xmlns:mc="http://schemas.openxmlformats.org/markup-compatibility/2006">
                  <mc:Choice xmlns:v="urn:schemas-microsoft-com:vml" Requires="v">
                    <p:oleObj spid="_x0000_s20656" r:id="rId14" imgW="215900" imgH="723900" progId="Equation.3">
                      <p:embed/>
                    </p:oleObj>
                  </mc:Choice>
                  <mc:Fallback>
                    <p:oleObj r:id="rId14" imgW="215900" imgH="723900" progId="Equation.3">
                      <p:embed/>
                      <p:pic>
                        <p:nvPicPr>
                          <p:cNvPr id="0" name="Object 2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36"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01" name="Rectangle 24"/>
              <p:cNvSpPr>
                <a:spLocks noChangeArrowheads="1"/>
              </p:cNvSpPr>
              <p:nvPr/>
            </p:nvSpPr>
            <p:spPr bwMode="auto">
              <a:xfrm>
                <a:off x="142"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楷体_GB2312" pitchFamily="1" charset="-122"/>
                    <a:ea typeface="楷体_GB2312" pitchFamily="1" charset="-122"/>
                  </a:rPr>
                  <a:t>+</a:t>
                </a:r>
              </a:p>
            </p:txBody>
          </p:sp>
          <p:graphicFrame>
            <p:nvGraphicFramePr>
              <p:cNvPr id="20502" name="Object 22"/>
              <p:cNvGraphicFramePr>
                <a:graphicFrameLocks noChangeAspect="1"/>
              </p:cNvGraphicFramePr>
              <p:nvPr/>
            </p:nvGraphicFramePr>
            <p:xfrm>
              <a:off x="376" y="0"/>
              <a:ext cx="136" cy="456"/>
            </p:xfrm>
            <a:graphic>
              <a:graphicData uri="http://schemas.openxmlformats.org/presentationml/2006/ole">
                <mc:AlternateContent xmlns:mc="http://schemas.openxmlformats.org/markup-compatibility/2006">
                  <mc:Choice xmlns:v="urn:schemas-microsoft-com:vml" Requires="v">
                    <p:oleObj spid="_x0000_s20657" r:id="rId16" imgW="215900" imgH="723900" progId="Equation.3">
                      <p:embed/>
                    </p:oleObj>
                  </mc:Choice>
                  <mc:Fallback>
                    <p:oleObj r:id="rId16" imgW="215900" imgH="723900" progId="Equation.3">
                      <p:embed/>
                      <p:pic>
                        <p:nvPicPr>
                          <p:cNvPr id="0" name="Object 2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76" y="0"/>
                            <a:ext cx="136"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0503" name="Text Box 26"/>
            <p:cNvSpPr txBox="1">
              <a:spLocks noChangeArrowheads="1"/>
            </p:cNvSpPr>
            <p:nvPr/>
          </p:nvSpPr>
          <p:spPr bwMode="auto">
            <a:xfrm>
              <a:off x="518"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400" b="1">
                  <a:latin typeface="楷体_GB2312" pitchFamily="1" charset="-122"/>
                  <a:ea typeface="楷体_GB2312" pitchFamily="1" charset="-122"/>
                </a:rPr>
                <a:t>=</a:t>
              </a:r>
            </a:p>
          </p:txBody>
        </p:sp>
      </p:grpSp>
      <p:graphicFrame>
        <p:nvGraphicFramePr>
          <p:cNvPr id="20504" name="Object 24"/>
          <p:cNvGraphicFramePr>
            <a:graphicFrameLocks noChangeAspect="1"/>
          </p:cNvGraphicFramePr>
          <p:nvPr/>
        </p:nvGraphicFramePr>
        <p:xfrm>
          <a:off x="598488" y="2921000"/>
          <a:ext cx="215900" cy="723900"/>
        </p:xfrm>
        <a:graphic>
          <a:graphicData uri="http://schemas.openxmlformats.org/presentationml/2006/ole">
            <mc:AlternateContent xmlns:mc="http://schemas.openxmlformats.org/markup-compatibility/2006">
              <mc:Choice xmlns:v="urn:schemas-microsoft-com:vml" Requires="v">
                <p:oleObj spid="_x0000_s20658" r:id="rId18" imgW="215900" imgH="723900" progId="Equation.3">
                  <p:embed/>
                </p:oleObj>
              </mc:Choice>
              <mc:Fallback>
                <p:oleObj r:id="rId18" imgW="215900" imgH="723900" progId="Equation.3">
                  <p:embed/>
                  <p:pic>
                    <p:nvPicPr>
                      <p:cNvPr id="0" name="Object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488" y="2921000"/>
                        <a:ext cx="21590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05" name="Rectangle 35"/>
          <p:cNvSpPr>
            <a:spLocks noChangeArrowheads="1"/>
          </p:cNvSpPr>
          <p:nvPr/>
        </p:nvSpPr>
        <p:spPr bwMode="auto">
          <a:xfrm>
            <a:off x="646113" y="3068638"/>
            <a:ext cx="490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楷体_GB2312" pitchFamily="1" charset="-122"/>
                <a:ea typeface="楷体_GB2312" pitchFamily="1" charset="-122"/>
              </a:rPr>
              <a:t> </a:t>
            </a:r>
            <a:r>
              <a:rPr lang="en-US" sz="2400" b="1">
                <a:latin typeface="Times New Roman" panose="02020603050405020304" pitchFamily="18" charset="0"/>
                <a:ea typeface="楷体_GB2312" pitchFamily="1" charset="-122"/>
              </a:rPr>
              <a:t>–</a:t>
            </a:r>
            <a:endParaRPr lang="en-US" sz="2400" b="1">
              <a:latin typeface="楷体_GB2312" pitchFamily="1" charset="-122"/>
              <a:ea typeface="楷体_GB2312" pitchFamily="1" charset="-122"/>
            </a:endParaRPr>
          </a:p>
        </p:txBody>
      </p:sp>
      <p:graphicFrame>
        <p:nvGraphicFramePr>
          <p:cNvPr id="20506" name="Object 26"/>
          <p:cNvGraphicFramePr>
            <a:graphicFrameLocks noChangeAspect="1"/>
          </p:cNvGraphicFramePr>
          <p:nvPr/>
        </p:nvGraphicFramePr>
        <p:xfrm>
          <a:off x="1211263" y="2946400"/>
          <a:ext cx="190500" cy="723900"/>
        </p:xfrm>
        <a:graphic>
          <a:graphicData uri="http://schemas.openxmlformats.org/presentationml/2006/ole">
            <mc:AlternateContent xmlns:mc="http://schemas.openxmlformats.org/markup-compatibility/2006">
              <mc:Choice xmlns:v="urn:schemas-microsoft-com:vml" Requires="v">
                <p:oleObj spid="_x0000_s20659" r:id="rId19" imgW="190500" imgH="724535" progId="Equation.3">
                  <p:embed/>
                </p:oleObj>
              </mc:Choice>
              <mc:Fallback>
                <p:oleObj r:id="rId19" imgW="190500" imgH="724535" progId="Equation.3">
                  <p:embed/>
                  <p:pic>
                    <p:nvPicPr>
                      <p:cNvPr id="0" name="Object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1263" y="2946400"/>
                        <a:ext cx="19050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07" name="Text Box 37"/>
          <p:cNvSpPr txBox="1">
            <a:spLocks noChangeArrowheads="1"/>
          </p:cNvSpPr>
          <p:nvPr/>
        </p:nvSpPr>
        <p:spPr bwMode="auto">
          <a:xfrm>
            <a:off x="1484313" y="3078163"/>
            <a:ext cx="338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400" b="1">
                <a:latin typeface="楷体_GB2312" pitchFamily="1" charset="-122"/>
                <a:ea typeface="楷体_GB2312" pitchFamily="1" charset="-122"/>
              </a:rPr>
              <a:t>=</a:t>
            </a:r>
          </a:p>
        </p:txBody>
      </p:sp>
      <p:graphicFrame>
        <p:nvGraphicFramePr>
          <p:cNvPr id="20508" name="Object 28"/>
          <p:cNvGraphicFramePr>
            <a:graphicFrameLocks noChangeAspect="1"/>
          </p:cNvGraphicFramePr>
          <p:nvPr/>
        </p:nvGraphicFramePr>
        <p:xfrm>
          <a:off x="2554288" y="2908300"/>
          <a:ext cx="190500" cy="723900"/>
        </p:xfrm>
        <a:graphic>
          <a:graphicData uri="http://schemas.openxmlformats.org/presentationml/2006/ole">
            <mc:AlternateContent xmlns:mc="http://schemas.openxmlformats.org/markup-compatibility/2006">
              <mc:Choice xmlns:v="urn:schemas-microsoft-com:vml" Requires="v">
                <p:oleObj spid="_x0000_s20660" r:id="rId20" imgW="190500" imgH="724535" progId="Equation.3">
                  <p:embed/>
                </p:oleObj>
              </mc:Choice>
              <mc:Fallback>
                <p:oleObj r:id="rId20" imgW="190500" imgH="724535" progId="Equation.3">
                  <p:embed/>
                  <p:pic>
                    <p:nvPicPr>
                      <p:cNvPr id="0" name="Object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4288" y="2908300"/>
                        <a:ext cx="19050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09" name="Rectangle 41"/>
          <p:cNvSpPr>
            <a:spLocks noChangeArrowheads="1"/>
          </p:cNvSpPr>
          <p:nvPr/>
        </p:nvSpPr>
        <p:spPr bwMode="auto">
          <a:xfrm>
            <a:off x="2792413" y="3048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Times New Roman" panose="02020603050405020304" pitchFamily="18" charset="0"/>
                <a:ea typeface="楷体_GB2312" pitchFamily="1" charset="-122"/>
              </a:rPr>
              <a:t>–</a:t>
            </a:r>
            <a:endParaRPr lang="en-US" sz="2400" b="1">
              <a:latin typeface="楷体_GB2312" pitchFamily="1" charset="-122"/>
              <a:ea typeface="楷体_GB2312" pitchFamily="1" charset="-122"/>
            </a:endParaRPr>
          </a:p>
        </p:txBody>
      </p:sp>
      <p:graphicFrame>
        <p:nvGraphicFramePr>
          <p:cNvPr id="20510" name="Object 30"/>
          <p:cNvGraphicFramePr>
            <a:graphicFrameLocks noChangeAspect="1"/>
          </p:cNvGraphicFramePr>
          <p:nvPr/>
        </p:nvGraphicFramePr>
        <p:xfrm>
          <a:off x="3163888" y="2908300"/>
          <a:ext cx="203200" cy="723900"/>
        </p:xfrm>
        <a:graphic>
          <a:graphicData uri="http://schemas.openxmlformats.org/presentationml/2006/ole">
            <mc:AlternateContent xmlns:mc="http://schemas.openxmlformats.org/markup-compatibility/2006">
              <mc:Choice xmlns:v="urn:schemas-microsoft-com:vml" Requires="v">
                <p:oleObj spid="_x0000_s20661" r:id="rId21" imgW="203200" imgH="723900" progId="Equation.3">
                  <p:embed/>
                </p:oleObj>
              </mc:Choice>
              <mc:Fallback>
                <p:oleObj r:id="rId21" imgW="203200" imgH="723900" progId="Equation.3">
                  <p:embed/>
                  <p:pic>
                    <p:nvPicPr>
                      <p:cNvPr id="0" name="Object 3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63888" y="2908300"/>
                        <a:ext cx="20320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11" name="Text Box 43"/>
          <p:cNvSpPr txBox="1">
            <a:spLocks noChangeArrowheads="1"/>
          </p:cNvSpPr>
          <p:nvPr/>
        </p:nvSpPr>
        <p:spPr bwMode="auto">
          <a:xfrm>
            <a:off x="3389313" y="3078163"/>
            <a:ext cx="338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400" b="1">
                <a:latin typeface="楷体_GB2312" pitchFamily="1" charset="-122"/>
                <a:ea typeface="楷体_GB2312" pitchFamily="1" charset="-122"/>
              </a:rPr>
              <a:t>=</a:t>
            </a:r>
          </a:p>
        </p:txBody>
      </p:sp>
      <p:grpSp>
        <p:nvGrpSpPr>
          <p:cNvPr id="20512" name="Group 44"/>
          <p:cNvGrpSpPr/>
          <p:nvPr/>
        </p:nvGrpSpPr>
        <p:grpSpPr bwMode="auto">
          <a:xfrm>
            <a:off x="4764088" y="2946400"/>
            <a:ext cx="952500" cy="723900"/>
            <a:chOff x="0" y="0"/>
            <a:chExt cx="600" cy="456"/>
          </a:xfrm>
        </p:grpSpPr>
        <p:graphicFrame>
          <p:nvGraphicFramePr>
            <p:cNvPr id="20513" name="Object 33"/>
            <p:cNvGraphicFramePr>
              <a:graphicFrameLocks noChangeAspect="1"/>
            </p:cNvGraphicFramePr>
            <p:nvPr/>
          </p:nvGraphicFramePr>
          <p:xfrm>
            <a:off x="0" y="0"/>
            <a:ext cx="120" cy="456"/>
          </p:xfrm>
          <a:graphic>
            <a:graphicData uri="http://schemas.openxmlformats.org/presentationml/2006/ole">
              <mc:AlternateContent xmlns:mc="http://schemas.openxmlformats.org/markup-compatibility/2006">
                <mc:Choice xmlns:v="urn:schemas-microsoft-com:vml" Requires="v">
                  <p:oleObj spid="_x0000_s20662" r:id="rId22" imgW="190500" imgH="724535" progId="Equation.3">
                    <p:embed/>
                  </p:oleObj>
                </mc:Choice>
                <mc:Fallback>
                  <p:oleObj r:id="rId22" imgW="190500" imgH="724535" progId="Equation.3">
                    <p:embed/>
                    <p:pic>
                      <p:nvPicPr>
                        <p:cNvPr id="0" name="Object 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0"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4" name="Object 34"/>
            <p:cNvGraphicFramePr>
              <a:graphicFrameLocks noChangeAspect="1"/>
            </p:cNvGraphicFramePr>
            <p:nvPr/>
          </p:nvGraphicFramePr>
          <p:xfrm>
            <a:off x="472" y="0"/>
            <a:ext cx="128" cy="456"/>
          </p:xfrm>
          <a:graphic>
            <a:graphicData uri="http://schemas.openxmlformats.org/presentationml/2006/ole">
              <mc:AlternateContent xmlns:mc="http://schemas.openxmlformats.org/markup-compatibility/2006">
                <mc:Choice xmlns:v="urn:schemas-microsoft-com:vml" Requires="v">
                  <p:oleObj spid="_x0000_s20663" r:id="rId23" imgW="203200" imgH="723900" progId="Equation.3">
                    <p:embed/>
                  </p:oleObj>
                </mc:Choice>
                <mc:Fallback>
                  <p:oleObj r:id="rId23" imgW="203200" imgH="723900" progId="Equation.3">
                    <p:embed/>
                    <p:pic>
                      <p:nvPicPr>
                        <p:cNvPr id="0" name="Object 3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2" y="0"/>
                          <a:ext cx="128"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15" name="Rectangle 47"/>
            <p:cNvSpPr>
              <a:spLocks noChangeArrowheads="1"/>
            </p:cNvSpPr>
            <p:nvPr/>
          </p:nvSpPr>
          <p:spPr bwMode="auto">
            <a:xfrm>
              <a:off x="174" y="96"/>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Times New Roman" panose="02020603050405020304" pitchFamily="18" charset="0"/>
                  <a:ea typeface="楷体_GB2312" pitchFamily="1" charset="-122"/>
                </a:rPr>
                <a:t>–</a:t>
              </a:r>
              <a:endParaRPr lang="en-US" sz="2400" b="1">
                <a:latin typeface="楷体_GB2312" pitchFamily="1" charset="-122"/>
                <a:ea typeface="楷体_GB2312" pitchFamily="1" charset="-122"/>
              </a:endParaRPr>
            </a:p>
          </p:txBody>
        </p:sp>
      </p:grpSp>
      <p:sp>
        <p:nvSpPr>
          <p:cNvPr id="20516" name="Text Box 48"/>
          <p:cNvSpPr txBox="1">
            <a:spLocks noChangeArrowheads="1"/>
          </p:cNvSpPr>
          <p:nvPr/>
        </p:nvSpPr>
        <p:spPr bwMode="auto">
          <a:xfrm>
            <a:off x="5675313" y="3078163"/>
            <a:ext cx="338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400" b="1">
                <a:latin typeface="楷体_GB2312" pitchFamily="1" charset="-122"/>
                <a:ea typeface="楷体_GB2312" pitchFamily="1" charset="-122"/>
              </a:rPr>
              <a:t>=</a:t>
            </a:r>
          </a:p>
        </p:txBody>
      </p:sp>
      <p:grpSp>
        <p:nvGrpSpPr>
          <p:cNvPr id="20517" name="Group 49"/>
          <p:cNvGrpSpPr/>
          <p:nvPr/>
        </p:nvGrpSpPr>
        <p:grpSpPr bwMode="auto">
          <a:xfrm>
            <a:off x="6935788" y="2908300"/>
            <a:ext cx="1160462" cy="723900"/>
            <a:chOff x="0" y="0"/>
            <a:chExt cx="731" cy="456"/>
          </a:xfrm>
        </p:grpSpPr>
        <p:grpSp>
          <p:nvGrpSpPr>
            <p:cNvPr id="20518" name="Group 50"/>
            <p:cNvGrpSpPr/>
            <p:nvPr/>
          </p:nvGrpSpPr>
          <p:grpSpPr bwMode="auto">
            <a:xfrm>
              <a:off x="0" y="0"/>
              <a:ext cx="512" cy="456"/>
              <a:chOff x="0" y="0"/>
              <a:chExt cx="512" cy="456"/>
            </a:xfrm>
          </p:grpSpPr>
          <p:graphicFrame>
            <p:nvGraphicFramePr>
              <p:cNvPr id="20519" name="Object 39"/>
              <p:cNvGraphicFramePr>
                <a:graphicFrameLocks noChangeAspect="1"/>
              </p:cNvGraphicFramePr>
              <p:nvPr/>
            </p:nvGraphicFramePr>
            <p:xfrm>
              <a:off x="0" y="0"/>
              <a:ext cx="136" cy="456"/>
            </p:xfrm>
            <a:graphic>
              <a:graphicData uri="http://schemas.openxmlformats.org/presentationml/2006/ole">
                <mc:AlternateContent xmlns:mc="http://schemas.openxmlformats.org/markup-compatibility/2006">
                  <mc:Choice xmlns:v="urn:schemas-microsoft-com:vml" Requires="v">
                    <p:oleObj spid="_x0000_s20664" r:id="rId24" imgW="215900" imgH="723900" progId="Equation.3">
                      <p:embed/>
                    </p:oleObj>
                  </mc:Choice>
                  <mc:Fallback>
                    <p:oleObj r:id="rId24" imgW="215900" imgH="723900" progId="Equation.3">
                      <p:embed/>
                      <p:pic>
                        <p:nvPicPr>
                          <p:cNvPr id="0" name="Object 3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36"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20" name="Rectangle 52"/>
              <p:cNvSpPr>
                <a:spLocks noChangeArrowheads="1"/>
              </p:cNvSpPr>
              <p:nvPr/>
            </p:nvSpPr>
            <p:spPr bwMode="auto">
              <a:xfrm>
                <a:off x="142" y="96"/>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Times New Roman" panose="02020603050405020304" pitchFamily="18" charset="0"/>
                    <a:ea typeface="楷体_GB2312" pitchFamily="1" charset="-122"/>
                  </a:rPr>
                  <a:t>–</a:t>
                </a:r>
                <a:endParaRPr lang="en-US" sz="2400" b="1">
                  <a:latin typeface="楷体_GB2312" pitchFamily="1" charset="-122"/>
                  <a:ea typeface="楷体_GB2312" pitchFamily="1" charset="-122"/>
                </a:endParaRPr>
              </a:p>
            </p:txBody>
          </p:sp>
          <p:graphicFrame>
            <p:nvGraphicFramePr>
              <p:cNvPr id="20521" name="Object 41"/>
              <p:cNvGraphicFramePr>
                <a:graphicFrameLocks noChangeAspect="1"/>
              </p:cNvGraphicFramePr>
              <p:nvPr/>
            </p:nvGraphicFramePr>
            <p:xfrm>
              <a:off x="376" y="0"/>
              <a:ext cx="136" cy="456"/>
            </p:xfrm>
            <a:graphic>
              <a:graphicData uri="http://schemas.openxmlformats.org/presentationml/2006/ole">
                <mc:AlternateContent xmlns:mc="http://schemas.openxmlformats.org/markup-compatibility/2006">
                  <mc:Choice xmlns:v="urn:schemas-microsoft-com:vml" Requires="v">
                    <p:oleObj spid="_x0000_s20665" r:id="rId25" imgW="215900" imgH="723900" progId="Equation.3">
                      <p:embed/>
                    </p:oleObj>
                  </mc:Choice>
                  <mc:Fallback>
                    <p:oleObj r:id="rId25" imgW="215900" imgH="723900" progId="Equation.3">
                      <p:embed/>
                      <p:pic>
                        <p:nvPicPr>
                          <p:cNvPr id="0" name="Object 4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76" y="0"/>
                            <a:ext cx="136"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0522" name="Text Box 54"/>
            <p:cNvSpPr txBox="1">
              <a:spLocks noChangeArrowheads="1"/>
            </p:cNvSpPr>
            <p:nvPr/>
          </p:nvSpPr>
          <p:spPr bwMode="auto">
            <a:xfrm>
              <a:off x="518"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400" b="1">
                  <a:latin typeface="楷体_GB2312" pitchFamily="1" charset="-122"/>
                  <a:ea typeface="楷体_GB2312" pitchFamily="1" charset="-122"/>
                </a:rPr>
                <a:t>=</a:t>
              </a:r>
            </a:p>
          </p:txBody>
        </p:sp>
      </p:grpSp>
      <p:sp>
        <p:nvSpPr>
          <p:cNvPr id="20523" name="Text Box 59"/>
          <p:cNvSpPr txBox="1">
            <a:spLocks noChangeArrowheads="1"/>
          </p:cNvSpPr>
          <p:nvPr/>
        </p:nvSpPr>
        <p:spPr bwMode="auto">
          <a:xfrm>
            <a:off x="811213" y="5084763"/>
            <a:ext cx="6583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000" b="1">
                <a:latin typeface="楷体_GB2312" pitchFamily="1" charset="-122"/>
                <a:ea typeface="楷体_GB2312" pitchFamily="1" charset="-122"/>
              </a:rPr>
              <a:t>（</a:t>
            </a:r>
            <a:r>
              <a:rPr lang="en-US" sz="2000" b="1">
                <a:latin typeface="楷体_GB2312" pitchFamily="1" charset="-122"/>
                <a:ea typeface="楷体_GB2312" pitchFamily="1" charset="-122"/>
              </a:rPr>
              <a:t>a</a:t>
            </a:r>
            <a:r>
              <a:rPr lang="zh-CN" altLang="en-US" sz="2000" b="1">
                <a:latin typeface="楷体_GB2312" pitchFamily="1" charset="-122"/>
                <a:ea typeface="楷体_GB2312" pitchFamily="1" charset="-122"/>
              </a:rPr>
              <a:t>和</a:t>
            </a:r>
            <a:r>
              <a:rPr lang="en-US" sz="2000" b="1">
                <a:latin typeface="楷体_GB2312" pitchFamily="1" charset="-122"/>
                <a:ea typeface="楷体_GB2312" pitchFamily="1" charset="-122"/>
              </a:rPr>
              <a:t>b</a:t>
            </a:r>
            <a:r>
              <a:rPr lang="zh-CN" altLang="en-US" sz="2000" b="1">
                <a:latin typeface="楷体_GB2312" pitchFamily="1" charset="-122"/>
                <a:ea typeface="楷体_GB2312" pitchFamily="1" charset="-122"/>
              </a:rPr>
              <a:t>均是非</a:t>
            </a:r>
            <a:r>
              <a:rPr lang="en-US" sz="2000" b="1">
                <a:latin typeface="楷体_GB2312" pitchFamily="1" charset="-122"/>
                <a:ea typeface="楷体_GB2312" pitchFamily="1" charset="-122"/>
              </a:rPr>
              <a:t>0</a:t>
            </a:r>
            <a:r>
              <a:rPr lang="zh-CN" altLang="en-US" sz="2000" b="1">
                <a:latin typeface="楷体_GB2312" pitchFamily="1" charset="-122"/>
                <a:ea typeface="楷体_GB2312" pitchFamily="1" charset="-122"/>
              </a:rPr>
              <a:t>的自然数， </a:t>
            </a:r>
            <a:r>
              <a:rPr lang="en-US" sz="2000" b="1">
                <a:latin typeface="楷体_GB2312" pitchFamily="1" charset="-122"/>
                <a:ea typeface="楷体_GB2312" pitchFamily="1" charset="-122"/>
              </a:rPr>
              <a:t>a &lt; b</a:t>
            </a:r>
            <a:r>
              <a:rPr lang="zh-CN" altLang="en-US" sz="2000" b="1">
                <a:latin typeface="楷体_GB2312" pitchFamily="1" charset="-122"/>
                <a:ea typeface="楷体_GB2312" pitchFamily="1" charset="-122"/>
              </a:rPr>
              <a:t>，并且</a:t>
            </a:r>
            <a:r>
              <a:rPr lang="en-US" sz="2000" b="1">
                <a:latin typeface="楷体_GB2312" pitchFamily="1" charset="-122"/>
                <a:ea typeface="楷体_GB2312" pitchFamily="1" charset="-122"/>
              </a:rPr>
              <a:t>a</a:t>
            </a:r>
            <a:r>
              <a:rPr lang="zh-CN" altLang="en-US" sz="2000" b="1">
                <a:latin typeface="楷体_GB2312" pitchFamily="1" charset="-122"/>
                <a:ea typeface="楷体_GB2312" pitchFamily="1" charset="-122"/>
              </a:rPr>
              <a:t>和</a:t>
            </a:r>
            <a:r>
              <a:rPr lang="en-US" sz="2000" b="1">
                <a:latin typeface="楷体_GB2312" pitchFamily="1" charset="-122"/>
                <a:ea typeface="楷体_GB2312" pitchFamily="1" charset="-122"/>
              </a:rPr>
              <a:t>b</a:t>
            </a:r>
            <a:r>
              <a:rPr lang="zh-CN" altLang="en-US" sz="2000" b="1">
                <a:latin typeface="楷体_GB2312" pitchFamily="1" charset="-122"/>
                <a:ea typeface="楷体_GB2312" pitchFamily="1" charset="-122"/>
              </a:rPr>
              <a:t>是互质数。</a:t>
            </a:r>
            <a:r>
              <a:rPr lang="en-US" sz="2000" b="1">
                <a:latin typeface="楷体_GB2312" pitchFamily="1" charset="-122"/>
                <a:ea typeface="楷体_GB2312" pitchFamily="1" charset="-122"/>
              </a:rPr>
              <a:t>)</a:t>
            </a:r>
          </a:p>
        </p:txBody>
      </p:sp>
      <p:grpSp>
        <p:nvGrpSpPr>
          <p:cNvPr id="20524" name="Group 60"/>
          <p:cNvGrpSpPr/>
          <p:nvPr/>
        </p:nvGrpSpPr>
        <p:grpSpPr bwMode="auto">
          <a:xfrm>
            <a:off x="1204913" y="5699125"/>
            <a:ext cx="990600" cy="723900"/>
            <a:chOff x="0" y="0"/>
            <a:chExt cx="624" cy="456"/>
          </a:xfrm>
        </p:grpSpPr>
        <p:graphicFrame>
          <p:nvGraphicFramePr>
            <p:cNvPr id="20525" name="Object 45"/>
            <p:cNvGraphicFramePr>
              <a:graphicFrameLocks noChangeAspect="1"/>
            </p:cNvGraphicFramePr>
            <p:nvPr/>
          </p:nvGraphicFramePr>
          <p:xfrm>
            <a:off x="0" y="0"/>
            <a:ext cx="144" cy="456"/>
          </p:xfrm>
          <a:graphic>
            <a:graphicData uri="http://schemas.openxmlformats.org/presentationml/2006/ole">
              <mc:AlternateContent xmlns:mc="http://schemas.openxmlformats.org/markup-compatibility/2006">
                <mc:Choice xmlns:v="urn:schemas-microsoft-com:vml" Requires="v">
                  <p:oleObj spid="_x0000_s20666" r:id="rId26" imgW="228600" imgH="724535" progId="Equation.3">
                    <p:embed/>
                  </p:oleObj>
                </mc:Choice>
                <mc:Fallback>
                  <p:oleObj r:id="rId26" imgW="228600" imgH="724535" progId="Equation.3">
                    <p:embed/>
                    <p:pic>
                      <p:nvPicPr>
                        <p:cNvPr id="0" name="Object 4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0" y="0"/>
                          <a:ext cx="144"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6" name="Object 46"/>
            <p:cNvGraphicFramePr>
              <a:graphicFrameLocks noChangeAspect="1"/>
            </p:cNvGraphicFramePr>
            <p:nvPr/>
          </p:nvGraphicFramePr>
          <p:xfrm>
            <a:off x="488" y="0"/>
            <a:ext cx="136" cy="456"/>
          </p:xfrm>
          <a:graphic>
            <a:graphicData uri="http://schemas.openxmlformats.org/presentationml/2006/ole">
              <mc:AlternateContent xmlns:mc="http://schemas.openxmlformats.org/markup-compatibility/2006">
                <mc:Choice xmlns:v="urn:schemas-microsoft-com:vml" Requires="v">
                  <p:oleObj spid="_x0000_s20667" r:id="rId28" imgW="215900" imgH="723900" progId="Equation.3">
                    <p:embed/>
                  </p:oleObj>
                </mc:Choice>
                <mc:Fallback>
                  <p:oleObj r:id="rId28" imgW="215900" imgH="723900" progId="Equation.3">
                    <p:embed/>
                    <p:pic>
                      <p:nvPicPr>
                        <p:cNvPr id="0" name="Object 46"/>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88" y="0"/>
                          <a:ext cx="136"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27" name="Text Box 63"/>
            <p:cNvSpPr txBox="1">
              <a:spLocks noChangeArrowheads="1"/>
            </p:cNvSpPr>
            <p:nvPr/>
          </p:nvSpPr>
          <p:spPr bwMode="auto">
            <a:xfrm>
              <a:off x="214" y="107"/>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400" b="1">
                  <a:latin typeface="楷体_GB2312" pitchFamily="1" charset="-122"/>
                  <a:ea typeface="楷体_GB2312" pitchFamily="1" charset="-122"/>
                </a:rPr>
                <a:t>+</a:t>
              </a:r>
            </a:p>
          </p:txBody>
        </p:sp>
      </p:grpSp>
      <p:grpSp>
        <p:nvGrpSpPr>
          <p:cNvPr id="20528" name="Group 64"/>
          <p:cNvGrpSpPr/>
          <p:nvPr/>
        </p:nvGrpSpPr>
        <p:grpSpPr bwMode="auto">
          <a:xfrm>
            <a:off x="4710113" y="5661025"/>
            <a:ext cx="990600" cy="723900"/>
            <a:chOff x="0" y="0"/>
            <a:chExt cx="624" cy="456"/>
          </a:xfrm>
        </p:grpSpPr>
        <p:graphicFrame>
          <p:nvGraphicFramePr>
            <p:cNvPr id="20529" name="Object 49"/>
            <p:cNvGraphicFramePr>
              <a:graphicFrameLocks noChangeAspect="1"/>
            </p:cNvGraphicFramePr>
            <p:nvPr/>
          </p:nvGraphicFramePr>
          <p:xfrm>
            <a:off x="488" y="0"/>
            <a:ext cx="136" cy="456"/>
          </p:xfrm>
          <a:graphic>
            <a:graphicData uri="http://schemas.openxmlformats.org/presentationml/2006/ole">
              <mc:AlternateContent xmlns:mc="http://schemas.openxmlformats.org/markup-compatibility/2006">
                <mc:Choice xmlns:v="urn:schemas-microsoft-com:vml" Requires="v">
                  <p:oleObj spid="_x0000_s20668" r:id="rId30" imgW="215900" imgH="723900" progId="Equation.3">
                    <p:embed/>
                  </p:oleObj>
                </mc:Choice>
                <mc:Fallback>
                  <p:oleObj r:id="rId30" imgW="215900" imgH="723900" progId="Equation.3">
                    <p:embed/>
                    <p:pic>
                      <p:nvPicPr>
                        <p:cNvPr id="0" name="Object 49"/>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88" y="0"/>
                          <a:ext cx="136"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30" name="Object 50"/>
            <p:cNvGraphicFramePr>
              <a:graphicFrameLocks noChangeAspect="1"/>
            </p:cNvGraphicFramePr>
            <p:nvPr/>
          </p:nvGraphicFramePr>
          <p:xfrm>
            <a:off x="0" y="0"/>
            <a:ext cx="144" cy="456"/>
          </p:xfrm>
          <a:graphic>
            <a:graphicData uri="http://schemas.openxmlformats.org/presentationml/2006/ole">
              <mc:AlternateContent xmlns:mc="http://schemas.openxmlformats.org/markup-compatibility/2006">
                <mc:Choice xmlns:v="urn:schemas-microsoft-com:vml" Requires="v">
                  <p:oleObj spid="_x0000_s20669" r:id="rId31" imgW="228600" imgH="724535" progId="Equation.3">
                    <p:embed/>
                  </p:oleObj>
                </mc:Choice>
                <mc:Fallback>
                  <p:oleObj r:id="rId31" imgW="228600" imgH="724535" progId="Equation.3">
                    <p:embed/>
                    <p:pic>
                      <p:nvPicPr>
                        <p:cNvPr id="0" name="Object 50"/>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0" y="0"/>
                          <a:ext cx="144"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1" name="Rectangle 67"/>
            <p:cNvSpPr>
              <a:spLocks noChangeArrowheads="1"/>
            </p:cNvSpPr>
            <p:nvPr/>
          </p:nvSpPr>
          <p:spPr bwMode="auto">
            <a:xfrm>
              <a:off x="192" y="96"/>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Times New Roman" panose="02020603050405020304" pitchFamily="18" charset="0"/>
                  <a:ea typeface="楷体_GB2312" pitchFamily="1" charset="-122"/>
                </a:rPr>
                <a:t>–</a:t>
              </a:r>
              <a:endParaRPr lang="en-US" sz="2400" b="1">
                <a:latin typeface="楷体_GB2312" pitchFamily="1" charset="-122"/>
                <a:ea typeface="楷体_GB2312" pitchFamily="1" charset="-122"/>
              </a:endParaRPr>
            </a:p>
          </p:txBody>
        </p:sp>
      </p:grpSp>
      <p:sp>
        <p:nvSpPr>
          <p:cNvPr id="20532" name="Rectangle 4"/>
          <p:cNvSpPr>
            <a:spLocks noChangeArrowheads="1"/>
          </p:cNvSpPr>
          <p:nvPr/>
        </p:nvSpPr>
        <p:spPr bwMode="auto">
          <a:xfrm>
            <a:off x="457200" y="417513"/>
            <a:ext cx="74993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a:effectLst>
                  <a:outerShdw blurRad="38100" dist="38100" dir="2700000" algn="tl">
                    <a:srgbClr val="C0C0C0"/>
                  </a:outerShdw>
                </a:effectLst>
                <a:latin typeface="楷体_GB2312" pitchFamily="1" charset="-122"/>
                <a:ea typeface="楷体_GB2312" pitchFamily="1" charset="-122"/>
              </a:rPr>
              <a:t>三、自主练习</a:t>
            </a:r>
          </a:p>
        </p:txBody>
      </p:sp>
      <p:sp>
        <p:nvSpPr>
          <p:cNvPr id="20533" name="Text Box 97"/>
          <p:cNvSpPr txBox="1">
            <a:spLocks noChangeArrowheads="1"/>
          </p:cNvSpPr>
          <p:nvPr/>
        </p:nvSpPr>
        <p:spPr bwMode="auto">
          <a:xfrm>
            <a:off x="473075" y="3933825"/>
            <a:ext cx="46751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000" b="1">
                <a:ea typeface="楷体_GB2312" pitchFamily="1" charset="-122"/>
              </a:rPr>
              <a:t>观察这些算式，你发现了什么？</a:t>
            </a:r>
          </a:p>
        </p:txBody>
      </p:sp>
      <p:sp>
        <p:nvSpPr>
          <p:cNvPr id="20534" name="Text Box 98"/>
          <p:cNvSpPr txBox="1">
            <a:spLocks noChangeArrowheads="1"/>
          </p:cNvSpPr>
          <p:nvPr/>
        </p:nvSpPr>
        <p:spPr bwMode="auto">
          <a:xfrm>
            <a:off x="4283075" y="3933825"/>
            <a:ext cx="525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000" b="1">
                <a:solidFill>
                  <a:srgbClr val="FF0000"/>
                </a:solidFill>
                <a:latin typeface="楷体_GB2312" pitchFamily="1" charset="-122"/>
                <a:ea typeface="楷体_GB2312" pitchFamily="1" charset="-122"/>
              </a:rPr>
              <a:t>两个分数的分子都是</a:t>
            </a:r>
            <a:r>
              <a:rPr lang="en-US" sz="2000" b="1">
                <a:solidFill>
                  <a:srgbClr val="FF0000"/>
                </a:solidFill>
                <a:latin typeface="楷体_GB2312" pitchFamily="1" charset="-122"/>
                <a:ea typeface="楷体_GB2312" pitchFamily="1" charset="-122"/>
              </a:rPr>
              <a:t>1</a:t>
            </a:r>
            <a:r>
              <a:rPr lang="zh-CN" altLang="en-US" sz="2000" b="1">
                <a:solidFill>
                  <a:srgbClr val="FF0000"/>
                </a:solidFill>
                <a:latin typeface="楷体_GB2312" pitchFamily="1" charset="-122"/>
                <a:ea typeface="楷体_GB2312" pitchFamily="1" charset="-122"/>
              </a:rPr>
              <a:t>，分母互质。</a:t>
            </a:r>
          </a:p>
        </p:txBody>
      </p:sp>
      <p:sp>
        <p:nvSpPr>
          <p:cNvPr id="20535" name="Text Box 99"/>
          <p:cNvSpPr txBox="1">
            <a:spLocks noChangeArrowheads="1"/>
          </p:cNvSpPr>
          <p:nvPr/>
        </p:nvSpPr>
        <p:spPr bwMode="auto">
          <a:xfrm>
            <a:off x="539750" y="4508500"/>
            <a:ext cx="5327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000" b="1">
                <a:ea typeface="楷体_GB2312" pitchFamily="1" charset="-122"/>
              </a:rPr>
              <a:t>算一算，看看还能发现什么规律？</a:t>
            </a:r>
          </a:p>
        </p:txBody>
      </p:sp>
      <p:grpSp>
        <p:nvGrpSpPr>
          <p:cNvPr id="20536" name="Group 116"/>
          <p:cNvGrpSpPr/>
          <p:nvPr/>
        </p:nvGrpSpPr>
        <p:grpSpPr bwMode="auto">
          <a:xfrm>
            <a:off x="2279650" y="5648325"/>
            <a:ext cx="1536700" cy="868363"/>
            <a:chOff x="0" y="0"/>
            <a:chExt cx="968" cy="547"/>
          </a:xfrm>
        </p:grpSpPr>
        <p:sp>
          <p:nvSpPr>
            <p:cNvPr id="20537" name="Text Box 105"/>
            <p:cNvSpPr txBox="1">
              <a:spLocks noChangeArrowheads="1"/>
            </p:cNvSpPr>
            <p:nvPr/>
          </p:nvSpPr>
          <p:spPr bwMode="auto">
            <a:xfrm>
              <a:off x="0" y="131"/>
              <a:ext cx="5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latin typeface="楷体_GB2312" pitchFamily="1" charset="-122"/>
                  <a:ea typeface="楷体_GB2312" pitchFamily="1" charset="-122"/>
                </a:rPr>
                <a:t>=</a:t>
              </a:r>
            </a:p>
          </p:txBody>
        </p:sp>
        <p:sp>
          <p:nvSpPr>
            <p:cNvPr id="20538" name="Text Box 74"/>
            <p:cNvSpPr txBox="1">
              <a:spLocks noChangeArrowheads="1"/>
            </p:cNvSpPr>
            <p:nvPr/>
          </p:nvSpPr>
          <p:spPr bwMode="auto">
            <a:xfrm>
              <a:off x="61" y="29"/>
              <a:ext cx="90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a:latin typeface="楷体_GB2312" pitchFamily="1" charset="-122"/>
                  <a:ea typeface="楷体_GB2312" pitchFamily="1" charset="-122"/>
                </a:rPr>
                <a:t/>
              </a:r>
              <a:br>
                <a:rPr lang="zh-CN" altLang="en-US" sz="2400">
                  <a:latin typeface="楷体_GB2312" pitchFamily="1" charset="-122"/>
                  <a:ea typeface="楷体_GB2312" pitchFamily="1" charset="-122"/>
                </a:rPr>
              </a:br>
              <a:r>
                <a:rPr lang="en-US" sz="2400">
                  <a:solidFill>
                    <a:srgbClr val="FF0000"/>
                  </a:solidFill>
                  <a:latin typeface="楷体_GB2312" pitchFamily="1" charset="-122"/>
                  <a:ea typeface="楷体_GB2312" pitchFamily="1" charset="-122"/>
                </a:rPr>
                <a:t>a</a:t>
              </a:r>
              <a:r>
                <a:rPr lang="en-US" sz="2400" b="1">
                  <a:solidFill>
                    <a:srgbClr val="FF0000"/>
                  </a:solidFill>
                  <a:latin typeface="楷体_GB2312" pitchFamily="1" charset="-122"/>
                  <a:ea typeface="楷体_GB2312" pitchFamily="1" charset="-122"/>
                </a:rPr>
                <a:t>×</a:t>
              </a:r>
              <a:r>
                <a:rPr lang="en-US" sz="2400">
                  <a:solidFill>
                    <a:srgbClr val="FF0000"/>
                  </a:solidFill>
                  <a:latin typeface="楷体_GB2312" pitchFamily="1" charset="-122"/>
                  <a:ea typeface="楷体_GB2312" pitchFamily="1" charset="-122"/>
                </a:rPr>
                <a:t>b</a:t>
              </a:r>
              <a:r>
                <a:rPr lang="en-US" sz="2400">
                  <a:latin typeface="楷体_GB2312" pitchFamily="1" charset="-122"/>
                  <a:ea typeface="楷体_GB2312" pitchFamily="1" charset="-122"/>
                </a:rPr>
                <a:t>  </a:t>
              </a:r>
            </a:p>
          </p:txBody>
        </p:sp>
        <p:sp>
          <p:nvSpPr>
            <p:cNvPr id="20539" name="Text Box 75"/>
            <p:cNvSpPr txBox="1">
              <a:spLocks noChangeArrowheads="1"/>
            </p:cNvSpPr>
            <p:nvPr/>
          </p:nvSpPr>
          <p:spPr bwMode="auto">
            <a:xfrm>
              <a:off x="288" y="0"/>
              <a:ext cx="40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400">
                  <a:solidFill>
                    <a:srgbClr val="FF0000"/>
                  </a:solidFill>
                  <a:latin typeface="楷体_GB2312" pitchFamily="1" charset="-122"/>
                  <a:ea typeface="楷体_GB2312" pitchFamily="1" charset="-122"/>
                </a:rPr>
                <a:t>b</a:t>
              </a:r>
              <a:r>
                <a:rPr lang="en-US" sz="2400" b="1">
                  <a:solidFill>
                    <a:srgbClr val="FF0000"/>
                  </a:solidFill>
                  <a:latin typeface="楷体_GB2312" pitchFamily="1" charset="-122"/>
                  <a:ea typeface="楷体_GB2312" pitchFamily="1" charset="-122"/>
                </a:rPr>
                <a:t>+</a:t>
              </a:r>
              <a:r>
                <a:rPr lang="en-US" sz="2400">
                  <a:solidFill>
                    <a:srgbClr val="FF0000"/>
                  </a:solidFill>
                  <a:latin typeface="楷体_GB2312" pitchFamily="1" charset="-122"/>
                  <a:ea typeface="楷体_GB2312" pitchFamily="1" charset="-122"/>
                </a:rPr>
                <a:t>a</a:t>
              </a:r>
            </a:p>
          </p:txBody>
        </p:sp>
        <p:sp>
          <p:nvSpPr>
            <p:cNvPr id="20540" name="Line 107"/>
            <p:cNvSpPr>
              <a:spLocks noChangeShapeType="1"/>
            </p:cNvSpPr>
            <p:nvPr/>
          </p:nvSpPr>
          <p:spPr bwMode="auto">
            <a:xfrm>
              <a:off x="258" y="296"/>
              <a:ext cx="499" cy="0"/>
            </a:xfrm>
            <a:prstGeom prst="line">
              <a:avLst/>
            </a:prstGeom>
            <a:noFill/>
            <a:ln w="952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20541" name="Group 115"/>
          <p:cNvGrpSpPr/>
          <p:nvPr/>
        </p:nvGrpSpPr>
        <p:grpSpPr bwMode="auto">
          <a:xfrm>
            <a:off x="5824538" y="5613400"/>
            <a:ext cx="1546225" cy="822325"/>
            <a:chOff x="0" y="0"/>
            <a:chExt cx="974" cy="518"/>
          </a:xfrm>
        </p:grpSpPr>
        <p:sp>
          <p:nvSpPr>
            <p:cNvPr id="20542" name="Text Box 106"/>
            <p:cNvSpPr txBox="1">
              <a:spLocks noChangeArrowheads="1"/>
            </p:cNvSpPr>
            <p:nvPr/>
          </p:nvSpPr>
          <p:spPr bwMode="auto">
            <a:xfrm>
              <a:off x="0" y="129"/>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latin typeface="楷体_GB2312" pitchFamily="1" charset="-122"/>
                  <a:ea typeface="楷体_GB2312" pitchFamily="1" charset="-122"/>
                </a:rPr>
                <a:t>=</a:t>
              </a:r>
            </a:p>
          </p:txBody>
        </p:sp>
        <p:sp>
          <p:nvSpPr>
            <p:cNvPr id="20543" name="Text Box 77"/>
            <p:cNvSpPr txBox="1">
              <a:spLocks noChangeArrowheads="1"/>
            </p:cNvSpPr>
            <p:nvPr/>
          </p:nvSpPr>
          <p:spPr bwMode="auto">
            <a:xfrm>
              <a:off x="307" y="0"/>
              <a:ext cx="4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400">
                  <a:solidFill>
                    <a:srgbClr val="FF0000"/>
                  </a:solidFill>
                  <a:latin typeface="楷体_GB2312" pitchFamily="1" charset="-122"/>
                  <a:ea typeface="楷体_GB2312" pitchFamily="1" charset="-122"/>
                </a:rPr>
                <a:t>b</a:t>
              </a:r>
              <a:r>
                <a:rPr lang="en-US" sz="2400" b="1">
                  <a:solidFill>
                    <a:srgbClr val="FF0000"/>
                  </a:solidFill>
                  <a:latin typeface="Times New Roman" panose="02020603050405020304" pitchFamily="18" charset="0"/>
                  <a:ea typeface="楷体_GB2312" pitchFamily="1" charset="-122"/>
                </a:rPr>
                <a:t>–</a:t>
              </a:r>
              <a:r>
                <a:rPr lang="en-US" sz="2400">
                  <a:solidFill>
                    <a:srgbClr val="FF0000"/>
                  </a:solidFill>
                  <a:latin typeface="楷体_GB2312" pitchFamily="1" charset="-122"/>
                  <a:ea typeface="楷体_GB2312" pitchFamily="1" charset="-122"/>
                </a:rPr>
                <a:t>a</a:t>
              </a:r>
            </a:p>
          </p:txBody>
        </p:sp>
        <p:sp>
          <p:nvSpPr>
            <p:cNvPr id="20544" name="Line 108"/>
            <p:cNvSpPr>
              <a:spLocks noChangeShapeType="1"/>
            </p:cNvSpPr>
            <p:nvPr/>
          </p:nvSpPr>
          <p:spPr bwMode="auto">
            <a:xfrm>
              <a:off x="257" y="277"/>
              <a:ext cx="499" cy="0"/>
            </a:xfrm>
            <a:prstGeom prst="line">
              <a:avLst/>
            </a:prstGeom>
            <a:noFill/>
            <a:ln w="952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45" name="Text Box 109"/>
            <p:cNvSpPr txBox="1">
              <a:spLocks noChangeArrowheads="1"/>
            </p:cNvSpPr>
            <p:nvPr/>
          </p:nvSpPr>
          <p:spPr bwMode="auto">
            <a:xfrm>
              <a:off x="67" y="0"/>
              <a:ext cx="90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a:solidFill>
                    <a:srgbClr val="FF0000"/>
                  </a:solidFill>
                  <a:latin typeface="楷体_GB2312" pitchFamily="1" charset="-122"/>
                  <a:ea typeface="楷体_GB2312" pitchFamily="1" charset="-122"/>
                </a:rPr>
                <a:t/>
              </a:r>
              <a:br>
                <a:rPr lang="zh-CN" altLang="en-US" sz="2400">
                  <a:solidFill>
                    <a:srgbClr val="FF0000"/>
                  </a:solidFill>
                  <a:latin typeface="楷体_GB2312" pitchFamily="1" charset="-122"/>
                  <a:ea typeface="楷体_GB2312" pitchFamily="1" charset="-122"/>
                </a:rPr>
              </a:br>
              <a:r>
                <a:rPr lang="en-US" sz="2400">
                  <a:solidFill>
                    <a:srgbClr val="FF0000"/>
                  </a:solidFill>
                  <a:latin typeface="楷体_GB2312" pitchFamily="1" charset="-122"/>
                  <a:ea typeface="楷体_GB2312" pitchFamily="1" charset="-122"/>
                </a:rPr>
                <a:t>a</a:t>
              </a:r>
              <a:r>
                <a:rPr lang="en-US" sz="2400" b="1">
                  <a:solidFill>
                    <a:srgbClr val="FF0000"/>
                  </a:solidFill>
                  <a:latin typeface="楷体_GB2312" pitchFamily="1" charset="-122"/>
                  <a:ea typeface="楷体_GB2312" pitchFamily="1" charset="-122"/>
                </a:rPr>
                <a:t>×</a:t>
              </a:r>
              <a:r>
                <a:rPr lang="en-US" sz="2400">
                  <a:solidFill>
                    <a:srgbClr val="FF0000"/>
                  </a:solidFill>
                  <a:latin typeface="楷体_GB2312" pitchFamily="1" charset="-122"/>
                  <a:ea typeface="楷体_GB2312" pitchFamily="1" charset="-122"/>
                </a:rPr>
                <a:t>b  </a:t>
              </a:r>
            </a:p>
          </p:txBody>
        </p:sp>
      </p:grpSp>
      <p:sp>
        <p:nvSpPr>
          <p:cNvPr id="20546" name="Text Box 5"/>
          <p:cNvSpPr txBox="1">
            <a:spLocks noChangeArrowheads="1"/>
          </p:cNvSpPr>
          <p:nvPr/>
        </p:nvSpPr>
        <p:spPr bwMode="auto">
          <a:xfrm>
            <a:off x="719138" y="1438275"/>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2800" b="1">
                <a:latin typeface="楷体_GB2312" pitchFamily="1" charset="-122"/>
                <a:ea typeface="楷体_GB2312" pitchFamily="1" charset="-122"/>
              </a:rPr>
              <a:t>5.</a:t>
            </a:r>
            <a:endParaRPr lang="zh-CN" altLang="en-US" sz="2800" b="1">
              <a:latin typeface="楷体_GB2312" pitchFamily="1" charset="-122"/>
              <a:ea typeface="楷体_GB2312" pitchFamily="1" charset="-122"/>
            </a:endParaRPr>
          </a:p>
        </p:txBody>
      </p:sp>
      <p:grpSp>
        <p:nvGrpSpPr>
          <p:cNvPr id="20547" name="Group 160"/>
          <p:cNvGrpSpPr/>
          <p:nvPr/>
        </p:nvGrpSpPr>
        <p:grpSpPr bwMode="auto">
          <a:xfrm>
            <a:off x="1819275" y="1982788"/>
            <a:ext cx="215900" cy="769937"/>
            <a:chOff x="0" y="0"/>
            <a:chExt cx="136" cy="485"/>
          </a:xfrm>
        </p:grpSpPr>
        <p:sp>
          <p:nvSpPr>
            <p:cNvPr id="20548" name="AutoShape 120"/>
            <p:cNvSpPr>
              <a:spLocks noChangeAspect="1" noChangeArrowheads="1" noTextEdit="1"/>
            </p:cNvSpPr>
            <p:nvPr/>
          </p:nvSpPr>
          <p:spPr bwMode="auto">
            <a:xfrm>
              <a:off x="0" y="0"/>
              <a:ext cx="136"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49" name="Line 122"/>
            <p:cNvSpPr>
              <a:spLocks noChangeShapeType="1"/>
            </p:cNvSpPr>
            <p:nvPr/>
          </p:nvSpPr>
          <p:spPr bwMode="auto">
            <a:xfrm>
              <a:off x="16" y="240"/>
              <a:ext cx="97" cy="1"/>
            </a:xfrm>
            <a:prstGeom prst="line">
              <a:avLst/>
            </a:prstGeom>
            <a:noFill/>
            <a:ln w="635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50" name="Rectangle 123"/>
            <p:cNvSpPr>
              <a:spLocks noChangeArrowheads="1"/>
            </p:cNvSpPr>
            <p:nvPr/>
          </p:nvSpPr>
          <p:spPr bwMode="auto">
            <a:xfrm>
              <a:off x="13" y="255"/>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6</a:t>
              </a:r>
              <a:endParaRPr lang="en-US">
                <a:solidFill>
                  <a:srgbClr val="FF0000"/>
                </a:solidFill>
              </a:endParaRPr>
            </a:p>
          </p:txBody>
        </p:sp>
        <p:sp>
          <p:nvSpPr>
            <p:cNvPr id="20551" name="Rectangle 124"/>
            <p:cNvSpPr>
              <a:spLocks noChangeArrowheads="1"/>
            </p:cNvSpPr>
            <p:nvPr/>
          </p:nvSpPr>
          <p:spPr bwMode="auto">
            <a:xfrm>
              <a:off x="18" y="9"/>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5</a:t>
              </a:r>
              <a:endParaRPr lang="en-US">
                <a:solidFill>
                  <a:srgbClr val="FF0000"/>
                </a:solidFill>
              </a:endParaRPr>
            </a:p>
          </p:txBody>
        </p:sp>
      </p:grpSp>
      <p:grpSp>
        <p:nvGrpSpPr>
          <p:cNvPr id="20552" name="Group 162"/>
          <p:cNvGrpSpPr/>
          <p:nvPr/>
        </p:nvGrpSpPr>
        <p:grpSpPr bwMode="auto">
          <a:xfrm>
            <a:off x="3724275" y="1981200"/>
            <a:ext cx="330200" cy="785813"/>
            <a:chOff x="0" y="0"/>
            <a:chExt cx="208" cy="495"/>
          </a:xfrm>
        </p:grpSpPr>
        <p:sp>
          <p:nvSpPr>
            <p:cNvPr id="20553" name="AutoShape 125"/>
            <p:cNvSpPr>
              <a:spLocks noChangeAspect="1" noChangeArrowheads="1" noTextEdit="1"/>
            </p:cNvSpPr>
            <p:nvPr/>
          </p:nvSpPr>
          <p:spPr bwMode="auto">
            <a:xfrm>
              <a:off x="0" y="1"/>
              <a:ext cx="208"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54" name="Line 127"/>
            <p:cNvSpPr>
              <a:spLocks noChangeShapeType="1"/>
            </p:cNvSpPr>
            <p:nvPr/>
          </p:nvSpPr>
          <p:spPr bwMode="auto">
            <a:xfrm>
              <a:off x="16" y="241"/>
              <a:ext cx="172" cy="1"/>
            </a:xfrm>
            <a:prstGeom prst="line">
              <a:avLst/>
            </a:prstGeom>
            <a:noFill/>
            <a:ln w="635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55" name="Rectangle 128"/>
            <p:cNvSpPr>
              <a:spLocks noChangeArrowheads="1"/>
            </p:cNvSpPr>
            <p:nvPr/>
          </p:nvSpPr>
          <p:spPr bwMode="auto">
            <a:xfrm>
              <a:off x="0" y="265"/>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15</a:t>
              </a:r>
              <a:endParaRPr lang="en-US">
                <a:solidFill>
                  <a:srgbClr val="FF0000"/>
                </a:solidFill>
              </a:endParaRPr>
            </a:p>
          </p:txBody>
        </p:sp>
        <p:sp>
          <p:nvSpPr>
            <p:cNvPr id="20556" name="Rectangle 129"/>
            <p:cNvSpPr>
              <a:spLocks noChangeArrowheads="1"/>
            </p:cNvSpPr>
            <p:nvPr/>
          </p:nvSpPr>
          <p:spPr bwMode="auto">
            <a:xfrm>
              <a:off x="54" y="0"/>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8</a:t>
              </a:r>
              <a:endParaRPr lang="en-US">
                <a:solidFill>
                  <a:srgbClr val="FF0000"/>
                </a:solidFill>
              </a:endParaRPr>
            </a:p>
          </p:txBody>
        </p:sp>
      </p:grpSp>
      <p:grpSp>
        <p:nvGrpSpPr>
          <p:cNvPr id="20557" name="Group 164"/>
          <p:cNvGrpSpPr/>
          <p:nvPr/>
        </p:nvGrpSpPr>
        <p:grpSpPr bwMode="auto">
          <a:xfrm>
            <a:off x="5940425" y="1971675"/>
            <a:ext cx="374650" cy="814388"/>
            <a:chOff x="0" y="0"/>
            <a:chExt cx="236" cy="513"/>
          </a:xfrm>
        </p:grpSpPr>
        <p:sp>
          <p:nvSpPr>
            <p:cNvPr id="20558" name="AutoShape 130"/>
            <p:cNvSpPr>
              <a:spLocks noChangeAspect="1" noChangeArrowheads="1" noTextEdit="1"/>
            </p:cNvSpPr>
            <p:nvPr/>
          </p:nvSpPr>
          <p:spPr bwMode="auto">
            <a:xfrm>
              <a:off x="4" y="0"/>
              <a:ext cx="23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59" name="Line 132"/>
            <p:cNvSpPr>
              <a:spLocks noChangeShapeType="1"/>
            </p:cNvSpPr>
            <p:nvPr/>
          </p:nvSpPr>
          <p:spPr bwMode="auto">
            <a:xfrm>
              <a:off x="20" y="240"/>
              <a:ext cx="193" cy="1"/>
            </a:xfrm>
            <a:prstGeom prst="line">
              <a:avLst/>
            </a:prstGeom>
            <a:noFill/>
            <a:ln w="635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60" name="Rectangle 133"/>
            <p:cNvSpPr>
              <a:spLocks noChangeArrowheads="1"/>
            </p:cNvSpPr>
            <p:nvPr/>
          </p:nvSpPr>
          <p:spPr bwMode="auto">
            <a:xfrm>
              <a:off x="5" y="283"/>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72</a:t>
              </a:r>
              <a:endParaRPr lang="en-US">
                <a:solidFill>
                  <a:srgbClr val="FF0000"/>
                </a:solidFill>
              </a:endParaRPr>
            </a:p>
          </p:txBody>
        </p:sp>
        <p:sp>
          <p:nvSpPr>
            <p:cNvPr id="20561" name="Rectangle 134"/>
            <p:cNvSpPr>
              <a:spLocks noChangeArrowheads="1"/>
            </p:cNvSpPr>
            <p:nvPr/>
          </p:nvSpPr>
          <p:spPr bwMode="auto">
            <a:xfrm>
              <a:off x="0" y="11"/>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17</a:t>
              </a:r>
              <a:endParaRPr lang="en-US">
                <a:solidFill>
                  <a:srgbClr val="FF0000"/>
                </a:solidFill>
              </a:endParaRPr>
            </a:p>
          </p:txBody>
        </p:sp>
      </p:grpSp>
      <p:grpSp>
        <p:nvGrpSpPr>
          <p:cNvPr id="20562" name="Group 166"/>
          <p:cNvGrpSpPr/>
          <p:nvPr/>
        </p:nvGrpSpPr>
        <p:grpSpPr bwMode="auto">
          <a:xfrm>
            <a:off x="8067675" y="1979613"/>
            <a:ext cx="368300" cy="760412"/>
            <a:chOff x="0" y="0"/>
            <a:chExt cx="232" cy="479"/>
          </a:xfrm>
        </p:grpSpPr>
        <p:sp>
          <p:nvSpPr>
            <p:cNvPr id="20563" name="AutoShape 135"/>
            <p:cNvSpPr>
              <a:spLocks noChangeAspect="1" noChangeArrowheads="1" noTextEdit="1"/>
            </p:cNvSpPr>
            <p:nvPr/>
          </p:nvSpPr>
          <p:spPr bwMode="auto">
            <a:xfrm>
              <a:off x="0" y="2"/>
              <a:ext cx="23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64" name="Line 137"/>
            <p:cNvSpPr>
              <a:spLocks noChangeShapeType="1"/>
            </p:cNvSpPr>
            <p:nvPr/>
          </p:nvSpPr>
          <p:spPr bwMode="auto">
            <a:xfrm>
              <a:off x="16" y="242"/>
              <a:ext cx="193" cy="1"/>
            </a:xfrm>
            <a:prstGeom prst="line">
              <a:avLst/>
            </a:prstGeom>
            <a:noFill/>
            <a:ln w="635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65" name="Rectangle 138"/>
            <p:cNvSpPr>
              <a:spLocks noChangeArrowheads="1"/>
            </p:cNvSpPr>
            <p:nvPr/>
          </p:nvSpPr>
          <p:spPr bwMode="auto">
            <a:xfrm>
              <a:off x="21" y="249"/>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28</a:t>
              </a:r>
              <a:endParaRPr lang="en-US">
                <a:solidFill>
                  <a:srgbClr val="FF0000"/>
                </a:solidFill>
              </a:endParaRPr>
            </a:p>
          </p:txBody>
        </p:sp>
        <p:sp>
          <p:nvSpPr>
            <p:cNvPr id="20566" name="Rectangle 139"/>
            <p:cNvSpPr>
              <a:spLocks noChangeArrowheads="1"/>
            </p:cNvSpPr>
            <p:nvPr/>
          </p:nvSpPr>
          <p:spPr bwMode="auto">
            <a:xfrm>
              <a:off x="21" y="0"/>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11</a:t>
              </a:r>
              <a:endParaRPr lang="en-US">
                <a:solidFill>
                  <a:srgbClr val="FF0000"/>
                </a:solidFill>
              </a:endParaRPr>
            </a:p>
          </p:txBody>
        </p:sp>
      </p:grpSp>
      <p:grpSp>
        <p:nvGrpSpPr>
          <p:cNvPr id="20567" name="Group 161"/>
          <p:cNvGrpSpPr/>
          <p:nvPr/>
        </p:nvGrpSpPr>
        <p:grpSpPr bwMode="auto">
          <a:xfrm>
            <a:off x="1835150" y="2927350"/>
            <a:ext cx="215900" cy="785813"/>
            <a:chOff x="0" y="0"/>
            <a:chExt cx="136" cy="495"/>
          </a:xfrm>
        </p:grpSpPr>
        <p:sp>
          <p:nvSpPr>
            <p:cNvPr id="20568" name="AutoShape 140"/>
            <p:cNvSpPr>
              <a:spLocks noChangeAspect="1" noChangeArrowheads="1" noTextEdit="1"/>
            </p:cNvSpPr>
            <p:nvPr/>
          </p:nvSpPr>
          <p:spPr bwMode="auto">
            <a:xfrm>
              <a:off x="0" y="0"/>
              <a:ext cx="136"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69" name="Line 142"/>
            <p:cNvSpPr>
              <a:spLocks noChangeShapeType="1"/>
            </p:cNvSpPr>
            <p:nvPr/>
          </p:nvSpPr>
          <p:spPr bwMode="auto">
            <a:xfrm>
              <a:off x="0" y="249"/>
              <a:ext cx="136" cy="0"/>
            </a:xfrm>
            <a:prstGeom prst="line">
              <a:avLst/>
            </a:prstGeom>
            <a:noFill/>
            <a:ln w="635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70" name="Rectangle 143"/>
            <p:cNvSpPr>
              <a:spLocks noChangeArrowheads="1"/>
            </p:cNvSpPr>
            <p:nvPr/>
          </p:nvSpPr>
          <p:spPr bwMode="auto">
            <a:xfrm>
              <a:off x="8" y="265"/>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6</a:t>
              </a:r>
              <a:endParaRPr lang="en-US">
                <a:solidFill>
                  <a:srgbClr val="FF0000"/>
                </a:solidFill>
              </a:endParaRPr>
            </a:p>
          </p:txBody>
        </p:sp>
        <p:sp>
          <p:nvSpPr>
            <p:cNvPr id="20571" name="Rectangle 144"/>
            <p:cNvSpPr>
              <a:spLocks noChangeArrowheads="1"/>
            </p:cNvSpPr>
            <p:nvPr/>
          </p:nvSpPr>
          <p:spPr bwMode="auto">
            <a:xfrm>
              <a:off x="16" y="14"/>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1</a:t>
              </a:r>
              <a:endParaRPr lang="en-US">
                <a:solidFill>
                  <a:srgbClr val="FF0000"/>
                </a:solidFill>
              </a:endParaRPr>
            </a:p>
          </p:txBody>
        </p:sp>
      </p:grpSp>
      <p:grpSp>
        <p:nvGrpSpPr>
          <p:cNvPr id="20572" name="Group 163"/>
          <p:cNvGrpSpPr/>
          <p:nvPr/>
        </p:nvGrpSpPr>
        <p:grpSpPr bwMode="auto">
          <a:xfrm>
            <a:off x="3736975" y="2925763"/>
            <a:ext cx="330200" cy="785812"/>
            <a:chOff x="0" y="0"/>
            <a:chExt cx="208" cy="495"/>
          </a:xfrm>
        </p:grpSpPr>
        <p:sp>
          <p:nvSpPr>
            <p:cNvPr id="20573" name="AutoShape 145"/>
            <p:cNvSpPr>
              <a:spLocks noChangeAspect="1" noChangeArrowheads="1" noTextEdit="1"/>
            </p:cNvSpPr>
            <p:nvPr/>
          </p:nvSpPr>
          <p:spPr bwMode="auto">
            <a:xfrm>
              <a:off x="0" y="1"/>
              <a:ext cx="208"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74" name="Line 147"/>
            <p:cNvSpPr>
              <a:spLocks noChangeShapeType="1"/>
            </p:cNvSpPr>
            <p:nvPr/>
          </p:nvSpPr>
          <p:spPr bwMode="auto">
            <a:xfrm>
              <a:off x="16" y="241"/>
              <a:ext cx="172" cy="1"/>
            </a:xfrm>
            <a:prstGeom prst="line">
              <a:avLst/>
            </a:prstGeom>
            <a:noFill/>
            <a:ln w="635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75" name="Rectangle 148"/>
            <p:cNvSpPr>
              <a:spLocks noChangeArrowheads="1"/>
            </p:cNvSpPr>
            <p:nvPr/>
          </p:nvSpPr>
          <p:spPr bwMode="auto">
            <a:xfrm>
              <a:off x="0" y="265"/>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15</a:t>
              </a:r>
              <a:endParaRPr lang="en-US">
                <a:solidFill>
                  <a:srgbClr val="FF0000"/>
                </a:solidFill>
              </a:endParaRPr>
            </a:p>
          </p:txBody>
        </p:sp>
        <p:sp>
          <p:nvSpPr>
            <p:cNvPr id="20576" name="Rectangle 149"/>
            <p:cNvSpPr>
              <a:spLocks noChangeArrowheads="1"/>
            </p:cNvSpPr>
            <p:nvPr/>
          </p:nvSpPr>
          <p:spPr bwMode="auto">
            <a:xfrm>
              <a:off x="57" y="0"/>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2</a:t>
              </a:r>
              <a:endParaRPr lang="en-US">
                <a:solidFill>
                  <a:srgbClr val="FF0000"/>
                </a:solidFill>
              </a:endParaRPr>
            </a:p>
          </p:txBody>
        </p:sp>
      </p:grpSp>
      <p:grpSp>
        <p:nvGrpSpPr>
          <p:cNvPr id="20577" name="Group 165"/>
          <p:cNvGrpSpPr/>
          <p:nvPr/>
        </p:nvGrpSpPr>
        <p:grpSpPr bwMode="auto">
          <a:xfrm>
            <a:off x="5957888" y="2925763"/>
            <a:ext cx="368300" cy="785812"/>
            <a:chOff x="0" y="0"/>
            <a:chExt cx="232" cy="495"/>
          </a:xfrm>
        </p:grpSpPr>
        <p:sp>
          <p:nvSpPr>
            <p:cNvPr id="20578" name="AutoShape 150"/>
            <p:cNvSpPr>
              <a:spLocks noChangeAspect="1" noChangeArrowheads="1" noTextEdit="1"/>
            </p:cNvSpPr>
            <p:nvPr/>
          </p:nvSpPr>
          <p:spPr bwMode="auto">
            <a:xfrm>
              <a:off x="0" y="1"/>
              <a:ext cx="23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79" name="Line 152"/>
            <p:cNvSpPr>
              <a:spLocks noChangeShapeType="1"/>
            </p:cNvSpPr>
            <p:nvPr/>
          </p:nvSpPr>
          <p:spPr bwMode="auto">
            <a:xfrm>
              <a:off x="16" y="241"/>
              <a:ext cx="193" cy="1"/>
            </a:xfrm>
            <a:prstGeom prst="line">
              <a:avLst/>
            </a:prstGeom>
            <a:noFill/>
            <a:ln w="635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80" name="Rectangle 153"/>
            <p:cNvSpPr>
              <a:spLocks noChangeArrowheads="1"/>
            </p:cNvSpPr>
            <p:nvPr/>
          </p:nvSpPr>
          <p:spPr bwMode="auto">
            <a:xfrm>
              <a:off x="18" y="265"/>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72</a:t>
              </a:r>
              <a:endParaRPr lang="en-US">
                <a:solidFill>
                  <a:srgbClr val="FF0000"/>
                </a:solidFill>
              </a:endParaRPr>
            </a:p>
          </p:txBody>
        </p:sp>
        <p:sp>
          <p:nvSpPr>
            <p:cNvPr id="20581" name="Rectangle 154"/>
            <p:cNvSpPr>
              <a:spLocks noChangeArrowheads="1"/>
            </p:cNvSpPr>
            <p:nvPr/>
          </p:nvSpPr>
          <p:spPr bwMode="auto">
            <a:xfrm>
              <a:off x="65" y="0"/>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1</a:t>
              </a:r>
              <a:endParaRPr lang="en-US">
                <a:solidFill>
                  <a:srgbClr val="FF0000"/>
                </a:solidFill>
              </a:endParaRPr>
            </a:p>
          </p:txBody>
        </p:sp>
      </p:grpSp>
      <p:grpSp>
        <p:nvGrpSpPr>
          <p:cNvPr id="20582" name="Group 167"/>
          <p:cNvGrpSpPr/>
          <p:nvPr/>
        </p:nvGrpSpPr>
        <p:grpSpPr bwMode="auto">
          <a:xfrm>
            <a:off x="8091488" y="2925763"/>
            <a:ext cx="368300" cy="785812"/>
            <a:chOff x="0" y="0"/>
            <a:chExt cx="232" cy="495"/>
          </a:xfrm>
        </p:grpSpPr>
        <p:sp>
          <p:nvSpPr>
            <p:cNvPr id="20583" name="AutoShape 155"/>
            <p:cNvSpPr>
              <a:spLocks noChangeAspect="1" noChangeArrowheads="1" noTextEdit="1"/>
            </p:cNvSpPr>
            <p:nvPr/>
          </p:nvSpPr>
          <p:spPr bwMode="auto">
            <a:xfrm>
              <a:off x="0" y="1"/>
              <a:ext cx="23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84" name="Line 157"/>
            <p:cNvSpPr>
              <a:spLocks noChangeShapeType="1"/>
            </p:cNvSpPr>
            <p:nvPr/>
          </p:nvSpPr>
          <p:spPr bwMode="auto">
            <a:xfrm>
              <a:off x="16" y="241"/>
              <a:ext cx="193" cy="1"/>
            </a:xfrm>
            <a:prstGeom prst="line">
              <a:avLst/>
            </a:prstGeom>
            <a:noFill/>
            <a:ln w="635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85" name="Rectangle 158"/>
            <p:cNvSpPr>
              <a:spLocks noChangeArrowheads="1"/>
            </p:cNvSpPr>
            <p:nvPr/>
          </p:nvSpPr>
          <p:spPr bwMode="auto">
            <a:xfrm>
              <a:off x="21" y="265"/>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28</a:t>
              </a:r>
              <a:endParaRPr lang="en-US">
                <a:solidFill>
                  <a:srgbClr val="FF0000"/>
                </a:solidFill>
              </a:endParaRPr>
            </a:p>
          </p:txBody>
        </p:sp>
        <p:sp>
          <p:nvSpPr>
            <p:cNvPr id="20586" name="Rectangle 159"/>
            <p:cNvSpPr>
              <a:spLocks noChangeArrowheads="1"/>
            </p:cNvSpPr>
            <p:nvPr/>
          </p:nvSpPr>
          <p:spPr bwMode="auto">
            <a:xfrm>
              <a:off x="68" y="0"/>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400">
                  <a:solidFill>
                    <a:srgbClr val="FF0000"/>
                  </a:solidFill>
                  <a:latin typeface="Times New Roman" panose="02020603050405020304" pitchFamily="18" charset="0"/>
                </a:rPr>
                <a:t>3</a:t>
              </a:r>
              <a:endParaRPr lang="en-US">
                <a:solidFill>
                  <a:srgbClr val="FF0000"/>
                </a:solidFill>
              </a:endParaRPr>
            </a:p>
          </p:txBody>
        </p:sp>
      </p:grpSp>
      <p:pic>
        <p:nvPicPr>
          <p:cNvPr id="20587" name="Picture 19" descr="C:\Documents and Settings\pub\Desktop\新ppt\返回首页.jpg">
            <a:hlinkClick r:id="" action="ppaction://hlinkshowjump?jump=firstslide"/>
          </p:cNvPr>
          <p:cNvPicPr>
            <a:picLocks noChangeAspect="1" noChangeArrowheads="1"/>
          </p:cNvPicPr>
          <p:nvPr/>
        </p:nvPicPr>
        <p:blipFill>
          <a:blip r:embed="rId32" cstate="email"/>
          <a:srcRect/>
          <a:stretch>
            <a:fillRect/>
          </a:stretch>
        </p:blipFill>
        <p:spPr bwMode="auto">
          <a:xfrm>
            <a:off x="8316913" y="6526213"/>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33"/>
                                        </p:tgtEl>
                                        <p:attrNameLst>
                                          <p:attrName>style.visibility</p:attrName>
                                        </p:attrNameLst>
                                      </p:cBhvr>
                                      <p:to>
                                        <p:strVal val="visible"/>
                                      </p:to>
                                    </p:set>
                                    <p:animEffect transition="in" filter="wipe(left)">
                                      <p:cBhvr>
                                        <p:cTn id="7" dur="500"/>
                                        <p:tgtEl>
                                          <p:spTgt spid="205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34"/>
                                        </p:tgtEl>
                                        <p:attrNameLst>
                                          <p:attrName>style.visibility</p:attrName>
                                        </p:attrNameLst>
                                      </p:cBhvr>
                                      <p:to>
                                        <p:strVal val="visible"/>
                                      </p:to>
                                    </p:set>
                                    <p:animEffect transition="in" filter="wipe(left)">
                                      <p:cBhvr>
                                        <p:cTn id="12" dur="500"/>
                                        <p:tgtEl>
                                          <p:spTgt spid="205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35"/>
                                        </p:tgtEl>
                                        <p:attrNameLst>
                                          <p:attrName>style.visibility</p:attrName>
                                        </p:attrNameLst>
                                      </p:cBhvr>
                                      <p:to>
                                        <p:strVal val="visible"/>
                                      </p:to>
                                    </p:set>
                                    <p:animEffect transition="in" filter="wipe(left)">
                                      <p:cBhvr>
                                        <p:cTn id="17" dur="500"/>
                                        <p:tgtEl>
                                          <p:spTgt spid="2053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0547"/>
                                        </p:tgtEl>
                                        <p:attrNameLst>
                                          <p:attrName>style.visibility</p:attrName>
                                        </p:attrNameLst>
                                      </p:cBhvr>
                                      <p:to>
                                        <p:strVal val="visible"/>
                                      </p:to>
                                    </p:set>
                                    <p:animEffect transition="in" filter="wipe(left)">
                                      <p:cBhvr>
                                        <p:cTn id="22" dur="500"/>
                                        <p:tgtEl>
                                          <p:spTgt spid="2054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0567"/>
                                        </p:tgtEl>
                                        <p:attrNameLst>
                                          <p:attrName>style.visibility</p:attrName>
                                        </p:attrNameLst>
                                      </p:cBhvr>
                                      <p:to>
                                        <p:strVal val="visible"/>
                                      </p:to>
                                    </p:set>
                                    <p:animEffect transition="in" filter="wipe(left)">
                                      <p:cBhvr>
                                        <p:cTn id="27" dur="500"/>
                                        <p:tgtEl>
                                          <p:spTgt spid="2056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552"/>
                                        </p:tgtEl>
                                        <p:attrNameLst>
                                          <p:attrName>style.visibility</p:attrName>
                                        </p:attrNameLst>
                                      </p:cBhvr>
                                      <p:to>
                                        <p:strVal val="visible"/>
                                      </p:to>
                                    </p:set>
                                    <p:animEffect transition="in" filter="wipe(left)">
                                      <p:cBhvr>
                                        <p:cTn id="32" dur="500"/>
                                        <p:tgtEl>
                                          <p:spTgt spid="2055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0572"/>
                                        </p:tgtEl>
                                        <p:attrNameLst>
                                          <p:attrName>style.visibility</p:attrName>
                                        </p:attrNameLst>
                                      </p:cBhvr>
                                      <p:to>
                                        <p:strVal val="visible"/>
                                      </p:to>
                                    </p:set>
                                    <p:animEffect transition="in" filter="wipe(left)">
                                      <p:cBhvr>
                                        <p:cTn id="37" dur="500"/>
                                        <p:tgtEl>
                                          <p:spTgt spid="2057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0557"/>
                                        </p:tgtEl>
                                        <p:attrNameLst>
                                          <p:attrName>style.visibility</p:attrName>
                                        </p:attrNameLst>
                                      </p:cBhvr>
                                      <p:to>
                                        <p:strVal val="visible"/>
                                      </p:to>
                                    </p:set>
                                    <p:animEffect transition="in" filter="wipe(left)">
                                      <p:cBhvr>
                                        <p:cTn id="42" dur="500"/>
                                        <p:tgtEl>
                                          <p:spTgt spid="2055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0577"/>
                                        </p:tgtEl>
                                        <p:attrNameLst>
                                          <p:attrName>style.visibility</p:attrName>
                                        </p:attrNameLst>
                                      </p:cBhvr>
                                      <p:to>
                                        <p:strVal val="visible"/>
                                      </p:to>
                                    </p:set>
                                    <p:animEffect transition="in" filter="wipe(left)">
                                      <p:cBhvr>
                                        <p:cTn id="47" dur="500"/>
                                        <p:tgtEl>
                                          <p:spTgt spid="2057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0562"/>
                                        </p:tgtEl>
                                        <p:attrNameLst>
                                          <p:attrName>style.visibility</p:attrName>
                                        </p:attrNameLst>
                                      </p:cBhvr>
                                      <p:to>
                                        <p:strVal val="visible"/>
                                      </p:to>
                                    </p:set>
                                    <p:animEffect transition="in" filter="wipe(left)">
                                      <p:cBhvr>
                                        <p:cTn id="52" dur="500"/>
                                        <p:tgtEl>
                                          <p:spTgt spid="2056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0582"/>
                                        </p:tgtEl>
                                        <p:attrNameLst>
                                          <p:attrName>style.visibility</p:attrName>
                                        </p:attrNameLst>
                                      </p:cBhvr>
                                      <p:to>
                                        <p:strVal val="visible"/>
                                      </p:to>
                                    </p:set>
                                    <p:animEffect transition="in" filter="wipe(left)">
                                      <p:cBhvr>
                                        <p:cTn id="57" dur="500"/>
                                        <p:tgtEl>
                                          <p:spTgt spid="2058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0523"/>
                                        </p:tgtEl>
                                        <p:attrNameLst>
                                          <p:attrName>style.visibility</p:attrName>
                                        </p:attrNameLst>
                                      </p:cBhvr>
                                      <p:to>
                                        <p:strVal val="visible"/>
                                      </p:to>
                                    </p:set>
                                    <p:animEffect transition="in" filter="wipe(left)">
                                      <p:cBhvr>
                                        <p:cTn id="62" dur="500"/>
                                        <p:tgtEl>
                                          <p:spTgt spid="2052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0524"/>
                                        </p:tgtEl>
                                        <p:attrNameLst>
                                          <p:attrName>style.visibility</p:attrName>
                                        </p:attrNameLst>
                                      </p:cBhvr>
                                      <p:to>
                                        <p:strVal val="visible"/>
                                      </p:to>
                                    </p:set>
                                    <p:animEffect transition="in" filter="wipe(left)">
                                      <p:cBhvr>
                                        <p:cTn id="67" dur="500"/>
                                        <p:tgtEl>
                                          <p:spTgt spid="2052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0536"/>
                                        </p:tgtEl>
                                        <p:attrNameLst>
                                          <p:attrName>style.visibility</p:attrName>
                                        </p:attrNameLst>
                                      </p:cBhvr>
                                      <p:to>
                                        <p:strVal val="visible"/>
                                      </p:to>
                                    </p:set>
                                    <p:animEffect transition="in" filter="wipe(left)">
                                      <p:cBhvr>
                                        <p:cTn id="72" dur="500"/>
                                        <p:tgtEl>
                                          <p:spTgt spid="2053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0528"/>
                                        </p:tgtEl>
                                        <p:attrNameLst>
                                          <p:attrName>style.visibility</p:attrName>
                                        </p:attrNameLst>
                                      </p:cBhvr>
                                      <p:to>
                                        <p:strVal val="visible"/>
                                      </p:to>
                                    </p:set>
                                    <p:animEffect transition="in" filter="wipe(left)">
                                      <p:cBhvr>
                                        <p:cTn id="77" dur="500"/>
                                        <p:tgtEl>
                                          <p:spTgt spid="2052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0541"/>
                                        </p:tgtEl>
                                        <p:attrNameLst>
                                          <p:attrName>style.visibility</p:attrName>
                                        </p:attrNameLst>
                                      </p:cBhvr>
                                      <p:to>
                                        <p:strVal val="visible"/>
                                      </p:to>
                                    </p:set>
                                    <p:animEffect transition="in" filter="wipe(left)">
                                      <p:cBhvr>
                                        <p:cTn id="82" dur="500"/>
                                        <p:tgtEl>
                                          <p:spTgt spid="20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3" grpId="0" autoUpdateAnimBg="0"/>
      <p:bldP spid="20533" grpId="0" autoUpdateAnimBg="0"/>
      <p:bldP spid="20534" grpId="0" autoUpdateAnimBg="0"/>
      <p:bldP spid="20535"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457200" y="417513"/>
            <a:ext cx="74993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a:effectLst>
                  <a:outerShdw blurRad="38100" dist="38100" dir="2700000" algn="tl">
                    <a:srgbClr val="C0C0C0"/>
                  </a:outerShdw>
                </a:effectLst>
                <a:latin typeface="楷体_GB2312" pitchFamily="1" charset="-122"/>
                <a:ea typeface="楷体_GB2312" pitchFamily="1" charset="-122"/>
              </a:rPr>
              <a:t>三、自主练习</a:t>
            </a:r>
          </a:p>
        </p:txBody>
      </p:sp>
      <p:sp>
        <p:nvSpPr>
          <p:cNvPr id="21507" name="Text Box 50"/>
          <p:cNvSpPr txBox="1">
            <a:spLocks noChangeArrowheads="1"/>
          </p:cNvSpPr>
          <p:nvPr/>
        </p:nvSpPr>
        <p:spPr bwMode="auto">
          <a:xfrm>
            <a:off x="7667625" y="1916113"/>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a:solidFill>
                  <a:srgbClr val="FF3300"/>
                </a:solidFill>
                <a:latin typeface="Times New Roman" panose="02020603050405020304" pitchFamily="18" charset="0"/>
              </a:rPr>
              <a:t>？</a:t>
            </a:r>
          </a:p>
        </p:txBody>
      </p:sp>
      <p:grpSp>
        <p:nvGrpSpPr>
          <p:cNvPr id="21508" name="Group 51"/>
          <p:cNvGrpSpPr/>
          <p:nvPr/>
        </p:nvGrpSpPr>
        <p:grpSpPr bwMode="auto">
          <a:xfrm>
            <a:off x="1096963" y="1841500"/>
            <a:ext cx="6570662" cy="723900"/>
            <a:chOff x="0" y="0"/>
            <a:chExt cx="4139" cy="456"/>
          </a:xfrm>
        </p:grpSpPr>
        <p:graphicFrame>
          <p:nvGraphicFramePr>
            <p:cNvPr id="21509" name="Object 5"/>
            <p:cNvGraphicFramePr>
              <a:graphicFrameLocks noChangeAspect="1"/>
            </p:cNvGraphicFramePr>
            <p:nvPr/>
          </p:nvGraphicFramePr>
          <p:xfrm>
            <a:off x="0" y="0"/>
            <a:ext cx="136" cy="456"/>
          </p:xfrm>
          <a:graphic>
            <a:graphicData uri="http://schemas.openxmlformats.org/presentationml/2006/ole">
              <mc:AlternateContent xmlns:mc="http://schemas.openxmlformats.org/markup-compatibility/2006">
                <mc:Choice xmlns:v="urn:schemas-microsoft-com:vml" Requires="v">
                  <p:oleObj spid="_x0000_s21645" r:id="rId3" imgW="215900" imgH="723900" progId="Equation.3">
                    <p:embed/>
                  </p:oleObj>
                </mc:Choice>
                <mc:Fallback>
                  <p:oleObj r:id="rId3" imgW="215900" imgH="7239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6"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0" name="Object 6"/>
            <p:cNvGraphicFramePr>
              <a:graphicFrameLocks noChangeAspect="1"/>
            </p:cNvGraphicFramePr>
            <p:nvPr/>
          </p:nvGraphicFramePr>
          <p:xfrm>
            <a:off x="432" y="0"/>
            <a:ext cx="136" cy="456"/>
          </p:xfrm>
          <a:graphic>
            <a:graphicData uri="http://schemas.openxmlformats.org/presentationml/2006/ole">
              <mc:AlternateContent xmlns:mc="http://schemas.openxmlformats.org/markup-compatibility/2006">
                <mc:Choice xmlns:v="urn:schemas-microsoft-com:vml" Requires="v">
                  <p:oleObj spid="_x0000_s21646" r:id="rId5" imgW="215900" imgH="723900" progId="Equation.3">
                    <p:embed/>
                  </p:oleObj>
                </mc:Choice>
                <mc:Fallback>
                  <p:oleObj r:id="rId5" imgW="215900" imgH="7239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2" y="0"/>
                          <a:ext cx="136"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1" name="Object 7"/>
            <p:cNvGraphicFramePr>
              <a:graphicFrameLocks noChangeAspect="1"/>
            </p:cNvGraphicFramePr>
            <p:nvPr/>
          </p:nvGraphicFramePr>
          <p:xfrm>
            <a:off x="816" y="0"/>
            <a:ext cx="208" cy="456"/>
          </p:xfrm>
          <a:graphic>
            <a:graphicData uri="http://schemas.openxmlformats.org/presentationml/2006/ole">
              <mc:AlternateContent xmlns:mc="http://schemas.openxmlformats.org/markup-compatibility/2006">
                <mc:Choice xmlns:v="urn:schemas-microsoft-com:vml" Requires="v">
                  <p:oleObj spid="_x0000_s21647" r:id="rId7" imgW="330200" imgH="723900" progId="Equation.3">
                    <p:embed/>
                  </p:oleObj>
                </mc:Choice>
                <mc:Fallback>
                  <p:oleObj r:id="rId7" imgW="330200" imgH="7239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6" y="0"/>
                          <a:ext cx="208"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2" name="Object 8"/>
            <p:cNvGraphicFramePr>
              <a:graphicFrameLocks noChangeAspect="1"/>
            </p:cNvGraphicFramePr>
            <p:nvPr/>
          </p:nvGraphicFramePr>
          <p:xfrm>
            <a:off x="1248" y="0"/>
            <a:ext cx="232" cy="456"/>
          </p:xfrm>
          <a:graphic>
            <a:graphicData uri="http://schemas.openxmlformats.org/presentationml/2006/ole">
              <mc:AlternateContent xmlns:mc="http://schemas.openxmlformats.org/markup-compatibility/2006">
                <mc:Choice xmlns:v="urn:schemas-microsoft-com:vml" Requires="v">
                  <p:oleObj spid="_x0000_s21648" r:id="rId9" imgW="368300" imgH="723900" progId="Equation.3">
                    <p:embed/>
                  </p:oleObj>
                </mc:Choice>
                <mc:Fallback>
                  <p:oleObj r:id="rId9" imgW="368300" imgH="72390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48" y="0"/>
                          <a:ext cx="232"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3" name="Object 9"/>
            <p:cNvGraphicFramePr>
              <a:graphicFrameLocks noChangeAspect="1"/>
            </p:cNvGraphicFramePr>
            <p:nvPr/>
          </p:nvGraphicFramePr>
          <p:xfrm>
            <a:off x="1728" y="0"/>
            <a:ext cx="224" cy="456"/>
          </p:xfrm>
          <a:graphic>
            <a:graphicData uri="http://schemas.openxmlformats.org/presentationml/2006/ole">
              <mc:AlternateContent xmlns:mc="http://schemas.openxmlformats.org/markup-compatibility/2006">
                <mc:Choice xmlns:v="urn:schemas-microsoft-com:vml" Requires="v">
                  <p:oleObj spid="_x0000_s21649" r:id="rId11" imgW="355600" imgH="723900" progId="Equation.3">
                    <p:embed/>
                  </p:oleObj>
                </mc:Choice>
                <mc:Fallback>
                  <p:oleObj r:id="rId11" imgW="355600" imgH="7239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28" y="0"/>
                          <a:ext cx="224"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4" name="Object 10"/>
            <p:cNvGraphicFramePr>
              <a:graphicFrameLocks noChangeAspect="1"/>
            </p:cNvGraphicFramePr>
            <p:nvPr/>
          </p:nvGraphicFramePr>
          <p:xfrm>
            <a:off x="2168" y="0"/>
            <a:ext cx="232" cy="456"/>
          </p:xfrm>
          <a:graphic>
            <a:graphicData uri="http://schemas.openxmlformats.org/presentationml/2006/ole">
              <mc:AlternateContent xmlns:mc="http://schemas.openxmlformats.org/markup-compatibility/2006">
                <mc:Choice xmlns:v="urn:schemas-microsoft-com:vml" Requires="v">
                  <p:oleObj spid="_x0000_s21650" r:id="rId13" imgW="368300" imgH="723900" progId="Equation.3">
                    <p:embed/>
                  </p:oleObj>
                </mc:Choice>
                <mc:Fallback>
                  <p:oleObj r:id="rId13" imgW="368300" imgH="723900" progId="Equation.3">
                    <p:embed/>
                    <p:pic>
                      <p:nvPicPr>
                        <p:cNvPr id="0"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68" y="0"/>
                          <a:ext cx="232"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5" name="Object 11"/>
            <p:cNvGraphicFramePr>
              <a:graphicFrameLocks noChangeAspect="1"/>
            </p:cNvGraphicFramePr>
            <p:nvPr/>
          </p:nvGraphicFramePr>
          <p:xfrm>
            <a:off x="2656" y="0"/>
            <a:ext cx="224" cy="456"/>
          </p:xfrm>
          <a:graphic>
            <a:graphicData uri="http://schemas.openxmlformats.org/presentationml/2006/ole">
              <mc:AlternateContent xmlns:mc="http://schemas.openxmlformats.org/markup-compatibility/2006">
                <mc:Choice xmlns:v="urn:schemas-microsoft-com:vml" Requires="v">
                  <p:oleObj spid="_x0000_s21651" r:id="rId15" imgW="355600" imgH="723900" progId="Equation.3">
                    <p:embed/>
                  </p:oleObj>
                </mc:Choice>
                <mc:Fallback>
                  <p:oleObj r:id="rId15" imgW="355600" imgH="723900" progId="Equation.3">
                    <p:embed/>
                    <p:pic>
                      <p:nvPicPr>
                        <p:cNvPr id="0" name="Object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56" y="0"/>
                          <a:ext cx="224"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6" name="Object 12"/>
            <p:cNvGraphicFramePr>
              <a:graphicFrameLocks noChangeAspect="1"/>
            </p:cNvGraphicFramePr>
            <p:nvPr/>
          </p:nvGraphicFramePr>
          <p:xfrm>
            <a:off x="3168" y="0"/>
            <a:ext cx="232" cy="456"/>
          </p:xfrm>
          <a:graphic>
            <a:graphicData uri="http://schemas.openxmlformats.org/presentationml/2006/ole">
              <mc:AlternateContent xmlns:mc="http://schemas.openxmlformats.org/markup-compatibility/2006">
                <mc:Choice xmlns:v="urn:schemas-microsoft-com:vml" Requires="v">
                  <p:oleObj spid="_x0000_s21652" r:id="rId17" imgW="368300" imgH="723900" progId="Equation.3">
                    <p:embed/>
                  </p:oleObj>
                </mc:Choice>
                <mc:Fallback>
                  <p:oleObj r:id="rId17" imgW="368300" imgH="723900" progId="Equation.3">
                    <p:embed/>
                    <p:pic>
                      <p:nvPicPr>
                        <p:cNvPr id="0" name="Object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68" y="0"/>
                          <a:ext cx="232"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7" name="Object 13"/>
            <p:cNvGraphicFramePr>
              <a:graphicFrameLocks noChangeAspect="1"/>
            </p:cNvGraphicFramePr>
            <p:nvPr/>
          </p:nvGraphicFramePr>
          <p:xfrm>
            <a:off x="3616" y="0"/>
            <a:ext cx="224" cy="456"/>
          </p:xfrm>
          <a:graphic>
            <a:graphicData uri="http://schemas.openxmlformats.org/presentationml/2006/ole">
              <mc:AlternateContent xmlns:mc="http://schemas.openxmlformats.org/markup-compatibility/2006">
                <mc:Choice xmlns:v="urn:schemas-microsoft-com:vml" Requires="v">
                  <p:oleObj spid="_x0000_s21653" r:id="rId19" imgW="355600" imgH="723900" progId="Equation.3">
                    <p:embed/>
                  </p:oleObj>
                </mc:Choice>
                <mc:Fallback>
                  <p:oleObj r:id="rId19" imgW="355600" imgH="723900" progId="Equation.3">
                    <p:embed/>
                    <p:pic>
                      <p:nvPicPr>
                        <p:cNvPr id="0" name="Object 1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616" y="0"/>
                          <a:ext cx="224" cy="4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8" name="Text Box 61"/>
            <p:cNvSpPr txBox="1">
              <a:spLocks noChangeArrowheads="1"/>
            </p:cNvSpPr>
            <p:nvPr/>
          </p:nvSpPr>
          <p:spPr bwMode="auto">
            <a:xfrm>
              <a:off x="3926"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400" b="1">
                  <a:latin typeface="仿宋_GB2312" pitchFamily="1" charset="-122"/>
                  <a:ea typeface="仿宋_GB2312" pitchFamily="1" charset="-122"/>
                </a:rPr>
                <a:t>=</a:t>
              </a:r>
            </a:p>
          </p:txBody>
        </p:sp>
        <p:sp>
          <p:nvSpPr>
            <p:cNvPr id="21519" name="Text Box 62"/>
            <p:cNvSpPr txBox="1">
              <a:spLocks noChangeArrowheads="1"/>
            </p:cNvSpPr>
            <p:nvPr/>
          </p:nvSpPr>
          <p:spPr bwMode="auto">
            <a:xfrm>
              <a:off x="198"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400" b="1">
                  <a:latin typeface="仿宋_GB2312" pitchFamily="1" charset="-122"/>
                  <a:ea typeface="仿宋_GB2312" pitchFamily="1" charset="-122"/>
                </a:rPr>
                <a:t>+</a:t>
              </a:r>
            </a:p>
          </p:txBody>
        </p:sp>
        <p:sp>
          <p:nvSpPr>
            <p:cNvPr id="21520" name="Rectangle 63"/>
            <p:cNvSpPr>
              <a:spLocks noChangeArrowheads="1"/>
            </p:cNvSpPr>
            <p:nvPr/>
          </p:nvSpPr>
          <p:spPr bwMode="auto">
            <a:xfrm>
              <a:off x="2949"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仿宋_GB2312" pitchFamily="1" charset="-122"/>
                  <a:ea typeface="仿宋_GB2312" pitchFamily="1" charset="-122"/>
                </a:rPr>
                <a:t>+</a:t>
              </a:r>
            </a:p>
          </p:txBody>
        </p:sp>
        <p:sp>
          <p:nvSpPr>
            <p:cNvPr id="21521" name="Rectangle 64"/>
            <p:cNvSpPr>
              <a:spLocks noChangeArrowheads="1"/>
            </p:cNvSpPr>
            <p:nvPr/>
          </p:nvSpPr>
          <p:spPr bwMode="auto">
            <a:xfrm>
              <a:off x="2406"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仿宋_GB2312" pitchFamily="1" charset="-122"/>
                  <a:ea typeface="仿宋_GB2312" pitchFamily="1" charset="-122"/>
                </a:rPr>
                <a:t>+</a:t>
              </a:r>
            </a:p>
          </p:txBody>
        </p:sp>
        <p:sp>
          <p:nvSpPr>
            <p:cNvPr id="21522" name="Rectangle 65"/>
            <p:cNvSpPr>
              <a:spLocks noChangeArrowheads="1"/>
            </p:cNvSpPr>
            <p:nvPr/>
          </p:nvSpPr>
          <p:spPr bwMode="auto">
            <a:xfrm>
              <a:off x="1014"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仿宋_GB2312" pitchFamily="1" charset="-122"/>
                  <a:ea typeface="仿宋_GB2312" pitchFamily="1" charset="-122"/>
                </a:rPr>
                <a:t>+</a:t>
              </a:r>
            </a:p>
          </p:txBody>
        </p:sp>
        <p:sp>
          <p:nvSpPr>
            <p:cNvPr id="21523" name="Rectangle 66"/>
            <p:cNvSpPr>
              <a:spLocks noChangeArrowheads="1"/>
            </p:cNvSpPr>
            <p:nvPr/>
          </p:nvSpPr>
          <p:spPr bwMode="auto">
            <a:xfrm>
              <a:off x="1926"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仿宋_GB2312" pitchFamily="1" charset="-122"/>
                  <a:ea typeface="仿宋_GB2312" pitchFamily="1" charset="-122"/>
                </a:rPr>
                <a:t>+</a:t>
              </a:r>
            </a:p>
          </p:txBody>
        </p:sp>
        <p:sp>
          <p:nvSpPr>
            <p:cNvPr id="21524" name="Rectangle 67"/>
            <p:cNvSpPr>
              <a:spLocks noChangeArrowheads="1"/>
            </p:cNvSpPr>
            <p:nvPr/>
          </p:nvSpPr>
          <p:spPr bwMode="auto">
            <a:xfrm>
              <a:off x="582"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仿宋_GB2312" pitchFamily="1" charset="-122"/>
                  <a:ea typeface="仿宋_GB2312" pitchFamily="1" charset="-122"/>
                </a:rPr>
                <a:t>+</a:t>
              </a:r>
            </a:p>
          </p:txBody>
        </p:sp>
        <p:sp>
          <p:nvSpPr>
            <p:cNvPr id="21525" name="Rectangle 68"/>
            <p:cNvSpPr>
              <a:spLocks noChangeArrowheads="1"/>
            </p:cNvSpPr>
            <p:nvPr/>
          </p:nvSpPr>
          <p:spPr bwMode="auto">
            <a:xfrm>
              <a:off x="3381"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仿宋_GB2312" pitchFamily="1" charset="-122"/>
                  <a:ea typeface="仿宋_GB2312" pitchFamily="1" charset="-122"/>
                </a:rPr>
                <a:t>+</a:t>
              </a:r>
            </a:p>
          </p:txBody>
        </p:sp>
        <p:sp>
          <p:nvSpPr>
            <p:cNvPr id="21526" name="Rectangle 69"/>
            <p:cNvSpPr>
              <a:spLocks noChangeArrowheads="1"/>
            </p:cNvSpPr>
            <p:nvPr/>
          </p:nvSpPr>
          <p:spPr bwMode="auto">
            <a:xfrm>
              <a:off x="1461" y="83"/>
              <a:ext cx="2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latin typeface="仿宋_GB2312" pitchFamily="1" charset="-122"/>
                  <a:ea typeface="仿宋_GB2312" pitchFamily="1" charset="-122"/>
                </a:rPr>
                <a:t>+</a:t>
              </a:r>
            </a:p>
          </p:txBody>
        </p:sp>
      </p:grpSp>
      <p:pic>
        <p:nvPicPr>
          <p:cNvPr id="21527" name="Picture 71"/>
          <p:cNvPicPr>
            <a:picLocks noChangeAspect="1" noChangeArrowheads="1"/>
          </p:cNvPicPr>
          <p:nvPr/>
        </p:nvPicPr>
        <p:blipFill>
          <a:blip r:embed="rId21"/>
          <a:srcRect/>
          <a:stretch>
            <a:fillRect/>
          </a:stretch>
        </p:blipFill>
        <p:spPr bwMode="auto">
          <a:xfrm>
            <a:off x="0" y="2781300"/>
            <a:ext cx="10656888"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8" name="Rectangle 73"/>
          <p:cNvSpPr>
            <a:spLocks noChangeArrowheads="1"/>
          </p:cNvSpPr>
          <p:nvPr/>
        </p:nvSpPr>
        <p:spPr bwMode="auto">
          <a:xfrm>
            <a:off x="827088" y="3213100"/>
            <a:ext cx="792162" cy="5048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l"/>
            <a:endParaRPr lang="zh-CN" altLang="en-US"/>
          </a:p>
        </p:txBody>
      </p:sp>
      <p:sp>
        <p:nvSpPr>
          <p:cNvPr id="21529" name="Text Box 72"/>
          <p:cNvSpPr txBox="1">
            <a:spLocks noChangeArrowheads="1"/>
          </p:cNvSpPr>
          <p:nvPr/>
        </p:nvSpPr>
        <p:spPr bwMode="auto">
          <a:xfrm>
            <a:off x="849313" y="3162300"/>
            <a:ext cx="1274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a:ea typeface="楷体_GB2312" pitchFamily="1" charset="-122"/>
              </a:rPr>
              <a:t>提示：</a:t>
            </a:r>
          </a:p>
        </p:txBody>
      </p:sp>
      <p:sp>
        <p:nvSpPr>
          <p:cNvPr id="21530" name="Text Box 5"/>
          <p:cNvSpPr txBox="1">
            <a:spLocks noChangeArrowheads="1"/>
          </p:cNvSpPr>
          <p:nvPr/>
        </p:nvSpPr>
        <p:spPr bwMode="auto">
          <a:xfrm>
            <a:off x="395288" y="1268413"/>
            <a:ext cx="2736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latin typeface="楷体_GB2312" pitchFamily="1" charset="-122"/>
                <a:ea typeface="楷体_GB2312" pitchFamily="1" charset="-122"/>
              </a:rPr>
              <a:t>6.</a:t>
            </a:r>
            <a:r>
              <a:rPr lang="zh-CN" altLang="en-US" sz="2400" b="1">
                <a:latin typeface="楷体_GB2312" pitchFamily="1" charset="-122"/>
                <a:ea typeface="楷体_GB2312" pitchFamily="1" charset="-122"/>
              </a:rPr>
              <a:t>计算。</a:t>
            </a:r>
          </a:p>
        </p:txBody>
      </p:sp>
      <p:pic>
        <p:nvPicPr>
          <p:cNvPr id="21531" name="Picture 19" descr="C:\Documents and Settings\pub\Desktop\新ppt\返回首页.jpg">
            <a:hlinkClick r:id="" action="ppaction://hlinkshowjump?jump=firstslide"/>
          </p:cNvPr>
          <p:cNvPicPr>
            <a:picLocks noChangeAspect="1" noChangeArrowheads="1"/>
          </p:cNvPicPr>
          <p:nvPr/>
        </p:nvPicPr>
        <p:blipFill>
          <a:blip r:embed="rId22" cstate="email"/>
          <a:srcRect/>
          <a:stretch>
            <a:fillRect/>
          </a:stretch>
        </p:blipFill>
        <p:spPr bwMode="auto">
          <a:xfrm>
            <a:off x="8362950" y="652462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532" name="Group 192"/>
          <p:cNvGrpSpPr/>
          <p:nvPr/>
        </p:nvGrpSpPr>
        <p:grpSpPr bwMode="auto">
          <a:xfrm>
            <a:off x="827088" y="3716338"/>
            <a:ext cx="7569200" cy="3040062"/>
            <a:chOff x="0" y="0"/>
            <a:chExt cx="4768" cy="1915"/>
          </a:xfrm>
        </p:grpSpPr>
        <p:grpSp>
          <p:nvGrpSpPr>
            <p:cNvPr id="21533" name="Group 170"/>
            <p:cNvGrpSpPr/>
            <p:nvPr/>
          </p:nvGrpSpPr>
          <p:grpSpPr bwMode="auto">
            <a:xfrm>
              <a:off x="0" y="0"/>
              <a:ext cx="4702" cy="1915"/>
              <a:chOff x="0" y="0"/>
              <a:chExt cx="4702" cy="1915"/>
            </a:xfrm>
          </p:grpSpPr>
          <p:sp>
            <p:nvSpPr>
              <p:cNvPr id="21534" name="Rectangle 166"/>
              <p:cNvSpPr>
                <a:spLocks noChangeArrowheads="1"/>
              </p:cNvSpPr>
              <p:nvPr/>
            </p:nvSpPr>
            <p:spPr bwMode="auto">
              <a:xfrm>
                <a:off x="608" y="1413"/>
                <a:ext cx="310" cy="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dirty="0" smtClean="0">
                    <a:solidFill>
                      <a:srgbClr val="FF0000"/>
                    </a:solidFill>
                    <a:latin typeface="楷体_GB2312" pitchFamily="1" charset="-122"/>
                    <a:ea typeface="楷体_GB2312" pitchFamily="1" charset="-122"/>
                  </a:rPr>
                  <a:t>9 </a:t>
                </a:r>
                <a:endParaRPr lang="en-US" sz="2400" b="1" dirty="0">
                  <a:solidFill>
                    <a:srgbClr val="FF0000"/>
                  </a:solidFill>
                  <a:latin typeface="楷体_GB2312" pitchFamily="1" charset="-122"/>
                  <a:ea typeface="楷体_GB2312" pitchFamily="1" charset="-122"/>
                </a:endParaRPr>
              </a:p>
              <a:p>
                <a:pPr>
                  <a:lnSpc>
                    <a:spcPct val="95000"/>
                  </a:lnSpc>
                </a:pPr>
                <a:r>
                  <a:rPr lang="en-US" sz="2400" b="1" dirty="0">
                    <a:solidFill>
                      <a:srgbClr val="FF0000"/>
                    </a:solidFill>
                    <a:latin typeface="楷体_GB2312" pitchFamily="1" charset="-122"/>
                    <a:ea typeface="楷体_GB2312" pitchFamily="1" charset="-122"/>
                  </a:rPr>
                  <a:t>10</a:t>
                </a:r>
              </a:p>
            </p:txBody>
          </p:sp>
          <p:grpSp>
            <p:nvGrpSpPr>
              <p:cNvPr id="21535" name="Group 169"/>
              <p:cNvGrpSpPr/>
              <p:nvPr/>
            </p:nvGrpSpPr>
            <p:grpSpPr bwMode="auto">
              <a:xfrm>
                <a:off x="0" y="0"/>
                <a:ext cx="4702" cy="1785"/>
                <a:chOff x="0" y="0"/>
                <a:chExt cx="4702" cy="1785"/>
              </a:xfrm>
            </p:grpSpPr>
            <p:sp>
              <p:nvSpPr>
                <p:cNvPr id="21536" name="Rectangle 123"/>
                <p:cNvSpPr>
                  <a:spLocks noChangeArrowheads="1"/>
                </p:cNvSpPr>
                <p:nvPr/>
              </p:nvSpPr>
              <p:spPr bwMode="auto">
                <a:xfrm>
                  <a:off x="4491" y="35"/>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6</a:t>
                  </a:r>
                </a:p>
              </p:txBody>
            </p:sp>
            <p:sp>
              <p:nvSpPr>
                <p:cNvPr id="21537" name="Line 124"/>
                <p:cNvSpPr>
                  <a:spLocks noChangeShapeType="1"/>
                </p:cNvSpPr>
                <p:nvPr/>
              </p:nvSpPr>
              <p:spPr bwMode="auto">
                <a:xfrm>
                  <a:off x="4493" y="302"/>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nvGrpSpPr>
                <p:cNvPr id="21538" name="Group 168"/>
                <p:cNvGrpSpPr/>
                <p:nvPr/>
              </p:nvGrpSpPr>
              <p:grpSpPr bwMode="auto">
                <a:xfrm>
                  <a:off x="0" y="0"/>
                  <a:ext cx="4541" cy="1785"/>
                  <a:chOff x="0" y="0"/>
                  <a:chExt cx="4541" cy="1785"/>
                </a:xfrm>
              </p:grpSpPr>
              <p:sp>
                <p:nvSpPr>
                  <p:cNvPr id="21539" name="Text Box 78"/>
                  <p:cNvSpPr txBox="1">
                    <a:spLocks noChangeArrowheads="1"/>
                  </p:cNvSpPr>
                  <p:nvPr/>
                </p:nvSpPr>
                <p:spPr bwMode="auto">
                  <a:xfrm>
                    <a:off x="0" y="125"/>
                    <a:ext cx="95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a:solidFill>
                          <a:srgbClr val="FF0000"/>
                        </a:solidFill>
                        <a:latin typeface="楷体_GB2312" pitchFamily="1" charset="-122"/>
                        <a:ea typeface="楷体_GB2312" pitchFamily="1" charset="-122"/>
                      </a:rPr>
                      <a:t>原式</a:t>
                    </a:r>
                    <a:r>
                      <a:rPr lang="en-US" sz="2400" b="1">
                        <a:solidFill>
                          <a:srgbClr val="FF0000"/>
                        </a:solidFill>
                        <a:latin typeface="楷体_GB2312" pitchFamily="1" charset="-122"/>
                        <a:ea typeface="楷体_GB2312" pitchFamily="1" charset="-122"/>
                      </a:rPr>
                      <a:t>=</a:t>
                    </a:r>
                  </a:p>
                </p:txBody>
              </p:sp>
              <p:sp>
                <p:nvSpPr>
                  <p:cNvPr id="21540" name="Text Box 79"/>
                  <p:cNvSpPr txBox="1">
                    <a:spLocks noChangeArrowheads="1"/>
                  </p:cNvSpPr>
                  <p:nvPr/>
                </p:nvSpPr>
                <p:spPr bwMode="auto">
                  <a:xfrm>
                    <a:off x="497" y="117"/>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1</a:t>
                    </a:r>
                  </a:p>
                </p:txBody>
              </p:sp>
              <p:sp>
                <p:nvSpPr>
                  <p:cNvPr id="21541" name="Text Box 80"/>
                  <p:cNvSpPr txBox="1">
                    <a:spLocks noChangeArrowheads="1"/>
                  </p:cNvSpPr>
                  <p:nvPr/>
                </p:nvSpPr>
                <p:spPr bwMode="auto">
                  <a:xfrm>
                    <a:off x="619" y="102"/>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p>
                </p:txBody>
              </p:sp>
              <p:sp>
                <p:nvSpPr>
                  <p:cNvPr id="21542" name="Rectangle 82"/>
                  <p:cNvSpPr>
                    <a:spLocks noChangeArrowheads="1"/>
                  </p:cNvSpPr>
                  <p:nvPr/>
                </p:nvSpPr>
                <p:spPr bwMode="auto">
                  <a:xfrm>
                    <a:off x="833" y="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2</a:t>
                    </a:r>
                  </a:p>
                </p:txBody>
              </p:sp>
              <p:sp>
                <p:nvSpPr>
                  <p:cNvPr id="21543" name="Line 83"/>
                  <p:cNvSpPr>
                    <a:spLocks noChangeShapeType="1"/>
                  </p:cNvSpPr>
                  <p:nvPr/>
                </p:nvSpPr>
                <p:spPr bwMode="auto">
                  <a:xfrm>
                    <a:off x="835" y="26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44" name="Text Box 84"/>
                  <p:cNvSpPr txBox="1">
                    <a:spLocks noChangeArrowheads="1"/>
                  </p:cNvSpPr>
                  <p:nvPr/>
                </p:nvSpPr>
                <p:spPr bwMode="auto">
                  <a:xfrm>
                    <a:off x="1041" y="149"/>
                    <a:ext cx="22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solidFill>
                          <a:srgbClr val="FF0000"/>
                        </a:solidFill>
                      </a:rPr>
                      <a:t>+</a:t>
                    </a:r>
                  </a:p>
                </p:txBody>
              </p:sp>
              <p:sp>
                <p:nvSpPr>
                  <p:cNvPr id="21545" name="Rectangle 86"/>
                  <p:cNvSpPr>
                    <a:spLocks noChangeArrowheads="1"/>
                  </p:cNvSpPr>
                  <p:nvPr/>
                </p:nvSpPr>
                <p:spPr bwMode="auto">
                  <a:xfrm>
                    <a:off x="1246" y="5"/>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2</a:t>
                    </a:r>
                  </a:p>
                </p:txBody>
              </p:sp>
              <p:sp>
                <p:nvSpPr>
                  <p:cNvPr id="21546" name="Line 87"/>
                  <p:cNvSpPr>
                    <a:spLocks noChangeShapeType="1"/>
                  </p:cNvSpPr>
                  <p:nvPr/>
                </p:nvSpPr>
                <p:spPr bwMode="auto">
                  <a:xfrm>
                    <a:off x="1248" y="272"/>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47" name="Text Box 88"/>
                  <p:cNvSpPr txBox="1">
                    <a:spLocks noChangeArrowheads="1"/>
                  </p:cNvSpPr>
                  <p:nvPr/>
                </p:nvSpPr>
                <p:spPr bwMode="auto">
                  <a:xfrm>
                    <a:off x="1449" y="117"/>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p>
                </p:txBody>
              </p:sp>
              <p:sp>
                <p:nvSpPr>
                  <p:cNvPr id="21548" name="Rectangle 90"/>
                  <p:cNvSpPr>
                    <a:spLocks noChangeArrowheads="1"/>
                  </p:cNvSpPr>
                  <p:nvPr/>
                </p:nvSpPr>
                <p:spPr bwMode="auto">
                  <a:xfrm>
                    <a:off x="1657" y="5"/>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3</a:t>
                    </a:r>
                  </a:p>
                </p:txBody>
              </p:sp>
              <p:sp>
                <p:nvSpPr>
                  <p:cNvPr id="21549" name="Line 91"/>
                  <p:cNvSpPr>
                    <a:spLocks noChangeShapeType="1"/>
                  </p:cNvSpPr>
                  <p:nvPr/>
                </p:nvSpPr>
                <p:spPr bwMode="auto">
                  <a:xfrm>
                    <a:off x="1659" y="272"/>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50" name="Text Box 92"/>
                  <p:cNvSpPr txBox="1">
                    <a:spLocks noChangeArrowheads="1"/>
                  </p:cNvSpPr>
                  <p:nvPr/>
                </p:nvSpPr>
                <p:spPr bwMode="auto">
                  <a:xfrm>
                    <a:off x="1895" y="155"/>
                    <a:ext cx="22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solidFill>
                          <a:srgbClr val="FF0000"/>
                        </a:solidFill>
                      </a:rPr>
                      <a:t>+</a:t>
                    </a:r>
                  </a:p>
                </p:txBody>
              </p:sp>
              <p:sp>
                <p:nvSpPr>
                  <p:cNvPr id="21551" name="Rectangle 94"/>
                  <p:cNvSpPr>
                    <a:spLocks noChangeArrowheads="1"/>
                  </p:cNvSpPr>
                  <p:nvPr/>
                </p:nvSpPr>
                <p:spPr bwMode="auto">
                  <a:xfrm>
                    <a:off x="2108" y="13"/>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3</a:t>
                    </a:r>
                  </a:p>
                </p:txBody>
              </p:sp>
              <p:sp>
                <p:nvSpPr>
                  <p:cNvPr id="21552" name="Line 95"/>
                  <p:cNvSpPr>
                    <a:spLocks noChangeShapeType="1"/>
                  </p:cNvSpPr>
                  <p:nvPr/>
                </p:nvSpPr>
                <p:spPr bwMode="auto">
                  <a:xfrm>
                    <a:off x="2110" y="280"/>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53" name="Text Box 96"/>
                  <p:cNvSpPr txBox="1">
                    <a:spLocks noChangeArrowheads="1"/>
                  </p:cNvSpPr>
                  <p:nvPr/>
                </p:nvSpPr>
                <p:spPr bwMode="auto">
                  <a:xfrm>
                    <a:off x="2314" y="123"/>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p>
                </p:txBody>
              </p:sp>
              <p:sp>
                <p:nvSpPr>
                  <p:cNvPr id="21554" name="Rectangle 98"/>
                  <p:cNvSpPr>
                    <a:spLocks noChangeArrowheads="1"/>
                  </p:cNvSpPr>
                  <p:nvPr/>
                </p:nvSpPr>
                <p:spPr bwMode="auto">
                  <a:xfrm>
                    <a:off x="2540" y="11"/>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4</a:t>
                    </a:r>
                  </a:p>
                </p:txBody>
              </p:sp>
              <p:sp>
                <p:nvSpPr>
                  <p:cNvPr id="21555" name="Line 99"/>
                  <p:cNvSpPr>
                    <a:spLocks noChangeShapeType="1"/>
                  </p:cNvSpPr>
                  <p:nvPr/>
                </p:nvSpPr>
                <p:spPr bwMode="auto">
                  <a:xfrm>
                    <a:off x="2542" y="278"/>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56" name="Text Box 100"/>
                  <p:cNvSpPr txBox="1">
                    <a:spLocks noChangeArrowheads="1"/>
                  </p:cNvSpPr>
                  <p:nvPr/>
                </p:nvSpPr>
                <p:spPr bwMode="auto">
                  <a:xfrm>
                    <a:off x="2741" y="163"/>
                    <a:ext cx="22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solidFill>
                          <a:srgbClr val="FF0000"/>
                        </a:solidFill>
                      </a:rPr>
                      <a:t>+</a:t>
                    </a:r>
                  </a:p>
                </p:txBody>
              </p:sp>
              <p:sp>
                <p:nvSpPr>
                  <p:cNvPr id="21557" name="Text Box 102"/>
                  <p:cNvSpPr txBox="1">
                    <a:spLocks noChangeArrowheads="1"/>
                  </p:cNvSpPr>
                  <p:nvPr/>
                </p:nvSpPr>
                <p:spPr bwMode="auto">
                  <a:xfrm>
                    <a:off x="3554" y="171"/>
                    <a:ext cx="22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solidFill>
                          <a:srgbClr val="FF0000"/>
                        </a:solidFill>
                      </a:rPr>
                      <a:t>+</a:t>
                    </a:r>
                  </a:p>
                </p:txBody>
              </p:sp>
              <p:sp>
                <p:nvSpPr>
                  <p:cNvPr id="21558" name="Rectangle 104"/>
                  <p:cNvSpPr>
                    <a:spLocks noChangeArrowheads="1"/>
                  </p:cNvSpPr>
                  <p:nvPr/>
                </p:nvSpPr>
                <p:spPr bwMode="auto">
                  <a:xfrm>
                    <a:off x="2933" y="19"/>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4</a:t>
                    </a:r>
                  </a:p>
                </p:txBody>
              </p:sp>
              <p:sp>
                <p:nvSpPr>
                  <p:cNvPr id="21559" name="Line 105"/>
                  <p:cNvSpPr>
                    <a:spLocks noChangeShapeType="1"/>
                  </p:cNvSpPr>
                  <p:nvPr/>
                </p:nvSpPr>
                <p:spPr bwMode="auto">
                  <a:xfrm>
                    <a:off x="2935" y="286"/>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60" name="Text Box 106"/>
                  <p:cNvSpPr txBox="1">
                    <a:spLocks noChangeArrowheads="1"/>
                  </p:cNvSpPr>
                  <p:nvPr/>
                </p:nvSpPr>
                <p:spPr bwMode="auto">
                  <a:xfrm>
                    <a:off x="3146" y="128"/>
                    <a:ext cx="2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p>
                </p:txBody>
              </p:sp>
              <p:sp>
                <p:nvSpPr>
                  <p:cNvPr id="21561" name="Rectangle 108"/>
                  <p:cNvSpPr>
                    <a:spLocks noChangeArrowheads="1"/>
                  </p:cNvSpPr>
                  <p:nvPr/>
                </p:nvSpPr>
                <p:spPr bwMode="auto">
                  <a:xfrm>
                    <a:off x="3352" y="21"/>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5</a:t>
                    </a:r>
                  </a:p>
                </p:txBody>
              </p:sp>
              <p:sp>
                <p:nvSpPr>
                  <p:cNvPr id="21562" name="Line 109"/>
                  <p:cNvSpPr>
                    <a:spLocks noChangeShapeType="1"/>
                  </p:cNvSpPr>
                  <p:nvPr/>
                </p:nvSpPr>
                <p:spPr bwMode="auto">
                  <a:xfrm>
                    <a:off x="3354" y="288"/>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63" name="Rectangle 111"/>
                  <p:cNvSpPr>
                    <a:spLocks noChangeArrowheads="1"/>
                  </p:cNvSpPr>
                  <p:nvPr/>
                </p:nvSpPr>
                <p:spPr bwMode="auto">
                  <a:xfrm>
                    <a:off x="3736" y="27"/>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5</a:t>
                    </a:r>
                  </a:p>
                </p:txBody>
              </p:sp>
              <p:sp>
                <p:nvSpPr>
                  <p:cNvPr id="21564" name="Line 112"/>
                  <p:cNvSpPr>
                    <a:spLocks noChangeShapeType="1"/>
                  </p:cNvSpPr>
                  <p:nvPr/>
                </p:nvSpPr>
                <p:spPr bwMode="auto">
                  <a:xfrm>
                    <a:off x="3738" y="294"/>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65" name="Text Box 113"/>
                  <p:cNvSpPr txBox="1">
                    <a:spLocks noChangeArrowheads="1"/>
                  </p:cNvSpPr>
                  <p:nvPr/>
                </p:nvSpPr>
                <p:spPr bwMode="auto">
                  <a:xfrm>
                    <a:off x="3923" y="139"/>
                    <a:ext cx="2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p>
                </p:txBody>
              </p:sp>
              <p:sp>
                <p:nvSpPr>
                  <p:cNvPr id="21566" name="Rectangle 115"/>
                  <p:cNvSpPr>
                    <a:spLocks noChangeArrowheads="1"/>
                  </p:cNvSpPr>
                  <p:nvPr/>
                </p:nvSpPr>
                <p:spPr bwMode="auto">
                  <a:xfrm>
                    <a:off x="4128" y="35"/>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6</a:t>
                    </a:r>
                  </a:p>
                </p:txBody>
              </p:sp>
              <p:sp>
                <p:nvSpPr>
                  <p:cNvPr id="21567" name="Line 116"/>
                  <p:cNvSpPr>
                    <a:spLocks noChangeShapeType="1"/>
                  </p:cNvSpPr>
                  <p:nvPr/>
                </p:nvSpPr>
                <p:spPr bwMode="auto">
                  <a:xfrm>
                    <a:off x="4130" y="302"/>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68" name="Text Box 117"/>
                  <p:cNvSpPr txBox="1">
                    <a:spLocks noChangeArrowheads="1"/>
                  </p:cNvSpPr>
                  <p:nvPr/>
                </p:nvSpPr>
                <p:spPr bwMode="auto">
                  <a:xfrm>
                    <a:off x="4315" y="184"/>
                    <a:ext cx="22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solidFill>
                          <a:srgbClr val="FF0000"/>
                        </a:solidFill>
                      </a:rPr>
                      <a:t>+</a:t>
                    </a:r>
                  </a:p>
                </p:txBody>
              </p:sp>
              <p:sp>
                <p:nvSpPr>
                  <p:cNvPr id="21569" name="Text Box 125"/>
                  <p:cNvSpPr txBox="1">
                    <a:spLocks noChangeArrowheads="1"/>
                  </p:cNvSpPr>
                  <p:nvPr/>
                </p:nvSpPr>
                <p:spPr bwMode="auto">
                  <a:xfrm>
                    <a:off x="590" y="624"/>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p>
                </p:txBody>
              </p:sp>
              <p:sp>
                <p:nvSpPr>
                  <p:cNvPr id="21570" name="Rectangle 127"/>
                  <p:cNvSpPr>
                    <a:spLocks noChangeArrowheads="1"/>
                  </p:cNvSpPr>
                  <p:nvPr/>
                </p:nvSpPr>
                <p:spPr bwMode="auto">
                  <a:xfrm>
                    <a:off x="801" y="520"/>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7</a:t>
                    </a:r>
                  </a:p>
                </p:txBody>
              </p:sp>
              <p:sp>
                <p:nvSpPr>
                  <p:cNvPr id="21571" name="Line 128"/>
                  <p:cNvSpPr>
                    <a:spLocks noChangeShapeType="1"/>
                  </p:cNvSpPr>
                  <p:nvPr/>
                </p:nvSpPr>
                <p:spPr bwMode="auto">
                  <a:xfrm>
                    <a:off x="803" y="78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72" name="Text Box 129"/>
                  <p:cNvSpPr txBox="1">
                    <a:spLocks noChangeArrowheads="1"/>
                  </p:cNvSpPr>
                  <p:nvPr/>
                </p:nvSpPr>
                <p:spPr bwMode="auto">
                  <a:xfrm>
                    <a:off x="1012" y="667"/>
                    <a:ext cx="22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solidFill>
                          <a:srgbClr val="FF0000"/>
                        </a:solidFill>
                      </a:rPr>
                      <a:t>+</a:t>
                    </a:r>
                  </a:p>
                </p:txBody>
              </p:sp>
              <p:sp>
                <p:nvSpPr>
                  <p:cNvPr id="21573" name="Rectangle 135"/>
                  <p:cNvSpPr>
                    <a:spLocks noChangeArrowheads="1"/>
                  </p:cNvSpPr>
                  <p:nvPr/>
                </p:nvSpPr>
                <p:spPr bwMode="auto">
                  <a:xfrm>
                    <a:off x="1233" y="531"/>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7</a:t>
                    </a:r>
                  </a:p>
                </p:txBody>
              </p:sp>
              <p:sp>
                <p:nvSpPr>
                  <p:cNvPr id="21574" name="Line 136"/>
                  <p:cNvSpPr>
                    <a:spLocks noChangeShapeType="1"/>
                  </p:cNvSpPr>
                  <p:nvPr/>
                </p:nvSpPr>
                <p:spPr bwMode="auto">
                  <a:xfrm>
                    <a:off x="1235" y="798"/>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75" name="Text Box 137"/>
                  <p:cNvSpPr txBox="1">
                    <a:spLocks noChangeArrowheads="1"/>
                  </p:cNvSpPr>
                  <p:nvPr/>
                </p:nvSpPr>
                <p:spPr bwMode="auto">
                  <a:xfrm>
                    <a:off x="1441" y="643"/>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p>
                </p:txBody>
              </p:sp>
              <p:sp>
                <p:nvSpPr>
                  <p:cNvPr id="21576" name="Rectangle 139"/>
                  <p:cNvSpPr>
                    <a:spLocks noChangeArrowheads="1"/>
                  </p:cNvSpPr>
                  <p:nvPr/>
                </p:nvSpPr>
                <p:spPr bwMode="auto">
                  <a:xfrm>
                    <a:off x="1679" y="544"/>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8</a:t>
                    </a:r>
                  </a:p>
                </p:txBody>
              </p:sp>
              <p:sp>
                <p:nvSpPr>
                  <p:cNvPr id="21577" name="Line 140"/>
                  <p:cNvSpPr>
                    <a:spLocks noChangeShapeType="1"/>
                  </p:cNvSpPr>
                  <p:nvPr/>
                </p:nvSpPr>
                <p:spPr bwMode="auto">
                  <a:xfrm>
                    <a:off x="1681" y="811"/>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78" name="Text Box 141"/>
                  <p:cNvSpPr txBox="1">
                    <a:spLocks noChangeArrowheads="1"/>
                  </p:cNvSpPr>
                  <p:nvPr/>
                </p:nvSpPr>
                <p:spPr bwMode="auto">
                  <a:xfrm>
                    <a:off x="1889" y="680"/>
                    <a:ext cx="22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solidFill>
                          <a:srgbClr val="FF0000"/>
                        </a:solidFill>
                      </a:rPr>
                      <a:t>+</a:t>
                    </a:r>
                  </a:p>
                </p:txBody>
              </p:sp>
              <p:sp>
                <p:nvSpPr>
                  <p:cNvPr id="21579" name="Rectangle 143"/>
                  <p:cNvSpPr>
                    <a:spLocks noChangeArrowheads="1"/>
                  </p:cNvSpPr>
                  <p:nvPr/>
                </p:nvSpPr>
                <p:spPr bwMode="auto">
                  <a:xfrm>
                    <a:off x="2087" y="544"/>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8</a:t>
                    </a:r>
                  </a:p>
                </p:txBody>
              </p:sp>
              <p:sp>
                <p:nvSpPr>
                  <p:cNvPr id="21580" name="Line 144"/>
                  <p:cNvSpPr>
                    <a:spLocks noChangeShapeType="1"/>
                  </p:cNvSpPr>
                  <p:nvPr/>
                </p:nvSpPr>
                <p:spPr bwMode="auto">
                  <a:xfrm>
                    <a:off x="2089" y="811"/>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81" name="Text Box 146"/>
                  <p:cNvSpPr txBox="1">
                    <a:spLocks noChangeArrowheads="1"/>
                  </p:cNvSpPr>
                  <p:nvPr/>
                </p:nvSpPr>
                <p:spPr bwMode="auto">
                  <a:xfrm>
                    <a:off x="2298" y="648"/>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p>
                </p:txBody>
              </p:sp>
              <p:sp>
                <p:nvSpPr>
                  <p:cNvPr id="21582" name="Rectangle 148"/>
                  <p:cNvSpPr>
                    <a:spLocks noChangeArrowheads="1"/>
                  </p:cNvSpPr>
                  <p:nvPr/>
                </p:nvSpPr>
                <p:spPr bwMode="auto">
                  <a:xfrm>
                    <a:off x="2540" y="544"/>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9</a:t>
                    </a:r>
                  </a:p>
                </p:txBody>
              </p:sp>
              <p:sp>
                <p:nvSpPr>
                  <p:cNvPr id="21583" name="Line 149"/>
                  <p:cNvSpPr>
                    <a:spLocks noChangeShapeType="1"/>
                  </p:cNvSpPr>
                  <p:nvPr/>
                </p:nvSpPr>
                <p:spPr bwMode="auto">
                  <a:xfrm>
                    <a:off x="2542" y="811"/>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84" name="Text Box 150"/>
                  <p:cNvSpPr txBox="1">
                    <a:spLocks noChangeArrowheads="1"/>
                  </p:cNvSpPr>
                  <p:nvPr/>
                </p:nvSpPr>
                <p:spPr bwMode="auto">
                  <a:xfrm>
                    <a:off x="2775" y="702"/>
                    <a:ext cx="22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a:solidFill>
                          <a:srgbClr val="FF0000"/>
                        </a:solidFill>
                      </a:rPr>
                      <a:t>+</a:t>
                    </a:r>
                  </a:p>
                </p:txBody>
              </p:sp>
              <p:sp>
                <p:nvSpPr>
                  <p:cNvPr id="21585" name="Rectangle 152"/>
                  <p:cNvSpPr>
                    <a:spLocks noChangeArrowheads="1"/>
                  </p:cNvSpPr>
                  <p:nvPr/>
                </p:nvSpPr>
                <p:spPr bwMode="auto">
                  <a:xfrm>
                    <a:off x="2994" y="544"/>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9</a:t>
                    </a:r>
                  </a:p>
                </p:txBody>
              </p:sp>
              <p:sp>
                <p:nvSpPr>
                  <p:cNvPr id="21586" name="Line 153"/>
                  <p:cNvSpPr>
                    <a:spLocks noChangeShapeType="1"/>
                  </p:cNvSpPr>
                  <p:nvPr/>
                </p:nvSpPr>
                <p:spPr bwMode="auto">
                  <a:xfrm>
                    <a:off x="2996" y="811"/>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87" name="Text Box 155"/>
                  <p:cNvSpPr txBox="1">
                    <a:spLocks noChangeArrowheads="1"/>
                  </p:cNvSpPr>
                  <p:nvPr/>
                </p:nvSpPr>
                <p:spPr bwMode="auto">
                  <a:xfrm>
                    <a:off x="3229" y="654"/>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p>
                </p:txBody>
              </p:sp>
              <p:sp>
                <p:nvSpPr>
                  <p:cNvPr id="21588" name="Rectangle 157"/>
                  <p:cNvSpPr>
                    <a:spLocks noChangeArrowheads="1"/>
                  </p:cNvSpPr>
                  <p:nvPr/>
                </p:nvSpPr>
                <p:spPr bwMode="auto">
                  <a:xfrm>
                    <a:off x="3400" y="552"/>
                    <a:ext cx="308"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10</a:t>
                    </a:r>
                  </a:p>
                </p:txBody>
              </p:sp>
              <p:sp>
                <p:nvSpPr>
                  <p:cNvPr id="21589" name="Line 158"/>
                  <p:cNvSpPr>
                    <a:spLocks noChangeShapeType="1"/>
                  </p:cNvSpPr>
                  <p:nvPr/>
                </p:nvSpPr>
                <p:spPr bwMode="auto">
                  <a:xfrm>
                    <a:off x="3450" y="819"/>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90" name="Text Box 159"/>
                  <p:cNvSpPr txBox="1">
                    <a:spLocks noChangeArrowheads="1"/>
                  </p:cNvSpPr>
                  <p:nvPr/>
                </p:nvSpPr>
                <p:spPr bwMode="auto">
                  <a:xfrm>
                    <a:off x="545" y="1043"/>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1</a:t>
                    </a:r>
                  </a:p>
                </p:txBody>
              </p:sp>
              <p:sp>
                <p:nvSpPr>
                  <p:cNvPr id="21591" name="Text Box 160"/>
                  <p:cNvSpPr txBox="1">
                    <a:spLocks noChangeArrowheads="1"/>
                  </p:cNvSpPr>
                  <p:nvPr/>
                </p:nvSpPr>
                <p:spPr bwMode="auto">
                  <a:xfrm>
                    <a:off x="419" y="1043"/>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p>
                </p:txBody>
              </p:sp>
              <p:sp>
                <p:nvSpPr>
                  <p:cNvPr id="21592" name="Text Box 162"/>
                  <p:cNvSpPr txBox="1">
                    <a:spLocks noChangeArrowheads="1"/>
                  </p:cNvSpPr>
                  <p:nvPr/>
                </p:nvSpPr>
                <p:spPr bwMode="auto">
                  <a:xfrm>
                    <a:off x="675" y="1032"/>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p>
                </p:txBody>
              </p:sp>
              <p:sp>
                <p:nvSpPr>
                  <p:cNvPr id="21593" name="Rectangle 163"/>
                  <p:cNvSpPr>
                    <a:spLocks noChangeArrowheads="1"/>
                  </p:cNvSpPr>
                  <p:nvPr/>
                </p:nvSpPr>
                <p:spPr bwMode="auto">
                  <a:xfrm>
                    <a:off x="870" y="920"/>
                    <a:ext cx="308"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solidFill>
                          <a:srgbClr val="FF0000"/>
                        </a:solidFill>
                        <a:latin typeface="楷体_GB2312" pitchFamily="1" charset="-122"/>
                        <a:ea typeface="楷体_GB2312" pitchFamily="1" charset="-122"/>
                      </a:rPr>
                      <a:t>1</a:t>
                    </a:r>
                  </a:p>
                  <a:p>
                    <a:pPr>
                      <a:lnSpc>
                        <a:spcPct val="95000"/>
                      </a:lnSpc>
                    </a:pPr>
                    <a:r>
                      <a:rPr lang="en-US" sz="2400" b="1">
                        <a:solidFill>
                          <a:srgbClr val="FF0000"/>
                        </a:solidFill>
                        <a:latin typeface="楷体_GB2312" pitchFamily="1" charset="-122"/>
                        <a:ea typeface="楷体_GB2312" pitchFamily="1" charset="-122"/>
                      </a:rPr>
                      <a:t>10</a:t>
                    </a:r>
                  </a:p>
                </p:txBody>
              </p:sp>
              <p:sp>
                <p:nvSpPr>
                  <p:cNvPr id="21594" name="Line 164"/>
                  <p:cNvSpPr>
                    <a:spLocks noChangeShapeType="1"/>
                  </p:cNvSpPr>
                  <p:nvPr/>
                </p:nvSpPr>
                <p:spPr bwMode="auto">
                  <a:xfrm>
                    <a:off x="920" y="118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21595" name="Text Box 165"/>
                  <p:cNvSpPr txBox="1">
                    <a:spLocks noChangeArrowheads="1"/>
                  </p:cNvSpPr>
                  <p:nvPr/>
                </p:nvSpPr>
                <p:spPr bwMode="auto">
                  <a:xfrm>
                    <a:off x="438" y="1497"/>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b="1">
                        <a:solidFill>
                          <a:srgbClr val="FF0000"/>
                        </a:solidFill>
                        <a:latin typeface="楷体_GB2312" pitchFamily="1" charset="-122"/>
                        <a:ea typeface="楷体_GB2312" pitchFamily="1" charset="-122"/>
                      </a:rPr>
                      <a:t>=</a:t>
                    </a:r>
                  </a:p>
                </p:txBody>
              </p:sp>
              <p:sp>
                <p:nvSpPr>
                  <p:cNvPr id="21596" name="Line 167"/>
                  <p:cNvSpPr>
                    <a:spLocks noChangeShapeType="1"/>
                  </p:cNvSpPr>
                  <p:nvPr/>
                </p:nvSpPr>
                <p:spPr bwMode="auto">
                  <a:xfrm>
                    <a:off x="659" y="1664"/>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grpSp>
        <p:sp>
          <p:nvSpPr>
            <p:cNvPr id="21597" name="Text Box 173"/>
            <p:cNvSpPr txBox="1">
              <a:spLocks noChangeArrowheads="1"/>
            </p:cNvSpPr>
            <p:nvPr/>
          </p:nvSpPr>
          <p:spPr bwMode="auto">
            <a:xfrm>
              <a:off x="977" y="121"/>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598" name="Text Box 175"/>
            <p:cNvSpPr txBox="1">
              <a:spLocks noChangeArrowheads="1"/>
            </p:cNvSpPr>
            <p:nvPr/>
          </p:nvSpPr>
          <p:spPr bwMode="auto">
            <a:xfrm>
              <a:off x="1953" y="121"/>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599" name="Text Box 176"/>
            <p:cNvSpPr txBox="1">
              <a:spLocks noChangeArrowheads="1"/>
            </p:cNvSpPr>
            <p:nvPr/>
          </p:nvSpPr>
          <p:spPr bwMode="auto">
            <a:xfrm>
              <a:off x="2807" y="129"/>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600" name="Text Box 177"/>
            <p:cNvSpPr txBox="1">
              <a:spLocks noChangeArrowheads="1"/>
            </p:cNvSpPr>
            <p:nvPr/>
          </p:nvSpPr>
          <p:spPr bwMode="auto">
            <a:xfrm>
              <a:off x="3616" y="142"/>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601" name="Text Box 178"/>
            <p:cNvSpPr txBox="1">
              <a:spLocks noChangeArrowheads="1"/>
            </p:cNvSpPr>
            <p:nvPr/>
          </p:nvSpPr>
          <p:spPr bwMode="auto">
            <a:xfrm>
              <a:off x="4360" y="147"/>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602" name="Text Box 179"/>
            <p:cNvSpPr txBox="1">
              <a:spLocks noChangeArrowheads="1"/>
            </p:cNvSpPr>
            <p:nvPr/>
          </p:nvSpPr>
          <p:spPr bwMode="auto">
            <a:xfrm>
              <a:off x="1086" y="641"/>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603" name="Text Box 180"/>
            <p:cNvSpPr txBox="1">
              <a:spLocks noChangeArrowheads="1"/>
            </p:cNvSpPr>
            <p:nvPr/>
          </p:nvSpPr>
          <p:spPr bwMode="auto">
            <a:xfrm>
              <a:off x="1953" y="659"/>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604" name="Text Box 181"/>
            <p:cNvSpPr txBox="1">
              <a:spLocks noChangeArrowheads="1"/>
            </p:cNvSpPr>
            <p:nvPr/>
          </p:nvSpPr>
          <p:spPr bwMode="auto">
            <a:xfrm>
              <a:off x="2837" y="673"/>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grpSp>
          <p:nvGrpSpPr>
            <p:cNvPr id="21605" name="Group 191"/>
            <p:cNvGrpSpPr/>
            <p:nvPr/>
          </p:nvGrpSpPr>
          <p:grpSpPr bwMode="auto">
            <a:xfrm>
              <a:off x="425" y="113"/>
              <a:ext cx="4098" cy="848"/>
              <a:chOff x="0" y="0"/>
              <a:chExt cx="4098" cy="848"/>
            </a:xfrm>
          </p:grpSpPr>
          <p:sp>
            <p:nvSpPr>
              <p:cNvPr id="21606" name="Text Box 172"/>
              <p:cNvSpPr txBox="1">
                <a:spLocks noChangeArrowheads="1"/>
              </p:cNvSpPr>
              <p:nvPr/>
            </p:nvSpPr>
            <p:spPr bwMode="auto">
              <a:xfrm>
                <a:off x="0" y="8"/>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607" name="Text Box 174"/>
              <p:cNvSpPr txBox="1">
                <a:spLocks noChangeArrowheads="1"/>
              </p:cNvSpPr>
              <p:nvPr/>
            </p:nvSpPr>
            <p:spPr bwMode="auto">
              <a:xfrm>
                <a:off x="683" y="0"/>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608" name="Text Box 183"/>
              <p:cNvSpPr txBox="1">
                <a:spLocks noChangeArrowheads="1"/>
              </p:cNvSpPr>
              <p:nvPr/>
            </p:nvSpPr>
            <p:spPr bwMode="auto">
              <a:xfrm>
                <a:off x="1390" y="16"/>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609" name="Text Box 184"/>
              <p:cNvSpPr txBox="1">
                <a:spLocks noChangeArrowheads="1"/>
              </p:cNvSpPr>
              <p:nvPr/>
            </p:nvSpPr>
            <p:spPr bwMode="auto">
              <a:xfrm>
                <a:off x="2259" y="8"/>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610" name="Text Box 185"/>
              <p:cNvSpPr txBox="1">
                <a:spLocks noChangeArrowheads="1"/>
              </p:cNvSpPr>
              <p:nvPr/>
            </p:nvSpPr>
            <p:spPr bwMode="auto">
              <a:xfrm>
                <a:off x="3068" y="24"/>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611" name="Text Box 186"/>
              <p:cNvSpPr txBox="1">
                <a:spLocks noChangeArrowheads="1"/>
              </p:cNvSpPr>
              <p:nvPr/>
            </p:nvSpPr>
            <p:spPr bwMode="auto">
              <a:xfrm>
                <a:off x="3826" y="40"/>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612" name="Text Box 187"/>
              <p:cNvSpPr txBox="1">
                <a:spLocks noChangeArrowheads="1"/>
              </p:cNvSpPr>
              <p:nvPr/>
            </p:nvSpPr>
            <p:spPr bwMode="auto">
              <a:xfrm>
                <a:off x="523" y="520"/>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613" name="Text Box 188"/>
              <p:cNvSpPr txBox="1">
                <a:spLocks noChangeArrowheads="1"/>
              </p:cNvSpPr>
              <p:nvPr/>
            </p:nvSpPr>
            <p:spPr bwMode="auto">
              <a:xfrm>
                <a:off x="1408" y="538"/>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sp>
            <p:nvSpPr>
              <p:cNvPr id="21614" name="Text Box 189"/>
              <p:cNvSpPr txBox="1">
                <a:spLocks noChangeArrowheads="1"/>
              </p:cNvSpPr>
              <p:nvPr/>
            </p:nvSpPr>
            <p:spPr bwMode="auto">
              <a:xfrm>
                <a:off x="2284" y="560"/>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grpSp>
        <p:sp>
          <p:nvSpPr>
            <p:cNvPr id="21615" name="Text Box 190"/>
            <p:cNvSpPr txBox="1">
              <a:spLocks noChangeArrowheads="1"/>
            </p:cNvSpPr>
            <p:nvPr/>
          </p:nvSpPr>
          <p:spPr bwMode="auto">
            <a:xfrm>
              <a:off x="3594" y="673"/>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400">
                  <a:solidFill>
                    <a:srgbClr val="FF0000"/>
                  </a:solidFill>
                  <a:latin typeface="楷体_GB2312" pitchFamily="1" charset="-122"/>
                  <a:ea typeface="楷体_GB2312" pitchFamily="1" charset="-122"/>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wipe(left)">
                                      <p:cBhvr>
                                        <p:cTn id="7" dur="500"/>
                                        <p:tgtEl>
                                          <p:spTgt spid="2150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29"/>
                                        </p:tgtEl>
                                        <p:attrNameLst>
                                          <p:attrName>style.visibility</p:attrName>
                                        </p:attrNameLst>
                                      </p:cBhvr>
                                      <p:to>
                                        <p:strVal val="visible"/>
                                      </p:to>
                                    </p:set>
                                    <p:animEffect transition="in" filter="wipe(left)">
                                      <p:cBhvr>
                                        <p:cTn id="12" dur="500"/>
                                        <p:tgtEl>
                                          <p:spTgt spid="21529"/>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21527"/>
                                        </p:tgtEl>
                                        <p:attrNameLst>
                                          <p:attrName>style.visibility</p:attrName>
                                        </p:attrNameLst>
                                      </p:cBhvr>
                                      <p:to>
                                        <p:strVal val="visible"/>
                                      </p:to>
                                    </p:set>
                                    <p:animEffect transition="in" filter="wipe(left)">
                                      <p:cBhvr>
                                        <p:cTn id="16" dur="500"/>
                                        <p:tgtEl>
                                          <p:spTgt spid="2152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1532"/>
                                        </p:tgtEl>
                                        <p:attrNameLst>
                                          <p:attrName>style.visibility</p:attrName>
                                        </p:attrNameLst>
                                      </p:cBhvr>
                                      <p:to>
                                        <p:strVal val="visible"/>
                                      </p:to>
                                    </p:set>
                                    <p:animEffect transition="in" filter="wipe(left)">
                                      <p:cBhvr>
                                        <p:cTn id="21" dur="500"/>
                                        <p:tgtEl>
                                          <p:spTgt spid="21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utoUpdateAnimBg="0"/>
      <p:bldP spid="2152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dirty="0">
                <a:effectLst>
                  <a:outerShdw blurRad="38100" dist="38100" dir="2700000" algn="tl">
                    <a:srgbClr val="C0C0C0"/>
                  </a:outerShdw>
                </a:effectLst>
                <a:ea typeface="楷体_GB2312" pitchFamily="1" charset="-122"/>
              </a:rPr>
              <a:t>一、情境导入</a:t>
            </a:r>
          </a:p>
        </p:txBody>
      </p:sp>
      <p:pic>
        <p:nvPicPr>
          <p:cNvPr id="4099" name="Picture 19" descr="C:\Documents and Settings\pub\Desktop\新ppt\返回首页.jpg">
            <a:hlinkClick r:id="rId2" action="ppaction://hlinksldjump"/>
          </p:cNvPr>
          <p:cNvPicPr>
            <a:picLocks noChangeAspect="1" noChangeArrowheads="1"/>
          </p:cNvPicPr>
          <p:nvPr/>
        </p:nvPicPr>
        <p:blipFill>
          <a:blip r:embed="rId3"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p:cNvPicPr>
            <a:picLocks noChangeAspect="1" noChangeArrowheads="1"/>
          </p:cNvPicPr>
          <p:nvPr/>
        </p:nvPicPr>
        <p:blipFill>
          <a:blip r:embed="rId4"/>
          <a:srcRect/>
          <a:stretch>
            <a:fillRect/>
          </a:stretch>
        </p:blipFill>
        <p:spPr bwMode="auto">
          <a:xfrm>
            <a:off x="251520" y="1268413"/>
            <a:ext cx="5184775"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p:cNvSpPr txBox="1">
            <a:spLocks noChangeArrowheads="1"/>
          </p:cNvSpPr>
          <p:nvPr/>
        </p:nvSpPr>
        <p:spPr bwMode="auto">
          <a:xfrm>
            <a:off x="2168525" y="2708275"/>
            <a:ext cx="458788"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en-US"/>
          </a:p>
        </p:txBody>
      </p:sp>
      <p:sp>
        <p:nvSpPr>
          <p:cNvPr id="4102" name="Text Box 6"/>
          <p:cNvSpPr txBox="1">
            <a:spLocks noChangeArrowheads="1"/>
          </p:cNvSpPr>
          <p:nvPr/>
        </p:nvSpPr>
        <p:spPr bwMode="auto">
          <a:xfrm>
            <a:off x="3419475" y="2708275"/>
            <a:ext cx="458788"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en-US"/>
          </a:p>
        </p:txBody>
      </p:sp>
      <p:sp>
        <p:nvSpPr>
          <p:cNvPr id="4103" name="Text Box 7"/>
          <p:cNvSpPr txBox="1">
            <a:spLocks noChangeArrowheads="1"/>
          </p:cNvSpPr>
          <p:nvPr/>
        </p:nvSpPr>
        <p:spPr bwMode="auto">
          <a:xfrm>
            <a:off x="4572000" y="2708275"/>
            <a:ext cx="45878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en-US"/>
          </a:p>
        </p:txBody>
      </p:sp>
      <p:sp>
        <p:nvSpPr>
          <p:cNvPr id="4104" name="Text Box 39"/>
          <p:cNvSpPr txBox="1">
            <a:spLocks noChangeArrowheads="1"/>
          </p:cNvSpPr>
          <p:nvPr/>
        </p:nvSpPr>
        <p:spPr bwMode="auto">
          <a:xfrm>
            <a:off x="5473576" y="1341438"/>
            <a:ext cx="3708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dirty="0">
                <a:solidFill>
                  <a:srgbClr val="FF0000"/>
                </a:solidFill>
                <a:ea typeface="楷体_GB2312" pitchFamily="1" charset="-122"/>
              </a:rPr>
              <a:t>质量等级为优的天数和良的天数占全月天数的几分之几？</a:t>
            </a:r>
          </a:p>
        </p:txBody>
      </p:sp>
      <p:sp>
        <p:nvSpPr>
          <p:cNvPr id="4105" name="Text Box 39"/>
          <p:cNvSpPr txBox="1">
            <a:spLocks noChangeArrowheads="1"/>
          </p:cNvSpPr>
          <p:nvPr/>
        </p:nvSpPr>
        <p:spPr bwMode="auto">
          <a:xfrm>
            <a:off x="5439693" y="3141663"/>
            <a:ext cx="356393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dirty="0">
                <a:solidFill>
                  <a:srgbClr val="FF0000"/>
                </a:solidFill>
                <a:ea typeface="楷体_GB2312" pitchFamily="1" charset="-122"/>
              </a:rPr>
              <a:t>质量等级为良的天数比轻微污染的天数多占全月天数的几分之几？</a:t>
            </a:r>
          </a:p>
        </p:txBody>
      </p:sp>
      <p:sp>
        <p:nvSpPr>
          <p:cNvPr id="4106" name="Text Box 36"/>
          <p:cNvSpPr txBox="1">
            <a:spLocks noChangeArrowheads="1"/>
          </p:cNvSpPr>
          <p:nvPr/>
        </p:nvSpPr>
        <p:spPr bwMode="auto">
          <a:xfrm>
            <a:off x="539750" y="5276850"/>
            <a:ext cx="5472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dirty="0">
                <a:ea typeface="楷体_GB2312" pitchFamily="1" charset="-122"/>
              </a:rPr>
              <a:t>根据这些信息，你能提出什么问题？</a:t>
            </a:r>
          </a:p>
        </p:txBody>
      </p:sp>
      <p:sp>
        <p:nvSpPr>
          <p:cNvPr id="4107" name="Text Box 20"/>
          <p:cNvSpPr txBox="1">
            <a:spLocks noChangeArrowheads="1"/>
          </p:cNvSpPr>
          <p:nvPr/>
        </p:nvSpPr>
        <p:spPr bwMode="auto">
          <a:xfrm>
            <a:off x="541338" y="4941888"/>
            <a:ext cx="5183187" cy="476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lnSpc>
                <a:spcPct val="120000"/>
              </a:lnSpc>
            </a:pPr>
            <a:r>
              <a:rPr lang="zh-CN" altLang="en-US" sz="2400" b="1" dirty="0">
                <a:latin typeface="楷体_GB2312" pitchFamily="1" charset="-122"/>
                <a:ea typeface="楷体_GB2312" pitchFamily="1" charset="-122"/>
              </a:rPr>
              <a:t>从图中，你知道了哪些数学信息</a:t>
            </a:r>
            <a:r>
              <a:rPr lang="zh-CN" altLang="en-US" sz="2400" b="1" dirty="0" smtClean="0">
                <a:latin typeface="楷体_GB2312" pitchFamily="1" charset="-122"/>
                <a:ea typeface="楷体_GB2312" pitchFamily="1" charset="-122"/>
              </a:rPr>
              <a:t>？</a:t>
            </a:r>
            <a:endParaRPr lang="zh-CN" altLang="en-US" sz="2400" b="1" dirty="0">
              <a:latin typeface="楷体_GB2312" pitchFamily="1" charset="-122"/>
              <a:ea typeface="楷体_GB2312" pitchFamily="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7"/>
                                        </p:tgtEl>
                                        <p:attrNameLst>
                                          <p:attrName>style.visibility</p:attrName>
                                        </p:attrNameLst>
                                      </p:cBhvr>
                                      <p:to>
                                        <p:strVal val="visible"/>
                                      </p:to>
                                    </p:set>
                                    <p:animEffect transition="in" filter="wipe(left)">
                                      <p:cBhvr>
                                        <p:cTn id="7" dur="500"/>
                                        <p:tgtEl>
                                          <p:spTgt spid="4107"/>
                                        </p:tgtEl>
                                      </p:cBhvr>
                                    </p:animEffect>
                                  </p:childTnLst>
                                  <p:subTnLst>
                                    <p:set>
                                      <p:cBhvr override="childStyle">
                                        <p:cTn dur="1" fill="hold" display="0" masterRel="nextClick" afterEffect="1"/>
                                        <p:tgtEl>
                                          <p:spTgt spid="4107"/>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06"/>
                                        </p:tgtEl>
                                        <p:attrNameLst>
                                          <p:attrName>style.visibility</p:attrName>
                                        </p:attrNameLst>
                                      </p:cBhvr>
                                      <p:to>
                                        <p:strVal val="visible"/>
                                      </p:to>
                                    </p:set>
                                    <p:animEffect transition="in" filter="wipe(left)">
                                      <p:cBhvr>
                                        <p:cTn id="12" dur="500"/>
                                        <p:tgtEl>
                                          <p:spTgt spid="410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04"/>
                                        </p:tgtEl>
                                        <p:attrNameLst>
                                          <p:attrName>style.visibility</p:attrName>
                                        </p:attrNameLst>
                                      </p:cBhvr>
                                      <p:to>
                                        <p:strVal val="visible"/>
                                      </p:to>
                                    </p:set>
                                    <p:animEffect transition="in" filter="wipe(left)">
                                      <p:cBhvr>
                                        <p:cTn id="17" dur="500"/>
                                        <p:tgtEl>
                                          <p:spTgt spid="410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105"/>
                                        </p:tgtEl>
                                        <p:attrNameLst>
                                          <p:attrName>style.visibility</p:attrName>
                                        </p:attrNameLst>
                                      </p:cBhvr>
                                      <p:to>
                                        <p:strVal val="visible"/>
                                      </p:to>
                                    </p:set>
                                    <p:animEffect transition="in" filter="wipe(left)">
                                      <p:cBhvr>
                                        <p:cTn id="22" dur="5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autoUpdateAnimBg="0"/>
      <p:bldP spid="4105" grpId="0" autoUpdateAnimBg="0"/>
      <p:bldP spid="4106" grpId="0" autoUpdateAnimBg="0"/>
      <p:bldP spid="410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dirty="0">
                <a:effectLst>
                  <a:outerShdw blurRad="38100" dist="38100" dir="2700000" algn="tl">
                    <a:srgbClr val="C0C0C0"/>
                  </a:outerShdw>
                </a:effectLst>
                <a:latin typeface="楷体_GB2312" pitchFamily="1" charset="-122"/>
                <a:ea typeface="楷体_GB2312" pitchFamily="1" charset="-122"/>
              </a:rPr>
              <a:t>二、合作探索</a:t>
            </a:r>
            <a:endParaRPr lang="en-US" sz="3200" b="1" dirty="0">
              <a:effectLst>
                <a:outerShdw blurRad="38100" dist="38100" dir="2700000" algn="tl">
                  <a:srgbClr val="C0C0C0"/>
                </a:outerShdw>
              </a:effectLst>
              <a:latin typeface="楷体_GB2312" pitchFamily="1" charset="-122"/>
              <a:ea typeface="楷体_GB2312" pitchFamily="1" charset="-122"/>
            </a:endParaRPr>
          </a:p>
        </p:txBody>
      </p:sp>
      <p:pic>
        <p:nvPicPr>
          <p:cNvPr id="5123" name="Picture 9"/>
          <p:cNvPicPr>
            <a:picLocks noChangeAspect="1" noChangeArrowheads="1"/>
          </p:cNvPicPr>
          <p:nvPr/>
        </p:nvPicPr>
        <p:blipFill>
          <a:blip r:embed="rId2" cstate="email"/>
          <a:srcRect/>
          <a:stretch>
            <a:fillRect/>
          </a:stretch>
        </p:blipFill>
        <p:spPr bwMode="auto">
          <a:xfrm>
            <a:off x="755650" y="1412875"/>
            <a:ext cx="43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9" descr="C:\Documents and Settings\pub\Desktop\新ppt\返回首页.jpg">
            <a:hlinkClick r:id="rId3" action="ppaction://hlinksldjump"/>
          </p:cNvPr>
          <p:cNvPicPr>
            <a:picLocks noChangeAspect="1" noChangeArrowheads="1"/>
          </p:cNvPicPr>
          <p:nvPr/>
        </p:nvPicPr>
        <p:blipFill>
          <a:blip r:embed="rId4"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34" descr="蓝色按钮">
            <a:hlinkClick r:id="rId5" action="ppaction://hlinksldjump"/>
          </p:cNvPr>
          <p:cNvPicPr>
            <a:picLocks noChangeAspect="1" noChangeArrowheads="1"/>
          </p:cNvPicPr>
          <p:nvPr/>
        </p:nvPicPr>
        <p:blipFill>
          <a:blip r:embed="rId6" cstate="email"/>
          <a:srcRect/>
          <a:stretch>
            <a:fillRect/>
          </a:stretch>
        </p:blipFill>
        <p:spPr bwMode="auto">
          <a:xfrm>
            <a:off x="457200" y="6315075"/>
            <a:ext cx="431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35">
            <a:hlinkClick r:id="rId7" action="ppaction://hlinksldjump"/>
          </p:cNvPr>
          <p:cNvSpPr txBox="1">
            <a:spLocks noChangeArrowheads="1"/>
          </p:cNvSpPr>
          <p:nvPr/>
        </p:nvSpPr>
        <p:spPr bwMode="auto">
          <a:xfrm>
            <a:off x="250825" y="6015038"/>
            <a:ext cx="857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1200" b="1">
                <a:ea typeface="楷体_GB2312" pitchFamily="1" charset="-122"/>
              </a:rPr>
              <a:t>化成小数</a:t>
            </a:r>
            <a:r>
              <a:rPr lang="zh-CN" altLang="en-US"/>
              <a:t> </a:t>
            </a:r>
          </a:p>
        </p:txBody>
      </p:sp>
      <p:pic>
        <p:nvPicPr>
          <p:cNvPr id="5127" name="Picture 37" descr="蓝色按钮">
            <a:hlinkClick r:id="rId8" action="ppaction://hlinksldjump"/>
          </p:cNvPr>
          <p:cNvPicPr>
            <a:picLocks noChangeAspect="1" noChangeArrowheads="1"/>
          </p:cNvPicPr>
          <p:nvPr/>
        </p:nvPicPr>
        <p:blipFill>
          <a:blip r:embed="rId9"/>
          <a:srcRect/>
          <a:stretch>
            <a:fillRect/>
          </a:stretch>
        </p:blipFill>
        <p:spPr bwMode="auto">
          <a:xfrm>
            <a:off x="1349375" y="6297613"/>
            <a:ext cx="4318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38">
            <a:hlinkClick r:id="rId7" action="ppaction://hlinksldjump"/>
          </p:cNvPr>
          <p:cNvSpPr txBox="1">
            <a:spLocks noChangeArrowheads="1"/>
          </p:cNvSpPr>
          <p:nvPr/>
        </p:nvSpPr>
        <p:spPr bwMode="auto">
          <a:xfrm>
            <a:off x="1193800" y="6002338"/>
            <a:ext cx="857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1200" b="1">
                <a:ea typeface="楷体_GB2312" pitchFamily="1" charset="-122"/>
              </a:rPr>
              <a:t>借助圆片</a:t>
            </a:r>
            <a:r>
              <a:rPr lang="zh-CN" altLang="en-US"/>
              <a:t> </a:t>
            </a:r>
          </a:p>
        </p:txBody>
      </p:sp>
      <p:pic>
        <p:nvPicPr>
          <p:cNvPr id="5129" name="Picture 40" descr="蓝色按钮">
            <a:hlinkClick r:id="rId10" action="ppaction://hlinksldjump"/>
          </p:cNvPr>
          <p:cNvPicPr>
            <a:picLocks noChangeAspect="1" noChangeArrowheads="1"/>
          </p:cNvPicPr>
          <p:nvPr/>
        </p:nvPicPr>
        <p:blipFill>
          <a:blip r:embed="rId11"/>
          <a:srcRect/>
          <a:stretch>
            <a:fillRect/>
          </a:stretch>
        </p:blipFill>
        <p:spPr bwMode="auto">
          <a:xfrm>
            <a:off x="2247900" y="6297613"/>
            <a:ext cx="43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0" name="Text Box 41">
            <a:hlinkClick r:id="rId7" action="ppaction://hlinksldjump"/>
          </p:cNvPr>
          <p:cNvSpPr txBox="1">
            <a:spLocks noChangeArrowheads="1"/>
          </p:cNvSpPr>
          <p:nvPr/>
        </p:nvSpPr>
        <p:spPr bwMode="auto">
          <a:xfrm>
            <a:off x="2268538" y="6021388"/>
            <a:ext cx="552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1200" b="1">
                <a:ea typeface="楷体_GB2312" pitchFamily="1" charset="-122"/>
              </a:rPr>
              <a:t>通分</a:t>
            </a:r>
            <a:r>
              <a:rPr lang="zh-CN" altLang="en-US"/>
              <a:t> </a:t>
            </a:r>
          </a:p>
        </p:txBody>
      </p:sp>
      <p:pic>
        <p:nvPicPr>
          <p:cNvPr id="5131" name="Picture 11" descr="67N]T98V]M4@U89O(_4J)(D"/>
          <p:cNvPicPr>
            <a:picLocks noChangeAspect="1" noChangeArrowheads="1"/>
          </p:cNvPicPr>
          <p:nvPr/>
        </p:nvPicPr>
        <p:blipFill>
          <a:blip r:embed="rId12" cstate="email"/>
          <a:srcRect/>
          <a:stretch>
            <a:fillRect/>
          </a:stretch>
        </p:blipFill>
        <p:spPr bwMode="auto">
          <a:xfrm>
            <a:off x="2771775" y="2349500"/>
            <a:ext cx="15128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2" name="Rectangle 11"/>
          <p:cNvSpPr>
            <a:spLocks noChangeArrowheads="1"/>
          </p:cNvSpPr>
          <p:nvPr/>
        </p:nvSpPr>
        <p:spPr bwMode="auto">
          <a:xfrm>
            <a:off x="1296988" y="1341438"/>
            <a:ext cx="76676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50000"/>
              </a:spcBef>
            </a:pPr>
            <a:r>
              <a:rPr lang="zh-CN" altLang="en-US" sz="2400" b="1" dirty="0">
                <a:ea typeface="楷体_GB2312" pitchFamily="1" charset="-122"/>
              </a:rPr>
              <a:t>空气质量等级为优的天数和良的天数占全月天数的几分之几？</a:t>
            </a:r>
          </a:p>
          <a:p>
            <a:pPr algn="l">
              <a:spcBef>
                <a:spcPct val="50000"/>
              </a:spcBef>
            </a:pPr>
            <a:endParaRPr lang="zh-CN" altLang="en-US" sz="2400" b="1" dirty="0">
              <a:ea typeface="楷体_GB2312" pitchFamily="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131"/>
                                        </p:tgtEl>
                                        <p:attrNameLst>
                                          <p:attrName>style.visibility</p:attrName>
                                        </p:attrNameLst>
                                      </p:cBhvr>
                                      <p:to>
                                        <p:strVal val="visible"/>
                                      </p:to>
                                    </p:set>
                                    <p:animEffect transition="in" filter="wipe(left)">
                                      <p:cBhvr>
                                        <p:cTn id="7" dur="500"/>
                                        <p:tgtEl>
                                          <p:spTgt spid="5131"/>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1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utoUpdateAnimBg="0"/>
      <p:bldP spid="5128" grpId="0" autoUpdateAnimBg="0"/>
      <p:bldP spid="513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a:effectLst>
                  <a:outerShdw blurRad="38100" dist="38100" dir="2700000" algn="tl">
                    <a:srgbClr val="C0C0C0"/>
                  </a:outerShdw>
                </a:effectLst>
                <a:latin typeface="楷体_GB2312" pitchFamily="1" charset="-122"/>
                <a:ea typeface="楷体_GB2312" pitchFamily="1" charset="-122"/>
              </a:rPr>
              <a:t>二、合作探索</a:t>
            </a:r>
            <a:endParaRPr lang="en-US" sz="3200" b="1">
              <a:effectLst>
                <a:outerShdw blurRad="38100" dist="38100" dir="2700000" algn="tl">
                  <a:srgbClr val="C0C0C0"/>
                </a:outerShdw>
              </a:effectLst>
              <a:latin typeface="楷体_GB2312" pitchFamily="1" charset="-122"/>
              <a:ea typeface="楷体_GB2312" pitchFamily="1" charset="-122"/>
            </a:endParaRPr>
          </a:p>
        </p:txBody>
      </p:sp>
      <p:pic>
        <p:nvPicPr>
          <p:cNvPr id="6147" name="Picture 9"/>
          <p:cNvPicPr>
            <a:picLocks noChangeAspect="1" noChangeArrowheads="1"/>
          </p:cNvPicPr>
          <p:nvPr/>
        </p:nvPicPr>
        <p:blipFill>
          <a:blip r:embed="rId2" cstate="email"/>
          <a:srcRect/>
          <a:stretch>
            <a:fillRect/>
          </a:stretch>
        </p:blipFill>
        <p:spPr bwMode="auto">
          <a:xfrm>
            <a:off x="684213" y="1341438"/>
            <a:ext cx="50323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11"/>
          <p:cNvSpPr>
            <a:spLocks noChangeArrowheads="1"/>
          </p:cNvSpPr>
          <p:nvPr/>
        </p:nvSpPr>
        <p:spPr bwMode="auto">
          <a:xfrm>
            <a:off x="1258888" y="1341438"/>
            <a:ext cx="75612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50000"/>
              </a:spcBef>
            </a:pPr>
            <a:r>
              <a:rPr lang="zh-CN" altLang="en-US" sz="2400" b="1">
                <a:ea typeface="楷体_GB2312" pitchFamily="1" charset="-122"/>
              </a:rPr>
              <a:t>空气质量等级为优的天数和良的天数占全月天数的几分之几？</a:t>
            </a:r>
          </a:p>
          <a:p>
            <a:pPr algn="l">
              <a:spcBef>
                <a:spcPct val="50000"/>
              </a:spcBef>
            </a:pPr>
            <a:endParaRPr lang="zh-CN" altLang="en-US" sz="2400" b="1">
              <a:ea typeface="楷体_GB2312" pitchFamily="1" charset="-122"/>
            </a:endParaRPr>
          </a:p>
        </p:txBody>
      </p:sp>
      <p:pic>
        <p:nvPicPr>
          <p:cNvPr id="6149" name="Picture 19" descr="C:\Documents and Settings\pub\Desktop\新ppt\返回首页.jpg">
            <a:hlinkClick r:id="rId3" action="ppaction://hlinksldjump"/>
          </p:cNvPr>
          <p:cNvPicPr>
            <a:picLocks noChangeAspect="1" noChangeArrowheads="1"/>
          </p:cNvPicPr>
          <p:nvPr/>
        </p:nvPicPr>
        <p:blipFill>
          <a:blip r:embed="rId4"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AutoShape 6"/>
          <p:cNvSpPr>
            <a:spLocks noChangeArrowheads="1"/>
          </p:cNvSpPr>
          <p:nvPr/>
        </p:nvSpPr>
        <p:spPr bwMode="auto">
          <a:xfrm>
            <a:off x="2700338" y="3573463"/>
            <a:ext cx="215900" cy="576262"/>
          </a:xfrm>
          <a:prstGeom prst="downArrow">
            <a:avLst>
              <a:gd name="adj1" fmla="val 50000"/>
              <a:gd name="adj2" fmla="val 66728"/>
            </a:avLst>
          </a:prstGeom>
          <a:solidFill>
            <a:srgbClr val="FF0000"/>
          </a:solidFill>
          <a:ln w="9525" cap="rnd">
            <a:solidFill>
              <a:srgbClr val="FF0000"/>
            </a:solidFill>
            <a:prstDash val="sysDot"/>
            <a:miter lim="800000"/>
          </a:ln>
        </p:spPr>
        <p:txBody>
          <a:bodyPr wrap="none" anchor="ctr"/>
          <a:lstStyle/>
          <a:p>
            <a:endParaRPr lang="zh-CN" altLang="en-US"/>
          </a:p>
        </p:txBody>
      </p:sp>
      <p:sp>
        <p:nvSpPr>
          <p:cNvPr id="6151" name="Text Box 7"/>
          <p:cNvSpPr txBox="1">
            <a:spLocks noChangeArrowheads="1"/>
          </p:cNvSpPr>
          <p:nvPr/>
        </p:nvSpPr>
        <p:spPr bwMode="auto">
          <a:xfrm>
            <a:off x="2411413" y="4362450"/>
            <a:ext cx="865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2400" b="1">
                <a:latin typeface="楷体_GB2312" pitchFamily="1" charset="-122"/>
                <a:ea typeface="楷体_GB2312" pitchFamily="1" charset="-122"/>
              </a:rPr>
              <a:t>0.4</a:t>
            </a:r>
          </a:p>
        </p:txBody>
      </p:sp>
      <p:sp>
        <p:nvSpPr>
          <p:cNvPr id="6152" name="AutoShape 8"/>
          <p:cNvSpPr>
            <a:spLocks noChangeArrowheads="1"/>
          </p:cNvSpPr>
          <p:nvPr/>
        </p:nvSpPr>
        <p:spPr bwMode="auto">
          <a:xfrm>
            <a:off x="4211638" y="3573463"/>
            <a:ext cx="215900" cy="576262"/>
          </a:xfrm>
          <a:prstGeom prst="downArrow">
            <a:avLst>
              <a:gd name="adj1" fmla="val 50000"/>
              <a:gd name="adj2" fmla="val 66728"/>
            </a:avLst>
          </a:prstGeom>
          <a:solidFill>
            <a:srgbClr val="FF0000"/>
          </a:solidFill>
          <a:ln w="9525" cap="rnd">
            <a:solidFill>
              <a:srgbClr val="FF0000"/>
            </a:solidFill>
            <a:prstDash val="sysDot"/>
            <a:miter lim="800000"/>
          </a:ln>
        </p:spPr>
        <p:txBody>
          <a:bodyPr wrap="none" anchor="ctr"/>
          <a:lstStyle/>
          <a:p>
            <a:endParaRPr lang="zh-CN" altLang="en-US"/>
          </a:p>
        </p:txBody>
      </p:sp>
      <p:sp>
        <p:nvSpPr>
          <p:cNvPr id="6153" name="Text Box 9"/>
          <p:cNvSpPr txBox="1">
            <a:spLocks noChangeArrowheads="1"/>
          </p:cNvSpPr>
          <p:nvPr/>
        </p:nvSpPr>
        <p:spPr bwMode="auto">
          <a:xfrm>
            <a:off x="3924300" y="4362450"/>
            <a:ext cx="865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2400" b="1">
                <a:latin typeface="楷体_GB2312" pitchFamily="1" charset="-122"/>
                <a:ea typeface="楷体_GB2312" pitchFamily="1" charset="-122"/>
              </a:rPr>
              <a:t>0.5</a:t>
            </a:r>
          </a:p>
        </p:txBody>
      </p:sp>
      <p:grpSp>
        <p:nvGrpSpPr>
          <p:cNvPr id="6154" name="Group 10"/>
          <p:cNvGrpSpPr>
            <a:grpSpLocks noChangeAspect="1"/>
          </p:cNvGrpSpPr>
          <p:nvPr/>
        </p:nvGrpSpPr>
        <p:grpSpPr bwMode="auto">
          <a:xfrm>
            <a:off x="2555875" y="2420938"/>
            <a:ext cx="2592388" cy="903287"/>
            <a:chOff x="0" y="0"/>
            <a:chExt cx="1723" cy="614"/>
          </a:xfrm>
        </p:grpSpPr>
        <p:pic>
          <p:nvPicPr>
            <p:cNvPr id="6155" name="Picture 11" descr="67N]T98V]M4@U89O(_4J)(D"/>
            <p:cNvPicPr>
              <a:picLocks noChangeAspect="1" noChangeArrowheads="1"/>
            </p:cNvPicPr>
            <p:nvPr/>
          </p:nvPicPr>
          <p:blipFill>
            <a:blip r:embed="rId5" cstate="email"/>
            <a:srcRect/>
            <a:stretch>
              <a:fillRect/>
            </a:stretch>
          </p:blipFill>
          <p:spPr bwMode="auto">
            <a:xfrm>
              <a:off x="0" y="0"/>
              <a:ext cx="317"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2" descr="67N]T98V]M4@U89O(_4J)(D"/>
            <p:cNvPicPr>
              <a:picLocks noChangeAspect="1" noChangeArrowheads="1"/>
            </p:cNvPicPr>
            <p:nvPr/>
          </p:nvPicPr>
          <p:blipFill>
            <a:blip r:embed="rId6" cstate="email"/>
            <a:srcRect/>
            <a:stretch>
              <a:fillRect/>
            </a:stretch>
          </p:blipFill>
          <p:spPr bwMode="auto">
            <a:xfrm>
              <a:off x="590" y="0"/>
              <a:ext cx="182"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3" descr="67N]T98V]M4@U89O(_4J)(D"/>
            <p:cNvPicPr>
              <a:picLocks noChangeAspect="1" noChangeArrowheads="1"/>
            </p:cNvPicPr>
            <p:nvPr/>
          </p:nvPicPr>
          <p:blipFill>
            <a:blip r:embed="rId7" cstate="email"/>
            <a:srcRect/>
            <a:stretch>
              <a:fillRect/>
            </a:stretch>
          </p:blipFill>
          <p:spPr bwMode="auto">
            <a:xfrm>
              <a:off x="998" y="0"/>
              <a:ext cx="272"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8" name="Picture 14" descr="67N]T98V]M4@U89O(_4J)(D"/>
            <p:cNvPicPr>
              <a:picLocks noChangeAspect="1" noChangeArrowheads="1"/>
            </p:cNvPicPr>
            <p:nvPr/>
          </p:nvPicPr>
          <p:blipFill>
            <a:blip r:embed="rId8" cstate="email"/>
            <a:srcRect/>
            <a:stretch>
              <a:fillRect/>
            </a:stretch>
          </p:blipFill>
          <p:spPr bwMode="auto">
            <a:xfrm>
              <a:off x="1451" y="0"/>
              <a:ext cx="272"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159" name="Group 15"/>
          <p:cNvGrpSpPr/>
          <p:nvPr/>
        </p:nvGrpSpPr>
        <p:grpSpPr bwMode="auto">
          <a:xfrm>
            <a:off x="3348038" y="4362450"/>
            <a:ext cx="1944687" cy="457200"/>
            <a:chOff x="0" y="0"/>
            <a:chExt cx="1225" cy="288"/>
          </a:xfrm>
        </p:grpSpPr>
        <p:sp>
          <p:nvSpPr>
            <p:cNvPr id="6160" name="Text Box 16"/>
            <p:cNvSpPr txBox="1">
              <a:spLocks noChangeArrowheads="1"/>
            </p:cNvSpPr>
            <p:nvPr/>
          </p:nvSpPr>
          <p:spPr bwMode="auto">
            <a:xfrm>
              <a:off x="0" y="0"/>
              <a:ext cx="31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2400" b="1">
                  <a:latin typeface="楷体_GB2312" pitchFamily="1" charset="-122"/>
                  <a:ea typeface="楷体_GB2312" pitchFamily="1" charset="-122"/>
                </a:rPr>
                <a:t>+</a:t>
              </a:r>
            </a:p>
          </p:txBody>
        </p:sp>
        <p:sp>
          <p:nvSpPr>
            <p:cNvPr id="6161" name="Text Box 17"/>
            <p:cNvSpPr txBox="1">
              <a:spLocks noChangeArrowheads="1"/>
            </p:cNvSpPr>
            <p:nvPr/>
          </p:nvSpPr>
          <p:spPr bwMode="auto">
            <a:xfrm>
              <a:off x="907" y="0"/>
              <a:ext cx="31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2400" b="1">
                  <a:latin typeface="楷体_GB2312" pitchFamily="1" charset="-122"/>
                  <a:ea typeface="楷体_GB2312" pitchFamily="1" charset="-122"/>
                </a:rPr>
                <a:t>=</a:t>
              </a:r>
            </a:p>
          </p:txBody>
        </p:sp>
      </p:grpSp>
      <p:sp>
        <p:nvSpPr>
          <p:cNvPr id="6162" name="Text Box 18"/>
          <p:cNvSpPr txBox="1">
            <a:spLocks noChangeArrowheads="1"/>
          </p:cNvSpPr>
          <p:nvPr/>
        </p:nvSpPr>
        <p:spPr bwMode="auto">
          <a:xfrm>
            <a:off x="5148263" y="4365625"/>
            <a:ext cx="865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2400" b="1">
                <a:latin typeface="楷体_GB2312" pitchFamily="1" charset="-122"/>
                <a:ea typeface="楷体_GB2312" pitchFamily="1" charset="-122"/>
              </a:rPr>
              <a:t>0.9</a:t>
            </a:r>
          </a:p>
        </p:txBody>
      </p:sp>
      <p:sp>
        <p:nvSpPr>
          <p:cNvPr id="6163" name="Text Box 19"/>
          <p:cNvSpPr txBox="1">
            <a:spLocks noChangeArrowheads="1"/>
          </p:cNvSpPr>
          <p:nvPr/>
        </p:nvSpPr>
        <p:spPr bwMode="auto">
          <a:xfrm>
            <a:off x="5076825" y="2598738"/>
            <a:ext cx="865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2400" b="1">
                <a:latin typeface="楷体_GB2312" pitchFamily="1" charset="-122"/>
                <a:ea typeface="楷体_GB2312" pitchFamily="1" charset="-122"/>
              </a:rPr>
              <a:t>0.9</a:t>
            </a:r>
          </a:p>
        </p:txBody>
      </p:sp>
      <p:grpSp>
        <p:nvGrpSpPr>
          <p:cNvPr id="6164" name="Group 20"/>
          <p:cNvGrpSpPr/>
          <p:nvPr/>
        </p:nvGrpSpPr>
        <p:grpSpPr bwMode="auto">
          <a:xfrm>
            <a:off x="179388" y="5949950"/>
            <a:ext cx="742950" cy="704850"/>
            <a:chOff x="0" y="0"/>
            <a:chExt cx="468" cy="444"/>
          </a:xfrm>
        </p:grpSpPr>
        <p:pic>
          <p:nvPicPr>
            <p:cNvPr id="6165" name="Picture 36" descr="蓝色按钮">
              <a:hlinkClick r:id="rId9" action="ppaction://hlinksldjump"/>
            </p:cNvPr>
            <p:cNvPicPr>
              <a:picLocks noChangeAspect="1" noChangeArrowheads="1"/>
            </p:cNvPicPr>
            <p:nvPr/>
          </p:nvPicPr>
          <p:blipFill>
            <a:blip r:embed="rId10" cstate="email"/>
            <a:srcRect/>
            <a:stretch>
              <a:fillRect/>
            </a:stretch>
          </p:blipFill>
          <p:spPr bwMode="auto">
            <a:xfrm>
              <a:off x="165" y="175"/>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6" name="Text Box 37">
              <a:hlinkClick r:id="rId9" action="ppaction://hlinksldjump"/>
            </p:cNvPr>
            <p:cNvSpPr txBox="1">
              <a:spLocks noChangeArrowheads="1"/>
            </p:cNvSpPr>
            <p:nvPr/>
          </p:nvSpPr>
          <p:spPr bwMode="auto">
            <a:xfrm>
              <a:off x="0" y="0"/>
              <a:ext cx="4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b="1">
                  <a:ea typeface="楷体_GB2312" pitchFamily="1" charset="-122"/>
                </a:rPr>
                <a:t>    </a:t>
              </a:r>
              <a:r>
                <a:rPr lang="zh-CN" altLang="en-US" sz="1200" b="1">
                  <a:ea typeface="楷体_GB2312" pitchFamily="1" charset="-122"/>
                </a:rPr>
                <a:t>返回</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0" presetClass="entr" presetSubtype="0" fill="hold" grpId="0" nodeType="clickEffect">
                                  <p:stCondLst>
                                    <p:cond delay="0"/>
                                  </p:stCondLst>
                                  <p:childTnLst>
                                    <p:set>
                                      <p:cBhvr>
                                        <p:cTn id="10" dur="1" fill="hold">
                                          <p:stCondLst>
                                            <p:cond delay="0"/>
                                          </p:stCondLst>
                                        </p:cTn>
                                        <p:tgtEl>
                                          <p:spTgt spid="6150"/>
                                        </p:tgtEl>
                                        <p:attrNameLst>
                                          <p:attrName>style.visibility</p:attrName>
                                        </p:attrNameLst>
                                      </p:cBhvr>
                                      <p:to>
                                        <p:strVal val="visible"/>
                                      </p:to>
                                    </p:set>
                                    <p:animEffect transition="in" filter="wedge">
                                      <p:cBhvr>
                                        <p:cTn id="11" dur="500"/>
                                        <p:tgtEl>
                                          <p:spTgt spid="6150"/>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151"/>
                                        </p:tgtEl>
                                        <p:attrNameLst>
                                          <p:attrName>style.visibility</p:attrName>
                                        </p:attrNameLst>
                                      </p:cBhvr>
                                      <p:to>
                                        <p:strVal val="visible"/>
                                      </p:to>
                                    </p:set>
                                    <p:anim calcmode="lin" valueType="num">
                                      <p:cBhvr additive="base">
                                        <p:cTn id="16" dur="500" fill="hold"/>
                                        <p:tgtEl>
                                          <p:spTgt spid="6151"/>
                                        </p:tgtEl>
                                        <p:attrNameLst>
                                          <p:attrName>ppt_x</p:attrName>
                                        </p:attrNameLst>
                                      </p:cBhvr>
                                      <p:tavLst>
                                        <p:tav tm="0">
                                          <p:val>
                                            <p:strVal val="#ppt_x"/>
                                          </p:val>
                                        </p:tav>
                                        <p:tav tm="100000">
                                          <p:val>
                                            <p:strVal val="#ppt_x"/>
                                          </p:val>
                                        </p:tav>
                                      </p:tavLst>
                                    </p:anim>
                                    <p:anim calcmode="lin" valueType="num">
                                      <p:cBhvr additive="base">
                                        <p:cTn id="17" dur="500" fill="hold"/>
                                        <p:tgtEl>
                                          <p:spTgt spid="615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6152"/>
                                        </p:tgtEl>
                                        <p:attrNameLst>
                                          <p:attrName>style.visibility</p:attrName>
                                        </p:attrNameLst>
                                      </p:cBhvr>
                                      <p:to>
                                        <p:strVal val="visible"/>
                                      </p:to>
                                    </p:set>
                                    <p:animEffect transition="in" filter="wedge">
                                      <p:cBhvr>
                                        <p:cTn id="22" dur="500"/>
                                        <p:tgtEl>
                                          <p:spTgt spid="615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153"/>
                                        </p:tgtEl>
                                        <p:attrNameLst>
                                          <p:attrName>style.visibility</p:attrName>
                                        </p:attrNameLst>
                                      </p:cBhvr>
                                      <p:to>
                                        <p:strVal val="visible"/>
                                      </p:to>
                                    </p:set>
                                    <p:anim calcmode="lin" valueType="num">
                                      <p:cBhvr additive="base">
                                        <p:cTn id="27" dur="500" fill="hold"/>
                                        <p:tgtEl>
                                          <p:spTgt spid="6153"/>
                                        </p:tgtEl>
                                        <p:attrNameLst>
                                          <p:attrName>ppt_x</p:attrName>
                                        </p:attrNameLst>
                                      </p:cBhvr>
                                      <p:tavLst>
                                        <p:tav tm="0">
                                          <p:val>
                                            <p:strVal val="#ppt_x"/>
                                          </p:val>
                                        </p:tav>
                                        <p:tav tm="100000">
                                          <p:val>
                                            <p:strVal val="#ppt_x"/>
                                          </p:val>
                                        </p:tav>
                                      </p:tavLst>
                                    </p:anim>
                                    <p:anim calcmode="lin" valueType="num">
                                      <p:cBhvr additive="base">
                                        <p:cTn id="28" dur="500" fill="hold"/>
                                        <p:tgtEl>
                                          <p:spTgt spid="615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15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62"/>
                                        </p:tgtEl>
                                        <p:attrNameLst>
                                          <p:attrName>style.visibility</p:attrName>
                                        </p:attrNameLst>
                                      </p:cBhvr>
                                      <p:to>
                                        <p:strVal val="visible"/>
                                      </p:to>
                                    </p:set>
                                    <p:anim calcmode="lin" valueType="num">
                                      <p:cBhvr additive="base">
                                        <p:cTn id="37" dur="500" fill="hold"/>
                                        <p:tgtEl>
                                          <p:spTgt spid="6162"/>
                                        </p:tgtEl>
                                        <p:attrNameLst>
                                          <p:attrName>ppt_x</p:attrName>
                                        </p:attrNameLst>
                                      </p:cBhvr>
                                      <p:tavLst>
                                        <p:tav tm="0">
                                          <p:val>
                                            <p:strVal val="#ppt_x"/>
                                          </p:val>
                                        </p:tav>
                                        <p:tav tm="100000">
                                          <p:val>
                                            <p:strVal val="#ppt_x"/>
                                          </p:val>
                                        </p:tav>
                                      </p:tavLst>
                                    </p:anim>
                                    <p:anim calcmode="lin" valueType="num">
                                      <p:cBhvr additive="base">
                                        <p:cTn id="38" dur="500" fill="hold"/>
                                        <p:tgtEl>
                                          <p:spTgt spid="616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1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animBg="1" autoUpdateAnimBg="0"/>
      <p:bldP spid="6151" grpId="0" autoUpdateAnimBg="0"/>
      <p:bldP spid="6152" grpId="0" animBg="1" autoUpdateAnimBg="0"/>
      <p:bldP spid="6153" grpId="0" autoUpdateAnimBg="0"/>
      <p:bldP spid="6162" grpId="0" autoUpdateAnimBg="0"/>
      <p:bldP spid="616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a:effectLst>
                  <a:outerShdw blurRad="38100" dist="38100" dir="2700000" algn="tl">
                    <a:srgbClr val="C0C0C0"/>
                  </a:outerShdw>
                </a:effectLst>
                <a:latin typeface="楷体_GB2312" pitchFamily="1" charset="-122"/>
                <a:ea typeface="楷体_GB2312" pitchFamily="1" charset="-122"/>
              </a:rPr>
              <a:t>二、合作探索</a:t>
            </a:r>
            <a:endParaRPr lang="en-US" sz="3200" b="1">
              <a:effectLst>
                <a:outerShdw blurRad="38100" dist="38100" dir="2700000" algn="tl">
                  <a:srgbClr val="C0C0C0"/>
                </a:outerShdw>
              </a:effectLst>
              <a:latin typeface="楷体_GB2312" pitchFamily="1" charset="-122"/>
              <a:ea typeface="楷体_GB2312" pitchFamily="1" charset="-122"/>
            </a:endParaRPr>
          </a:p>
        </p:txBody>
      </p:sp>
      <p:pic>
        <p:nvPicPr>
          <p:cNvPr id="7171" name="Picture 9"/>
          <p:cNvPicPr>
            <a:picLocks noChangeAspect="1" noChangeArrowheads="1"/>
          </p:cNvPicPr>
          <p:nvPr/>
        </p:nvPicPr>
        <p:blipFill>
          <a:blip r:embed="rId4" cstate="email"/>
          <a:srcRect/>
          <a:stretch>
            <a:fillRect/>
          </a:stretch>
        </p:blipFill>
        <p:spPr bwMode="auto">
          <a:xfrm>
            <a:off x="395288" y="1268413"/>
            <a:ext cx="50323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19" descr="C:\Documents and Settings\pub\Desktop\新ppt\返回首页.jpg">
            <a:hlinkClick r:id="rId5" action="ppaction://hlinksldjump"/>
          </p:cNvPr>
          <p:cNvPicPr>
            <a:picLocks noChangeAspect="1" noChangeArrowheads="1"/>
          </p:cNvPicPr>
          <p:nvPr/>
        </p:nvPicPr>
        <p:blipFill>
          <a:blip r:embed="rId6"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V)$%)F0}H2F6}5P7(71((C"/>
          <p:cNvPicPr>
            <a:picLocks noChangeAspect="1" noChangeArrowheads="1"/>
          </p:cNvPicPr>
          <p:nvPr/>
        </p:nvPicPr>
        <p:blipFill>
          <a:blip r:embed="rId7" cstate="email"/>
          <a:srcRect/>
          <a:stretch>
            <a:fillRect/>
          </a:stretch>
        </p:blipFill>
        <p:spPr bwMode="auto">
          <a:xfrm>
            <a:off x="1824038" y="2730500"/>
            <a:ext cx="13684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6" descr="}V)$%)F0}H2F6}5P7(71((C"/>
          <p:cNvPicPr>
            <a:picLocks noChangeAspect="1" noChangeArrowheads="1"/>
          </p:cNvPicPr>
          <p:nvPr/>
        </p:nvPicPr>
        <p:blipFill>
          <a:blip r:embed="rId8" cstate="email"/>
          <a:srcRect/>
          <a:stretch>
            <a:fillRect/>
          </a:stretch>
        </p:blipFill>
        <p:spPr bwMode="auto">
          <a:xfrm>
            <a:off x="5927725" y="4378325"/>
            <a:ext cx="154781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7" descr="}V)$%)F0}H2F6}5P7(71((C"/>
          <p:cNvPicPr>
            <a:picLocks noChangeAspect="1" noChangeArrowheads="1"/>
          </p:cNvPicPr>
          <p:nvPr/>
        </p:nvPicPr>
        <p:blipFill>
          <a:blip r:embed="rId9" cstate="email"/>
          <a:srcRect/>
          <a:stretch>
            <a:fillRect/>
          </a:stretch>
        </p:blipFill>
        <p:spPr bwMode="auto">
          <a:xfrm>
            <a:off x="3937000" y="2611438"/>
            <a:ext cx="1441450"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8" descr="}V)$%)F0}H2F6}5P7(71((C"/>
          <p:cNvPicPr>
            <a:picLocks noChangeAspect="1" noChangeArrowheads="1"/>
          </p:cNvPicPr>
          <p:nvPr/>
        </p:nvPicPr>
        <p:blipFill>
          <a:blip r:embed="rId10" cstate="email"/>
          <a:srcRect/>
          <a:stretch>
            <a:fillRect/>
          </a:stretch>
        </p:blipFill>
        <p:spPr bwMode="auto">
          <a:xfrm>
            <a:off x="1852613" y="4365625"/>
            <a:ext cx="132715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9" descr="}V)$%)F0}H2F6}5P7(71((C"/>
          <p:cNvPicPr>
            <a:picLocks noChangeAspect="1" noChangeArrowheads="1"/>
          </p:cNvPicPr>
          <p:nvPr/>
        </p:nvPicPr>
        <p:blipFill>
          <a:blip r:embed="rId11" cstate="email"/>
          <a:srcRect/>
          <a:stretch>
            <a:fillRect/>
          </a:stretch>
        </p:blipFill>
        <p:spPr bwMode="auto">
          <a:xfrm>
            <a:off x="3911600" y="4457700"/>
            <a:ext cx="1512888"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Text Box 10"/>
          <p:cNvSpPr txBox="1">
            <a:spLocks noChangeArrowheads="1"/>
          </p:cNvSpPr>
          <p:nvPr/>
        </p:nvSpPr>
        <p:spPr bwMode="auto">
          <a:xfrm>
            <a:off x="3200400" y="3043238"/>
            <a:ext cx="647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3200" b="1">
                <a:latin typeface="楷体_GB2312" pitchFamily="1" charset="-122"/>
                <a:ea typeface="楷体_GB2312" pitchFamily="1" charset="-122"/>
              </a:rPr>
              <a:t>+</a:t>
            </a:r>
          </a:p>
        </p:txBody>
      </p:sp>
      <p:sp>
        <p:nvSpPr>
          <p:cNvPr id="7179" name="Text Box 11"/>
          <p:cNvSpPr txBox="1">
            <a:spLocks noChangeArrowheads="1"/>
          </p:cNvSpPr>
          <p:nvPr/>
        </p:nvSpPr>
        <p:spPr bwMode="auto">
          <a:xfrm>
            <a:off x="3203575" y="4724400"/>
            <a:ext cx="647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3200" b="1">
                <a:latin typeface="楷体_GB2312" pitchFamily="1" charset="-122"/>
                <a:ea typeface="楷体_GB2312" pitchFamily="1" charset="-122"/>
              </a:rPr>
              <a:t>+</a:t>
            </a:r>
          </a:p>
        </p:txBody>
      </p:sp>
      <p:pic>
        <p:nvPicPr>
          <p:cNvPr id="7180" name="Picture 12" descr="}V)$%)F0}H2F6}5P7(71((C"/>
          <p:cNvPicPr>
            <a:picLocks noChangeAspect="1" noChangeArrowheads="1"/>
          </p:cNvPicPr>
          <p:nvPr/>
        </p:nvPicPr>
        <p:blipFill>
          <a:blip r:embed="rId12" cstate="email"/>
          <a:srcRect/>
          <a:stretch>
            <a:fillRect/>
          </a:stretch>
        </p:blipFill>
        <p:spPr bwMode="auto">
          <a:xfrm>
            <a:off x="5389563" y="4868863"/>
            <a:ext cx="5746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181" name="Object 13"/>
          <p:cNvGraphicFramePr>
            <a:graphicFrameLocks noChangeAspect="1"/>
          </p:cNvGraphicFramePr>
          <p:nvPr/>
        </p:nvGraphicFramePr>
        <p:xfrm>
          <a:off x="6199188" y="1738313"/>
          <a:ext cx="615950" cy="987425"/>
        </p:xfrm>
        <a:graphic>
          <a:graphicData uri="http://schemas.openxmlformats.org/presentationml/2006/ole">
            <mc:AlternateContent xmlns:mc="http://schemas.openxmlformats.org/markup-compatibility/2006">
              <mc:Choice xmlns:v="urn:schemas-microsoft-com:vml" Requires="v">
                <p:oleObj spid="_x0000_s7231" r:id="rId13" imgW="203200" imgH="394335" progId="Equation.3">
                  <p:embed/>
                </p:oleObj>
              </mc:Choice>
              <mc:Fallback>
                <p:oleObj r:id="rId13" imgW="203200" imgH="394335" progId="Equation.3">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99188" y="1738313"/>
                        <a:ext cx="615950" cy="98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82" name="Picture 14" descr="}V)$%)F0}H2F6}5P7(71((C"/>
          <p:cNvPicPr>
            <a:picLocks noChangeAspect="1" noChangeArrowheads="1"/>
          </p:cNvPicPr>
          <p:nvPr/>
        </p:nvPicPr>
        <p:blipFill>
          <a:blip r:embed="rId15" cstate="email"/>
          <a:srcRect/>
          <a:stretch>
            <a:fillRect/>
          </a:stretch>
        </p:blipFill>
        <p:spPr bwMode="auto">
          <a:xfrm>
            <a:off x="2268538" y="407670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3" name="Picture 15" descr="}V)$%)F0}H2F6}5P7(71((C"/>
          <p:cNvPicPr>
            <a:picLocks noChangeAspect="1" noChangeArrowheads="1"/>
          </p:cNvPicPr>
          <p:nvPr/>
        </p:nvPicPr>
        <p:blipFill>
          <a:blip r:embed="rId15" cstate="email"/>
          <a:srcRect/>
          <a:stretch>
            <a:fillRect/>
          </a:stretch>
        </p:blipFill>
        <p:spPr bwMode="auto">
          <a:xfrm>
            <a:off x="4483100" y="4076700"/>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84" name="Group 16"/>
          <p:cNvGrpSpPr/>
          <p:nvPr/>
        </p:nvGrpSpPr>
        <p:grpSpPr bwMode="auto">
          <a:xfrm rot="-4488854">
            <a:off x="1992312" y="2755901"/>
            <a:ext cx="576263" cy="576262"/>
            <a:chOff x="0" y="0"/>
            <a:chExt cx="363" cy="363"/>
          </a:xfrm>
        </p:grpSpPr>
        <p:sp>
          <p:nvSpPr>
            <p:cNvPr id="7185" name="Line 17"/>
            <p:cNvSpPr>
              <a:spLocks noChangeShapeType="1"/>
            </p:cNvSpPr>
            <p:nvPr/>
          </p:nvSpPr>
          <p:spPr bwMode="auto">
            <a:xfrm flipV="1">
              <a:off x="0" y="0"/>
              <a:ext cx="0" cy="363"/>
            </a:xfrm>
            <a:prstGeom prst="line">
              <a:avLst/>
            </a:prstGeom>
            <a:noFill/>
            <a:ln w="25400">
              <a:solidFill>
                <a:srgbClr val="00FF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6" name="Line 18"/>
            <p:cNvSpPr>
              <a:spLocks noChangeShapeType="1"/>
            </p:cNvSpPr>
            <p:nvPr/>
          </p:nvSpPr>
          <p:spPr bwMode="auto">
            <a:xfrm flipV="1">
              <a:off x="0" y="273"/>
              <a:ext cx="363" cy="90"/>
            </a:xfrm>
            <a:prstGeom prst="line">
              <a:avLst/>
            </a:prstGeom>
            <a:noFill/>
            <a:ln w="25400">
              <a:solidFill>
                <a:srgbClr val="00FF0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7187" name="Line 19"/>
          <p:cNvSpPr>
            <a:spLocks noChangeShapeType="1"/>
          </p:cNvSpPr>
          <p:nvPr/>
        </p:nvSpPr>
        <p:spPr bwMode="auto">
          <a:xfrm flipV="1">
            <a:off x="2497138" y="3259138"/>
            <a:ext cx="576262" cy="142875"/>
          </a:xfrm>
          <a:prstGeom prst="line">
            <a:avLst/>
          </a:prstGeom>
          <a:noFill/>
          <a:ln w="25400">
            <a:solidFill>
              <a:srgbClr val="00FF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8" name="Line 20"/>
          <p:cNvSpPr>
            <a:spLocks noChangeShapeType="1"/>
          </p:cNvSpPr>
          <p:nvPr/>
        </p:nvSpPr>
        <p:spPr bwMode="auto">
          <a:xfrm>
            <a:off x="2497138" y="3403600"/>
            <a:ext cx="360362" cy="504825"/>
          </a:xfrm>
          <a:prstGeom prst="line">
            <a:avLst/>
          </a:prstGeom>
          <a:noFill/>
          <a:ln w="25400">
            <a:solidFill>
              <a:srgbClr val="00FF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9" name="Line 21"/>
          <p:cNvSpPr>
            <a:spLocks noChangeShapeType="1"/>
          </p:cNvSpPr>
          <p:nvPr/>
        </p:nvSpPr>
        <p:spPr bwMode="auto">
          <a:xfrm flipH="1">
            <a:off x="2136775" y="3403600"/>
            <a:ext cx="358775" cy="503238"/>
          </a:xfrm>
          <a:prstGeom prst="line">
            <a:avLst/>
          </a:prstGeom>
          <a:noFill/>
          <a:ln w="25400">
            <a:solidFill>
              <a:srgbClr val="00FF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0" name="Line 22"/>
          <p:cNvSpPr>
            <a:spLocks noChangeShapeType="1"/>
          </p:cNvSpPr>
          <p:nvPr/>
        </p:nvSpPr>
        <p:spPr bwMode="auto">
          <a:xfrm>
            <a:off x="4025900" y="3403600"/>
            <a:ext cx="1223963" cy="0"/>
          </a:xfrm>
          <a:prstGeom prst="line">
            <a:avLst/>
          </a:prstGeom>
          <a:noFill/>
          <a:ln w="25400">
            <a:solidFill>
              <a:srgbClr val="00FF00"/>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7191" name="Group 23"/>
          <p:cNvGrpSpPr/>
          <p:nvPr/>
        </p:nvGrpSpPr>
        <p:grpSpPr bwMode="auto">
          <a:xfrm>
            <a:off x="912813" y="5691188"/>
            <a:ext cx="3095625" cy="576262"/>
            <a:chOff x="0" y="0"/>
            <a:chExt cx="1950" cy="363"/>
          </a:xfrm>
        </p:grpSpPr>
        <p:sp>
          <p:nvSpPr>
            <p:cNvPr id="7192" name="Text Box 24"/>
            <p:cNvSpPr txBox="1">
              <a:spLocks noChangeArrowheads="1"/>
            </p:cNvSpPr>
            <p:nvPr/>
          </p:nvSpPr>
          <p:spPr bwMode="auto">
            <a:xfrm>
              <a:off x="0" y="58"/>
              <a:ext cx="195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ea typeface="楷体_GB2312" pitchFamily="1" charset="-122"/>
                </a:rPr>
                <a:t>圆的   用   表示</a:t>
              </a:r>
              <a:r>
                <a:rPr lang="zh-CN" altLang="en-US" sz="2400" dirty="0">
                  <a:solidFill>
                    <a:srgbClr val="CC0099"/>
                  </a:solidFill>
                </a:rPr>
                <a:t> </a:t>
              </a:r>
            </a:p>
          </p:txBody>
        </p:sp>
        <p:graphicFrame>
          <p:nvGraphicFramePr>
            <p:cNvPr id="7193" name="Object 25"/>
            <p:cNvGraphicFramePr>
              <a:graphicFrameLocks noChangeAspect="1"/>
            </p:cNvGraphicFramePr>
            <p:nvPr/>
          </p:nvGraphicFramePr>
          <p:xfrm>
            <a:off x="720" y="0"/>
            <a:ext cx="141" cy="363"/>
          </p:xfrm>
          <a:graphic>
            <a:graphicData uri="http://schemas.openxmlformats.org/presentationml/2006/ole">
              <mc:AlternateContent xmlns:mc="http://schemas.openxmlformats.org/markup-compatibility/2006">
                <mc:Choice xmlns:v="urn:schemas-microsoft-com:vml" Requires="v">
                  <p:oleObj spid="_x0000_s7232" r:id="rId16" imgW="152400" imgH="394335" progId="Equation.3">
                    <p:embed/>
                  </p:oleObj>
                </mc:Choice>
                <mc:Fallback>
                  <p:oleObj r:id="rId16" imgW="152400" imgH="394335" progId="Equation.3">
                    <p:embed/>
                    <p:pic>
                      <p:nvPicPr>
                        <p:cNvPr id="0" name="Object 2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20" y="0"/>
                          <a:ext cx="141" cy="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94" name="Object 26"/>
            <p:cNvGraphicFramePr>
              <a:graphicFrameLocks noChangeAspect="1"/>
            </p:cNvGraphicFramePr>
            <p:nvPr/>
          </p:nvGraphicFramePr>
          <p:xfrm>
            <a:off x="1060" y="0"/>
            <a:ext cx="164" cy="318"/>
          </p:xfrm>
          <a:graphic>
            <a:graphicData uri="http://schemas.openxmlformats.org/presentationml/2006/ole">
              <mc:AlternateContent xmlns:mc="http://schemas.openxmlformats.org/markup-compatibility/2006">
                <mc:Choice xmlns:v="urn:schemas-microsoft-com:vml" Requires="v">
                  <p:oleObj spid="_x0000_s7233" r:id="rId18" imgW="203200" imgH="394335" progId="Equation.3">
                    <p:embed/>
                  </p:oleObj>
                </mc:Choice>
                <mc:Fallback>
                  <p:oleObj r:id="rId18" imgW="203200" imgH="394335" progId="Equation.3">
                    <p:embed/>
                    <p:pic>
                      <p:nvPicPr>
                        <p:cNvPr id="0" name="Object 2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060" y="0"/>
                          <a:ext cx="164" cy="3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195" name="Group 27"/>
          <p:cNvGrpSpPr/>
          <p:nvPr/>
        </p:nvGrpSpPr>
        <p:grpSpPr bwMode="auto">
          <a:xfrm>
            <a:off x="2946400" y="5695950"/>
            <a:ext cx="3889375" cy="576263"/>
            <a:chOff x="0" y="0"/>
            <a:chExt cx="2450" cy="363"/>
          </a:xfrm>
        </p:grpSpPr>
        <p:sp>
          <p:nvSpPr>
            <p:cNvPr id="7196" name="Text Box 28"/>
            <p:cNvSpPr txBox="1">
              <a:spLocks noChangeArrowheads="1"/>
            </p:cNvSpPr>
            <p:nvPr/>
          </p:nvSpPr>
          <p:spPr bwMode="auto">
            <a:xfrm>
              <a:off x="0" y="63"/>
              <a:ext cx="245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ea typeface="楷体_GB2312" pitchFamily="1" charset="-122"/>
                </a:rPr>
                <a:t>圆的   用   表示</a:t>
              </a:r>
              <a:r>
                <a:rPr lang="zh-CN" altLang="en-US">
                  <a:solidFill>
                    <a:srgbClr val="CC0099"/>
                  </a:solidFill>
                </a:rPr>
                <a:t> </a:t>
              </a:r>
            </a:p>
          </p:txBody>
        </p:sp>
        <p:graphicFrame>
          <p:nvGraphicFramePr>
            <p:cNvPr id="7197" name="Object 29"/>
            <p:cNvGraphicFramePr>
              <a:graphicFrameLocks noChangeAspect="1"/>
            </p:cNvGraphicFramePr>
            <p:nvPr/>
          </p:nvGraphicFramePr>
          <p:xfrm>
            <a:off x="975" y="0"/>
            <a:ext cx="141" cy="363"/>
          </p:xfrm>
          <a:graphic>
            <a:graphicData uri="http://schemas.openxmlformats.org/presentationml/2006/ole">
              <mc:AlternateContent xmlns:mc="http://schemas.openxmlformats.org/markup-compatibility/2006">
                <mc:Choice xmlns:v="urn:schemas-microsoft-com:vml" Requires="v">
                  <p:oleObj spid="_x0000_s7234" r:id="rId20" imgW="152400" imgH="394335" progId="Equation.3">
                    <p:embed/>
                  </p:oleObj>
                </mc:Choice>
                <mc:Fallback>
                  <p:oleObj r:id="rId20" imgW="152400" imgH="394335" progId="Equation.3">
                    <p:embed/>
                    <p:pic>
                      <p:nvPicPr>
                        <p:cNvPr id="0" name="Object 2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975" y="0"/>
                          <a:ext cx="141" cy="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98" name="Object 30"/>
            <p:cNvGraphicFramePr>
              <a:graphicFrameLocks noChangeAspect="1"/>
            </p:cNvGraphicFramePr>
            <p:nvPr/>
          </p:nvGraphicFramePr>
          <p:xfrm>
            <a:off x="1315" y="0"/>
            <a:ext cx="188" cy="363"/>
          </p:xfrm>
          <a:graphic>
            <a:graphicData uri="http://schemas.openxmlformats.org/presentationml/2006/ole">
              <mc:AlternateContent xmlns:mc="http://schemas.openxmlformats.org/markup-compatibility/2006">
                <mc:Choice xmlns:v="urn:schemas-microsoft-com:vml" Requires="v">
                  <p:oleObj spid="_x0000_s7235" r:id="rId22" imgW="203200" imgH="394335" progId="Equation.3">
                    <p:embed/>
                  </p:oleObj>
                </mc:Choice>
                <mc:Fallback>
                  <p:oleObj r:id="rId22" imgW="203200" imgH="394335" progId="Equation.3">
                    <p:embed/>
                    <p:pic>
                      <p:nvPicPr>
                        <p:cNvPr id="0" name="Object 30"/>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315" y="0"/>
                          <a:ext cx="188" cy="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199" name="Group 31"/>
          <p:cNvGrpSpPr/>
          <p:nvPr/>
        </p:nvGrpSpPr>
        <p:grpSpPr bwMode="auto">
          <a:xfrm>
            <a:off x="319088" y="6051550"/>
            <a:ext cx="742950" cy="704850"/>
            <a:chOff x="0" y="0"/>
            <a:chExt cx="468" cy="444"/>
          </a:xfrm>
        </p:grpSpPr>
        <p:pic>
          <p:nvPicPr>
            <p:cNvPr id="7200" name="Picture 36" descr="蓝色按钮">
              <a:hlinkClick r:id="rId24" action="ppaction://hlinksldjump"/>
            </p:cNvPr>
            <p:cNvPicPr>
              <a:picLocks noChangeAspect="1" noChangeArrowheads="1"/>
            </p:cNvPicPr>
            <p:nvPr/>
          </p:nvPicPr>
          <p:blipFill>
            <a:blip r:embed="rId25" cstate="email"/>
            <a:srcRect/>
            <a:stretch>
              <a:fillRect/>
            </a:stretch>
          </p:blipFill>
          <p:spPr bwMode="auto">
            <a:xfrm>
              <a:off x="165" y="175"/>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1" name="Text Box 37">
              <a:hlinkClick r:id="rId24" action="ppaction://hlinksldjump"/>
            </p:cNvPr>
            <p:cNvSpPr txBox="1">
              <a:spLocks noChangeArrowheads="1"/>
            </p:cNvSpPr>
            <p:nvPr/>
          </p:nvSpPr>
          <p:spPr bwMode="auto">
            <a:xfrm>
              <a:off x="0" y="0"/>
              <a:ext cx="4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b="1">
                  <a:ea typeface="楷体_GB2312" pitchFamily="1" charset="-122"/>
                </a:rPr>
                <a:t>    </a:t>
              </a:r>
              <a:r>
                <a:rPr lang="zh-CN" altLang="en-US" sz="1200" b="1">
                  <a:ea typeface="楷体_GB2312" pitchFamily="1" charset="-122"/>
                </a:rPr>
                <a:t>返回</a:t>
              </a:r>
            </a:p>
          </p:txBody>
        </p:sp>
      </p:grpSp>
      <p:sp>
        <p:nvSpPr>
          <p:cNvPr id="7202" name="Rectangle 11"/>
          <p:cNvSpPr>
            <a:spLocks noChangeArrowheads="1"/>
          </p:cNvSpPr>
          <p:nvPr/>
        </p:nvSpPr>
        <p:spPr bwMode="auto">
          <a:xfrm>
            <a:off x="839788" y="1227138"/>
            <a:ext cx="8497887"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50000"/>
              </a:spcBef>
            </a:pPr>
            <a:r>
              <a:rPr lang="zh-CN" altLang="en-US" sz="2400" b="1" dirty="0">
                <a:ea typeface="楷体_GB2312" pitchFamily="1" charset="-122"/>
              </a:rPr>
              <a:t>空气质量等级为优的天数和良的天数占全月天数的几分之几？</a:t>
            </a:r>
          </a:p>
          <a:p>
            <a:pPr algn="l">
              <a:spcBef>
                <a:spcPct val="50000"/>
              </a:spcBef>
            </a:pPr>
            <a:endParaRPr lang="zh-CN" altLang="en-US" sz="2400" b="1" dirty="0">
              <a:ea typeface="楷体_GB2312" pitchFamily="1" charset="-122"/>
            </a:endParaRPr>
          </a:p>
        </p:txBody>
      </p:sp>
      <p:grpSp>
        <p:nvGrpSpPr>
          <p:cNvPr id="7203" name="Group 35"/>
          <p:cNvGrpSpPr/>
          <p:nvPr/>
        </p:nvGrpSpPr>
        <p:grpSpPr bwMode="auto">
          <a:xfrm>
            <a:off x="2284413" y="1751013"/>
            <a:ext cx="3384550" cy="914400"/>
            <a:chOff x="0" y="0"/>
            <a:chExt cx="1532" cy="576"/>
          </a:xfrm>
        </p:grpSpPr>
        <p:sp>
          <p:nvSpPr>
            <p:cNvPr id="7204" name="Text Box 36"/>
            <p:cNvSpPr txBox="1">
              <a:spLocks noChangeArrowheads="1"/>
            </p:cNvSpPr>
            <p:nvPr/>
          </p:nvSpPr>
          <p:spPr bwMode="auto">
            <a:xfrm>
              <a:off x="1259" y="96"/>
              <a:ext cx="273"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3200">
                  <a:latin typeface="楷体_GB2312" pitchFamily="1" charset="-122"/>
                  <a:ea typeface="楷体_GB2312" pitchFamily="1" charset="-122"/>
                </a:rPr>
                <a:t>=</a:t>
              </a:r>
            </a:p>
          </p:txBody>
        </p:sp>
        <p:graphicFrame>
          <p:nvGraphicFramePr>
            <p:cNvPr id="7205" name="Object 37"/>
            <p:cNvGraphicFramePr>
              <a:graphicFrameLocks noChangeAspect="1"/>
            </p:cNvGraphicFramePr>
            <p:nvPr/>
          </p:nvGraphicFramePr>
          <p:xfrm>
            <a:off x="960" y="0"/>
            <a:ext cx="223" cy="576"/>
          </p:xfrm>
          <a:graphic>
            <a:graphicData uri="http://schemas.openxmlformats.org/presentationml/2006/ole">
              <mc:AlternateContent xmlns:mc="http://schemas.openxmlformats.org/markup-compatibility/2006">
                <mc:Choice xmlns:v="urn:schemas-microsoft-com:vml" Requires="v">
                  <p:oleObj spid="_x0000_s7236" r:id="rId26" imgW="152400" imgH="394335" progId="Equation.3">
                    <p:embed/>
                  </p:oleObj>
                </mc:Choice>
                <mc:Fallback>
                  <p:oleObj r:id="rId26" imgW="152400" imgH="394335" progId="Equation.3">
                    <p:embed/>
                    <p:pic>
                      <p:nvPicPr>
                        <p:cNvPr id="0" name="Object 37"/>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960" y="0"/>
                          <a:ext cx="223"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06" name="Object 38"/>
            <p:cNvGraphicFramePr>
              <a:graphicFrameLocks noChangeAspect="1"/>
            </p:cNvGraphicFramePr>
            <p:nvPr/>
          </p:nvGraphicFramePr>
          <p:xfrm>
            <a:off x="0" y="0"/>
            <a:ext cx="223" cy="576"/>
          </p:xfrm>
          <a:graphic>
            <a:graphicData uri="http://schemas.openxmlformats.org/presentationml/2006/ole">
              <mc:AlternateContent xmlns:mc="http://schemas.openxmlformats.org/markup-compatibility/2006">
                <mc:Choice xmlns:v="urn:schemas-microsoft-com:vml" Requires="v">
                  <p:oleObj spid="_x0000_s7237" r:id="rId28" imgW="152400" imgH="394335" progId="Equation.3">
                    <p:embed/>
                  </p:oleObj>
                </mc:Choice>
                <mc:Fallback>
                  <p:oleObj r:id="rId28" imgW="152400" imgH="394335" progId="Equation.3">
                    <p:embed/>
                    <p:pic>
                      <p:nvPicPr>
                        <p:cNvPr id="0" name="Object 38"/>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223"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207" name="Text Box 39"/>
            <p:cNvSpPr txBox="1">
              <a:spLocks noChangeArrowheads="1"/>
            </p:cNvSpPr>
            <p:nvPr/>
          </p:nvSpPr>
          <p:spPr bwMode="auto">
            <a:xfrm>
              <a:off x="443" y="96"/>
              <a:ext cx="273"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3200">
                  <a:latin typeface="楷体_GB2312" pitchFamily="1" charset="-122"/>
                  <a:ea typeface="楷体_GB2312" pitchFamily="1" charset="-122"/>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7173"/>
                                        </p:tgtEl>
                                        <p:attrNameLst>
                                          <p:attrName>style.visibility</p:attrName>
                                        </p:attrNameLst>
                                      </p:cBhvr>
                                      <p:to>
                                        <p:strVal val="visible"/>
                                      </p:to>
                                    </p:set>
                                    <p:animEffect transition="in" filter="box(out)">
                                      <p:cBhvr>
                                        <p:cTn id="7" dur="500"/>
                                        <p:tgtEl>
                                          <p:spTgt spid="717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18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18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18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18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 presetClass="entr" presetSubtype="32" fill="hold" nodeType="clickEffect">
                                  <p:stCondLst>
                                    <p:cond delay="0"/>
                                  </p:stCondLst>
                                  <p:childTnLst>
                                    <p:set>
                                      <p:cBhvr>
                                        <p:cTn id="27" dur="1" fill="hold">
                                          <p:stCondLst>
                                            <p:cond delay="0"/>
                                          </p:stCondLst>
                                        </p:cTn>
                                        <p:tgtEl>
                                          <p:spTgt spid="7175"/>
                                        </p:tgtEl>
                                        <p:attrNameLst>
                                          <p:attrName>style.visibility</p:attrName>
                                        </p:attrNameLst>
                                      </p:cBhvr>
                                      <p:to>
                                        <p:strVal val="visible"/>
                                      </p:to>
                                    </p:set>
                                    <p:animEffect transition="in" filter="box(out)">
                                      <p:cBhvr>
                                        <p:cTn id="28" dur="500"/>
                                        <p:tgtEl>
                                          <p:spTgt spid="7175"/>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19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17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18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6" presetClass="entr" presetSubtype="32" fill="hold" nodeType="clickEffect">
                                  <p:stCondLst>
                                    <p:cond delay="0"/>
                                  </p:stCondLst>
                                  <p:childTnLst>
                                    <p:set>
                                      <p:cBhvr>
                                        <p:cTn id="44" dur="1" fill="hold">
                                          <p:stCondLst>
                                            <p:cond delay="0"/>
                                          </p:stCondLst>
                                        </p:cTn>
                                        <p:tgtEl>
                                          <p:spTgt spid="7176"/>
                                        </p:tgtEl>
                                        <p:attrNameLst>
                                          <p:attrName>style.visibility</p:attrName>
                                        </p:attrNameLst>
                                      </p:cBhvr>
                                      <p:to>
                                        <p:strVal val="visible"/>
                                      </p:to>
                                    </p:set>
                                    <p:animEffect transition="in" filter="circle(out)">
                                      <p:cBhvr>
                                        <p:cTn id="45" dur="500"/>
                                        <p:tgtEl>
                                          <p:spTgt spid="7176"/>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7183"/>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6" presetClass="entr" presetSubtype="32" fill="hold" nodeType="clickEffect">
                                  <p:stCondLst>
                                    <p:cond delay="0"/>
                                  </p:stCondLst>
                                  <p:childTnLst>
                                    <p:set>
                                      <p:cBhvr>
                                        <p:cTn id="53" dur="1" fill="hold">
                                          <p:stCondLst>
                                            <p:cond delay="0"/>
                                          </p:stCondLst>
                                        </p:cTn>
                                        <p:tgtEl>
                                          <p:spTgt spid="7177"/>
                                        </p:tgtEl>
                                        <p:attrNameLst>
                                          <p:attrName>style.visibility</p:attrName>
                                        </p:attrNameLst>
                                      </p:cBhvr>
                                      <p:to>
                                        <p:strVal val="visible"/>
                                      </p:to>
                                    </p:set>
                                    <p:animEffect transition="in" filter="circle(out)">
                                      <p:cBhvr>
                                        <p:cTn id="54" dur="500"/>
                                        <p:tgtEl>
                                          <p:spTgt spid="7177"/>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17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7191"/>
                                        </p:tgtEl>
                                        <p:attrNameLst>
                                          <p:attrName>style.visibility</p:attrName>
                                        </p:attrNameLst>
                                      </p:cBhvr>
                                      <p:to>
                                        <p:strVal val="visible"/>
                                      </p:to>
                                    </p:set>
                                    <p:anim calcmode="lin" valueType="num">
                                      <p:cBhvr additive="base">
                                        <p:cTn id="63" dur="500" fill="hold"/>
                                        <p:tgtEl>
                                          <p:spTgt spid="7191"/>
                                        </p:tgtEl>
                                        <p:attrNameLst>
                                          <p:attrName>ppt_x</p:attrName>
                                        </p:attrNameLst>
                                      </p:cBhvr>
                                      <p:tavLst>
                                        <p:tav tm="0">
                                          <p:val>
                                            <p:strVal val="#ppt_x"/>
                                          </p:val>
                                        </p:tav>
                                        <p:tav tm="100000">
                                          <p:val>
                                            <p:strVal val="#ppt_x"/>
                                          </p:val>
                                        </p:tav>
                                      </p:tavLst>
                                    </p:anim>
                                    <p:anim calcmode="lin" valueType="num">
                                      <p:cBhvr additive="base">
                                        <p:cTn id="64" dur="500" fill="hold"/>
                                        <p:tgtEl>
                                          <p:spTgt spid="7191"/>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7195"/>
                                        </p:tgtEl>
                                        <p:attrNameLst>
                                          <p:attrName>style.visibility</p:attrName>
                                        </p:attrNameLst>
                                      </p:cBhvr>
                                      <p:to>
                                        <p:strVal val="visible"/>
                                      </p:to>
                                    </p:set>
                                    <p:anim calcmode="lin" valueType="num">
                                      <p:cBhvr additive="base">
                                        <p:cTn id="69" dur="500" fill="hold"/>
                                        <p:tgtEl>
                                          <p:spTgt spid="7195"/>
                                        </p:tgtEl>
                                        <p:attrNameLst>
                                          <p:attrName>ppt_x</p:attrName>
                                        </p:attrNameLst>
                                      </p:cBhvr>
                                      <p:tavLst>
                                        <p:tav tm="0">
                                          <p:val>
                                            <p:strVal val="#ppt_x"/>
                                          </p:val>
                                        </p:tav>
                                        <p:tav tm="100000">
                                          <p:val>
                                            <p:strVal val="#ppt_x"/>
                                          </p:val>
                                        </p:tav>
                                      </p:tavLst>
                                    </p:anim>
                                    <p:anim calcmode="lin" valueType="num">
                                      <p:cBhvr additive="base">
                                        <p:cTn id="70" dur="500" fill="hold"/>
                                        <p:tgtEl>
                                          <p:spTgt spid="7195"/>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718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6" presetClass="entr" presetSubtype="32" fill="hold" nodeType="clickEffect">
                                  <p:stCondLst>
                                    <p:cond delay="0"/>
                                  </p:stCondLst>
                                  <p:childTnLst>
                                    <p:set>
                                      <p:cBhvr>
                                        <p:cTn id="78" dur="1" fill="hold">
                                          <p:stCondLst>
                                            <p:cond delay="0"/>
                                          </p:stCondLst>
                                        </p:cTn>
                                        <p:tgtEl>
                                          <p:spTgt spid="7174"/>
                                        </p:tgtEl>
                                        <p:attrNameLst>
                                          <p:attrName>style.visibility</p:attrName>
                                        </p:attrNameLst>
                                      </p:cBhvr>
                                      <p:to>
                                        <p:strVal val="visible"/>
                                      </p:to>
                                    </p:set>
                                    <p:animEffect transition="in" filter="circle(out)">
                                      <p:cBhvr>
                                        <p:cTn id="79" dur="500"/>
                                        <p:tgtEl>
                                          <p:spTgt spid="7174"/>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71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autoUpdateAnimBg="0"/>
      <p:bldP spid="7179" grpId="0" autoUpdateAnimBg="0"/>
      <p:bldP spid="7187" grpId="0" animBg="1"/>
      <p:bldP spid="7188" grpId="0" animBg="1"/>
      <p:bldP spid="7189" grpId="0" animBg="1"/>
      <p:bldP spid="719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a:effectLst>
                  <a:outerShdw blurRad="38100" dist="38100" dir="2700000" algn="tl">
                    <a:srgbClr val="C0C0C0"/>
                  </a:outerShdw>
                </a:effectLst>
                <a:latin typeface="楷体_GB2312" pitchFamily="1" charset="-122"/>
                <a:ea typeface="楷体_GB2312" pitchFamily="1" charset="-122"/>
              </a:rPr>
              <a:t>二、合作探索</a:t>
            </a:r>
            <a:endParaRPr lang="en-US" sz="3200" b="1">
              <a:effectLst>
                <a:outerShdw blurRad="38100" dist="38100" dir="2700000" algn="tl">
                  <a:srgbClr val="C0C0C0"/>
                </a:outerShdw>
              </a:effectLst>
              <a:latin typeface="楷体_GB2312" pitchFamily="1" charset="-122"/>
              <a:ea typeface="楷体_GB2312" pitchFamily="1" charset="-122"/>
            </a:endParaRPr>
          </a:p>
        </p:txBody>
      </p:sp>
      <p:pic>
        <p:nvPicPr>
          <p:cNvPr id="8195" name="Picture 9"/>
          <p:cNvPicPr>
            <a:picLocks noChangeAspect="1" noChangeArrowheads="1"/>
          </p:cNvPicPr>
          <p:nvPr/>
        </p:nvPicPr>
        <p:blipFill>
          <a:blip r:embed="rId3" cstate="email"/>
          <a:srcRect/>
          <a:stretch>
            <a:fillRect/>
          </a:stretch>
        </p:blipFill>
        <p:spPr bwMode="auto">
          <a:xfrm>
            <a:off x="719138" y="1438275"/>
            <a:ext cx="50323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1"/>
          <p:cNvSpPr>
            <a:spLocks noChangeArrowheads="1"/>
          </p:cNvSpPr>
          <p:nvPr/>
        </p:nvSpPr>
        <p:spPr bwMode="auto">
          <a:xfrm>
            <a:off x="1296988" y="1341438"/>
            <a:ext cx="766762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50000"/>
              </a:spcBef>
            </a:pPr>
            <a:r>
              <a:rPr lang="zh-CN" altLang="en-US" sz="2400" b="1">
                <a:ea typeface="楷体_GB2312" pitchFamily="1" charset="-122"/>
              </a:rPr>
              <a:t>空气质量等级为优的天数和良的天数占全月天数的几分之几？</a:t>
            </a:r>
          </a:p>
          <a:p>
            <a:pPr algn="l">
              <a:spcBef>
                <a:spcPct val="50000"/>
              </a:spcBef>
            </a:pPr>
            <a:endParaRPr lang="zh-CN" altLang="en-US" sz="2400" b="1">
              <a:ea typeface="楷体_GB2312" pitchFamily="1" charset="-122"/>
            </a:endParaRPr>
          </a:p>
        </p:txBody>
      </p:sp>
      <p:pic>
        <p:nvPicPr>
          <p:cNvPr id="8197" name="Picture 19" descr="C:\Documents and Settings\pub\Desktop\新ppt\返回首页.jpg">
            <a:hlinkClick r:id="rId4" action="ppaction://hlinksldjump"/>
          </p:cNvPr>
          <p:cNvPicPr>
            <a:picLocks noChangeAspect="1" noChangeArrowheads="1"/>
          </p:cNvPicPr>
          <p:nvPr/>
        </p:nvPicPr>
        <p:blipFill>
          <a:blip r:embed="rId5"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8" name="Group 6"/>
          <p:cNvGrpSpPr/>
          <p:nvPr/>
        </p:nvGrpSpPr>
        <p:grpSpPr bwMode="auto">
          <a:xfrm>
            <a:off x="323850" y="5876925"/>
            <a:ext cx="742950" cy="704850"/>
            <a:chOff x="0" y="0"/>
            <a:chExt cx="468" cy="444"/>
          </a:xfrm>
        </p:grpSpPr>
        <p:pic>
          <p:nvPicPr>
            <p:cNvPr id="8199" name="Picture 36" descr="蓝色按钮">
              <a:hlinkClick r:id="rId6" action="ppaction://hlinksldjump"/>
            </p:cNvPr>
            <p:cNvPicPr>
              <a:picLocks noChangeAspect="1" noChangeArrowheads="1"/>
            </p:cNvPicPr>
            <p:nvPr/>
          </p:nvPicPr>
          <p:blipFill>
            <a:blip r:embed="rId7" cstate="email"/>
            <a:srcRect/>
            <a:stretch>
              <a:fillRect/>
            </a:stretch>
          </p:blipFill>
          <p:spPr bwMode="auto">
            <a:xfrm>
              <a:off x="165" y="175"/>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Text Box 37">
              <a:hlinkClick r:id="rId6" action="ppaction://hlinksldjump"/>
            </p:cNvPr>
            <p:cNvSpPr txBox="1">
              <a:spLocks noChangeArrowheads="1"/>
            </p:cNvSpPr>
            <p:nvPr/>
          </p:nvSpPr>
          <p:spPr bwMode="auto">
            <a:xfrm>
              <a:off x="0" y="0"/>
              <a:ext cx="4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b="1">
                  <a:ea typeface="楷体_GB2312" pitchFamily="1" charset="-122"/>
                </a:rPr>
                <a:t>    </a:t>
              </a:r>
              <a:r>
                <a:rPr lang="zh-CN" altLang="en-US" sz="1200" b="1">
                  <a:ea typeface="楷体_GB2312" pitchFamily="1" charset="-122"/>
                </a:rPr>
                <a:t>返回</a:t>
              </a:r>
            </a:p>
          </p:txBody>
        </p:sp>
      </p:grpSp>
      <p:grpSp>
        <p:nvGrpSpPr>
          <p:cNvPr id="8201" name="Group 9"/>
          <p:cNvGrpSpPr>
            <a:grpSpLocks noChangeAspect="1"/>
          </p:cNvGrpSpPr>
          <p:nvPr/>
        </p:nvGrpSpPr>
        <p:grpSpPr bwMode="auto">
          <a:xfrm>
            <a:off x="2555875" y="2349500"/>
            <a:ext cx="2016125" cy="974725"/>
            <a:chOff x="0" y="0"/>
            <a:chExt cx="1270" cy="614"/>
          </a:xfrm>
        </p:grpSpPr>
        <p:pic>
          <p:nvPicPr>
            <p:cNvPr id="8202" name="Picture 10" descr="67N]T98V]M4@U89O(_4J)(D"/>
            <p:cNvPicPr>
              <a:picLocks noChangeAspect="1" noChangeArrowheads="1"/>
            </p:cNvPicPr>
            <p:nvPr/>
          </p:nvPicPr>
          <p:blipFill>
            <a:blip r:embed="rId8" cstate="email"/>
            <a:srcRect/>
            <a:stretch>
              <a:fillRect/>
            </a:stretch>
          </p:blipFill>
          <p:spPr bwMode="auto">
            <a:xfrm>
              <a:off x="0" y="0"/>
              <a:ext cx="317"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Picture 11" descr="67N]T98V]M4@U89O(_4J)(D"/>
            <p:cNvPicPr>
              <a:picLocks noChangeAspect="1" noChangeArrowheads="1"/>
            </p:cNvPicPr>
            <p:nvPr/>
          </p:nvPicPr>
          <p:blipFill>
            <a:blip r:embed="rId9" cstate="email"/>
            <a:srcRect/>
            <a:stretch>
              <a:fillRect/>
            </a:stretch>
          </p:blipFill>
          <p:spPr bwMode="auto">
            <a:xfrm>
              <a:off x="590" y="0"/>
              <a:ext cx="182"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12" descr="67N]T98V]M4@U89O(_4J)(D"/>
            <p:cNvPicPr>
              <a:picLocks noChangeAspect="1" noChangeArrowheads="1"/>
            </p:cNvPicPr>
            <p:nvPr/>
          </p:nvPicPr>
          <p:blipFill>
            <a:blip r:embed="rId10" cstate="email"/>
            <a:srcRect/>
            <a:stretch>
              <a:fillRect/>
            </a:stretch>
          </p:blipFill>
          <p:spPr bwMode="auto">
            <a:xfrm>
              <a:off x="998" y="0"/>
              <a:ext cx="272"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205" name="Picture 13" descr="}V)$%)F0}H2F6}5P7(71((C"/>
          <p:cNvPicPr>
            <a:picLocks noChangeAspect="1" noChangeArrowheads="1"/>
          </p:cNvPicPr>
          <p:nvPr/>
        </p:nvPicPr>
        <p:blipFill>
          <a:blip r:embed="rId11" cstate="email"/>
          <a:srcRect/>
          <a:stretch>
            <a:fillRect/>
          </a:stretch>
        </p:blipFill>
        <p:spPr bwMode="auto">
          <a:xfrm>
            <a:off x="8172450" y="3357563"/>
            <a:ext cx="80327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6" name="AutoShape 14"/>
          <p:cNvSpPr>
            <a:spLocks noChangeArrowheads="1"/>
          </p:cNvSpPr>
          <p:nvPr/>
        </p:nvSpPr>
        <p:spPr bwMode="auto">
          <a:xfrm rot="17016031">
            <a:off x="6049963" y="1590675"/>
            <a:ext cx="1582737" cy="2233613"/>
          </a:xfrm>
          <a:prstGeom prst="wedgeEllipseCallout">
            <a:avLst>
              <a:gd name="adj1" fmla="val -40250"/>
              <a:gd name="adj2" fmla="val 74412"/>
            </a:avLst>
          </a:prstGeom>
          <a:noFill/>
          <a:ln w="9525" cap="rnd">
            <a:solidFill>
              <a:srgbClr val="0000FF"/>
            </a:solidFill>
            <a:prstDash val="sysDot"/>
            <a:miter lim="800000"/>
          </a:ln>
          <a:extLst>
            <a:ext uri="{909E8E84-426E-40DD-AFC4-6F175D3DCCD1}">
              <a14:hiddenFill xmlns:a14="http://schemas.microsoft.com/office/drawing/2010/main">
                <a:solidFill>
                  <a:srgbClr val="FFFFFF"/>
                </a:solidFill>
              </a14:hiddenFill>
            </a:ext>
          </a:extLst>
        </p:spPr>
        <p:txBody>
          <a:bodyPr vert="eaVert"/>
          <a:lstStyle/>
          <a:p>
            <a:endParaRPr lang="zh-CN" altLang="en-US"/>
          </a:p>
        </p:txBody>
      </p:sp>
      <p:sp>
        <p:nvSpPr>
          <p:cNvPr id="8207" name="Rectangle 15"/>
          <p:cNvSpPr>
            <a:spLocks noChangeArrowheads="1"/>
          </p:cNvSpPr>
          <p:nvPr/>
        </p:nvSpPr>
        <p:spPr bwMode="auto">
          <a:xfrm>
            <a:off x="5778500" y="2400300"/>
            <a:ext cx="2019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400" b="1">
                <a:solidFill>
                  <a:srgbClr val="FF0000"/>
                </a:solidFill>
                <a:ea typeface="楷体_GB2312" pitchFamily="1" charset="-122"/>
              </a:rPr>
              <a:t>我先通分</a:t>
            </a:r>
            <a:r>
              <a:rPr lang="en-US" sz="2400" b="1">
                <a:solidFill>
                  <a:srgbClr val="FF0000"/>
                </a:solidFill>
              </a:rPr>
              <a:t>……</a:t>
            </a:r>
            <a:endParaRPr lang="zh-CN" altLang="en-US" sz="2400" b="1">
              <a:solidFill>
                <a:srgbClr val="FF0000"/>
              </a:solidFill>
            </a:endParaRPr>
          </a:p>
        </p:txBody>
      </p:sp>
      <p:sp>
        <p:nvSpPr>
          <p:cNvPr id="8208" name="Text Box 16"/>
          <p:cNvSpPr txBox="1">
            <a:spLocks noChangeArrowheads="1"/>
          </p:cNvSpPr>
          <p:nvPr/>
        </p:nvSpPr>
        <p:spPr bwMode="auto">
          <a:xfrm>
            <a:off x="1911350" y="3500438"/>
            <a:ext cx="36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2400">
                <a:latin typeface="楷体_GB2312" pitchFamily="1" charset="-122"/>
                <a:ea typeface="楷体_GB2312" pitchFamily="1" charset="-122"/>
              </a:rPr>
              <a:t>=</a:t>
            </a:r>
          </a:p>
        </p:txBody>
      </p:sp>
      <p:graphicFrame>
        <p:nvGraphicFramePr>
          <p:cNvPr id="8209" name="Object 17"/>
          <p:cNvGraphicFramePr>
            <a:graphicFrameLocks noChangeAspect="1"/>
          </p:cNvGraphicFramePr>
          <p:nvPr/>
        </p:nvGraphicFramePr>
        <p:xfrm>
          <a:off x="4140200" y="3327400"/>
          <a:ext cx="446088" cy="863600"/>
        </p:xfrm>
        <a:graphic>
          <a:graphicData uri="http://schemas.openxmlformats.org/presentationml/2006/ole">
            <mc:AlternateContent xmlns:mc="http://schemas.openxmlformats.org/markup-compatibility/2006">
              <mc:Choice xmlns:v="urn:schemas-microsoft-com:vml" Requires="v">
                <p:oleObj spid="_x0000_s8231" r:id="rId12" imgW="203200" imgH="394335" progId="Equation.3">
                  <p:embed/>
                </p:oleObj>
              </mc:Choice>
              <mc:Fallback>
                <p:oleObj r:id="rId12" imgW="203200" imgH="394335" progId="Equation.3">
                  <p:embed/>
                  <p:pic>
                    <p:nvPicPr>
                      <p:cNvPr id="0" name="Object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40200" y="3327400"/>
                        <a:ext cx="44608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10" name="Object 18"/>
          <p:cNvGraphicFramePr>
            <a:graphicFrameLocks noChangeAspect="1"/>
          </p:cNvGraphicFramePr>
          <p:nvPr/>
        </p:nvGraphicFramePr>
        <p:xfrm>
          <a:off x="2619375" y="3357563"/>
          <a:ext cx="396875" cy="769937"/>
        </p:xfrm>
        <a:graphic>
          <a:graphicData uri="http://schemas.openxmlformats.org/presentationml/2006/ole">
            <mc:AlternateContent xmlns:mc="http://schemas.openxmlformats.org/markup-compatibility/2006">
              <mc:Choice xmlns:v="urn:schemas-microsoft-com:vml" Requires="v">
                <p:oleObj spid="_x0000_s8232" r:id="rId14" imgW="203200" imgH="394335" progId="Equation.3">
                  <p:embed/>
                </p:oleObj>
              </mc:Choice>
              <mc:Fallback>
                <p:oleObj r:id="rId14" imgW="203200" imgH="394335" progId="Equation.3">
                  <p:embed/>
                  <p:pic>
                    <p:nvPicPr>
                      <p:cNvPr id="0" name="Object 1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19375" y="3357563"/>
                        <a:ext cx="396875" cy="769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11" name="Text Box 19"/>
          <p:cNvSpPr txBox="1">
            <a:spLocks noChangeArrowheads="1"/>
          </p:cNvSpPr>
          <p:nvPr/>
        </p:nvSpPr>
        <p:spPr bwMode="auto">
          <a:xfrm>
            <a:off x="3416300" y="3429000"/>
            <a:ext cx="288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3200">
                <a:latin typeface="楷体_GB2312" pitchFamily="1" charset="-122"/>
                <a:ea typeface="楷体_GB2312" pitchFamily="1" charset="-122"/>
              </a:rPr>
              <a:t>+</a:t>
            </a:r>
          </a:p>
        </p:txBody>
      </p:sp>
      <p:sp>
        <p:nvSpPr>
          <p:cNvPr id="8212" name="Text Box 20"/>
          <p:cNvSpPr txBox="1">
            <a:spLocks noChangeArrowheads="1"/>
          </p:cNvSpPr>
          <p:nvPr/>
        </p:nvSpPr>
        <p:spPr bwMode="auto">
          <a:xfrm>
            <a:off x="1890713" y="4221163"/>
            <a:ext cx="43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2400">
                <a:latin typeface="楷体_GB2312" pitchFamily="1" charset="-122"/>
                <a:ea typeface="楷体_GB2312" pitchFamily="1" charset="-122"/>
              </a:rPr>
              <a:t>=</a:t>
            </a:r>
          </a:p>
        </p:txBody>
      </p:sp>
      <p:graphicFrame>
        <p:nvGraphicFramePr>
          <p:cNvPr id="8213" name="Object 21"/>
          <p:cNvGraphicFramePr>
            <a:graphicFrameLocks noChangeAspect="1"/>
          </p:cNvGraphicFramePr>
          <p:nvPr/>
        </p:nvGraphicFramePr>
        <p:xfrm>
          <a:off x="2627313" y="4221163"/>
          <a:ext cx="396875" cy="769937"/>
        </p:xfrm>
        <a:graphic>
          <a:graphicData uri="http://schemas.openxmlformats.org/presentationml/2006/ole">
            <mc:AlternateContent xmlns:mc="http://schemas.openxmlformats.org/markup-compatibility/2006">
              <mc:Choice xmlns:v="urn:schemas-microsoft-com:vml" Requires="v">
                <p:oleObj spid="_x0000_s8233" r:id="rId16" imgW="203200" imgH="394335" progId="Equation.3">
                  <p:embed/>
                </p:oleObj>
              </mc:Choice>
              <mc:Fallback>
                <p:oleObj r:id="rId16" imgW="203200" imgH="394335" progId="Equation.3">
                  <p:embed/>
                  <p:pic>
                    <p:nvPicPr>
                      <p:cNvPr id="0" name="Object 2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627313" y="4221163"/>
                        <a:ext cx="396875" cy="769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214" name="Group 22"/>
          <p:cNvGrpSpPr/>
          <p:nvPr/>
        </p:nvGrpSpPr>
        <p:grpSpPr bwMode="auto">
          <a:xfrm>
            <a:off x="865188" y="4878388"/>
            <a:ext cx="8101012" cy="935037"/>
            <a:chOff x="0" y="0"/>
            <a:chExt cx="5103" cy="589"/>
          </a:xfrm>
        </p:grpSpPr>
        <p:sp>
          <p:nvSpPr>
            <p:cNvPr id="8215" name="Rectangle 11"/>
            <p:cNvSpPr>
              <a:spLocks noChangeArrowheads="1"/>
            </p:cNvSpPr>
            <p:nvPr/>
          </p:nvSpPr>
          <p:spPr bwMode="auto">
            <a:xfrm>
              <a:off x="0" y="90"/>
              <a:ext cx="5103"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50000"/>
                </a:spcBef>
              </a:pPr>
              <a:r>
                <a:rPr lang="zh-CN" altLang="en-US" sz="2400" b="1" dirty="0">
                  <a:ea typeface="楷体_GB2312" pitchFamily="1" charset="-122"/>
                </a:rPr>
                <a:t> 答：空气质量等级为优的天数和良的天数占全月天数       。</a:t>
              </a:r>
            </a:p>
            <a:p>
              <a:pPr algn="l">
                <a:spcBef>
                  <a:spcPct val="50000"/>
                </a:spcBef>
              </a:pPr>
              <a:endParaRPr lang="zh-CN" altLang="en-US" sz="2400" b="1" dirty="0">
                <a:ea typeface="楷体_GB2312" pitchFamily="1" charset="-122"/>
              </a:endParaRPr>
            </a:p>
          </p:txBody>
        </p:sp>
        <p:graphicFrame>
          <p:nvGraphicFramePr>
            <p:cNvPr id="8216" name="Object 24"/>
            <p:cNvGraphicFramePr>
              <a:graphicFrameLocks noChangeAspect="1"/>
            </p:cNvGraphicFramePr>
            <p:nvPr/>
          </p:nvGraphicFramePr>
          <p:xfrm>
            <a:off x="4603" y="0"/>
            <a:ext cx="227" cy="440"/>
          </p:xfrm>
          <a:graphic>
            <a:graphicData uri="http://schemas.openxmlformats.org/presentationml/2006/ole">
              <mc:AlternateContent xmlns:mc="http://schemas.openxmlformats.org/markup-compatibility/2006">
                <mc:Choice xmlns:v="urn:schemas-microsoft-com:vml" Requires="v">
                  <p:oleObj spid="_x0000_s8234" r:id="rId18" imgW="203200" imgH="394335" progId="Equation.3">
                    <p:embed/>
                  </p:oleObj>
                </mc:Choice>
                <mc:Fallback>
                  <p:oleObj r:id="rId18" imgW="203200" imgH="394335" progId="Equation.3">
                    <p:embed/>
                    <p:pic>
                      <p:nvPicPr>
                        <p:cNvPr id="0" name="Object 2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603" y="0"/>
                          <a:ext cx="227" cy="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1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2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20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2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2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214"/>
                                        </p:tgtEl>
                                        <p:attrNameLst>
                                          <p:attrName>style.visibility</p:attrName>
                                        </p:attrNameLst>
                                      </p:cBhvr>
                                      <p:to>
                                        <p:strVal val="visible"/>
                                      </p:to>
                                    </p:set>
                                    <p:anim calcmode="lin" valueType="num">
                                      <p:cBhvr additive="base">
                                        <p:cTn id="35" dur="500" fill="hold"/>
                                        <p:tgtEl>
                                          <p:spTgt spid="8214"/>
                                        </p:tgtEl>
                                        <p:attrNameLst>
                                          <p:attrName>ppt_x</p:attrName>
                                        </p:attrNameLst>
                                      </p:cBhvr>
                                      <p:tavLst>
                                        <p:tav tm="0">
                                          <p:val>
                                            <p:strVal val="#ppt_x"/>
                                          </p:val>
                                        </p:tav>
                                        <p:tav tm="100000">
                                          <p:val>
                                            <p:strVal val="#ppt_x"/>
                                          </p:val>
                                        </p:tav>
                                      </p:tavLst>
                                    </p:anim>
                                    <p:anim calcmode="lin" valueType="num">
                                      <p:cBhvr additive="base">
                                        <p:cTn id="36" dur="500" fill="hold"/>
                                        <p:tgtEl>
                                          <p:spTgt spid="82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8" grpId="0" autoUpdateAnimBg="0"/>
      <p:bldP spid="8211" grpId="0" autoUpdateAnimBg="0"/>
      <p:bldP spid="821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dirty="0">
                <a:effectLst>
                  <a:outerShdw blurRad="38100" dist="38100" dir="2700000" algn="tl">
                    <a:srgbClr val="C0C0C0"/>
                  </a:outerShdw>
                </a:effectLst>
                <a:latin typeface="楷体_GB2312" pitchFamily="1" charset="-122"/>
                <a:ea typeface="楷体_GB2312" pitchFamily="1" charset="-122"/>
              </a:rPr>
              <a:t>二、合作探索</a:t>
            </a:r>
            <a:endParaRPr lang="en-US" sz="3200" b="1" dirty="0">
              <a:effectLst>
                <a:outerShdw blurRad="38100" dist="38100" dir="2700000" algn="tl">
                  <a:srgbClr val="C0C0C0"/>
                </a:outerShdw>
              </a:effectLst>
              <a:latin typeface="楷体_GB2312" pitchFamily="1" charset="-122"/>
              <a:ea typeface="楷体_GB2312" pitchFamily="1" charset="-122"/>
            </a:endParaRPr>
          </a:p>
        </p:txBody>
      </p:sp>
      <p:pic>
        <p:nvPicPr>
          <p:cNvPr id="9219" name="Picture 19" descr="C:\Documents and Settings\pub\Desktop\新ppt\返回首页.jpg">
            <a:hlinkClick r:id="rId3" action="ppaction://hlinksldjump"/>
          </p:cNvPr>
          <p:cNvPicPr>
            <a:picLocks noChangeAspect="1" noChangeArrowheads="1"/>
          </p:cNvPicPr>
          <p:nvPr/>
        </p:nvPicPr>
        <p:blipFill>
          <a:blip r:embed="rId4" cstate="email"/>
          <a:srcRect/>
          <a:stretch>
            <a:fillRect/>
          </a:stretch>
        </p:blipFill>
        <p:spPr bwMode="auto">
          <a:xfrm>
            <a:off x="8388350" y="655637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0" name="Group 4"/>
          <p:cNvGrpSpPr/>
          <p:nvPr/>
        </p:nvGrpSpPr>
        <p:grpSpPr bwMode="auto">
          <a:xfrm>
            <a:off x="187325" y="6019800"/>
            <a:ext cx="742950" cy="704850"/>
            <a:chOff x="0" y="0"/>
            <a:chExt cx="468" cy="444"/>
          </a:xfrm>
        </p:grpSpPr>
        <p:pic>
          <p:nvPicPr>
            <p:cNvPr id="9221" name="Picture 36" descr="蓝色按钮">
              <a:hlinkClick r:id="rId5" action="ppaction://hlinksldjump"/>
            </p:cNvPr>
            <p:cNvPicPr>
              <a:picLocks noChangeAspect="1" noChangeArrowheads="1"/>
            </p:cNvPicPr>
            <p:nvPr/>
          </p:nvPicPr>
          <p:blipFill>
            <a:blip r:embed="rId6" cstate="email"/>
            <a:srcRect/>
            <a:stretch>
              <a:fillRect/>
            </a:stretch>
          </p:blipFill>
          <p:spPr bwMode="auto">
            <a:xfrm>
              <a:off x="165" y="175"/>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 Box 37">
              <a:hlinkClick r:id="rId5" action="ppaction://hlinksldjump"/>
            </p:cNvPr>
            <p:cNvSpPr txBox="1">
              <a:spLocks noChangeArrowheads="1"/>
            </p:cNvSpPr>
            <p:nvPr/>
          </p:nvSpPr>
          <p:spPr bwMode="auto">
            <a:xfrm>
              <a:off x="0" y="0"/>
              <a:ext cx="4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b="1">
                  <a:ea typeface="楷体_GB2312" pitchFamily="1" charset="-122"/>
                </a:rPr>
                <a:t>    </a:t>
              </a:r>
              <a:r>
                <a:rPr lang="zh-CN" altLang="en-US" sz="1200" b="1">
                  <a:ea typeface="楷体_GB2312" pitchFamily="1" charset="-122"/>
                </a:rPr>
                <a:t>返回</a:t>
              </a:r>
            </a:p>
          </p:txBody>
        </p:sp>
      </p:grpSp>
      <p:sp>
        <p:nvSpPr>
          <p:cNvPr id="9223" name="Text Box 7"/>
          <p:cNvSpPr txBox="1">
            <a:spLocks noChangeArrowheads="1"/>
          </p:cNvSpPr>
          <p:nvPr/>
        </p:nvSpPr>
        <p:spPr bwMode="auto">
          <a:xfrm>
            <a:off x="107950" y="1268413"/>
            <a:ext cx="5832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ea typeface="楷体_GB2312" pitchFamily="1" charset="-122"/>
              </a:rPr>
              <a:t>想一想：三种计算方法有什么异同？</a:t>
            </a:r>
          </a:p>
        </p:txBody>
      </p:sp>
      <p:sp>
        <p:nvSpPr>
          <p:cNvPr id="9224" name="Text Box 8"/>
          <p:cNvSpPr txBox="1">
            <a:spLocks noChangeArrowheads="1"/>
          </p:cNvSpPr>
          <p:nvPr/>
        </p:nvSpPr>
        <p:spPr bwMode="auto">
          <a:xfrm>
            <a:off x="4067175" y="4005263"/>
            <a:ext cx="4319588" cy="1216025"/>
          </a:xfrm>
          <a:prstGeom prst="rect">
            <a:avLst/>
          </a:prstGeom>
          <a:noFill/>
          <a:ln w="28575">
            <a:solidFill>
              <a:srgbClr val="FF6600"/>
            </a:solidFill>
            <a:prstDash val="sysDot"/>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lnSpc>
                <a:spcPct val="120000"/>
              </a:lnSpc>
            </a:pPr>
            <a:r>
              <a:rPr lang="zh-CN" altLang="en-US" sz="2000" dirty="0">
                <a:latin typeface="楷体_GB2312" pitchFamily="1" charset="-122"/>
                <a:ea typeface="楷体_GB2312" pitchFamily="1" charset="-122"/>
              </a:rPr>
              <a:t>   </a:t>
            </a:r>
            <a:r>
              <a:rPr lang="zh-CN" altLang="en-US" sz="2000" b="1" dirty="0">
                <a:latin typeface="楷体_GB2312" pitchFamily="1" charset="-122"/>
                <a:ea typeface="楷体_GB2312" pitchFamily="1" charset="-122"/>
              </a:rPr>
              <a:t> 这两种方法都是把分母不同的分数转化成分母相同的数，但前者画图有些麻烦，后者比简捷。</a:t>
            </a:r>
          </a:p>
        </p:txBody>
      </p:sp>
      <p:sp>
        <p:nvSpPr>
          <p:cNvPr id="9225" name="Text Box 9"/>
          <p:cNvSpPr txBox="1">
            <a:spLocks noChangeArrowheads="1"/>
          </p:cNvSpPr>
          <p:nvPr/>
        </p:nvSpPr>
        <p:spPr bwMode="auto">
          <a:xfrm>
            <a:off x="900113" y="5373688"/>
            <a:ext cx="7416800" cy="822325"/>
          </a:xfrm>
          <a:prstGeom prst="rect">
            <a:avLst/>
          </a:prstGeom>
          <a:solidFill>
            <a:srgbClr val="FF6600">
              <a:alpha val="34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dirty="0">
                <a:ea typeface="楷体_GB2312" pitchFamily="1" charset="-122"/>
              </a:rPr>
              <a:t>       异分母分数相加时，</a:t>
            </a:r>
            <a:r>
              <a:rPr lang="zh-CN" altLang="en-US" sz="2400" b="1" dirty="0">
                <a:solidFill>
                  <a:srgbClr val="FF0000"/>
                </a:solidFill>
                <a:ea typeface="楷体_GB2312" pitchFamily="1" charset="-122"/>
              </a:rPr>
              <a:t>先通分，</a:t>
            </a:r>
            <a:r>
              <a:rPr lang="zh-CN" altLang="en-US" sz="2400" b="1" dirty="0">
                <a:ea typeface="楷体_GB2312" pitchFamily="1" charset="-122"/>
              </a:rPr>
              <a:t>再按照同分母分数的加法法则进行计算。</a:t>
            </a:r>
          </a:p>
        </p:txBody>
      </p:sp>
      <p:sp>
        <p:nvSpPr>
          <p:cNvPr id="9227" name="Text Box 11"/>
          <p:cNvSpPr txBox="1">
            <a:spLocks noChangeArrowheads="1"/>
          </p:cNvSpPr>
          <p:nvPr/>
        </p:nvSpPr>
        <p:spPr bwMode="auto">
          <a:xfrm>
            <a:off x="323850" y="4005263"/>
            <a:ext cx="3600450" cy="1216025"/>
          </a:xfrm>
          <a:prstGeom prst="rect">
            <a:avLst/>
          </a:prstGeom>
          <a:noFill/>
          <a:ln w="28575" cap="rnd">
            <a:solidFill>
              <a:srgbClr val="FF6600"/>
            </a:solidFill>
            <a:prstDash val="sysDot"/>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lnSpc>
                <a:spcPct val="120000"/>
              </a:lnSpc>
            </a:pPr>
            <a:r>
              <a:rPr lang="zh-CN" altLang="en-US" sz="2000" b="1" dirty="0">
                <a:latin typeface="楷体_GB2312" pitchFamily="1" charset="-122"/>
                <a:ea typeface="楷体_GB2312" pitchFamily="1" charset="-122"/>
              </a:rPr>
              <a:t>这种方法有一定的局限性。当分数不能化成有限小数时，就得不到准确的结果。</a:t>
            </a:r>
          </a:p>
        </p:txBody>
      </p:sp>
      <p:grpSp>
        <p:nvGrpSpPr>
          <p:cNvPr id="9228" name="Group 12"/>
          <p:cNvGrpSpPr/>
          <p:nvPr/>
        </p:nvGrpSpPr>
        <p:grpSpPr bwMode="auto">
          <a:xfrm>
            <a:off x="541338" y="1916113"/>
            <a:ext cx="7775575" cy="1824037"/>
            <a:chOff x="0" y="0"/>
            <a:chExt cx="4898" cy="1149"/>
          </a:xfrm>
        </p:grpSpPr>
        <p:grpSp>
          <p:nvGrpSpPr>
            <p:cNvPr id="9229" name="Group 13"/>
            <p:cNvGrpSpPr/>
            <p:nvPr/>
          </p:nvGrpSpPr>
          <p:grpSpPr bwMode="auto">
            <a:xfrm>
              <a:off x="1896" y="74"/>
              <a:ext cx="1346" cy="1075"/>
              <a:chOff x="0" y="0"/>
              <a:chExt cx="1789" cy="1556"/>
            </a:xfrm>
          </p:grpSpPr>
          <p:grpSp>
            <p:nvGrpSpPr>
              <p:cNvPr id="9230" name="Group 14"/>
              <p:cNvGrpSpPr>
                <a:grpSpLocks noChangeAspect="1"/>
              </p:cNvGrpSpPr>
              <p:nvPr/>
            </p:nvGrpSpPr>
            <p:grpSpPr bwMode="auto">
              <a:xfrm>
                <a:off x="64" y="51"/>
                <a:ext cx="1221" cy="344"/>
                <a:chOff x="0" y="0"/>
                <a:chExt cx="1723" cy="614"/>
              </a:xfrm>
            </p:grpSpPr>
            <p:pic>
              <p:nvPicPr>
                <p:cNvPr id="9231" name="Picture 15" descr="67N]T98V]M4@U89O(_4J)(D"/>
                <p:cNvPicPr>
                  <a:picLocks noChangeAspect="1" noChangeArrowheads="1"/>
                </p:cNvPicPr>
                <p:nvPr/>
              </p:nvPicPr>
              <p:blipFill>
                <a:blip r:embed="rId7" cstate="email"/>
                <a:srcRect/>
                <a:stretch>
                  <a:fillRect/>
                </a:stretch>
              </p:blipFill>
              <p:spPr bwMode="auto">
                <a:xfrm>
                  <a:off x="0" y="0"/>
                  <a:ext cx="317"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2" name="Picture 16" descr="67N]T98V]M4@U89O(_4J)(D"/>
                <p:cNvPicPr>
                  <a:picLocks noChangeAspect="1" noChangeArrowheads="1"/>
                </p:cNvPicPr>
                <p:nvPr/>
              </p:nvPicPr>
              <p:blipFill>
                <a:blip r:embed="rId8" cstate="email"/>
                <a:srcRect/>
                <a:stretch>
                  <a:fillRect/>
                </a:stretch>
              </p:blipFill>
              <p:spPr bwMode="auto">
                <a:xfrm>
                  <a:off x="590" y="0"/>
                  <a:ext cx="182"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3" name="Picture 17" descr="67N]T98V]M4@U89O(_4J)(D"/>
                <p:cNvPicPr>
                  <a:picLocks noChangeAspect="1" noChangeArrowheads="1"/>
                </p:cNvPicPr>
                <p:nvPr/>
              </p:nvPicPr>
              <p:blipFill>
                <a:blip r:embed="rId9" cstate="email"/>
                <a:srcRect/>
                <a:stretch>
                  <a:fillRect/>
                </a:stretch>
              </p:blipFill>
              <p:spPr bwMode="auto">
                <a:xfrm>
                  <a:off x="998" y="0"/>
                  <a:ext cx="272"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4" name="Picture 18" descr="67N]T98V]M4@U89O(_4J)(D"/>
                <p:cNvPicPr>
                  <a:picLocks noChangeAspect="1" noChangeArrowheads="1"/>
                </p:cNvPicPr>
                <p:nvPr/>
              </p:nvPicPr>
              <p:blipFill>
                <a:blip r:embed="rId10" cstate="email"/>
                <a:srcRect/>
                <a:stretch>
                  <a:fillRect/>
                </a:stretch>
              </p:blipFill>
              <p:spPr bwMode="auto">
                <a:xfrm>
                  <a:off x="1451" y="0"/>
                  <a:ext cx="272"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9235" name="Picture 19" descr="}V)$%)F0}H2F6}5P7(71((C"/>
              <p:cNvPicPr>
                <a:picLocks noChangeAspect="1" noChangeArrowheads="1"/>
              </p:cNvPicPr>
              <p:nvPr/>
            </p:nvPicPr>
            <p:blipFill>
              <a:blip r:embed="rId11" cstate="email"/>
              <a:srcRect/>
              <a:stretch>
                <a:fillRect/>
              </a:stretch>
            </p:blipFill>
            <p:spPr bwMode="auto">
              <a:xfrm>
                <a:off x="0" y="356"/>
                <a:ext cx="407" cy="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6" name="Picture 20" descr="}V)$%)F0}H2F6}5P7(71((C"/>
              <p:cNvPicPr>
                <a:picLocks noChangeAspect="1" noChangeArrowheads="1"/>
              </p:cNvPicPr>
              <p:nvPr/>
            </p:nvPicPr>
            <p:blipFill>
              <a:blip r:embed="rId12" cstate="email"/>
              <a:srcRect/>
              <a:stretch>
                <a:fillRect/>
              </a:stretch>
            </p:blipFill>
            <p:spPr bwMode="auto">
              <a:xfrm>
                <a:off x="1328" y="939"/>
                <a:ext cx="461"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7" name="Picture 21" descr="}V)$%)F0}H2F6}5P7(71((C"/>
              <p:cNvPicPr>
                <a:picLocks noChangeAspect="1" noChangeArrowheads="1"/>
              </p:cNvPicPr>
              <p:nvPr/>
            </p:nvPicPr>
            <p:blipFill>
              <a:blip r:embed="rId13" cstate="email"/>
              <a:srcRect/>
              <a:stretch>
                <a:fillRect/>
              </a:stretch>
            </p:blipFill>
            <p:spPr bwMode="auto">
              <a:xfrm>
                <a:off x="664" y="330"/>
                <a:ext cx="429"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8" name="Picture 22" descr="}V)$%)F0}H2F6}5P7(71((C"/>
              <p:cNvPicPr>
                <a:picLocks noChangeAspect="1" noChangeArrowheads="1"/>
              </p:cNvPicPr>
              <p:nvPr/>
            </p:nvPicPr>
            <p:blipFill>
              <a:blip r:embed="rId14" cstate="email"/>
              <a:srcRect/>
              <a:stretch>
                <a:fillRect/>
              </a:stretch>
            </p:blipFill>
            <p:spPr bwMode="auto">
              <a:xfrm>
                <a:off x="21" y="939"/>
                <a:ext cx="395" cy="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9" name="Picture 23" descr="}V)$%)F0}H2F6}5P7(71((C"/>
              <p:cNvPicPr>
                <a:picLocks noChangeAspect="1" noChangeArrowheads="1"/>
              </p:cNvPicPr>
              <p:nvPr/>
            </p:nvPicPr>
            <p:blipFill>
              <a:blip r:embed="rId15" cstate="email"/>
              <a:srcRect/>
              <a:stretch>
                <a:fillRect/>
              </a:stretch>
            </p:blipFill>
            <p:spPr bwMode="auto">
              <a:xfrm>
                <a:off x="685" y="965"/>
                <a:ext cx="451"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40" name="Text Box 24"/>
              <p:cNvSpPr txBox="1">
                <a:spLocks noChangeArrowheads="1"/>
              </p:cNvSpPr>
              <p:nvPr/>
            </p:nvSpPr>
            <p:spPr bwMode="auto">
              <a:xfrm>
                <a:off x="429" y="457"/>
                <a:ext cx="191" cy="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3200" b="1">
                    <a:latin typeface="楷体_GB2312" pitchFamily="1" charset="-122"/>
                    <a:ea typeface="楷体_GB2312" pitchFamily="1" charset="-122"/>
                  </a:rPr>
                  <a:t>+</a:t>
                </a:r>
              </a:p>
            </p:txBody>
          </p:sp>
          <p:sp>
            <p:nvSpPr>
              <p:cNvPr id="9241" name="Text Box 25"/>
              <p:cNvSpPr txBox="1">
                <a:spLocks noChangeArrowheads="1"/>
              </p:cNvSpPr>
              <p:nvPr/>
            </p:nvSpPr>
            <p:spPr bwMode="auto">
              <a:xfrm>
                <a:off x="450" y="1027"/>
                <a:ext cx="191" cy="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sz="3200" b="1">
                    <a:latin typeface="楷体_GB2312" pitchFamily="1" charset="-122"/>
                    <a:ea typeface="楷体_GB2312" pitchFamily="1" charset="-122"/>
                  </a:rPr>
                  <a:t>+</a:t>
                </a:r>
              </a:p>
            </p:txBody>
          </p:sp>
          <p:pic>
            <p:nvPicPr>
              <p:cNvPr id="9242" name="Picture 26" descr="}V)$%)F0}H2F6}5P7(71((C"/>
              <p:cNvPicPr>
                <a:picLocks noChangeAspect="1" noChangeArrowheads="1"/>
              </p:cNvPicPr>
              <p:nvPr/>
            </p:nvPicPr>
            <p:blipFill>
              <a:blip r:embed="rId16"/>
              <a:srcRect/>
              <a:stretch>
                <a:fillRect/>
              </a:stretch>
            </p:blipFill>
            <p:spPr bwMode="auto">
              <a:xfrm>
                <a:off x="1114" y="1118"/>
                <a:ext cx="171"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243" name="Object 27"/>
              <p:cNvGraphicFramePr>
                <a:graphicFrameLocks noChangeAspect="1"/>
              </p:cNvGraphicFramePr>
              <p:nvPr/>
            </p:nvGraphicFramePr>
            <p:xfrm>
              <a:off x="1274" y="0"/>
              <a:ext cx="183" cy="348"/>
            </p:xfrm>
            <a:graphic>
              <a:graphicData uri="http://schemas.openxmlformats.org/presentationml/2006/ole">
                <mc:AlternateContent xmlns:mc="http://schemas.openxmlformats.org/markup-compatibility/2006">
                  <mc:Choice xmlns:v="urn:schemas-microsoft-com:vml" Requires="v">
                    <p:oleObj spid="_x0000_s9259" r:id="rId17" imgW="203200" imgH="394335" progId="Equation.3">
                      <p:embed/>
                    </p:oleObj>
                  </mc:Choice>
                  <mc:Fallback>
                    <p:oleObj r:id="rId17" imgW="203200" imgH="394335" progId="Equation.3">
                      <p:embed/>
                      <p:pic>
                        <p:nvPicPr>
                          <p:cNvPr id="0" name="Object 2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274" y="0"/>
                            <a:ext cx="183" cy="3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9244" name="Picture 28" descr="}V)$%)F0}H2F6}5P7(71((C"/>
              <p:cNvPicPr>
                <a:picLocks noChangeAspect="1" noChangeArrowheads="1"/>
              </p:cNvPicPr>
              <p:nvPr/>
            </p:nvPicPr>
            <p:blipFill>
              <a:blip r:embed="rId19" cstate="email"/>
              <a:srcRect/>
              <a:stretch>
                <a:fillRect/>
              </a:stretch>
            </p:blipFill>
            <p:spPr bwMode="auto">
              <a:xfrm>
                <a:off x="150" y="812"/>
                <a:ext cx="128"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5" name="Picture 29" descr="}V)$%)F0}H2F6}5P7(71((C"/>
              <p:cNvPicPr>
                <a:picLocks noChangeAspect="1" noChangeArrowheads="1"/>
              </p:cNvPicPr>
              <p:nvPr/>
            </p:nvPicPr>
            <p:blipFill>
              <a:blip r:embed="rId19" cstate="email"/>
              <a:srcRect/>
              <a:stretch>
                <a:fillRect/>
              </a:stretch>
            </p:blipFill>
            <p:spPr bwMode="auto">
              <a:xfrm>
                <a:off x="836" y="812"/>
                <a:ext cx="128"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46" name="Group 30"/>
            <p:cNvGrpSpPr/>
            <p:nvPr/>
          </p:nvGrpSpPr>
          <p:grpSpPr bwMode="auto">
            <a:xfrm>
              <a:off x="1723" y="0"/>
              <a:ext cx="3175" cy="1128"/>
              <a:chOff x="0" y="0"/>
              <a:chExt cx="4219" cy="1632"/>
            </a:xfrm>
          </p:grpSpPr>
          <p:sp>
            <p:nvSpPr>
              <p:cNvPr id="9247" name="Rectangle 31"/>
              <p:cNvSpPr>
                <a:spLocks noChangeArrowheads="1"/>
              </p:cNvSpPr>
              <p:nvPr/>
            </p:nvSpPr>
            <p:spPr bwMode="auto">
              <a:xfrm>
                <a:off x="0" y="0"/>
                <a:ext cx="4219" cy="1632"/>
              </a:xfrm>
              <a:prstGeom prst="rect">
                <a:avLst/>
              </a:prstGeom>
              <a:noFill/>
              <a:ln w="28575">
                <a:solidFill>
                  <a:srgbClr val="33CCCC"/>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9248" name="Line 32"/>
              <p:cNvSpPr>
                <a:spLocks noChangeShapeType="1"/>
              </p:cNvSpPr>
              <p:nvPr/>
            </p:nvSpPr>
            <p:spPr bwMode="auto">
              <a:xfrm>
                <a:off x="2313" y="0"/>
                <a:ext cx="0" cy="1632"/>
              </a:xfrm>
              <a:prstGeom prst="line">
                <a:avLst/>
              </a:prstGeom>
              <a:noFill/>
              <a:ln w="28575">
                <a:solidFill>
                  <a:srgbClr val="33CCCC"/>
                </a:solidFill>
                <a:round/>
              </a:ln>
              <a:extLst>
                <a:ext uri="{909E8E84-426E-40DD-AFC4-6F175D3DCCD1}">
                  <a14:hiddenFill xmlns:a14="http://schemas.microsoft.com/office/drawing/2010/main">
                    <a:noFill/>
                  </a14:hiddenFill>
                </a:ext>
              </a:extLst>
            </p:spPr>
            <p:txBody>
              <a:bodyPr/>
              <a:lstStyle/>
              <a:p>
                <a:endParaRPr lang="zh-CN" altLang="en-US"/>
              </a:p>
            </p:txBody>
          </p:sp>
        </p:grpSp>
        <p:pic>
          <p:nvPicPr>
            <p:cNvPr id="9249" name="Picture 33"/>
            <p:cNvPicPr>
              <a:picLocks noChangeAspect="1" noChangeArrowheads="1"/>
            </p:cNvPicPr>
            <p:nvPr/>
          </p:nvPicPr>
          <p:blipFill>
            <a:blip r:embed="rId20"/>
            <a:srcRect/>
            <a:stretch>
              <a:fillRect/>
            </a:stretch>
          </p:blipFill>
          <p:spPr bwMode="auto">
            <a:xfrm>
              <a:off x="0" y="8"/>
              <a:ext cx="1723" cy="1110"/>
            </a:xfrm>
            <a:prstGeom prst="rect">
              <a:avLst/>
            </a:prstGeom>
            <a:noFill/>
            <a:ln w="28575">
              <a:solidFill>
                <a:srgbClr val="33CCCC"/>
              </a:solidFill>
              <a:miter lim="800000"/>
              <a:headEnd/>
              <a:tailEnd/>
            </a:ln>
            <a:extLst>
              <a:ext uri="{909E8E84-426E-40DD-AFC4-6F175D3DCCD1}">
                <a14:hiddenFill xmlns:a14="http://schemas.microsoft.com/office/drawing/2010/main">
                  <a:solidFill>
                    <a:srgbClr val="FFFFFF"/>
                  </a:solidFill>
                </a14:hiddenFill>
              </a:ext>
            </a:extLst>
          </p:spPr>
        </p:pic>
        <p:pic>
          <p:nvPicPr>
            <p:cNvPr id="9250" name="Picture 34"/>
            <p:cNvPicPr>
              <a:picLocks noChangeAspect="1" noChangeArrowheads="1"/>
            </p:cNvPicPr>
            <p:nvPr/>
          </p:nvPicPr>
          <p:blipFill>
            <a:blip r:embed="rId21"/>
            <a:srcRect/>
            <a:stretch>
              <a:fillRect/>
            </a:stretch>
          </p:blipFill>
          <p:spPr bwMode="auto">
            <a:xfrm>
              <a:off x="3598" y="22"/>
              <a:ext cx="1089" cy="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51" name="AutoShape 35"/>
          <p:cNvSpPr>
            <a:spLocks noChangeArrowheads="1"/>
          </p:cNvSpPr>
          <p:nvPr/>
        </p:nvSpPr>
        <p:spPr bwMode="auto">
          <a:xfrm>
            <a:off x="1908175" y="3716338"/>
            <a:ext cx="142875" cy="360362"/>
          </a:xfrm>
          <a:prstGeom prst="downArrow">
            <a:avLst>
              <a:gd name="adj1" fmla="val 50000"/>
              <a:gd name="adj2" fmla="val 63055"/>
            </a:avLst>
          </a:prstGeom>
          <a:solidFill>
            <a:schemeClr val="hlink"/>
          </a:solidFill>
          <a:ln w="9525" cap="rnd">
            <a:solidFill>
              <a:srgbClr val="008000"/>
            </a:solidFill>
            <a:prstDash val="sysDot"/>
            <a:miter lim="800000"/>
          </a:ln>
        </p:spPr>
        <p:txBody>
          <a:bodyPr wrap="none" anchor="ctr"/>
          <a:lstStyle/>
          <a:p>
            <a:endParaRPr lang="zh-CN" altLang="en-US"/>
          </a:p>
        </p:txBody>
      </p:sp>
      <p:sp>
        <p:nvSpPr>
          <p:cNvPr id="9252" name="AutoShape 36"/>
          <p:cNvSpPr>
            <a:spLocks noChangeArrowheads="1"/>
          </p:cNvSpPr>
          <p:nvPr/>
        </p:nvSpPr>
        <p:spPr bwMode="auto">
          <a:xfrm rot="18989072">
            <a:off x="5219700" y="3683000"/>
            <a:ext cx="142875" cy="360363"/>
          </a:xfrm>
          <a:prstGeom prst="downArrow">
            <a:avLst>
              <a:gd name="adj1" fmla="val 50000"/>
              <a:gd name="adj2" fmla="val 63056"/>
            </a:avLst>
          </a:prstGeom>
          <a:solidFill>
            <a:schemeClr val="hlink"/>
          </a:solidFill>
          <a:ln w="9525" cap="rnd">
            <a:solidFill>
              <a:srgbClr val="008000"/>
            </a:solidFill>
            <a:prstDash val="sysDot"/>
            <a:miter lim="800000"/>
          </a:ln>
        </p:spPr>
        <p:txBody>
          <a:bodyPr wrap="none" anchor="ctr"/>
          <a:lstStyle/>
          <a:p>
            <a:endParaRPr lang="zh-CN" altLang="en-US"/>
          </a:p>
        </p:txBody>
      </p:sp>
      <p:sp>
        <p:nvSpPr>
          <p:cNvPr id="9253" name="AutoShape 37"/>
          <p:cNvSpPr>
            <a:spLocks noChangeArrowheads="1"/>
          </p:cNvSpPr>
          <p:nvPr/>
        </p:nvSpPr>
        <p:spPr bwMode="auto">
          <a:xfrm rot="1429884">
            <a:off x="6588125" y="3716338"/>
            <a:ext cx="142875" cy="360362"/>
          </a:xfrm>
          <a:prstGeom prst="downArrow">
            <a:avLst>
              <a:gd name="adj1" fmla="val 50000"/>
              <a:gd name="adj2" fmla="val 63055"/>
            </a:avLst>
          </a:prstGeom>
          <a:solidFill>
            <a:schemeClr val="hlink"/>
          </a:solidFill>
          <a:ln w="9525" cap="rnd">
            <a:solidFill>
              <a:srgbClr val="008000"/>
            </a:solidFill>
            <a:prstDash val="sysDot"/>
            <a:miter lim="800000"/>
          </a:ln>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28"/>
                                        </p:tgtEl>
                                        <p:attrNameLst>
                                          <p:attrName>style.visibility</p:attrName>
                                        </p:attrNameLst>
                                      </p:cBhvr>
                                      <p:to>
                                        <p:strVal val="visible"/>
                                      </p:to>
                                    </p:set>
                                    <p:animEffect transition="in" filter="wipe(left)">
                                      <p:cBhvr>
                                        <p:cTn id="7" dur="500"/>
                                        <p:tgtEl>
                                          <p:spTgt spid="92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251"/>
                                        </p:tgtEl>
                                        <p:attrNameLst>
                                          <p:attrName>style.visibility</p:attrName>
                                        </p:attrNameLst>
                                      </p:cBhvr>
                                      <p:to>
                                        <p:strVal val="visible"/>
                                      </p:to>
                                    </p:set>
                                    <p:animEffect transition="in" filter="wipe(up)">
                                      <p:cBhvr>
                                        <p:cTn id="12" dur="500"/>
                                        <p:tgtEl>
                                          <p:spTgt spid="9251"/>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9227"/>
                                        </p:tgtEl>
                                        <p:attrNameLst>
                                          <p:attrName>style.visibility</p:attrName>
                                        </p:attrNameLst>
                                      </p:cBhvr>
                                      <p:to>
                                        <p:strVal val="visible"/>
                                      </p:to>
                                    </p:set>
                                    <p:animEffect transition="in" filter="wipe(up)">
                                      <p:cBhvr>
                                        <p:cTn id="15" dur="500"/>
                                        <p:tgtEl>
                                          <p:spTgt spid="922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9252"/>
                                        </p:tgtEl>
                                        <p:attrNameLst>
                                          <p:attrName>style.visibility</p:attrName>
                                        </p:attrNameLst>
                                      </p:cBhvr>
                                      <p:to>
                                        <p:strVal val="visible"/>
                                      </p:to>
                                    </p:set>
                                    <p:animEffect transition="in" filter="wipe(up)">
                                      <p:cBhvr>
                                        <p:cTn id="20" dur="500"/>
                                        <p:tgtEl>
                                          <p:spTgt spid="9252"/>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9253"/>
                                        </p:tgtEl>
                                        <p:attrNameLst>
                                          <p:attrName>style.visibility</p:attrName>
                                        </p:attrNameLst>
                                      </p:cBhvr>
                                      <p:to>
                                        <p:strVal val="visible"/>
                                      </p:to>
                                    </p:set>
                                    <p:animEffect transition="in" filter="wipe(up)">
                                      <p:cBhvr>
                                        <p:cTn id="23" dur="500"/>
                                        <p:tgtEl>
                                          <p:spTgt spid="9253"/>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9224"/>
                                        </p:tgtEl>
                                        <p:attrNameLst>
                                          <p:attrName>style.visibility</p:attrName>
                                        </p:attrNameLst>
                                      </p:cBhvr>
                                      <p:to>
                                        <p:strVal val="visible"/>
                                      </p:to>
                                    </p:set>
                                    <p:animEffect transition="in" filter="wipe(up)">
                                      <p:cBhvr>
                                        <p:cTn id="26" dur="500"/>
                                        <p:tgtEl>
                                          <p:spTgt spid="922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225"/>
                                        </p:tgtEl>
                                        <p:attrNameLst>
                                          <p:attrName>style.visibility</p:attrName>
                                        </p:attrNameLst>
                                      </p:cBhvr>
                                      <p:to>
                                        <p:strVal val="visible"/>
                                      </p:to>
                                    </p:set>
                                    <p:animEffect transition="in" filter="wipe(left)">
                                      <p:cBhvr>
                                        <p:cTn id="31" dur="500"/>
                                        <p:tgtEl>
                                          <p:spTgt spid="9225"/>
                                        </p:tgtEl>
                                      </p:cBhvr>
                                    </p:animEffect>
                                  </p:childTnLst>
                                </p:cTn>
                              </p:par>
                            </p:childTnLst>
                          </p:cTn>
                        </p:par>
                        <p:par>
                          <p:cTn id="32" fill="hold">
                            <p:stCondLst>
                              <p:cond delay="500"/>
                            </p:stCondLst>
                            <p:childTnLst>
                              <p:par>
                                <p:cTn id="33" presetID="1" presetClass="entr" presetSubtype="0" fill="hold" nodeType="afterEffect">
                                  <p:stCondLst>
                                    <p:cond delay="0"/>
                                  </p:stCondLst>
                                  <p:childTnLst>
                                    <p:set>
                                      <p:cBhvr>
                                        <p:cTn id="34"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animBg="1" autoUpdateAnimBg="0"/>
      <p:bldP spid="9225" grpId="0" animBg="1" autoUpdateAnimBg="0"/>
      <p:bldP spid="9227" grpId="0" animBg="1" autoUpdateAnimBg="0"/>
      <p:bldP spid="9251" grpId="0" animBg="1" autoUpdateAnimBg="0"/>
      <p:bldP spid="9252" grpId="0" animBg="1" autoUpdateAnimBg="0"/>
      <p:bldP spid="9253"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1619250" y="1770063"/>
            <a:ext cx="46085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en-US">
              <a:ea typeface="楷体_GB2312" pitchFamily="1" charset="-122"/>
            </a:endParaRPr>
          </a:p>
        </p:txBody>
      </p:sp>
      <p:sp>
        <p:nvSpPr>
          <p:cNvPr id="10243" name="Text Box 19"/>
          <p:cNvSpPr txBox="1">
            <a:spLocks noChangeArrowheads="1"/>
          </p:cNvSpPr>
          <p:nvPr/>
        </p:nvSpPr>
        <p:spPr bwMode="auto">
          <a:xfrm>
            <a:off x="479425" y="1201738"/>
            <a:ext cx="417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b="1">
                <a:ea typeface="楷体_GB2312" pitchFamily="1" charset="-122"/>
              </a:rPr>
              <a:t>计算下面各题。</a:t>
            </a:r>
          </a:p>
        </p:txBody>
      </p:sp>
      <p:sp>
        <p:nvSpPr>
          <p:cNvPr id="10244" name="Rectangle 31"/>
          <p:cNvSpPr>
            <a:spLocks noChangeArrowheads="1"/>
          </p:cNvSpPr>
          <p:nvPr/>
        </p:nvSpPr>
        <p:spPr bwMode="auto">
          <a:xfrm>
            <a:off x="539750" y="539750"/>
            <a:ext cx="18002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zh-CN" altLang="en-US" sz="3200" b="1">
                <a:ea typeface="楷体_GB2312" pitchFamily="1" charset="-122"/>
              </a:rPr>
              <a:t>试一试</a:t>
            </a:r>
          </a:p>
        </p:txBody>
      </p:sp>
      <p:grpSp>
        <p:nvGrpSpPr>
          <p:cNvPr id="10245" name="Group 13"/>
          <p:cNvGrpSpPr/>
          <p:nvPr/>
        </p:nvGrpSpPr>
        <p:grpSpPr bwMode="auto">
          <a:xfrm>
            <a:off x="1166813" y="1663700"/>
            <a:ext cx="2112962" cy="904875"/>
            <a:chOff x="0" y="0"/>
            <a:chExt cx="1331" cy="570"/>
          </a:xfrm>
        </p:grpSpPr>
        <p:grpSp>
          <p:nvGrpSpPr>
            <p:cNvPr id="10246" name="Group 14"/>
            <p:cNvGrpSpPr/>
            <p:nvPr/>
          </p:nvGrpSpPr>
          <p:grpSpPr bwMode="auto">
            <a:xfrm>
              <a:off x="0" y="0"/>
              <a:ext cx="227" cy="570"/>
              <a:chOff x="0" y="0"/>
              <a:chExt cx="227" cy="570"/>
            </a:xfrm>
          </p:grpSpPr>
          <p:sp>
            <p:nvSpPr>
              <p:cNvPr id="10247" name="Rectangle 15"/>
              <p:cNvSpPr>
                <a:spLocks noChangeArrowheads="1"/>
              </p:cNvSpPr>
              <p:nvPr/>
            </p:nvSpPr>
            <p:spPr bwMode="auto">
              <a:xfrm>
                <a:off x="0" y="0"/>
                <a:ext cx="22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2</a:t>
                </a:r>
              </a:p>
              <a:p>
                <a:pPr>
                  <a:lnSpc>
                    <a:spcPct val="95000"/>
                  </a:lnSpc>
                </a:pPr>
                <a:r>
                  <a:rPr lang="en-US" sz="2800" b="1">
                    <a:latin typeface="楷体_GB2312" pitchFamily="1" charset="-122"/>
                    <a:ea typeface="楷体_GB2312" pitchFamily="1" charset="-122"/>
                  </a:rPr>
                  <a:t>5</a:t>
                </a:r>
              </a:p>
            </p:txBody>
          </p:sp>
          <p:sp>
            <p:nvSpPr>
              <p:cNvPr id="10248" name="Line 16"/>
              <p:cNvSpPr>
                <a:spLocks noChangeShapeType="1"/>
              </p:cNvSpPr>
              <p:nvPr/>
            </p:nvSpPr>
            <p:spPr bwMode="auto">
              <a:xfrm>
                <a:off x="10" y="298"/>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0249" name="Rectangle 17"/>
            <p:cNvSpPr>
              <a:spLocks noChangeArrowheads="1"/>
            </p:cNvSpPr>
            <p:nvPr/>
          </p:nvSpPr>
          <p:spPr bwMode="auto">
            <a:xfrm>
              <a:off x="198" y="121"/>
              <a:ext cx="27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latin typeface="楷体_GB2312" pitchFamily="1" charset="-122"/>
                  <a:ea typeface="楷体_GB2312" pitchFamily="1" charset="-122"/>
                </a:rPr>
                <a:t>+</a:t>
              </a:r>
            </a:p>
          </p:txBody>
        </p:sp>
        <p:grpSp>
          <p:nvGrpSpPr>
            <p:cNvPr id="10250" name="Group 18"/>
            <p:cNvGrpSpPr/>
            <p:nvPr/>
          </p:nvGrpSpPr>
          <p:grpSpPr bwMode="auto">
            <a:xfrm>
              <a:off x="273" y="0"/>
              <a:ext cx="562" cy="570"/>
              <a:chOff x="0" y="0"/>
              <a:chExt cx="562" cy="570"/>
            </a:xfrm>
          </p:grpSpPr>
          <p:sp>
            <p:nvSpPr>
              <p:cNvPr id="10251" name="Rectangle 19"/>
              <p:cNvSpPr>
                <a:spLocks noChangeArrowheads="1"/>
              </p:cNvSpPr>
              <p:nvPr/>
            </p:nvSpPr>
            <p:spPr bwMode="auto">
              <a:xfrm>
                <a:off x="0" y="0"/>
                <a:ext cx="562"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1</a:t>
                </a:r>
              </a:p>
              <a:p>
                <a:pPr>
                  <a:lnSpc>
                    <a:spcPct val="95000"/>
                  </a:lnSpc>
                </a:pPr>
                <a:r>
                  <a:rPr lang="en-US" sz="2800" b="1">
                    <a:latin typeface="楷体_GB2312" pitchFamily="1" charset="-122"/>
                    <a:ea typeface="楷体_GB2312" pitchFamily="1" charset="-122"/>
                  </a:rPr>
                  <a:t> 10 </a:t>
                </a:r>
              </a:p>
            </p:txBody>
          </p:sp>
          <p:sp>
            <p:nvSpPr>
              <p:cNvPr id="10252" name="Line 20"/>
              <p:cNvSpPr>
                <a:spLocks noChangeShapeType="1"/>
              </p:cNvSpPr>
              <p:nvPr/>
            </p:nvSpPr>
            <p:spPr bwMode="auto">
              <a:xfrm>
                <a:off x="177" y="298"/>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0253" name="Rectangle 21"/>
            <p:cNvSpPr>
              <a:spLocks noChangeArrowheads="1"/>
            </p:cNvSpPr>
            <p:nvPr/>
          </p:nvSpPr>
          <p:spPr bwMode="auto">
            <a:xfrm>
              <a:off x="1215" y="140"/>
              <a:ext cx="11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endParaRPr lang="en-US" sz="2700" b="1">
                <a:solidFill>
                  <a:srgbClr val="CC3399"/>
                </a:solidFill>
                <a:latin typeface="楷体_GB2312" pitchFamily="1" charset="-122"/>
                <a:ea typeface="楷体_GB2312" pitchFamily="1" charset="-122"/>
              </a:endParaRPr>
            </a:p>
          </p:txBody>
        </p:sp>
      </p:grpSp>
      <p:grpSp>
        <p:nvGrpSpPr>
          <p:cNvPr id="10254" name="Group 22"/>
          <p:cNvGrpSpPr/>
          <p:nvPr/>
        </p:nvGrpSpPr>
        <p:grpSpPr bwMode="auto">
          <a:xfrm>
            <a:off x="4046538" y="1766888"/>
            <a:ext cx="360362" cy="904875"/>
            <a:chOff x="0" y="0"/>
            <a:chExt cx="227" cy="570"/>
          </a:xfrm>
        </p:grpSpPr>
        <p:sp>
          <p:nvSpPr>
            <p:cNvPr id="10255" name="Rectangle 23"/>
            <p:cNvSpPr>
              <a:spLocks noChangeArrowheads="1"/>
            </p:cNvSpPr>
            <p:nvPr/>
          </p:nvSpPr>
          <p:spPr bwMode="auto">
            <a:xfrm>
              <a:off x="0" y="0"/>
              <a:ext cx="22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1</a:t>
              </a:r>
            </a:p>
            <a:p>
              <a:pPr>
                <a:lnSpc>
                  <a:spcPct val="95000"/>
                </a:lnSpc>
              </a:pPr>
              <a:r>
                <a:rPr lang="en-US" sz="2800" b="1">
                  <a:latin typeface="楷体_GB2312" pitchFamily="1" charset="-122"/>
                  <a:ea typeface="楷体_GB2312" pitchFamily="1" charset="-122"/>
                </a:rPr>
                <a:t>2</a:t>
              </a:r>
            </a:p>
          </p:txBody>
        </p:sp>
        <p:sp>
          <p:nvSpPr>
            <p:cNvPr id="10256" name="Line 24"/>
            <p:cNvSpPr>
              <a:spLocks noChangeShapeType="1"/>
            </p:cNvSpPr>
            <p:nvPr/>
          </p:nvSpPr>
          <p:spPr bwMode="auto">
            <a:xfrm>
              <a:off x="10" y="298"/>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0257" name="Rectangle 25"/>
          <p:cNvSpPr>
            <a:spLocks noChangeArrowheads="1"/>
          </p:cNvSpPr>
          <p:nvPr/>
        </p:nvSpPr>
        <p:spPr bwMode="auto">
          <a:xfrm>
            <a:off x="4360863" y="1958975"/>
            <a:ext cx="4302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latin typeface="楷体_GB2312" pitchFamily="1" charset="-122"/>
                <a:ea typeface="楷体_GB2312" pitchFamily="1" charset="-122"/>
              </a:rPr>
              <a:t>+</a:t>
            </a:r>
          </a:p>
        </p:txBody>
      </p:sp>
      <p:grpSp>
        <p:nvGrpSpPr>
          <p:cNvPr id="10258" name="Group 26"/>
          <p:cNvGrpSpPr/>
          <p:nvPr/>
        </p:nvGrpSpPr>
        <p:grpSpPr bwMode="auto">
          <a:xfrm>
            <a:off x="4479925" y="1766888"/>
            <a:ext cx="892175" cy="904875"/>
            <a:chOff x="0" y="0"/>
            <a:chExt cx="562" cy="570"/>
          </a:xfrm>
        </p:grpSpPr>
        <p:sp>
          <p:nvSpPr>
            <p:cNvPr id="10259" name="Rectangle 27"/>
            <p:cNvSpPr>
              <a:spLocks noChangeArrowheads="1"/>
            </p:cNvSpPr>
            <p:nvPr/>
          </p:nvSpPr>
          <p:spPr bwMode="auto">
            <a:xfrm>
              <a:off x="0" y="0"/>
              <a:ext cx="562"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1</a:t>
              </a:r>
            </a:p>
            <a:p>
              <a:pPr>
                <a:lnSpc>
                  <a:spcPct val="95000"/>
                </a:lnSpc>
              </a:pPr>
              <a:r>
                <a:rPr lang="en-US" sz="2800" b="1">
                  <a:latin typeface="楷体_GB2312" pitchFamily="1" charset="-122"/>
                  <a:ea typeface="楷体_GB2312" pitchFamily="1" charset="-122"/>
                </a:rPr>
                <a:t> 10 </a:t>
              </a:r>
            </a:p>
          </p:txBody>
        </p:sp>
        <p:sp>
          <p:nvSpPr>
            <p:cNvPr id="10260" name="Line 28"/>
            <p:cNvSpPr>
              <a:spLocks noChangeShapeType="1"/>
            </p:cNvSpPr>
            <p:nvPr/>
          </p:nvSpPr>
          <p:spPr bwMode="auto">
            <a:xfrm>
              <a:off x="177" y="298"/>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nvGrpSpPr>
          <p:cNvPr id="10261" name="Group 29"/>
          <p:cNvGrpSpPr/>
          <p:nvPr/>
        </p:nvGrpSpPr>
        <p:grpSpPr bwMode="auto">
          <a:xfrm>
            <a:off x="6788150" y="1735138"/>
            <a:ext cx="360363" cy="904875"/>
            <a:chOff x="0" y="0"/>
            <a:chExt cx="227" cy="570"/>
          </a:xfrm>
        </p:grpSpPr>
        <p:sp>
          <p:nvSpPr>
            <p:cNvPr id="10262" name="Rectangle 30"/>
            <p:cNvSpPr>
              <a:spLocks noChangeArrowheads="1"/>
            </p:cNvSpPr>
            <p:nvPr/>
          </p:nvSpPr>
          <p:spPr bwMode="auto">
            <a:xfrm>
              <a:off x="0" y="0"/>
              <a:ext cx="22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1</a:t>
              </a:r>
            </a:p>
            <a:p>
              <a:pPr>
                <a:lnSpc>
                  <a:spcPct val="95000"/>
                </a:lnSpc>
              </a:pPr>
              <a:r>
                <a:rPr lang="en-US" sz="2800" b="1">
                  <a:latin typeface="楷体_GB2312" pitchFamily="1" charset="-122"/>
                  <a:ea typeface="楷体_GB2312" pitchFamily="1" charset="-122"/>
                </a:rPr>
                <a:t>6</a:t>
              </a:r>
            </a:p>
          </p:txBody>
        </p:sp>
        <p:sp>
          <p:nvSpPr>
            <p:cNvPr id="10263" name="Line 31"/>
            <p:cNvSpPr>
              <a:spLocks noChangeShapeType="1"/>
            </p:cNvSpPr>
            <p:nvPr/>
          </p:nvSpPr>
          <p:spPr bwMode="auto">
            <a:xfrm>
              <a:off x="10" y="298"/>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0264" name="Rectangle 32"/>
          <p:cNvSpPr>
            <a:spLocks noChangeArrowheads="1"/>
          </p:cNvSpPr>
          <p:nvPr/>
        </p:nvSpPr>
        <p:spPr bwMode="auto">
          <a:xfrm>
            <a:off x="7102475" y="1927225"/>
            <a:ext cx="4302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latin typeface="楷体_GB2312" pitchFamily="1" charset="-122"/>
                <a:ea typeface="楷体_GB2312" pitchFamily="1" charset="-122"/>
              </a:rPr>
              <a:t>+</a:t>
            </a:r>
          </a:p>
        </p:txBody>
      </p:sp>
      <p:grpSp>
        <p:nvGrpSpPr>
          <p:cNvPr id="10265" name="Group 33"/>
          <p:cNvGrpSpPr/>
          <p:nvPr/>
        </p:nvGrpSpPr>
        <p:grpSpPr bwMode="auto">
          <a:xfrm>
            <a:off x="7486650" y="1735138"/>
            <a:ext cx="360363" cy="904875"/>
            <a:chOff x="0" y="0"/>
            <a:chExt cx="227" cy="570"/>
          </a:xfrm>
        </p:grpSpPr>
        <p:sp>
          <p:nvSpPr>
            <p:cNvPr id="10266" name="Rectangle 34"/>
            <p:cNvSpPr>
              <a:spLocks noChangeArrowheads="1"/>
            </p:cNvSpPr>
            <p:nvPr/>
          </p:nvSpPr>
          <p:spPr bwMode="auto">
            <a:xfrm>
              <a:off x="0" y="0"/>
              <a:ext cx="22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8</a:t>
              </a:r>
            </a:p>
            <a:p>
              <a:pPr>
                <a:lnSpc>
                  <a:spcPct val="95000"/>
                </a:lnSpc>
              </a:pPr>
              <a:r>
                <a:rPr lang="en-US" sz="2800" b="1">
                  <a:latin typeface="楷体_GB2312" pitchFamily="1" charset="-122"/>
                  <a:ea typeface="楷体_GB2312" pitchFamily="1" charset="-122"/>
                </a:rPr>
                <a:t>9</a:t>
              </a:r>
            </a:p>
          </p:txBody>
        </p:sp>
        <p:sp>
          <p:nvSpPr>
            <p:cNvPr id="10267" name="Line 35"/>
            <p:cNvSpPr>
              <a:spLocks noChangeShapeType="1"/>
            </p:cNvSpPr>
            <p:nvPr/>
          </p:nvSpPr>
          <p:spPr bwMode="auto">
            <a:xfrm>
              <a:off x="10" y="298"/>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nvGrpSpPr>
          <p:cNvPr id="10268" name="Group 91"/>
          <p:cNvGrpSpPr/>
          <p:nvPr/>
        </p:nvGrpSpPr>
        <p:grpSpPr bwMode="auto">
          <a:xfrm>
            <a:off x="684213" y="2708275"/>
            <a:ext cx="1801812" cy="2776538"/>
            <a:chOff x="0" y="0"/>
            <a:chExt cx="1135" cy="1749"/>
          </a:xfrm>
        </p:grpSpPr>
        <p:sp>
          <p:nvSpPr>
            <p:cNvPr id="10269" name="Rectangle 38"/>
            <p:cNvSpPr>
              <a:spLocks noChangeArrowheads="1"/>
            </p:cNvSpPr>
            <p:nvPr/>
          </p:nvSpPr>
          <p:spPr bwMode="auto">
            <a:xfrm>
              <a:off x="133" y="0"/>
              <a:ext cx="562"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4</a:t>
              </a:r>
            </a:p>
            <a:p>
              <a:pPr>
                <a:lnSpc>
                  <a:spcPct val="95000"/>
                </a:lnSpc>
              </a:pPr>
              <a:r>
                <a:rPr lang="en-US" sz="2800" b="1">
                  <a:solidFill>
                    <a:srgbClr val="FF0000"/>
                  </a:solidFill>
                  <a:latin typeface="楷体_GB2312" pitchFamily="1" charset="-122"/>
                  <a:ea typeface="楷体_GB2312" pitchFamily="1" charset="-122"/>
                </a:rPr>
                <a:t> 10 </a:t>
              </a:r>
            </a:p>
          </p:txBody>
        </p:sp>
        <p:sp>
          <p:nvSpPr>
            <p:cNvPr id="10270" name="Line 39"/>
            <p:cNvSpPr>
              <a:spLocks noChangeShapeType="1"/>
            </p:cNvSpPr>
            <p:nvPr/>
          </p:nvSpPr>
          <p:spPr bwMode="auto">
            <a:xfrm>
              <a:off x="310" y="298"/>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271" name="Text Box 41"/>
            <p:cNvSpPr txBox="1">
              <a:spLocks noChangeArrowheads="1"/>
            </p:cNvSpPr>
            <p:nvPr/>
          </p:nvSpPr>
          <p:spPr bwMode="auto">
            <a:xfrm>
              <a:off x="0" y="114"/>
              <a:ext cx="30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3200">
                  <a:solidFill>
                    <a:srgbClr val="FF0000"/>
                  </a:solidFill>
                  <a:latin typeface="楷体_GB2312" pitchFamily="1" charset="-122"/>
                  <a:ea typeface="楷体_GB2312" pitchFamily="1" charset="-122"/>
                </a:rPr>
                <a:t>=</a:t>
              </a:r>
            </a:p>
          </p:txBody>
        </p:sp>
        <p:sp>
          <p:nvSpPr>
            <p:cNvPr id="10272" name="Rectangle 42"/>
            <p:cNvSpPr>
              <a:spLocks noChangeArrowheads="1"/>
            </p:cNvSpPr>
            <p:nvPr/>
          </p:nvSpPr>
          <p:spPr bwMode="auto">
            <a:xfrm>
              <a:off x="498" y="121"/>
              <a:ext cx="27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solidFill>
                    <a:srgbClr val="FF0000"/>
                  </a:solidFill>
                  <a:latin typeface="楷体_GB2312" pitchFamily="1" charset="-122"/>
                  <a:ea typeface="楷体_GB2312" pitchFamily="1" charset="-122"/>
                </a:rPr>
                <a:t>+</a:t>
              </a:r>
            </a:p>
          </p:txBody>
        </p:sp>
        <p:sp>
          <p:nvSpPr>
            <p:cNvPr id="10273" name="Rectangle 44"/>
            <p:cNvSpPr>
              <a:spLocks noChangeArrowheads="1"/>
            </p:cNvSpPr>
            <p:nvPr/>
          </p:nvSpPr>
          <p:spPr bwMode="auto">
            <a:xfrm>
              <a:off x="573" y="0"/>
              <a:ext cx="562"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1</a:t>
              </a:r>
            </a:p>
            <a:p>
              <a:pPr>
                <a:lnSpc>
                  <a:spcPct val="95000"/>
                </a:lnSpc>
              </a:pPr>
              <a:r>
                <a:rPr lang="en-US" sz="2800" b="1">
                  <a:solidFill>
                    <a:srgbClr val="FF0000"/>
                  </a:solidFill>
                  <a:latin typeface="楷体_GB2312" pitchFamily="1" charset="-122"/>
                  <a:ea typeface="楷体_GB2312" pitchFamily="1" charset="-122"/>
                </a:rPr>
                <a:t> 10 </a:t>
              </a:r>
            </a:p>
          </p:txBody>
        </p:sp>
        <p:sp>
          <p:nvSpPr>
            <p:cNvPr id="10274" name="Line 45"/>
            <p:cNvSpPr>
              <a:spLocks noChangeShapeType="1"/>
            </p:cNvSpPr>
            <p:nvPr/>
          </p:nvSpPr>
          <p:spPr bwMode="auto">
            <a:xfrm>
              <a:off x="750" y="298"/>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275" name="Text Box 47"/>
            <p:cNvSpPr txBox="1">
              <a:spLocks noChangeArrowheads="1"/>
            </p:cNvSpPr>
            <p:nvPr/>
          </p:nvSpPr>
          <p:spPr bwMode="auto">
            <a:xfrm>
              <a:off x="5" y="711"/>
              <a:ext cx="30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3200">
                  <a:solidFill>
                    <a:srgbClr val="FF0000"/>
                  </a:solidFill>
                  <a:latin typeface="楷体_GB2312" pitchFamily="1" charset="-122"/>
                  <a:ea typeface="楷体_GB2312" pitchFamily="1" charset="-122"/>
                </a:rPr>
                <a:t>=</a:t>
              </a:r>
            </a:p>
          </p:txBody>
        </p:sp>
        <p:sp>
          <p:nvSpPr>
            <p:cNvPr id="10276" name="Rectangle 49"/>
            <p:cNvSpPr>
              <a:spLocks noChangeArrowheads="1"/>
            </p:cNvSpPr>
            <p:nvPr/>
          </p:nvSpPr>
          <p:spPr bwMode="auto">
            <a:xfrm>
              <a:off x="153" y="615"/>
              <a:ext cx="562"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5</a:t>
              </a:r>
            </a:p>
            <a:p>
              <a:pPr>
                <a:lnSpc>
                  <a:spcPct val="95000"/>
                </a:lnSpc>
              </a:pPr>
              <a:r>
                <a:rPr lang="en-US" sz="2800" b="1">
                  <a:solidFill>
                    <a:srgbClr val="FF0000"/>
                  </a:solidFill>
                  <a:latin typeface="楷体_GB2312" pitchFamily="1" charset="-122"/>
                  <a:ea typeface="楷体_GB2312" pitchFamily="1" charset="-122"/>
                </a:rPr>
                <a:t> 10 </a:t>
              </a:r>
            </a:p>
          </p:txBody>
        </p:sp>
        <p:sp>
          <p:nvSpPr>
            <p:cNvPr id="10277" name="Line 50"/>
            <p:cNvSpPr>
              <a:spLocks noChangeShapeType="1"/>
            </p:cNvSpPr>
            <p:nvPr/>
          </p:nvSpPr>
          <p:spPr bwMode="auto">
            <a:xfrm>
              <a:off x="330" y="913"/>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278" name="Text Box 52"/>
            <p:cNvSpPr txBox="1">
              <a:spLocks noChangeArrowheads="1"/>
            </p:cNvSpPr>
            <p:nvPr/>
          </p:nvSpPr>
          <p:spPr bwMode="auto">
            <a:xfrm>
              <a:off x="16" y="1275"/>
              <a:ext cx="30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3200">
                  <a:solidFill>
                    <a:srgbClr val="FF0000"/>
                  </a:solidFill>
                  <a:latin typeface="楷体_GB2312" pitchFamily="1" charset="-122"/>
                  <a:ea typeface="楷体_GB2312" pitchFamily="1" charset="-122"/>
                </a:rPr>
                <a:t>=</a:t>
              </a:r>
            </a:p>
          </p:txBody>
        </p:sp>
        <p:sp>
          <p:nvSpPr>
            <p:cNvPr id="10279" name="Rectangle 54"/>
            <p:cNvSpPr>
              <a:spLocks noChangeArrowheads="1"/>
            </p:cNvSpPr>
            <p:nvPr/>
          </p:nvSpPr>
          <p:spPr bwMode="auto">
            <a:xfrm>
              <a:off x="331" y="1179"/>
              <a:ext cx="22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1</a:t>
              </a:r>
            </a:p>
            <a:p>
              <a:pPr>
                <a:lnSpc>
                  <a:spcPct val="95000"/>
                </a:lnSpc>
              </a:pPr>
              <a:r>
                <a:rPr lang="en-US" sz="2800" b="1">
                  <a:solidFill>
                    <a:srgbClr val="FF0000"/>
                  </a:solidFill>
                  <a:latin typeface="楷体_GB2312" pitchFamily="1" charset="-122"/>
                  <a:ea typeface="楷体_GB2312" pitchFamily="1" charset="-122"/>
                </a:rPr>
                <a:t>2</a:t>
              </a:r>
            </a:p>
          </p:txBody>
        </p:sp>
        <p:sp>
          <p:nvSpPr>
            <p:cNvPr id="10280" name="Line 55"/>
            <p:cNvSpPr>
              <a:spLocks noChangeShapeType="1"/>
            </p:cNvSpPr>
            <p:nvPr/>
          </p:nvSpPr>
          <p:spPr bwMode="auto">
            <a:xfrm>
              <a:off x="341" y="147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nvGrpSpPr>
          <p:cNvPr id="10281" name="Group 92"/>
          <p:cNvGrpSpPr/>
          <p:nvPr/>
        </p:nvGrpSpPr>
        <p:grpSpPr bwMode="auto">
          <a:xfrm>
            <a:off x="3563938" y="2781300"/>
            <a:ext cx="1801812" cy="2776538"/>
            <a:chOff x="0" y="0"/>
            <a:chExt cx="1135" cy="1749"/>
          </a:xfrm>
        </p:grpSpPr>
        <p:sp>
          <p:nvSpPr>
            <p:cNvPr id="10282" name="Rectangle 58"/>
            <p:cNvSpPr>
              <a:spLocks noChangeArrowheads="1"/>
            </p:cNvSpPr>
            <p:nvPr/>
          </p:nvSpPr>
          <p:spPr bwMode="auto">
            <a:xfrm>
              <a:off x="133" y="0"/>
              <a:ext cx="562"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5</a:t>
              </a:r>
            </a:p>
            <a:p>
              <a:pPr>
                <a:lnSpc>
                  <a:spcPct val="95000"/>
                </a:lnSpc>
              </a:pPr>
              <a:r>
                <a:rPr lang="en-US" sz="2800" b="1">
                  <a:solidFill>
                    <a:srgbClr val="FF0000"/>
                  </a:solidFill>
                  <a:latin typeface="楷体_GB2312" pitchFamily="1" charset="-122"/>
                  <a:ea typeface="楷体_GB2312" pitchFamily="1" charset="-122"/>
                </a:rPr>
                <a:t> 10 </a:t>
              </a:r>
            </a:p>
          </p:txBody>
        </p:sp>
        <p:sp>
          <p:nvSpPr>
            <p:cNvPr id="10283" name="Line 59"/>
            <p:cNvSpPr>
              <a:spLocks noChangeShapeType="1"/>
            </p:cNvSpPr>
            <p:nvPr/>
          </p:nvSpPr>
          <p:spPr bwMode="auto">
            <a:xfrm>
              <a:off x="310" y="298"/>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284" name="Text Box 61"/>
            <p:cNvSpPr txBox="1">
              <a:spLocks noChangeArrowheads="1"/>
            </p:cNvSpPr>
            <p:nvPr/>
          </p:nvSpPr>
          <p:spPr bwMode="auto">
            <a:xfrm>
              <a:off x="0" y="114"/>
              <a:ext cx="30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3200">
                  <a:solidFill>
                    <a:srgbClr val="FF0000"/>
                  </a:solidFill>
                  <a:latin typeface="楷体_GB2312" pitchFamily="1" charset="-122"/>
                  <a:ea typeface="楷体_GB2312" pitchFamily="1" charset="-122"/>
                </a:rPr>
                <a:t>=</a:t>
              </a:r>
            </a:p>
          </p:txBody>
        </p:sp>
        <p:sp>
          <p:nvSpPr>
            <p:cNvPr id="10285" name="Rectangle 62"/>
            <p:cNvSpPr>
              <a:spLocks noChangeArrowheads="1"/>
            </p:cNvSpPr>
            <p:nvPr/>
          </p:nvSpPr>
          <p:spPr bwMode="auto">
            <a:xfrm>
              <a:off x="498" y="121"/>
              <a:ext cx="27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solidFill>
                    <a:srgbClr val="FF0000"/>
                  </a:solidFill>
                  <a:latin typeface="楷体_GB2312" pitchFamily="1" charset="-122"/>
                  <a:ea typeface="楷体_GB2312" pitchFamily="1" charset="-122"/>
                </a:rPr>
                <a:t>+</a:t>
              </a:r>
            </a:p>
          </p:txBody>
        </p:sp>
        <p:sp>
          <p:nvSpPr>
            <p:cNvPr id="10286" name="Rectangle 64"/>
            <p:cNvSpPr>
              <a:spLocks noChangeArrowheads="1"/>
            </p:cNvSpPr>
            <p:nvPr/>
          </p:nvSpPr>
          <p:spPr bwMode="auto">
            <a:xfrm>
              <a:off x="573" y="0"/>
              <a:ext cx="562"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1</a:t>
              </a:r>
            </a:p>
            <a:p>
              <a:pPr>
                <a:lnSpc>
                  <a:spcPct val="95000"/>
                </a:lnSpc>
              </a:pPr>
              <a:r>
                <a:rPr lang="en-US" sz="2800" b="1">
                  <a:solidFill>
                    <a:srgbClr val="FF0000"/>
                  </a:solidFill>
                  <a:latin typeface="楷体_GB2312" pitchFamily="1" charset="-122"/>
                  <a:ea typeface="楷体_GB2312" pitchFamily="1" charset="-122"/>
                </a:rPr>
                <a:t> 10 </a:t>
              </a:r>
            </a:p>
          </p:txBody>
        </p:sp>
        <p:sp>
          <p:nvSpPr>
            <p:cNvPr id="10287" name="Line 65"/>
            <p:cNvSpPr>
              <a:spLocks noChangeShapeType="1"/>
            </p:cNvSpPr>
            <p:nvPr/>
          </p:nvSpPr>
          <p:spPr bwMode="auto">
            <a:xfrm>
              <a:off x="750" y="298"/>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288" name="Text Box 67"/>
            <p:cNvSpPr txBox="1">
              <a:spLocks noChangeArrowheads="1"/>
            </p:cNvSpPr>
            <p:nvPr/>
          </p:nvSpPr>
          <p:spPr bwMode="auto">
            <a:xfrm>
              <a:off x="5" y="711"/>
              <a:ext cx="30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3200">
                  <a:solidFill>
                    <a:srgbClr val="FF0000"/>
                  </a:solidFill>
                  <a:latin typeface="楷体_GB2312" pitchFamily="1" charset="-122"/>
                  <a:ea typeface="楷体_GB2312" pitchFamily="1" charset="-122"/>
                </a:rPr>
                <a:t>=</a:t>
              </a:r>
            </a:p>
          </p:txBody>
        </p:sp>
        <p:sp>
          <p:nvSpPr>
            <p:cNvPr id="10289" name="Rectangle 69"/>
            <p:cNvSpPr>
              <a:spLocks noChangeArrowheads="1"/>
            </p:cNvSpPr>
            <p:nvPr/>
          </p:nvSpPr>
          <p:spPr bwMode="auto">
            <a:xfrm>
              <a:off x="153" y="615"/>
              <a:ext cx="562"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6</a:t>
              </a:r>
            </a:p>
            <a:p>
              <a:pPr>
                <a:lnSpc>
                  <a:spcPct val="95000"/>
                </a:lnSpc>
              </a:pPr>
              <a:r>
                <a:rPr lang="en-US" sz="2800" b="1">
                  <a:solidFill>
                    <a:srgbClr val="FF0000"/>
                  </a:solidFill>
                  <a:latin typeface="楷体_GB2312" pitchFamily="1" charset="-122"/>
                  <a:ea typeface="楷体_GB2312" pitchFamily="1" charset="-122"/>
                </a:rPr>
                <a:t> 10 </a:t>
              </a:r>
            </a:p>
          </p:txBody>
        </p:sp>
        <p:sp>
          <p:nvSpPr>
            <p:cNvPr id="10290" name="Line 70"/>
            <p:cNvSpPr>
              <a:spLocks noChangeShapeType="1"/>
            </p:cNvSpPr>
            <p:nvPr/>
          </p:nvSpPr>
          <p:spPr bwMode="auto">
            <a:xfrm>
              <a:off x="330" y="913"/>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291" name="Text Box 72"/>
            <p:cNvSpPr txBox="1">
              <a:spLocks noChangeArrowheads="1"/>
            </p:cNvSpPr>
            <p:nvPr/>
          </p:nvSpPr>
          <p:spPr bwMode="auto">
            <a:xfrm>
              <a:off x="16" y="1275"/>
              <a:ext cx="30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3200">
                  <a:solidFill>
                    <a:srgbClr val="FF0000"/>
                  </a:solidFill>
                  <a:latin typeface="楷体_GB2312" pitchFamily="1" charset="-122"/>
                  <a:ea typeface="楷体_GB2312" pitchFamily="1" charset="-122"/>
                </a:rPr>
                <a:t>=</a:t>
              </a:r>
            </a:p>
          </p:txBody>
        </p:sp>
        <p:sp>
          <p:nvSpPr>
            <p:cNvPr id="10292" name="Rectangle 74"/>
            <p:cNvSpPr>
              <a:spLocks noChangeArrowheads="1"/>
            </p:cNvSpPr>
            <p:nvPr/>
          </p:nvSpPr>
          <p:spPr bwMode="auto">
            <a:xfrm>
              <a:off x="331" y="1179"/>
              <a:ext cx="22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3</a:t>
              </a:r>
            </a:p>
            <a:p>
              <a:pPr>
                <a:lnSpc>
                  <a:spcPct val="95000"/>
                </a:lnSpc>
              </a:pPr>
              <a:r>
                <a:rPr lang="en-US" sz="2800" b="1">
                  <a:solidFill>
                    <a:srgbClr val="FF0000"/>
                  </a:solidFill>
                  <a:latin typeface="楷体_GB2312" pitchFamily="1" charset="-122"/>
                  <a:ea typeface="楷体_GB2312" pitchFamily="1" charset="-122"/>
                </a:rPr>
                <a:t>5</a:t>
              </a:r>
            </a:p>
          </p:txBody>
        </p:sp>
        <p:sp>
          <p:nvSpPr>
            <p:cNvPr id="10293" name="Line 75"/>
            <p:cNvSpPr>
              <a:spLocks noChangeShapeType="1"/>
            </p:cNvSpPr>
            <p:nvPr/>
          </p:nvSpPr>
          <p:spPr bwMode="auto">
            <a:xfrm>
              <a:off x="341" y="1477"/>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pic>
        <p:nvPicPr>
          <p:cNvPr id="10294" name="Picture 19" descr="C:\Documents and Settings\pub\Desktop\新ppt\返回首页.jpg">
            <a:hlinkClick r:id="rId2" action="ppaction://hlinksldjump"/>
          </p:cNvPr>
          <p:cNvPicPr>
            <a:picLocks noChangeAspect="1" noChangeArrowheads="1"/>
          </p:cNvPicPr>
          <p:nvPr/>
        </p:nvPicPr>
        <p:blipFill>
          <a:blip r:embed="rId3" cstate="email"/>
          <a:srcRect/>
          <a:stretch>
            <a:fillRect/>
          </a:stretch>
        </p:blipFill>
        <p:spPr bwMode="auto">
          <a:xfrm>
            <a:off x="8362950" y="652462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5" name="Rectangle 78"/>
          <p:cNvSpPr>
            <a:spLocks noChangeArrowheads="1"/>
          </p:cNvSpPr>
          <p:nvPr/>
        </p:nvSpPr>
        <p:spPr bwMode="auto">
          <a:xfrm>
            <a:off x="6524625" y="2852738"/>
            <a:ext cx="89217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3</a:t>
            </a:r>
          </a:p>
          <a:p>
            <a:pPr>
              <a:lnSpc>
                <a:spcPct val="95000"/>
              </a:lnSpc>
            </a:pPr>
            <a:r>
              <a:rPr lang="en-US" sz="2800" b="1">
                <a:solidFill>
                  <a:srgbClr val="FF0000"/>
                </a:solidFill>
                <a:latin typeface="楷体_GB2312" pitchFamily="1" charset="-122"/>
                <a:ea typeface="楷体_GB2312" pitchFamily="1" charset="-122"/>
              </a:rPr>
              <a:t> 18 </a:t>
            </a:r>
          </a:p>
        </p:txBody>
      </p:sp>
      <p:sp>
        <p:nvSpPr>
          <p:cNvPr id="10296" name="Line 79"/>
          <p:cNvSpPr>
            <a:spLocks noChangeShapeType="1"/>
          </p:cNvSpPr>
          <p:nvPr/>
        </p:nvSpPr>
        <p:spPr bwMode="auto">
          <a:xfrm>
            <a:off x="6805613" y="3325813"/>
            <a:ext cx="323850"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297" name="Text Box 81"/>
          <p:cNvSpPr txBox="1">
            <a:spLocks noChangeArrowheads="1"/>
          </p:cNvSpPr>
          <p:nvPr/>
        </p:nvSpPr>
        <p:spPr bwMode="auto">
          <a:xfrm>
            <a:off x="6300788" y="3033713"/>
            <a:ext cx="4794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3200">
                <a:solidFill>
                  <a:srgbClr val="FF0000"/>
                </a:solidFill>
                <a:latin typeface="楷体_GB2312" pitchFamily="1" charset="-122"/>
                <a:ea typeface="楷体_GB2312" pitchFamily="1" charset="-122"/>
              </a:rPr>
              <a:t>=</a:t>
            </a:r>
          </a:p>
        </p:txBody>
      </p:sp>
      <p:sp>
        <p:nvSpPr>
          <p:cNvPr id="10298" name="Rectangle 82"/>
          <p:cNvSpPr>
            <a:spLocks noChangeArrowheads="1"/>
          </p:cNvSpPr>
          <p:nvPr/>
        </p:nvSpPr>
        <p:spPr bwMode="auto">
          <a:xfrm>
            <a:off x="7091363" y="3044825"/>
            <a:ext cx="4302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solidFill>
                  <a:srgbClr val="FF0000"/>
                </a:solidFill>
                <a:latin typeface="楷体_GB2312" pitchFamily="1" charset="-122"/>
                <a:ea typeface="楷体_GB2312" pitchFamily="1" charset="-122"/>
              </a:rPr>
              <a:t>+</a:t>
            </a:r>
          </a:p>
        </p:txBody>
      </p:sp>
      <p:sp>
        <p:nvSpPr>
          <p:cNvPr id="10299" name="Rectangle 84"/>
          <p:cNvSpPr>
            <a:spLocks noChangeArrowheads="1"/>
          </p:cNvSpPr>
          <p:nvPr/>
        </p:nvSpPr>
        <p:spPr bwMode="auto">
          <a:xfrm>
            <a:off x="7210425" y="2852738"/>
            <a:ext cx="89217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16</a:t>
            </a:r>
          </a:p>
          <a:p>
            <a:pPr>
              <a:lnSpc>
                <a:spcPct val="95000"/>
              </a:lnSpc>
            </a:pPr>
            <a:r>
              <a:rPr lang="en-US" sz="2800" b="1">
                <a:solidFill>
                  <a:srgbClr val="FF0000"/>
                </a:solidFill>
                <a:latin typeface="楷体_GB2312" pitchFamily="1" charset="-122"/>
                <a:ea typeface="楷体_GB2312" pitchFamily="1" charset="-122"/>
              </a:rPr>
              <a:t> 18 </a:t>
            </a:r>
          </a:p>
        </p:txBody>
      </p:sp>
      <p:sp>
        <p:nvSpPr>
          <p:cNvPr id="10300" name="Line 85"/>
          <p:cNvSpPr>
            <a:spLocks noChangeShapeType="1"/>
          </p:cNvSpPr>
          <p:nvPr/>
        </p:nvSpPr>
        <p:spPr bwMode="auto">
          <a:xfrm>
            <a:off x="7491413" y="3325813"/>
            <a:ext cx="323850"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301" name="Text Box 87"/>
          <p:cNvSpPr txBox="1">
            <a:spLocks noChangeArrowheads="1"/>
          </p:cNvSpPr>
          <p:nvPr/>
        </p:nvSpPr>
        <p:spPr bwMode="auto">
          <a:xfrm>
            <a:off x="6321425" y="3981450"/>
            <a:ext cx="4794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3200">
                <a:solidFill>
                  <a:srgbClr val="FF0000"/>
                </a:solidFill>
                <a:latin typeface="楷体_GB2312" pitchFamily="1" charset="-122"/>
                <a:ea typeface="楷体_GB2312" pitchFamily="1" charset="-122"/>
              </a:rPr>
              <a:t>=</a:t>
            </a:r>
          </a:p>
        </p:txBody>
      </p:sp>
      <p:sp>
        <p:nvSpPr>
          <p:cNvPr id="10302" name="Rectangle 89"/>
          <p:cNvSpPr>
            <a:spLocks noChangeArrowheads="1"/>
          </p:cNvSpPr>
          <p:nvPr/>
        </p:nvSpPr>
        <p:spPr bwMode="auto">
          <a:xfrm>
            <a:off x="6556375" y="3829050"/>
            <a:ext cx="89217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19</a:t>
            </a:r>
          </a:p>
          <a:p>
            <a:pPr>
              <a:lnSpc>
                <a:spcPct val="95000"/>
              </a:lnSpc>
            </a:pPr>
            <a:r>
              <a:rPr lang="en-US" sz="2800" b="1">
                <a:solidFill>
                  <a:srgbClr val="FF0000"/>
                </a:solidFill>
                <a:latin typeface="楷体_GB2312" pitchFamily="1" charset="-122"/>
                <a:ea typeface="楷体_GB2312" pitchFamily="1" charset="-122"/>
              </a:rPr>
              <a:t> 18 </a:t>
            </a:r>
          </a:p>
        </p:txBody>
      </p:sp>
      <p:sp>
        <p:nvSpPr>
          <p:cNvPr id="10303" name="Line 90"/>
          <p:cNvSpPr>
            <a:spLocks noChangeShapeType="1"/>
          </p:cNvSpPr>
          <p:nvPr/>
        </p:nvSpPr>
        <p:spPr bwMode="auto">
          <a:xfrm>
            <a:off x="6837363" y="4302125"/>
            <a:ext cx="323850"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304" name="Text Box 95"/>
          <p:cNvSpPr txBox="1">
            <a:spLocks noChangeArrowheads="1"/>
          </p:cNvSpPr>
          <p:nvPr/>
        </p:nvSpPr>
        <p:spPr bwMode="auto">
          <a:xfrm>
            <a:off x="6326188" y="4857750"/>
            <a:ext cx="4794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endParaRPr lang="en-US" sz="3200">
              <a:solidFill>
                <a:srgbClr val="FF0000"/>
              </a:solidFill>
              <a:latin typeface="楷体_GB2312" pitchFamily="1" charset="-122"/>
              <a:ea typeface="楷体_GB2312" pitchFamily="1" charset="-122"/>
            </a:endParaRPr>
          </a:p>
        </p:txBody>
      </p:sp>
      <p:sp>
        <p:nvSpPr>
          <p:cNvPr id="10305" name="Rectangle 97"/>
          <p:cNvSpPr>
            <a:spLocks noChangeArrowheads="1"/>
          </p:cNvSpPr>
          <p:nvPr/>
        </p:nvSpPr>
        <p:spPr bwMode="auto">
          <a:xfrm>
            <a:off x="6846888" y="4687888"/>
            <a:ext cx="3587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8"/>
                                        </p:tgtEl>
                                        <p:attrNameLst>
                                          <p:attrName>style.visibility</p:attrName>
                                        </p:attrNameLst>
                                      </p:cBhvr>
                                      <p:to>
                                        <p:strVal val="visible"/>
                                      </p:to>
                                    </p:set>
                                    <p:animEffect transition="in" filter="blinds(horizontal)">
                                      <p:cBhvr>
                                        <p:cTn id="7" dur="500"/>
                                        <p:tgtEl>
                                          <p:spTgt spid="1026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81"/>
                                        </p:tgtEl>
                                        <p:attrNameLst>
                                          <p:attrName>style.visibility</p:attrName>
                                        </p:attrNameLst>
                                      </p:cBhvr>
                                      <p:to>
                                        <p:strVal val="visible"/>
                                      </p:to>
                                    </p:set>
                                    <p:animEffect transition="in" filter="blinds(horizontal)">
                                      <p:cBhvr>
                                        <p:cTn id="12" dur="500"/>
                                        <p:tgtEl>
                                          <p:spTgt spid="1028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9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2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29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29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29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3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3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30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30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3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5" grpId="0" autoUpdateAnimBg="0"/>
      <p:bldP spid="10296" grpId="0" animBg="1"/>
      <p:bldP spid="10297" grpId="0" autoUpdateAnimBg="0"/>
      <p:bldP spid="10298" grpId="0" autoUpdateAnimBg="0"/>
      <p:bldP spid="10299" grpId="0" autoUpdateAnimBg="0"/>
      <p:bldP spid="10300" grpId="0" animBg="1"/>
      <p:bldP spid="10301" grpId="0" autoUpdateAnimBg="0"/>
      <p:bldP spid="10302" grpId="0" autoUpdateAnimBg="0"/>
      <p:bldP spid="10303" grpId="0" animBg="1"/>
      <p:bldP spid="1030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p:cNvPicPr preferRelativeResize="0">
            <a:picLocks noChangeArrowheads="1"/>
          </p:cNvPicPr>
          <p:nvPr/>
        </p:nvPicPr>
        <p:blipFill>
          <a:blip r:embed="rId2" cstate="email"/>
          <a:srcRect/>
          <a:stretch>
            <a:fillRect/>
          </a:stretch>
        </p:blipFill>
        <p:spPr bwMode="auto">
          <a:xfrm>
            <a:off x="468313" y="134143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7"/>
          <p:cNvSpPr txBox="1">
            <a:spLocks noChangeArrowheads="1"/>
          </p:cNvSpPr>
          <p:nvPr/>
        </p:nvSpPr>
        <p:spPr bwMode="auto">
          <a:xfrm>
            <a:off x="1017588" y="1311275"/>
            <a:ext cx="8101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a:ea typeface="楷体_GB2312" pitchFamily="1" charset="-122"/>
              </a:rPr>
              <a:t>空气质量等级为良的天数比轻微污染的天数多占全月天数的几分之几？</a:t>
            </a:r>
          </a:p>
        </p:txBody>
      </p:sp>
      <p:sp>
        <p:nvSpPr>
          <p:cNvPr id="11268" name="Rectangle 4"/>
          <p:cNvSpPr>
            <a:spLocks noChangeArrowheads="1"/>
          </p:cNvSpPr>
          <p:nvPr/>
        </p:nvSpPr>
        <p:spPr bwMode="auto">
          <a:xfrm>
            <a:off x="539750" y="539750"/>
            <a:ext cx="32385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200" b="1">
                <a:effectLst>
                  <a:outerShdw blurRad="38100" dist="38100" dir="2700000" algn="tl">
                    <a:srgbClr val="C0C0C0"/>
                  </a:outerShdw>
                </a:effectLst>
                <a:latin typeface="楷体_GB2312" pitchFamily="1" charset="-122"/>
                <a:ea typeface="楷体_GB2312" pitchFamily="1" charset="-122"/>
              </a:rPr>
              <a:t>二、合作探索</a:t>
            </a:r>
            <a:endParaRPr lang="en-US" sz="3200" b="1">
              <a:effectLst>
                <a:outerShdw blurRad="38100" dist="38100" dir="2700000" algn="tl">
                  <a:srgbClr val="C0C0C0"/>
                </a:outerShdw>
              </a:effectLst>
              <a:latin typeface="楷体_GB2312" pitchFamily="1" charset="-122"/>
              <a:ea typeface="楷体_GB2312" pitchFamily="1" charset="-122"/>
            </a:endParaRPr>
          </a:p>
        </p:txBody>
      </p:sp>
      <p:grpSp>
        <p:nvGrpSpPr>
          <p:cNvPr id="11269" name="Group 5"/>
          <p:cNvGrpSpPr/>
          <p:nvPr/>
        </p:nvGrpSpPr>
        <p:grpSpPr bwMode="auto">
          <a:xfrm>
            <a:off x="2987675" y="2090738"/>
            <a:ext cx="2695575" cy="930275"/>
            <a:chOff x="0" y="0"/>
            <a:chExt cx="1698" cy="586"/>
          </a:xfrm>
        </p:grpSpPr>
        <p:sp>
          <p:nvSpPr>
            <p:cNvPr id="11270" name="Rectangle 37"/>
            <p:cNvSpPr>
              <a:spLocks noChangeArrowheads="1"/>
            </p:cNvSpPr>
            <p:nvPr/>
          </p:nvSpPr>
          <p:spPr bwMode="auto">
            <a:xfrm>
              <a:off x="31" y="16"/>
              <a:ext cx="22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1</a:t>
              </a:r>
            </a:p>
            <a:p>
              <a:pPr>
                <a:lnSpc>
                  <a:spcPct val="95000"/>
                </a:lnSpc>
              </a:pPr>
              <a:r>
                <a:rPr lang="en-US" sz="2800" b="1">
                  <a:latin typeface="楷体_GB2312" pitchFamily="1" charset="-122"/>
                  <a:ea typeface="楷体_GB2312" pitchFamily="1" charset="-122"/>
                </a:rPr>
                <a:t>2</a:t>
              </a:r>
            </a:p>
          </p:txBody>
        </p:sp>
        <p:sp>
          <p:nvSpPr>
            <p:cNvPr id="11271" name="Line 38"/>
            <p:cNvSpPr>
              <a:spLocks noChangeShapeType="1"/>
            </p:cNvSpPr>
            <p:nvPr/>
          </p:nvSpPr>
          <p:spPr bwMode="auto">
            <a:xfrm>
              <a:off x="0" y="307"/>
              <a:ext cx="289"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1272" name="Rectangle 39"/>
            <p:cNvSpPr>
              <a:spLocks noChangeArrowheads="1"/>
            </p:cNvSpPr>
            <p:nvPr/>
          </p:nvSpPr>
          <p:spPr bwMode="auto">
            <a:xfrm>
              <a:off x="652" y="96"/>
              <a:ext cx="27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latin typeface="楷体_GB2312" pitchFamily="1" charset="-122"/>
                  <a:ea typeface="楷体_GB2312" pitchFamily="1" charset="-122"/>
                </a:rPr>
                <a:t>-</a:t>
              </a:r>
            </a:p>
          </p:txBody>
        </p:sp>
        <p:sp>
          <p:nvSpPr>
            <p:cNvPr id="11273" name="Rectangle 41"/>
            <p:cNvSpPr>
              <a:spLocks noChangeArrowheads="1"/>
            </p:cNvSpPr>
            <p:nvPr/>
          </p:nvSpPr>
          <p:spPr bwMode="auto">
            <a:xfrm>
              <a:off x="1136" y="0"/>
              <a:ext cx="562"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1</a:t>
              </a:r>
            </a:p>
            <a:p>
              <a:pPr>
                <a:lnSpc>
                  <a:spcPct val="95000"/>
                </a:lnSpc>
              </a:pPr>
              <a:r>
                <a:rPr lang="en-US" sz="2800" b="1">
                  <a:latin typeface="楷体_GB2312" pitchFamily="1" charset="-122"/>
                  <a:ea typeface="楷体_GB2312" pitchFamily="1" charset="-122"/>
                </a:rPr>
                <a:t> 10 </a:t>
              </a:r>
            </a:p>
          </p:txBody>
        </p:sp>
        <p:sp>
          <p:nvSpPr>
            <p:cNvPr id="11274" name="Line 42"/>
            <p:cNvSpPr>
              <a:spLocks noChangeShapeType="1"/>
            </p:cNvSpPr>
            <p:nvPr/>
          </p:nvSpPr>
          <p:spPr bwMode="auto">
            <a:xfrm>
              <a:off x="1270" y="302"/>
              <a:ext cx="289"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nvGrpSpPr>
          <p:cNvPr id="11275" name="Group 100"/>
          <p:cNvGrpSpPr/>
          <p:nvPr/>
        </p:nvGrpSpPr>
        <p:grpSpPr bwMode="auto">
          <a:xfrm>
            <a:off x="2555875" y="2989263"/>
            <a:ext cx="2955925" cy="904875"/>
            <a:chOff x="0" y="0"/>
            <a:chExt cx="1862" cy="570"/>
          </a:xfrm>
        </p:grpSpPr>
        <p:grpSp>
          <p:nvGrpSpPr>
            <p:cNvPr id="11276" name="Group 80"/>
            <p:cNvGrpSpPr/>
            <p:nvPr/>
          </p:nvGrpSpPr>
          <p:grpSpPr bwMode="auto">
            <a:xfrm>
              <a:off x="243" y="0"/>
              <a:ext cx="340" cy="570"/>
              <a:chOff x="0" y="0"/>
              <a:chExt cx="340" cy="570"/>
            </a:xfrm>
          </p:grpSpPr>
          <p:sp>
            <p:nvSpPr>
              <p:cNvPr id="11277" name="Rectangle 81"/>
              <p:cNvSpPr>
                <a:spLocks noChangeArrowheads="1"/>
              </p:cNvSpPr>
              <p:nvPr/>
            </p:nvSpPr>
            <p:spPr bwMode="auto">
              <a:xfrm>
                <a:off x="0" y="0"/>
                <a:ext cx="340"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5</a:t>
                </a:r>
              </a:p>
              <a:p>
                <a:pPr>
                  <a:lnSpc>
                    <a:spcPct val="95000"/>
                  </a:lnSpc>
                </a:pPr>
                <a:r>
                  <a:rPr lang="en-US" sz="2800" b="1">
                    <a:latin typeface="楷体_GB2312" pitchFamily="1" charset="-122"/>
                    <a:ea typeface="楷体_GB2312" pitchFamily="1" charset="-122"/>
                  </a:rPr>
                  <a:t>10</a:t>
                </a:r>
              </a:p>
            </p:txBody>
          </p:sp>
          <p:sp>
            <p:nvSpPr>
              <p:cNvPr id="11278" name="Line 82"/>
              <p:cNvSpPr>
                <a:spLocks noChangeShapeType="1"/>
              </p:cNvSpPr>
              <p:nvPr/>
            </p:nvSpPr>
            <p:spPr bwMode="auto">
              <a:xfrm>
                <a:off x="67" y="298"/>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1279" name="Text Box 84"/>
            <p:cNvSpPr txBox="1">
              <a:spLocks noChangeArrowheads="1"/>
            </p:cNvSpPr>
            <p:nvPr/>
          </p:nvSpPr>
          <p:spPr bwMode="auto">
            <a:xfrm>
              <a:off x="0" y="114"/>
              <a:ext cx="30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800">
                  <a:latin typeface="楷体_GB2312" pitchFamily="1" charset="-122"/>
                  <a:ea typeface="楷体_GB2312" pitchFamily="1" charset="-122"/>
                </a:rPr>
                <a:t>=</a:t>
              </a:r>
            </a:p>
          </p:txBody>
        </p:sp>
        <p:sp>
          <p:nvSpPr>
            <p:cNvPr id="11280" name="Rectangle 85"/>
            <p:cNvSpPr>
              <a:spLocks noChangeArrowheads="1"/>
            </p:cNvSpPr>
            <p:nvPr/>
          </p:nvSpPr>
          <p:spPr bwMode="auto">
            <a:xfrm>
              <a:off x="933" y="121"/>
              <a:ext cx="27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latin typeface="楷体_GB2312" pitchFamily="1" charset="-122"/>
                  <a:ea typeface="楷体_GB2312" pitchFamily="1" charset="-122"/>
                </a:rPr>
                <a:t>-</a:t>
              </a:r>
            </a:p>
          </p:txBody>
        </p:sp>
        <p:grpSp>
          <p:nvGrpSpPr>
            <p:cNvPr id="11281" name="Group 86"/>
            <p:cNvGrpSpPr/>
            <p:nvPr/>
          </p:nvGrpSpPr>
          <p:grpSpPr bwMode="auto">
            <a:xfrm>
              <a:off x="1522" y="0"/>
              <a:ext cx="340" cy="570"/>
              <a:chOff x="0" y="0"/>
              <a:chExt cx="340" cy="570"/>
            </a:xfrm>
          </p:grpSpPr>
          <p:sp>
            <p:nvSpPr>
              <p:cNvPr id="11282" name="Rectangle 87"/>
              <p:cNvSpPr>
                <a:spLocks noChangeArrowheads="1"/>
              </p:cNvSpPr>
              <p:nvPr/>
            </p:nvSpPr>
            <p:spPr bwMode="auto">
              <a:xfrm>
                <a:off x="0" y="0"/>
                <a:ext cx="340"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1</a:t>
                </a:r>
              </a:p>
              <a:p>
                <a:pPr>
                  <a:lnSpc>
                    <a:spcPct val="95000"/>
                  </a:lnSpc>
                </a:pPr>
                <a:r>
                  <a:rPr lang="en-US" sz="2800" b="1">
                    <a:latin typeface="楷体_GB2312" pitchFamily="1" charset="-122"/>
                    <a:ea typeface="楷体_GB2312" pitchFamily="1" charset="-122"/>
                  </a:rPr>
                  <a:t>10</a:t>
                </a:r>
              </a:p>
            </p:txBody>
          </p:sp>
          <p:sp>
            <p:nvSpPr>
              <p:cNvPr id="11283" name="Line 88"/>
              <p:cNvSpPr>
                <a:spLocks noChangeShapeType="1"/>
              </p:cNvSpPr>
              <p:nvPr/>
            </p:nvSpPr>
            <p:spPr bwMode="auto">
              <a:xfrm>
                <a:off x="67" y="298"/>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grpSp>
        <p:nvGrpSpPr>
          <p:cNvPr id="11284" name="Group 89"/>
          <p:cNvGrpSpPr/>
          <p:nvPr/>
        </p:nvGrpSpPr>
        <p:grpSpPr bwMode="auto">
          <a:xfrm>
            <a:off x="2563813" y="3863975"/>
            <a:ext cx="949325" cy="904875"/>
            <a:chOff x="0" y="0"/>
            <a:chExt cx="598" cy="570"/>
          </a:xfrm>
        </p:grpSpPr>
        <p:sp>
          <p:nvSpPr>
            <p:cNvPr id="11285" name="Text Box 90"/>
            <p:cNvSpPr txBox="1">
              <a:spLocks noChangeArrowheads="1"/>
            </p:cNvSpPr>
            <p:nvPr/>
          </p:nvSpPr>
          <p:spPr bwMode="auto">
            <a:xfrm>
              <a:off x="0" y="96"/>
              <a:ext cx="30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800">
                  <a:latin typeface="楷体_GB2312" pitchFamily="1" charset="-122"/>
                  <a:ea typeface="楷体_GB2312" pitchFamily="1" charset="-122"/>
                </a:rPr>
                <a:t>=</a:t>
              </a:r>
            </a:p>
          </p:txBody>
        </p:sp>
        <p:grpSp>
          <p:nvGrpSpPr>
            <p:cNvPr id="11286" name="Group 91"/>
            <p:cNvGrpSpPr/>
            <p:nvPr/>
          </p:nvGrpSpPr>
          <p:grpSpPr bwMode="auto">
            <a:xfrm>
              <a:off x="258" y="0"/>
              <a:ext cx="340" cy="570"/>
              <a:chOff x="0" y="0"/>
              <a:chExt cx="340" cy="570"/>
            </a:xfrm>
          </p:grpSpPr>
          <p:sp>
            <p:nvSpPr>
              <p:cNvPr id="11287" name="Rectangle 92"/>
              <p:cNvSpPr>
                <a:spLocks noChangeArrowheads="1"/>
              </p:cNvSpPr>
              <p:nvPr/>
            </p:nvSpPr>
            <p:spPr bwMode="auto">
              <a:xfrm>
                <a:off x="0" y="0"/>
                <a:ext cx="340"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latin typeface="楷体_GB2312" pitchFamily="1" charset="-122"/>
                    <a:ea typeface="楷体_GB2312" pitchFamily="1" charset="-122"/>
                  </a:rPr>
                  <a:t>4</a:t>
                </a:r>
              </a:p>
              <a:p>
                <a:pPr>
                  <a:lnSpc>
                    <a:spcPct val="95000"/>
                  </a:lnSpc>
                </a:pPr>
                <a:r>
                  <a:rPr lang="en-US" sz="2800" b="1">
                    <a:latin typeface="楷体_GB2312" pitchFamily="1" charset="-122"/>
                    <a:ea typeface="楷体_GB2312" pitchFamily="1" charset="-122"/>
                  </a:rPr>
                  <a:t>10</a:t>
                </a:r>
              </a:p>
            </p:txBody>
          </p:sp>
          <p:sp>
            <p:nvSpPr>
              <p:cNvPr id="11288" name="Line 93"/>
              <p:cNvSpPr>
                <a:spLocks noChangeShapeType="1"/>
              </p:cNvSpPr>
              <p:nvPr/>
            </p:nvSpPr>
            <p:spPr bwMode="auto">
              <a:xfrm>
                <a:off x="67" y="298"/>
                <a:ext cx="204" cy="0"/>
              </a:xfrm>
              <a:prstGeom prst="line">
                <a:avLst/>
              </a:prstGeom>
              <a:noFill/>
              <a:ln w="158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grpSp>
        <p:nvGrpSpPr>
          <p:cNvPr id="11289" name="Group 99"/>
          <p:cNvGrpSpPr/>
          <p:nvPr/>
        </p:nvGrpSpPr>
        <p:grpSpPr bwMode="auto">
          <a:xfrm>
            <a:off x="2593975" y="4797425"/>
            <a:ext cx="860425" cy="904875"/>
            <a:chOff x="0" y="0"/>
            <a:chExt cx="542" cy="570"/>
          </a:xfrm>
        </p:grpSpPr>
        <p:sp>
          <p:nvSpPr>
            <p:cNvPr id="11290" name="Text Box 95"/>
            <p:cNvSpPr txBox="1">
              <a:spLocks noChangeArrowheads="1"/>
            </p:cNvSpPr>
            <p:nvPr/>
          </p:nvSpPr>
          <p:spPr bwMode="auto">
            <a:xfrm>
              <a:off x="0" y="96"/>
              <a:ext cx="30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en-US" sz="2800">
                  <a:latin typeface="楷体_GB2312" pitchFamily="1" charset="-122"/>
                  <a:ea typeface="楷体_GB2312" pitchFamily="1" charset="-122"/>
                </a:rPr>
                <a:t>=</a:t>
              </a:r>
            </a:p>
          </p:txBody>
        </p:sp>
        <p:sp>
          <p:nvSpPr>
            <p:cNvPr id="11291" name="Rectangle 97"/>
            <p:cNvSpPr>
              <a:spLocks noChangeArrowheads="1"/>
            </p:cNvSpPr>
            <p:nvPr/>
          </p:nvSpPr>
          <p:spPr bwMode="auto">
            <a:xfrm>
              <a:off x="315" y="0"/>
              <a:ext cx="227" cy="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800" b="1">
                  <a:solidFill>
                    <a:srgbClr val="FF0000"/>
                  </a:solidFill>
                  <a:latin typeface="楷体_GB2312" pitchFamily="1" charset="-122"/>
                  <a:ea typeface="楷体_GB2312" pitchFamily="1" charset="-122"/>
                </a:rPr>
                <a:t>2</a:t>
              </a:r>
            </a:p>
            <a:p>
              <a:pPr>
                <a:lnSpc>
                  <a:spcPct val="95000"/>
                </a:lnSpc>
              </a:pPr>
              <a:r>
                <a:rPr lang="en-US" sz="2800" b="1">
                  <a:solidFill>
                    <a:srgbClr val="FF0000"/>
                  </a:solidFill>
                  <a:latin typeface="楷体_GB2312" pitchFamily="1" charset="-122"/>
                  <a:ea typeface="楷体_GB2312" pitchFamily="1" charset="-122"/>
                </a:rPr>
                <a:t>5</a:t>
              </a:r>
            </a:p>
          </p:txBody>
        </p:sp>
        <p:sp>
          <p:nvSpPr>
            <p:cNvPr id="11292" name="Line 98"/>
            <p:cNvSpPr>
              <a:spLocks noChangeShapeType="1"/>
            </p:cNvSpPr>
            <p:nvPr/>
          </p:nvSpPr>
          <p:spPr bwMode="auto">
            <a:xfrm>
              <a:off x="325" y="298"/>
              <a:ext cx="204" cy="0"/>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nvGrpSpPr>
          <p:cNvPr id="11293" name="Group 107"/>
          <p:cNvGrpSpPr/>
          <p:nvPr/>
        </p:nvGrpSpPr>
        <p:grpSpPr bwMode="auto">
          <a:xfrm>
            <a:off x="3675063" y="4132263"/>
            <a:ext cx="4583112" cy="457200"/>
            <a:chOff x="0" y="0"/>
            <a:chExt cx="2887" cy="288"/>
          </a:xfrm>
        </p:grpSpPr>
        <p:sp>
          <p:nvSpPr>
            <p:cNvPr id="11294" name="Line 101"/>
            <p:cNvSpPr>
              <a:spLocks noChangeShapeType="1"/>
            </p:cNvSpPr>
            <p:nvPr/>
          </p:nvSpPr>
          <p:spPr bwMode="auto">
            <a:xfrm>
              <a:off x="0" y="144"/>
              <a:ext cx="409" cy="0"/>
            </a:xfrm>
            <a:prstGeom prst="line">
              <a:avLst/>
            </a:prstGeom>
            <a:noFill/>
            <a:ln w="28575">
              <a:solidFill>
                <a:srgbClr val="FF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1295" name="Text Box 102"/>
            <p:cNvSpPr txBox="1">
              <a:spLocks noChangeArrowheads="1"/>
            </p:cNvSpPr>
            <p:nvPr/>
          </p:nvSpPr>
          <p:spPr bwMode="auto">
            <a:xfrm>
              <a:off x="437" y="0"/>
              <a:ext cx="245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a:ea typeface="楷体_GB2312" pitchFamily="1" charset="-122"/>
                </a:rPr>
                <a:t>计算结果要约成最简分数</a:t>
              </a:r>
            </a:p>
          </p:txBody>
        </p:sp>
      </p:grpSp>
      <p:grpSp>
        <p:nvGrpSpPr>
          <p:cNvPr id="11296" name="Group 109"/>
          <p:cNvGrpSpPr/>
          <p:nvPr/>
        </p:nvGrpSpPr>
        <p:grpSpPr bwMode="auto">
          <a:xfrm>
            <a:off x="611188" y="5589588"/>
            <a:ext cx="7956550" cy="1098550"/>
            <a:chOff x="0" y="0"/>
            <a:chExt cx="5012" cy="692"/>
          </a:xfrm>
        </p:grpSpPr>
        <p:grpSp>
          <p:nvGrpSpPr>
            <p:cNvPr id="11297" name="Group 108"/>
            <p:cNvGrpSpPr/>
            <p:nvPr/>
          </p:nvGrpSpPr>
          <p:grpSpPr bwMode="auto">
            <a:xfrm>
              <a:off x="0" y="0"/>
              <a:ext cx="5012" cy="692"/>
              <a:chOff x="0" y="0"/>
              <a:chExt cx="5012" cy="692"/>
            </a:xfrm>
          </p:grpSpPr>
          <p:sp>
            <p:nvSpPr>
              <p:cNvPr id="11298" name="Text Box 7"/>
              <p:cNvSpPr txBox="1">
                <a:spLocks noChangeArrowheads="1"/>
              </p:cNvSpPr>
              <p:nvPr/>
            </p:nvSpPr>
            <p:spPr bwMode="auto">
              <a:xfrm>
                <a:off x="0" y="0"/>
                <a:ext cx="501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pPr>
                <a:r>
                  <a:rPr lang="zh-CN" altLang="en-US" sz="2400" b="1">
                    <a:ea typeface="楷体_GB2312" pitchFamily="1" charset="-122"/>
                  </a:rPr>
                  <a:t>答：空气质量等级为良的天数比轻微污染的天数多占全月天数的         。</a:t>
                </a:r>
              </a:p>
            </p:txBody>
          </p:sp>
          <p:sp>
            <p:nvSpPr>
              <p:cNvPr id="11299" name="Rectangle 105"/>
              <p:cNvSpPr>
                <a:spLocks noChangeArrowheads="1"/>
              </p:cNvSpPr>
              <p:nvPr/>
            </p:nvSpPr>
            <p:spPr bwMode="auto">
              <a:xfrm>
                <a:off x="767" y="196"/>
                <a:ext cx="21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nSpc>
                    <a:spcPct val="95000"/>
                  </a:lnSpc>
                </a:pPr>
                <a:r>
                  <a:rPr lang="en-US" sz="2400" b="1">
                    <a:latin typeface="楷体_GB2312" pitchFamily="1" charset="-122"/>
                    <a:ea typeface="楷体_GB2312" pitchFamily="1" charset="-122"/>
                  </a:rPr>
                  <a:t>2</a:t>
                </a:r>
              </a:p>
              <a:p>
                <a:pPr>
                  <a:lnSpc>
                    <a:spcPct val="95000"/>
                  </a:lnSpc>
                </a:pPr>
                <a:r>
                  <a:rPr lang="en-US" sz="2400" b="1">
                    <a:latin typeface="楷体_GB2312" pitchFamily="1" charset="-122"/>
                    <a:ea typeface="楷体_GB2312" pitchFamily="1" charset="-122"/>
                  </a:rPr>
                  <a:t>5</a:t>
                </a:r>
              </a:p>
            </p:txBody>
          </p:sp>
        </p:grpSp>
        <p:sp>
          <p:nvSpPr>
            <p:cNvPr id="11300" name="Line 106"/>
            <p:cNvSpPr>
              <a:spLocks noChangeShapeType="1"/>
            </p:cNvSpPr>
            <p:nvPr/>
          </p:nvSpPr>
          <p:spPr bwMode="auto">
            <a:xfrm>
              <a:off x="727" y="442"/>
              <a:ext cx="289"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11301" name="Rectangle 110"/>
          <p:cNvSpPr>
            <a:spLocks noChangeArrowheads="1"/>
          </p:cNvSpPr>
          <p:nvPr/>
        </p:nvSpPr>
        <p:spPr bwMode="auto">
          <a:xfrm>
            <a:off x="2989263" y="3975100"/>
            <a:ext cx="504825" cy="720725"/>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l"/>
            <a:endParaRPr lang="zh-CN" altLang="en-US"/>
          </a:p>
        </p:txBody>
      </p:sp>
      <p:pic>
        <p:nvPicPr>
          <p:cNvPr id="11302" name="Picture 19" descr="C:\Documents and Settings\pub\Desktop\新ppt\返回首页.jpg">
            <a:hlinkClick r:id="rId3" action="ppaction://hlinksldjump"/>
          </p:cNvPr>
          <p:cNvPicPr>
            <a:picLocks noChangeAspect="1" noChangeArrowheads="1"/>
          </p:cNvPicPr>
          <p:nvPr/>
        </p:nvPicPr>
        <p:blipFill>
          <a:blip r:embed="rId4" cstate="email"/>
          <a:srcRect/>
          <a:stretch>
            <a:fillRect/>
          </a:stretch>
        </p:blipFill>
        <p:spPr bwMode="auto">
          <a:xfrm>
            <a:off x="8362950" y="6524625"/>
            <a:ext cx="7556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blinds(horizontal)">
                                      <p:cBhvr>
                                        <p:cTn id="7" dur="500"/>
                                        <p:tgtEl>
                                          <p:spTgt spid="1126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1275"/>
                                        </p:tgtEl>
                                        <p:attrNameLst>
                                          <p:attrName>style.visibility</p:attrName>
                                        </p:attrNameLst>
                                      </p:cBhvr>
                                      <p:to>
                                        <p:strVal val="visible"/>
                                      </p:to>
                                    </p:set>
                                    <p:animEffect transition="in" filter="strips(downRight)">
                                      <p:cBhvr>
                                        <p:cTn id="12" dur="500"/>
                                        <p:tgtEl>
                                          <p:spTgt spid="1127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1284"/>
                                        </p:tgtEl>
                                        <p:attrNameLst>
                                          <p:attrName>style.visibility</p:attrName>
                                        </p:attrNameLst>
                                      </p:cBhvr>
                                      <p:to>
                                        <p:strVal val="visible"/>
                                      </p:to>
                                    </p:set>
                                    <p:animEffect transition="in" filter="strips(downRight)">
                                      <p:cBhvr>
                                        <p:cTn id="17" dur="500"/>
                                        <p:tgtEl>
                                          <p:spTgt spid="1128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301"/>
                                        </p:tgtEl>
                                        <p:attrNameLst>
                                          <p:attrName>style.visibility</p:attrName>
                                        </p:attrNameLst>
                                      </p:cBhvr>
                                      <p:to>
                                        <p:strVal val="visible"/>
                                      </p:to>
                                    </p:set>
                                    <p:animEffect transition="in" filter="blinds(horizontal)">
                                      <p:cBhvr>
                                        <p:cTn id="22" dur="500"/>
                                        <p:tgtEl>
                                          <p:spTgt spid="11301"/>
                                        </p:tgtEl>
                                      </p:cBhvr>
                                    </p:animEffect>
                                  </p:childTnLst>
                                </p:cTn>
                              </p:par>
                            </p:childTnLst>
                          </p:cTn>
                        </p:par>
                        <p:par>
                          <p:cTn id="23" fill="hold">
                            <p:stCondLst>
                              <p:cond delay="500"/>
                            </p:stCondLst>
                            <p:childTnLst>
                              <p:par>
                                <p:cTn id="24" presetID="3" presetClass="entr" presetSubtype="10" fill="hold" nodeType="afterEffect">
                                  <p:stCondLst>
                                    <p:cond delay="0"/>
                                  </p:stCondLst>
                                  <p:childTnLst>
                                    <p:set>
                                      <p:cBhvr>
                                        <p:cTn id="25" dur="1" fill="hold">
                                          <p:stCondLst>
                                            <p:cond delay="0"/>
                                          </p:stCondLst>
                                        </p:cTn>
                                        <p:tgtEl>
                                          <p:spTgt spid="11293"/>
                                        </p:tgtEl>
                                        <p:attrNameLst>
                                          <p:attrName>style.visibility</p:attrName>
                                        </p:attrNameLst>
                                      </p:cBhvr>
                                      <p:to>
                                        <p:strVal val="visible"/>
                                      </p:to>
                                    </p:set>
                                    <p:animEffect transition="in" filter="blinds(horizontal)">
                                      <p:cBhvr>
                                        <p:cTn id="26" dur="500"/>
                                        <p:tgtEl>
                                          <p:spTgt spid="11293"/>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nodeType="clickEffect">
                                  <p:stCondLst>
                                    <p:cond delay="0"/>
                                  </p:stCondLst>
                                  <p:childTnLst>
                                    <p:set>
                                      <p:cBhvr>
                                        <p:cTn id="30" dur="1" fill="hold">
                                          <p:stCondLst>
                                            <p:cond delay="0"/>
                                          </p:stCondLst>
                                        </p:cTn>
                                        <p:tgtEl>
                                          <p:spTgt spid="11289"/>
                                        </p:tgtEl>
                                        <p:attrNameLst>
                                          <p:attrName>style.visibility</p:attrName>
                                        </p:attrNameLst>
                                      </p:cBhvr>
                                      <p:to>
                                        <p:strVal val="visible"/>
                                      </p:to>
                                    </p:set>
                                    <p:animEffect transition="in" filter="strips(downRight)">
                                      <p:cBhvr>
                                        <p:cTn id="31" dur="500"/>
                                        <p:tgtEl>
                                          <p:spTgt spid="1128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1296"/>
                                        </p:tgtEl>
                                        <p:attrNameLst>
                                          <p:attrName>style.visibility</p:attrName>
                                        </p:attrNameLst>
                                      </p:cBhvr>
                                      <p:to>
                                        <p:strVal val="visible"/>
                                      </p:to>
                                    </p:set>
                                    <p:animEffect transition="in" filter="wipe(left)">
                                      <p:cBhvr>
                                        <p:cTn id="36" dur="500"/>
                                        <p:tgtEl>
                                          <p:spTgt spid="11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01" grpId="0" animBg="1" autoUpdateAnimBg="0"/>
    </p:bldLst>
  </p:timing>
</p:sld>
</file>

<file path=ppt/theme/theme1.xml><?xml version="1.0" encoding="utf-8"?>
<a:theme xmlns:a="http://schemas.openxmlformats.org/drawingml/2006/main" name="WWW.2PPT.COM&#10;">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a:noFill/>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991</Words>
  <Application>Microsoft Office PowerPoint</Application>
  <PresentationFormat>全屏显示(4:3)</PresentationFormat>
  <Paragraphs>426</Paragraphs>
  <Slides>19</Slides>
  <Notes>1</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1" baseType="lpstr">
      <vt:lpstr>仿宋_GB2312</vt:lpstr>
      <vt:lpstr>汉仪小隶书简</vt:lpstr>
      <vt:lpstr>黑体</vt:lpstr>
      <vt:lpstr>华康海报体W12(P)</vt:lpstr>
      <vt:lpstr>楷体_GB2312</vt:lpstr>
      <vt:lpstr>宋体</vt:lpstr>
      <vt:lpstr>微软雅黑</vt:lpstr>
      <vt:lpstr>Arial</vt:lpstr>
      <vt:lpstr>Calibri</vt:lpstr>
      <vt:lpstr>Times New Roman</vt:lpstr>
      <vt:lpstr>WWW.2PPT.COM
</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2021-12-30T08:13:35Z</dcterms:created>
  <dcterms:modified xsi:type="dcterms:W3CDTF">2023-01-17T00:12:06Z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4F4FC91D98044D96B1EC911A9D599E24</vt:lpwstr>
  </property>
  <property fmtid="{A09F084E-AD41-489F-8076-AA5BE3082BCA}" pid="100">
    <vt:ui4>5</vt:ui4>
  </property>
  <property fmtid="{64440492-4C8B-11D1-8B70-080036B11A03}" pid="11">
    <vt:lpwstr>www.2ppt.com-爱PPT提供资源下载</vt:lpwstr>
  </property>
</Properties>
</file>