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80" r:id="rId3"/>
    <p:sldId id="273" r:id="rId4"/>
    <p:sldId id="285" r:id="rId5"/>
    <p:sldId id="274" r:id="rId6"/>
    <p:sldId id="260" r:id="rId7"/>
    <p:sldId id="275" r:id="rId8"/>
    <p:sldId id="277" r:id="rId9"/>
    <p:sldId id="278" r:id="rId10"/>
    <p:sldId id="261" r:id="rId11"/>
    <p:sldId id="286" r:id="rId12"/>
    <p:sldId id="287" r:id="rId13"/>
    <p:sldId id="290" r:id="rId14"/>
    <p:sldId id="291" r:id="rId15"/>
    <p:sldId id="282" r:id="rId16"/>
    <p:sldId id="283" r:id="rId17"/>
    <p:sldId id="292" r:id="rId18"/>
    <p:sldId id="266" r:id="rId19"/>
    <p:sldId id="294" r:id="rId20"/>
    <p:sldId id="295" r:id="rId21"/>
    <p:sldId id="270" r:id="rId22"/>
    <p:sldId id="268" r:id="rId23"/>
    <p:sldId id="293" r:id="rId24"/>
    <p:sldId id="296" r:id="rId25"/>
    <p:sldId id="284" r:id="rId26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0000FF"/>
    <a:srgbClr val="FF3300"/>
    <a:srgbClr val="FF0066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9C1DA-1AB2-46DF-A747-A28C4F0CF11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9390C-6B17-4DA9-896F-B511E0CC0A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390C-6B17-4DA9-896F-B511E0CC0A1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35FB-AB75-42FF-B4A0-E8FEEE15D490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811FF-4027-4CE9-ACAA-B01A2837D213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A17D-19A5-4852-B1E6-28920C5DBEBF}" type="datetime1">
              <a:rPr lang="zh-CN" altLang="en-US" smtClean="0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D0071-4869-495E-95B4-CA71FF41226A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9E8F1-89B3-4F58-967A-D4D2DFB10768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D4AE2-0F89-438B-A176-9F768B0AF07F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A9E2D-AF3C-43C9-8C45-379BBD2F7595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BCF04-F999-496F-BF09-55EF1112232C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812F0-2622-4B50-9991-F8105B632ABD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48800-5F36-46D1-B3D2-2090B000785D}" type="datetime1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33A94-7F79-409E-9F3A-DC885E2D86A3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980A6-18F1-4C50-BEF7-41D85F8DBD4D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E7D80-1642-4E24-A7B9-C12BDADE9B65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E7BA17D-19A5-4852-B1E6-28920C5DBEBF}" type="datetime1">
              <a:rPr lang="zh-CN" altLang="en-US" smtClean="0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0CDD0071-4869-495E-95B4-CA71FF41226A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2052"/>
          <p:cNvSpPr txBox="1">
            <a:spLocks noChangeArrowheads="1"/>
          </p:cNvSpPr>
          <p:nvPr/>
        </p:nvSpPr>
        <p:spPr bwMode="auto">
          <a:xfrm>
            <a:off x="1187624" y="651237"/>
            <a:ext cx="3817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Gungsuh" pitchFamily="18" charset="-127"/>
                <a:ea typeface="Gungsuh" pitchFamily="18" charset="-127"/>
              </a:rPr>
              <a:t>Unit6 Lesson 1</a:t>
            </a:r>
          </a:p>
        </p:txBody>
      </p:sp>
      <p:sp>
        <p:nvSpPr>
          <p:cNvPr id="13315" name="文本框 2053"/>
          <p:cNvSpPr txBox="1">
            <a:spLocks noChangeArrowheads="1"/>
          </p:cNvSpPr>
          <p:nvPr/>
        </p:nvSpPr>
        <p:spPr bwMode="auto">
          <a:xfrm>
            <a:off x="0" y="177966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66"/>
                </a:solidFill>
                <a:latin typeface="Bodoni MT Black" panose="02070A03080606020203" pitchFamily="18" charset="0"/>
              </a:rPr>
              <a:t>My father has short hair.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7173"/>
          <p:cNvSpPr txBox="1">
            <a:spLocks noChangeArrowheads="1"/>
          </p:cNvSpPr>
          <p:nvPr/>
        </p:nvSpPr>
        <p:spPr bwMode="auto">
          <a:xfrm>
            <a:off x="312341" y="1131590"/>
            <a:ext cx="8652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i="1" dirty="0">
                <a:solidFill>
                  <a:srgbClr val="FF9900"/>
                </a:solidFill>
                <a:latin typeface="Gungsuh" pitchFamily="18" charset="-127"/>
                <a:ea typeface="Gungsuh" pitchFamily="18" charset="-127"/>
              </a:rPr>
              <a:t>Listen and circle the new words</a:t>
            </a:r>
            <a:r>
              <a:rPr lang="en-US" altLang="zh-CN" sz="3600" i="1" dirty="0" smtClean="0">
                <a:solidFill>
                  <a:srgbClr val="FF9900"/>
                </a:solidFill>
                <a:latin typeface="Gungsuh" pitchFamily="18" charset="-127"/>
                <a:ea typeface="Gungsuh" pitchFamily="18" charset="-127"/>
              </a:rPr>
              <a:t>:</a:t>
            </a:r>
            <a:endParaRPr lang="en-US" altLang="zh-CN" sz="3600" i="1" dirty="0">
              <a:solidFill>
                <a:srgbClr val="FF9900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22531" name="图片 7174" descr="u=2070062523,2891019728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74219"/>
            <a:ext cx="1366838" cy="172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34819" descr="01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627460"/>
            <a:ext cx="7620000" cy="397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椭圆形标注 34820"/>
          <p:cNvSpPr>
            <a:spLocks noChangeArrowheads="1"/>
          </p:cNvSpPr>
          <p:nvPr/>
        </p:nvSpPr>
        <p:spPr bwMode="auto">
          <a:xfrm>
            <a:off x="2916239" y="1006079"/>
            <a:ext cx="2232025" cy="1026319"/>
          </a:xfrm>
          <a:prstGeom prst="wedgeEllipseCallout">
            <a:avLst>
              <a:gd name="adj1" fmla="val -28023"/>
              <a:gd name="adj2" fmla="val 115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3556" name="文本框 34821"/>
          <p:cNvSpPr txBox="1">
            <a:spLocks noChangeArrowheads="1"/>
          </p:cNvSpPr>
          <p:nvPr/>
        </p:nvSpPr>
        <p:spPr bwMode="auto">
          <a:xfrm>
            <a:off x="3132138" y="1168003"/>
            <a:ext cx="33131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Is that your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father?</a:t>
            </a:r>
          </a:p>
        </p:txBody>
      </p:sp>
      <p:sp>
        <p:nvSpPr>
          <p:cNvPr id="23557" name="椭圆形标注 34822"/>
          <p:cNvSpPr>
            <a:spLocks noChangeArrowheads="1"/>
          </p:cNvSpPr>
          <p:nvPr/>
        </p:nvSpPr>
        <p:spPr bwMode="auto">
          <a:xfrm>
            <a:off x="4572001" y="3436144"/>
            <a:ext cx="3457575" cy="1026319"/>
          </a:xfrm>
          <a:prstGeom prst="wedgeEllipseCallout">
            <a:avLst>
              <a:gd name="adj1" fmla="val -53583"/>
              <a:gd name="adj2" fmla="val -64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3558" name="文本框 34823"/>
          <p:cNvSpPr txBox="1">
            <a:spLocks noChangeArrowheads="1"/>
          </p:cNvSpPr>
          <p:nvPr/>
        </p:nvSpPr>
        <p:spPr bwMode="auto">
          <a:xfrm>
            <a:off x="4716464" y="3489722"/>
            <a:ext cx="30241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No. My father is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_____and______.</a:t>
            </a:r>
          </a:p>
        </p:txBody>
      </p:sp>
      <p:sp>
        <p:nvSpPr>
          <p:cNvPr id="34825" name="文本框 34824"/>
          <p:cNvSpPr txBox="1">
            <a:spLocks noChangeArrowheads="1"/>
          </p:cNvSpPr>
          <p:nvPr/>
        </p:nvSpPr>
        <p:spPr bwMode="auto">
          <a:xfrm>
            <a:off x="4932363" y="3975497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tall</a:t>
            </a:r>
          </a:p>
        </p:txBody>
      </p:sp>
      <p:sp>
        <p:nvSpPr>
          <p:cNvPr id="34826" name="文本框 34825"/>
          <p:cNvSpPr txBox="1">
            <a:spLocks noChangeArrowheads="1"/>
          </p:cNvSpPr>
          <p:nvPr/>
        </p:nvSpPr>
        <p:spPr bwMode="auto">
          <a:xfrm>
            <a:off x="6443663" y="3975497"/>
            <a:ext cx="16557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strong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35843" descr="01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95263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椭圆形标注 35844"/>
          <p:cNvSpPr>
            <a:spLocks noChangeArrowheads="1"/>
          </p:cNvSpPr>
          <p:nvPr/>
        </p:nvSpPr>
        <p:spPr bwMode="auto">
          <a:xfrm>
            <a:off x="2916238" y="573882"/>
            <a:ext cx="2951162" cy="1026319"/>
          </a:xfrm>
          <a:prstGeom prst="wedgeEllipseCallout">
            <a:avLst>
              <a:gd name="adj1" fmla="val -33380"/>
              <a:gd name="adj2" fmla="val 115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/>
              <a:t>Is that your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/>
              <a:t>father?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 dirty="0"/>
          </a:p>
        </p:txBody>
      </p:sp>
      <p:sp>
        <p:nvSpPr>
          <p:cNvPr id="24580" name="椭圆形标注 35845"/>
          <p:cNvSpPr>
            <a:spLocks noChangeArrowheads="1"/>
          </p:cNvSpPr>
          <p:nvPr/>
        </p:nvSpPr>
        <p:spPr bwMode="auto">
          <a:xfrm>
            <a:off x="4140201" y="2950369"/>
            <a:ext cx="4105275" cy="971550"/>
          </a:xfrm>
          <a:prstGeom prst="wedgeEllipseCallout">
            <a:avLst>
              <a:gd name="adj1" fmla="val -42500"/>
              <a:gd name="adj2" fmla="val -54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/>
              <a:t>No. My father has ______ hair.</a:t>
            </a:r>
          </a:p>
        </p:txBody>
      </p:sp>
      <p:sp>
        <p:nvSpPr>
          <p:cNvPr id="35847" name="文本框 35846"/>
          <p:cNvSpPr txBox="1">
            <a:spLocks noChangeArrowheads="1"/>
          </p:cNvSpPr>
          <p:nvPr/>
        </p:nvSpPr>
        <p:spPr bwMode="auto">
          <a:xfrm>
            <a:off x="5364163" y="3381375"/>
            <a:ext cx="2449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short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38916" descr="0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465535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椭圆形标注 38914"/>
          <p:cNvSpPr>
            <a:spLocks noChangeArrowheads="1"/>
          </p:cNvSpPr>
          <p:nvPr/>
        </p:nvSpPr>
        <p:spPr bwMode="auto">
          <a:xfrm>
            <a:off x="3708401" y="735807"/>
            <a:ext cx="2303463" cy="1026319"/>
          </a:xfrm>
          <a:prstGeom prst="wedgeEllipseCallout">
            <a:avLst>
              <a:gd name="adj1" fmla="val -25602"/>
              <a:gd name="adj2" fmla="val 115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2800"/>
          </a:p>
        </p:txBody>
      </p:sp>
      <p:sp>
        <p:nvSpPr>
          <p:cNvPr id="25604" name="椭圆形标注 38915"/>
          <p:cNvSpPr>
            <a:spLocks noChangeArrowheads="1"/>
          </p:cNvSpPr>
          <p:nvPr/>
        </p:nvSpPr>
        <p:spPr bwMode="auto">
          <a:xfrm>
            <a:off x="3492500" y="3489723"/>
            <a:ext cx="3671888" cy="1134665"/>
          </a:xfrm>
          <a:prstGeom prst="wedgeEllipseCallout">
            <a:avLst>
              <a:gd name="adj1" fmla="val -43731"/>
              <a:gd name="adj2" fmla="val -71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/>
              <a:t>No. My mother has _____ hair.</a:t>
            </a:r>
          </a:p>
        </p:txBody>
      </p:sp>
      <p:sp>
        <p:nvSpPr>
          <p:cNvPr id="25605" name="文本框 38917"/>
          <p:cNvSpPr txBox="1">
            <a:spLocks noChangeArrowheads="1"/>
          </p:cNvSpPr>
          <p:nvPr/>
        </p:nvSpPr>
        <p:spPr bwMode="auto">
          <a:xfrm>
            <a:off x="3924301" y="897731"/>
            <a:ext cx="24479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Is that your mother?</a:t>
            </a:r>
          </a:p>
        </p:txBody>
      </p:sp>
      <p:sp>
        <p:nvSpPr>
          <p:cNvPr id="38919" name="文本框 38918"/>
          <p:cNvSpPr txBox="1">
            <a:spLocks noChangeArrowheads="1"/>
          </p:cNvSpPr>
          <p:nvPr/>
        </p:nvSpPr>
        <p:spPr bwMode="auto">
          <a:xfrm>
            <a:off x="4787900" y="3921919"/>
            <a:ext cx="172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39940" descr="0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519113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椭圆形标注 39937"/>
          <p:cNvSpPr>
            <a:spLocks noChangeArrowheads="1"/>
          </p:cNvSpPr>
          <p:nvPr/>
        </p:nvSpPr>
        <p:spPr bwMode="auto">
          <a:xfrm>
            <a:off x="3059114" y="1006078"/>
            <a:ext cx="2232025" cy="1241822"/>
          </a:xfrm>
          <a:prstGeom prst="wedgeEllipseCallout">
            <a:avLst>
              <a:gd name="adj1" fmla="val -3130"/>
              <a:gd name="adj2" fmla="val 57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/>
              <a:t>   </a:t>
            </a:r>
            <a:endParaRPr lang="en-US" altLang="zh-CN" sz="2800"/>
          </a:p>
        </p:txBody>
      </p:sp>
      <p:sp>
        <p:nvSpPr>
          <p:cNvPr id="26628" name="文本框 39941"/>
          <p:cNvSpPr txBox="1">
            <a:spLocks noChangeArrowheads="1"/>
          </p:cNvSpPr>
          <p:nvPr/>
        </p:nvSpPr>
        <p:spPr bwMode="auto">
          <a:xfrm>
            <a:off x="3132139" y="1006079"/>
            <a:ext cx="206498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/>
              <a:t>Look!</a:t>
            </a:r>
          </a:p>
          <a:p>
            <a:pPr eaLnBrk="1" hangingPunct="1"/>
            <a:r>
              <a:rPr lang="en-US" altLang="zh-CN" sz="2800"/>
              <a:t> My ______</a:t>
            </a:r>
          </a:p>
          <a:p>
            <a:pPr eaLnBrk="1" hangingPunct="1"/>
            <a:r>
              <a:rPr lang="en-US" altLang="zh-CN" sz="2800"/>
              <a:t> are coming</a:t>
            </a:r>
          </a:p>
        </p:txBody>
      </p:sp>
      <p:sp>
        <p:nvSpPr>
          <p:cNvPr id="39943" name="矩形 39942"/>
          <p:cNvSpPr>
            <a:spLocks noChangeArrowheads="1"/>
          </p:cNvSpPr>
          <p:nvPr/>
        </p:nvSpPr>
        <p:spPr bwMode="auto">
          <a:xfrm>
            <a:off x="3851275" y="1275160"/>
            <a:ext cx="1385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/>
              <a:t>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占位符 30722"/>
          <p:cNvSpPr>
            <a:spLocks noGrp="1" noChangeArrowheads="1"/>
          </p:cNvSpPr>
          <p:nvPr>
            <p:ph type="body" idx="4294967295"/>
          </p:nvPr>
        </p:nvSpPr>
        <p:spPr>
          <a:xfrm>
            <a:off x="3311525" y="1330325"/>
            <a:ext cx="5832475" cy="3078163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Is  that your father?</a:t>
            </a:r>
          </a:p>
          <a:p>
            <a:pPr eaLnBrk="1" hangingPunct="1"/>
            <a:r>
              <a:rPr lang="en-US" altLang="zh-CN" sz="2800" dirty="0" smtClean="0"/>
              <a:t>No </a:t>
            </a:r>
            <a:r>
              <a:rPr lang="en-US" altLang="zh-CN" sz="2800" dirty="0" err="1" smtClean="0"/>
              <a:t>No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My father is tall.</a:t>
            </a:r>
          </a:p>
          <a:p>
            <a:pPr eaLnBrk="1" hangingPunct="1"/>
            <a:r>
              <a:rPr lang="en-US" altLang="zh-CN" sz="2800" dirty="0" smtClean="0"/>
              <a:t>My father is  strong</a:t>
            </a:r>
          </a:p>
          <a:p>
            <a:pPr eaLnBrk="1" hangingPunct="1"/>
            <a:r>
              <a:rPr lang="en-US" altLang="zh-CN" sz="2800" dirty="0" smtClean="0"/>
              <a:t>Is that your mother?.</a:t>
            </a:r>
          </a:p>
          <a:p>
            <a:pPr eaLnBrk="1" hangingPunct="1"/>
            <a:r>
              <a:rPr lang="en-US" altLang="zh-CN" sz="2800" dirty="0" smtClean="0"/>
              <a:t>No </a:t>
            </a:r>
            <a:r>
              <a:rPr lang="en-US" altLang="zh-CN" sz="2800" dirty="0" err="1" smtClean="0"/>
              <a:t>No</a:t>
            </a:r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My mother has long hair.</a:t>
            </a:r>
          </a:p>
        </p:txBody>
      </p:sp>
      <p:sp>
        <p:nvSpPr>
          <p:cNvPr id="27651" name="矩形 30724"/>
          <p:cNvSpPr>
            <a:spLocks noChangeArrowheads="1" noChangeShapeType="1" noTextEdit="1"/>
          </p:cNvSpPr>
          <p:nvPr/>
        </p:nvSpPr>
        <p:spPr bwMode="auto">
          <a:xfrm>
            <a:off x="1619251" y="465536"/>
            <a:ext cx="3744837" cy="5294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Garamond" panose="02020404030301010803"/>
              </a:rPr>
              <a:t>Let's chant.</a:t>
            </a:r>
            <a:endParaRPr lang="zh-CN" altLang="en-US" sz="3600" b="1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Garamond" panose="02020404030301010803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31747" descr="0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9" y="1600200"/>
            <a:ext cx="7272337" cy="329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文本框 31748"/>
          <p:cNvSpPr txBox="1">
            <a:spLocks noChangeArrowheads="1"/>
          </p:cNvSpPr>
          <p:nvPr/>
        </p:nvSpPr>
        <p:spPr bwMode="auto">
          <a:xfrm>
            <a:off x="539750" y="195263"/>
            <a:ext cx="47529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dirty="0">
                <a:solidFill>
                  <a:srgbClr val="0000FF"/>
                </a:solidFill>
              </a:rPr>
              <a:t>Let’s talk</a:t>
            </a:r>
          </a:p>
        </p:txBody>
      </p:sp>
      <p:sp>
        <p:nvSpPr>
          <p:cNvPr id="28676" name="椭圆形标注 31749"/>
          <p:cNvSpPr>
            <a:spLocks noChangeArrowheads="1"/>
          </p:cNvSpPr>
          <p:nvPr/>
        </p:nvSpPr>
        <p:spPr bwMode="auto">
          <a:xfrm>
            <a:off x="4787900" y="789385"/>
            <a:ext cx="4356100" cy="1188244"/>
          </a:xfrm>
          <a:prstGeom prst="wedgeEllipseCallout">
            <a:avLst>
              <a:gd name="adj1" fmla="val -34185"/>
              <a:gd name="adj2" fmla="val 679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8677" name="椭圆形标注 31750"/>
          <p:cNvSpPr>
            <a:spLocks noChangeArrowheads="1"/>
          </p:cNvSpPr>
          <p:nvPr/>
        </p:nvSpPr>
        <p:spPr bwMode="auto">
          <a:xfrm>
            <a:off x="0" y="951310"/>
            <a:ext cx="4679950" cy="1133475"/>
          </a:xfrm>
          <a:prstGeom prst="wedgeEllipseCallout">
            <a:avLst>
              <a:gd name="adj1" fmla="val 21065"/>
              <a:gd name="adj2" fmla="val 834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8678" name="文本框 31751"/>
          <p:cNvSpPr txBox="1">
            <a:spLocks noChangeArrowheads="1"/>
          </p:cNvSpPr>
          <p:nvPr/>
        </p:nvSpPr>
        <p:spPr bwMode="auto">
          <a:xfrm>
            <a:off x="468314" y="1113235"/>
            <a:ext cx="468153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Look!  This is my sister.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She has long hair.</a:t>
            </a:r>
          </a:p>
        </p:txBody>
      </p:sp>
      <p:sp>
        <p:nvSpPr>
          <p:cNvPr id="28679" name="文本框 31752"/>
          <p:cNvSpPr txBox="1">
            <a:spLocks noChangeArrowheads="1"/>
          </p:cNvSpPr>
          <p:nvPr/>
        </p:nvSpPr>
        <p:spPr bwMode="auto">
          <a:xfrm>
            <a:off x="4787900" y="897732"/>
            <a:ext cx="43561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      This is my brother.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 He’s tall. He has big eyes.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40963"/>
          <p:cNvSpPr>
            <a:spLocks noChangeArrowheads="1" noChangeShapeType="1" noTextEdit="1"/>
          </p:cNvSpPr>
          <p:nvPr/>
        </p:nvSpPr>
        <p:spPr bwMode="auto">
          <a:xfrm rot="249990">
            <a:off x="971550" y="573882"/>
            <a:ext cx="3384550" cy="107989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Group work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699" name="矩形 40964"/>
          <p:cNvSpPr>
            <a:spLocks noChangeArrowheads="1"/>
          </p:cNvSpPr>
          <p:nvPr/>
        </p:nvSpPr>
        <p:spPr bwMode="auto">
          <a:xfrm>
            <a:off x="1692275" y="1869282"/>
            <a:ext cx="68405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/>
              <a:t>He is\She is ______.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/>
              <a:t>He\She has ______.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/>
              <a:t>He\She likes__________.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图片 13315" descr="u=2548338790,1685621433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1" y="141684"/>
            <a:ext cx="2665413" cy="156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文本框 13316"/>
          <p:cNvSpPr txBox="1">
            <a:spLocks noChangeArrowheads="1"/>
          </p:cNvSpPr>
          <p:nvPr/>
        </p:nvSpPr>
        <p:spPr bwMode="auto">
          <a:xfrm>
            <a:off x="1547813" y="3057525"/>
            <a:ext cx="6769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pic>
        <p:nvPicPr>
          <p:cNvPr id="30724" name="图片 13317" descr="0130000021573912200730546413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6" y="1762125"/>
            <a:ext cx="2601913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图片 13318" descr="fabgir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789385"/>
            <a:ext cx="2895600" cy="323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文本框 13319"/>
          <p:cNvSpPr txBox="1">
            <a:spLocks noChangeArrowheads="1"/>
          </p:cNvSpPr>
          <p:nvPr/>
        </p:nvSpPr>
        <p:spPr bwMode="auto">
          <a:xfrm>
            <a:off x="5867401" y="1869282"/>
            <a:ext cx="1008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芭比</a:t>
            </a:r>
          </a:p>
        </p:txBody>
      </p:sp>
      <p:pic>
        <p:nvPicPr>
          <p:cNvPr id="30727" name="图片 13320" descr="u=3609695632,835350349&amp;fm=0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3415904"/>
            <a:ext cx="2808288" cy="164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图片 43011" descr="u=2548338790,1685621433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4" y="465535"/>
            <a:ext cx="6048375" cy="378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占位符 28675"/>
          <p:cNvSpPr>
            <a:spLocks noGrp="1" noChangeArrowheads="1"/>
          </p:cNvSpPr>
          <p:nvPr>
            <p:ph idx="1"/>
          </p:nvPr>
        </p:nvSpPr>
        <p:spPr>
          <a:xfrm>
            <a:off x="2124075" y="1006078"/>
            <a:ext cx="8229600" cy="339447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Head </a:t>
            </a:r>
            <a:r>
              <a:rPr lang="en-US" altLang="zh-CN" dirty="0" err="1" smtClean="0"/>
              <a:t>head</a:t>
            </a:r>
            <a:r>
              <a:rPr lang="en-US" altLang="zh-CN" dirty="0" smtClean="0"/>
              <a:t>  I have big head</a:t>
            </a:r>
          </a:p>
          <a:p>
            <a:pPr eaLnBrk="1" hangingPunct="1"/>
            <a:r>
              <a:rPr lang="en-US" altLang="zh-CN" dirty="0" smtClean="0"/>
              <a:t>Eyes  </a:t>
            </a:r>
            <a:r>
              <a:rPr lang="en-US" altLang="zh-CN" dirty="0" err="1" smtClean="0"/>
              <a:t>eyes</a:t>
            </a:r>
            <a:r>
              <a:rPr lang="en-US" altLang="zh-CN" dirty="0" smtClean="0"/>
              <a:t>  I have small eyes</a:t>
            </a:r>
          </a:p>
          <a:p>
            <a:pPr eaLnBrk="1" hangingPunct="1"/>
            <a:r>
              <a:rPr lang="en-US" altLang="zh-CN" dirty="0" smtClean="0"/>
              <a:t>Ears </a:t>
            </a:r>
            <a:r>
              <a:rPr lang="en-US" altLang="zh-CN" dirty="0" err="1" smtClean="0"/>
              <a:t>ears</a:t>
            </a:r>
            <a:r>
              <a:rPr lang="en-US" altLang="zh-CN" dirty="0" smtClean="0"/>
              <a:t>  I  have big  ears.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dirty="0" smtClean="0"/>
          </a:p>
        </p:txBody>
      </p:sp>
      <p:pic>
        <p:nvPicPr>
          <p:cNvPr id="14339" name="图片 28676" descr="u=2548338790,1685621433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733675"/>
            <a:ext cx="2376488" cy="193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图片 44035" descr="013000002157391220073054641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4" y="303610"/>
            <a:ext cx="7056437" cy="432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图片 18435" descr="fabgirl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4" y="519112"/>
            <a:ext cx="3830637" cy="3835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矩形 18436"/>
          <p:cNvSpPr>
            <a:spLocks noChangeArrowheads="1"/>
          </p:cNvSpPr>
          <p:nvPr/>
        </p:nvSpPr>
        <p:spPr bwMode="auto">
          <a:xfrm>
            <a:off x="3995738" y="2085975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/>
              <a:t>芭比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图片 15363" descr="u=3609695632,835350349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4" y="141685"/>
            <a:ext cx="7380287" cy="410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图片 41985" descr="u=2548338790,1685621433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1" y="141684"/>
            <a:ext cx="2665413" cy="156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文本框 41986"/>
          <p:cNvSpPr txBox="1">
            <a:spLocks noChangeArrowheads="1"/>
          </p:cNvSpPr>
          <p:nvPr/>
        </p:nvSpPr>
        <p:spPr bwMode="auto">
          <a:xfrm>
            <a:off x="1547813" y="3057525"/>
            <a:ext cx="6769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pic>
        <p:nvPicPr>
          <p:cNvPr id="35844" name="图片 41987" descr="0130000021573912200730546413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6" y="1762125"/>
            <a:ext cx="2601913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图片 41988" descr="fabgir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303610"/>
            <a:ext cx="2895600" cy="323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文本框 41989"/>
          <p:cNvSpPr txBox="1">
            <a:spLocks noChangeArrowheads="1"/>
          </p:cNvSpPr>
          <p:nvPr/>
        </p:nvSpPr>
        <p:spPr bwMode="auto">
          <a:xfrm>
            <a:off x="5867401" y="1869282"/>
            <a:ext cx="1008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芭比</a:t>
            </a:r>
          </a:p>
        </p:txBody>
      </p:sp>
      <p:pic>
        <p:nvPicPr>
          <p:cNvPr id="35847" name="图片 41990" descr="u=3609695632,835350349&amp;fm=0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3415904"/>
            <a:ext cx="2808288" cy="164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文本框 41991"/>
          <p:cNvSpPr txBox="1">
            <a:spLocks noChangeArrowheads="1"/>
          </p:cNvSpPr>
          <p:nvPr/>
        </p:nvSpPr>
        <p:spPr bwMode="auto">
          <a:xfrm>
            <a:off x="4932363" y="3651647"/>
            <a:ext cx="39608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I like 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He\she  has ____.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45059"/>
          <p:cNvSpPr>
            <a:spLocks noChangeArrowheads="1"/>
          </p:cNvSpPr>
          <p:nvPr/>
        </p:nvSpPr>
        <p:spPr bwMode="auto">
          <a:xfrm>
            <a:off x="1423506" y="182395"/>
            <a:ext cx="55308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81000" algn="ctr" eaLnBrk="1" hangingPunct="1">
              <a:buFont typeface="Arial" panose="020B0604020202020204" pitchFamily="34" charset="0"/>
              <a:buNone/>
            </a:pPr>
            <a:r>
              <a:rPr lang="en-US" altLang="zh-CN" sz="2400" dirty="0"/>
              <a:t>It’s an animal. It’s big and strong. </a:t>
            </a:r>
          </a:p>
          <a:p>
            <a:pPr indent="381000" algn="ctr" eaLnBrk="1" hangingPunct="1">
              <a:buFont typeface="Arial" panose="020B0604020202020204" pitchFamily="34" charset="0"/>
              <a:buNone/>
            </a:pPr>
            <a:r>
              <a:rPr lang="en-US" altLang="zh-CN" sz="2400" dirty="0"/>
              <a:t>It has four legs. It has two big ears. It has long nose. </a:t>
            </a:r>
          </a:p>
          <a:p>
            <a:pPr indent="381000" algn="ctr" eaLnBrk="1" hangingPunct="1">
              <a:buFont typeface="Arial" panose="020B0604020202020204" pitchFamily="34" charset="0"/>
              <a:buNone/>
            </a:pPr>
            <a:r>
              <a:rPr lang="en-US" altLang="zh-CN" sz="2400" dirty="0"/>
              <a:t>What is it? Guess.</a:t>
            </a:r>
          </a:p>
          <a:p>
            <a:pPr indent="381000" algn="ctr" eaLnBrk="1" hangingPunct="1">
              <a:buFont typeface="Arial" panose="020B0604020202020204" pitchFamily="34" charset="0"/>
              <a:buNone/>
            </a:pPr>
            <a:endParaRPr lang="en-US" altLang="zh-CN" sz="2400" dirty="0"/>
          </a:p>
        </p:txBody>
      </p:sp>
      <p:sp>
        <p:nvSpPr>
          <p:cNvPr id="36867" name="矩形 45060"/>
          <p:cNvSpPr>
            <a:spLocks noChangeArrowheads="1"/>
          </p:cNvSpPr>
          <p:nvPr/>
        </p:nvSpPr>
        <p:spPr bwMode="auto">
          <a:xfrm>
            <a:off x="1945470" y="2025371"/>
            <a:ext cx="62642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/>
              <a:t>It’s an animal. It’s small.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/>
              <a:t>It has two long ears. It has two red eyes.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/>
              <a:t> And it’s has a short  tail.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/>
              <a:t> What is it? Guess.</a:t>
            </a:r>
          </a:p>
        </p:txBody>
      </p:sp>
      <p:pic>
        <p:nvPicPr>
          <p:cNvPr id="45062" name="图片 45061" descr="u=1090909446,4130883584&amp;fm=0&amp;gp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9140" y="882882"/>
            <a:ext cx="2879725" cy="178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图片 45062" descr="u=1885121083,3358768631&amp;fm=0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853" y="3595031"/>
            <a:ext cx="2808287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矩形 45063"/>
          <p:cNvSpPr>
            <a:spLocks noChangeArrowheads="1" noChangeShapeType="1" noTextEdit="1"/>
          </p:cNvSpPr>
          <p:nvPr/>
        </p:nvSpPr>
        <p:spPr bwMode="auto">
          <a:xfrm rot="5400000">
            <a:off x="-737393" y="1528366"/>
            <a:ext cx="3348038" cy="1222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kern="10">
                <a:ln w="12700">
                  <a:solidFill>
                    <a:srgbClr val="C4B596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你能猜到吗？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32770"/>
          <p:cNvSpPr>
            <a:spLocks noChangeArrowheads="1" noChangeShapeType="1" noTextEdit="1"/>
          </p:cNvSpPr>
          <p:nvPr/>
        </p:nvSpPr>
        <p:spPr bwMode="auto">
          <a:xfrm>
            <a:off x="1116013" y="250031"/>
            <a:ext cx="4679950" cy="863204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48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00008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Homework</a:t>
            </a:r>
            <a:r>
              <a:rPr lang="zh-CN" altLang="en-US" sz="48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00008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Verdana" panose="020B0604030504040204" pitchFamily="34" charset="0"/>
                <a:cs typeface="Verdana" panose="020B0604030504040204" pitchFamily="34" charset="0"/>
              </a:rPr>
              <a:t>：</a:t>
            </a:r>
          </a:p>
        </p:txBody>
      </p:sp>
      <p:sp>
        <p:nvSpPr>
          <p:cNvPr id="37892" name="文本框 32771"/>
          <p:cNvSpPr txBox="1">
            <a:spLocks noChangeArrowheads="1"/>
          </p:cNvSpPr>
          <p:nvPr/>
        </p:nvSpPr>
        <p:spPr bwMode="auto">
          <a:xfrm>
            <a:off x="684214" y="1600200"/>
            <a:ext cx="64801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1</a:t>
            </a:r>
            <a:r>
              <a:rPr lang="zh-CN" altLang="en-US" sz="4000" dirty="0">
                <a:solidFill>
                  <a:srgbClr val="0000FF"/>
                </a:solidFill>
                <a:latin typeface="Berlin Sans FB Demi" panose="020E0802020502020306" pitchFamily="34" charset="0"/>
              </a:rPr>
              <a:t>、 </a:t>
            </a:r>
            <a:r>
              <a:rPr lang="en-US" altLang="zh-CN" sz="4000" dirty="0">
                <a:solidFill>
                  <a:srgbClr val="0000FF"/>
                </a:solidFill>
                <a:latin typeface="Berlin Sans FB Demi" panose="020E0802020502020306" pitchFamily="34" charset="0"/>
              </a:rPr>
              <a:t>Listen to the tape and     read after the tape</a:t>
            </a:r>
          </a:p>
        </p:txBody>
      </p:sp>
      <p:sp>
        <p:nvSpPr>
          <p:cNvPr id="37894" name="文本框 32774"/>
          <p:cNvSpPr txBox="1">
            <a:spLocks noChangeArrowheads="1"/>
          </p:cNvSpPr>
          <p:nvPr/>
        </p:nvSpPr>
        <p:spPr bwMode="auto">
          <a:xfrm>
            <a:off x="684214" y="3003798"/>
            <a:ext cx="6264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</a:rPr>
              <a:t>2</a:t>
            </a:r>
            <a:r>
              <a:rPr lang="zh-CN" altLang="en-US" sz="4000" b="1" dirty="0">
                <a:solidFill>
                  <a:srgbClr val="0000FF"/>
                </a:solidFill>
              </a:rPr>
              <a:t>、用今天所学的句型向你爸爸妈妈描述你的朋友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。 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文本框 21509"/>
          <p:cNvSpPr txBox="1">
            <a:spLocks noChangeArrowheads="1"/>
          </p:cNvSpPr>
          <p:nvPr/>
        </p:nvSpPr>
        <p:spPr bwMode="auto">
          <a:xfrm>
            <a:off x="2987676" y="681038"/>
            <a:ext cx="5400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/>
              <a:t>He </a:t>
            </a:r>
            <a:r>
              <a:rPr lang="en-US" altLang="zh-CN" sz="4000" b="1">
                <a:solidFill>
                  <a:srgbClr val="FF0066"/>
                </a:solidFill>
              </a:rPr>
              <a:t>has </a:t>
            </a:r>
            <a:r>
              <a:rPr lang="en-US" altLang="zh-CN" sz="4000" b="1"/>
              <a:t>big head.</a:t>
            </a:r>
          </a:p>
        </p:txBody>
      </p:sp>
      <p:pic>
        <p:nvPicPr>
          <p:cNvPr id="15363" name="图片 21510" descr="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4" y="1545431"/>
            <a:ext cx="45243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33795" descr="0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4439" y="465535"/>
            <a:ext cx="4027487" cy="2913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文本框 33796"/>
          <p:cNvSpPr txBox="1">
            <a:spLocks noChangeArrowheads="1"/>
          </p:cNvSpPr>
          <p:nvPr/>
        </p:nvSpPr>
        <p:spPr bwMode="auto">
          <a:xfrm>
            <a:off x="3059113" y="3706416"/>
            <a:ext cx="64087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/>
              <a:t>Is that…?</a:t>
            </a:r>
          </a:p>
        </p:txBody>
      </p:sp>
      <p:pic>
        <p:nvPicPr>
          <p:cNvPr id="33799" name="图片 33798" descr="u=2620216332,1926093372&amp;fm=0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6" y="411956"/>
            <a:ext cx="331311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矩形 33799"/>
          <p:cNvSpPr>
            <a:spLocks noChangeArrowheads="1" noChangeShapeType="1" noTextEdit="1"/>
          </p:cNvSpPr>
          <p:nvPr/>
        </p:nvSpPr>
        <p:spPr bwMode="auto">
          <a:xfrm rot="5400000">
            <a:off x="-54371" y="1885951"/>
            <a:ext cx="3074194" cy="1743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zh-CN" alt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猜一猜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22531"/>
          <p:cNvSpPr txBox="1">
            <a:spLocks noChangeArrowheads="1"/>
          </p:cNvSpPr>
          <p:nvPr/>
        </p:nvSpPr>
        <p:spPr bwMode="auto">
          <a:xfrm>
            <a:off x="719138" y="2571750"/>
            <a:ext cx="8424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Arial Black" panose="020B0A04020102020204" pitchFamily="34" charset="0"/>
              </a:rPr>
              <a:t>What is Tom’s mother like? </a:t>
            </a:r>
          </a:p>
        </p:txBody>
      </p:sp>
      <p:sp>
        <p:nvSpPr>
          <p:cNvPr id="17411" name="矩形 22532"/>
          <p:cNvSpPr>
            <a:spLocks noChangeArrowheads="1"/>
          </p:cNvSpPr>
          <p:nvPr/>
        </p:nvSpPr>
        <p:spPr bwMode="auto">
          <a:xfrm>
            <a:off x="2195513" y="3112294"/>
            <a:ext cx="28521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66"/>
                </a:solidFill>
              </a:rPr>
              <a:t>(Tom</a:t>
            </a:r>
            <a:r>
              <a:rPr lang="zh-CN" altLang="en-US">
                <a:solidFill>
                  <a:srgbClr val="FF0066"/>
                </a:solidFill>
              </a:rPr>
              <a:t>的爸爸是什么样子？</a:t>
            </a:r>
            <a:r>
              <a:rPr lang="en-US" altLang="zh-CN">
                <a:solidFill>
                  <a:srgbClr val="FF0066"/>
                </a:solidFill>
              </a:rPr>
              <a:t>)</a:t>
            </a:r>
          </a:p>
        </p:txBody>
      </p:sp>
      <p:sp>
        <p:nvSpPr>
          <p:cNvPr id="17412" name="矩形 22533"/>
          <p:cNvSpPr>
            <a:spLocks noChangeArrowheads="1" noChangeShapeType="1" noTextEdit="1"/>
          </p:cNvSpPr>
          <p:nvPr/>
        </p:nvSpPr>
        <p:spPr bwMode="auto">
          <a:xfrm>
            <a:off x="684213" y="195263"/>
            <a:ext cx="4978400" cy="1069181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Listen and answer</a:t>
            </a:r>
            <a:endParaRPr lang="zh-CN" altLang="en-US" sz="4000" b="1" kern="10" dirty="0">
              <a:ln w="12700">
                <a:solidFill>
                  <a:srgbClr val="B2B2B2"/>
                </a:solidFill>
                <a:rou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6148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5689600" cy="111323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Listen and answer</a:t>
            </a:r>
            <a:endParaRPr lang="zh-CN" altLang="en-US" sz="4000" b="1" kern="10">
              <a:ln w="12700">
                <a:solidFill>
                  <a:srgbClr val="B2B2B2"/>
                </a:solidFill>
                <a:rou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5" name="矩形 6150"/>
          <p:cNvSpPr>
            <a:spLocks noChangeArrowheads="1"/>
          </p:cNvSpPr>
          <p:nvPr/>
        </p:nvSpPr>
        <p:spPr bwMode="auto">
          <a:xfrm>
            <a:off x="490539" y="2327166"/>
            <a:ext cx="78999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tabLst>
                <a:tab pos="857250" algn="l"/>
              </a:tabLst>
            </a:pPr>
            <a:r>
              <a:rPr lang="en-US" altLang="zh-CN" sz="3600" b="1" dirty="0">
                <a:solidFill>
                  <a:srgbClr val="FF0066"/>
                </a:solidFill>
                <a:latin typeface="Lucida Console" panose="020B0609040504020204" pitchFamily="49" charset="0"/>
              </a:rPr>
              <a:t>2</a:t>
            </a:r>
            <a:r>
              <a:rPr lang="zh-CN" altLang="en-US" sz="3600" b="1" dirty="0">
                <a:solidFill>
                  <a:srgbClr val="FF0066"/>
                </a:solidFill>
                <a:latin typeface="Lucida Console" panose="020B0609040504020204" pitchFamily="49" charset="0"/>
              </a:rPr>
              <a:t>、</a:t>
            </a:r>
            <a:r>
              <a:rPr lang="en-US" altLang="zh-CN" sz="3600" b="1" dirty="0">
                <a:solidFill>
                  <a:srgbClr val="FF0066"/>
                </a:solidFill>
                <a:latin typeface="Lucida Console" panose="020B0609040504020204" pitchFamily="49" charset="0"/>
              </a:rPr>
              <a:t>What’s Tom’s mother like?</a:t>
            </a:r>
          </a:p>
        </p:txBody>
      </p:sp>
      <p:sp>
        <p:nvSpPr>
          <p:cNvPr id="18436" name="矩形 6153"/>
          <p:cNvSpPr>
            <a:spLocks noChangeArrowheads="1"/>
          </p:cNvSpPr>
          <p:nvPr/>
        </p:nvSpPr>
        <p:spPr bwMode="auto">
          <a:xfrm>
            <a:off x="2843213" y="2950369"/>
            <a:ext cx="2698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66"/>
                </a:solidFill>
              </a:rPr>
              <a:t>Tom</a:t>
            </a:r>
            <a:r>
              <a:rPr lang="zh-CN" altLang="en-US">
                <a:solidFill>
                  <a:srgbClr val="FF0066"/>
                </a:solidFill>
              </a:rPr>
              <a:t>的妈妈是什么样子？</a:t>
            </a:r>
          </a:p>
        </p:txBody>
      </p:sp>
      <p:sp>
        <p:nvSpPr>
          <p:cNvPr id="18437" name="文本框 6154"/>
          <p:cNvSpPr txBox="1">
            <a:spLocks noChangeArrowheads="1"/>
          </p:cNvSpPr>
          <p:nvPr/>
        </p:nvSpPr>
        <p:spPr bwMode="auto">
          <a:xfrm>
            <a:off x="900113" y="3598069"/>
            <a:ext cx="6767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18438" name="文本框 6155"/>
          <p:cNvSpPr txBox="1">
            <a:spLocks noChangeArrowheads="1"/>
          </p:cNvSpPr>
          <p:nvPr/>
        </p:nvSpPr>
        <p:spPr bwMode="auto">
          <a:xfrm>
            <a:off x="1908175" y="3598069"/>
            <a:ext cx="6769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/>
              <a:t>She has long hair.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23553"/>
          <p:cNvSpPr txBox="1">
            <a:spLocks noChangeArrowheads="1"/>
          </p:cNvSpPr>
          <p:nvPr/>
        </p:nvSpPr>
        <p:spPr bwMode="auto">
          <a:xfrm>
            <a:off x="719138" y="2571750"/>
            <a:ext cx="8424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Arial Black" panose="020B0A04020102020204" pitchFamily="34" charset="0"/>
              </a:rPr>
              <a:t>What’s Tom’s  father like? </a:t>
            </a:r>
          </a:p>
        </p:txBody>
      </p:sp>
      <p:sp>
        <p:nvSpPr>
          <p:cNvPr id="19459" name="矩形 23554"/>
          <p:cNvSpPr>
            <a:spLocks noChangeArrowheads="1"/>
          </p:cNvSpPr>
          <p:nvPr/>
        </p:nvSpPr>
        <p:spPr bwMode="auto">
          <a:xfrm>
            <a:off x="5436096" y="3291830"/>
            <a:ext cx="28521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66"/>
                </a:solidFill>
              </a:rPr>
              <a:t>(Tom</a:t>
            </a:r>
            <a:r>
              <a:rPr lang="zh-CN" altLang="en-US" dirty="0">
                <a:solidFill>
                  <a:srgbClr val="FF0066"/>
                </a:solidFill>
              </a:rPr>
              <a:t>的爸爸是什么样子？</a:t>
            </a:r>
            <a:r>
              <a:rPr lang="en-US" altLang="zh-CN" dirty="0">
                <a:solidFill>
                  <a:srgbClr val="FF0066"/>
                </a:solidFill>
              </a:rPr>
              <a:t>)</a:t>
            </a:r>
          </a:p>
        </p:txBody>
      </p:sp>
      <p:sp>
        <p:nvSpPr>
          <p:cNvPr id="19460" name="矩形 23555"/>
          <p:cNvSpPr>
            <a:spLocks noChangeArrowheads="1" noChangeShapeType="1" noTextEdit="1"/>
          </p:cNvSpPr>
          <p:nvPr/>
        </p:nvSpPr>
        <p:spPr bwMode="auto">
          <a:xfrm>
            <a:off x="684213" y="195263"/>
            <a:ext cx="4978400" cy="1069181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Listen and answer</a:t>
            </a:r>
            <a:endParaRPr lang="zh-CN" altLang="en-US" sz="4000" b="1" kern="10">
              <a:ln w="12700">
                <a:solidFill>
                  <a:srgbClr val="B2B2B2"/>
                </a:solidFill>
                <a:rou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25601"/>
          <p:cNvSpPr txBox="1">
            <a:spLocks noChangeArrowheads="1"/>
          </p:cNvSpPr>
          <p:nvPr/>
        </p:nvSpPr>
        <p:spPr bwMode="auto">
          <a:xfrm>
            <a:off x="719138" y="2571750"/>
            <a:ext cx="8424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Arial Black" panose="020B0A04020102020204" pitchFamily="34" charset="0"/>
              </a:rPr>
              <a:t>What’s Tom’s  father like? </a:t>
            </a:r>
          </a:p>
        </p:txBody>
      </p:sp>
      <p:sp>
        <p:nvSpPr>
          <p:cNvPr id="20483" name="矩形 25602"/>
          <p:cNvSpPr>
            <a:spLocks noChangeArrowheads="1"/>
          </p:cNvSpPr>
          <p:nvPr/>
        </p:nvSpPr>
        <p:spPr bwMode="auto">
          <a:xfrm>
            <a:off x="5651500" y="2733675"/>
            <a:ext cx="28521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66"/>
                </a:solidFill>
              </a:rPr>
              <a:t>(Tom</a:t>
            </a:r>
            <a:r>
              <a:rPr lang="zh-CN" altLang="en-US">
                <a:solidFill>
                  <a:srgbClr val="FF0066"/>
                </a:solidFill>
              </a:rPr>
              <a:t>的爸爸是什么样子？</a:t>
            </a:r>
            <a:r>
              <a:rPr lang="en-US" altLang="zh-CN">
                <a:solidFill>
                  <a:srgbClr val="FF0066"/>
                </a:solidFill>
              </a:rPr>
              <a:t>)</a:t>
            </a:r>
          </a:p>
        </p:txBody>
      </p:sp>
      <p:sp>
        <p:nvSpPr>
          <p:cNvPr id="20484" name="矩形 25603"/>
          <p:cNvSpPr>
            <a:spLocks noChangeArrowheads="1" noChangeShapeType="1" noTextEdit="1"/>
          </p:cNvSpPr>
          <p:nvPr/>
        </p:nvSpPr>
        <p:spPr bwMode="auto">
          <a:xfrm>
            <a:off x="684213" y="195263"/>
            <a:ext cx="4978400" cy="1069181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Listen and answer</a:t>
            </a:r>
            <a:endParaRPr lang="zh-CN" altLang="en-US" sz="4000" b="1" kern="10">
              <a:ln w="12700">
                <a:solidFill>
                  <a:srgbClr val="B2B2B2"/>
                </a:solidFill>
                <a:rou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5" name="文本框 25604"/>
          <p:cNvSpPr txBox="1">
            <a:spLocks noChangeArrowheads="1"/>
          </p:cNvSpPr>
          <p:nvPr/>
        </p:nvSpPr>
        <p:spPr bwMode="auto">
          <a:xfrm>
            <a:off x="1619250" y="3436144"/>
            <a:ext cx="88201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He is _______ and 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/>
              <a:t>He has_________</a:t>
            </a:r>
          </a:p>
        </p:txBody>
      </p:sp>
      <p:sp>
        <p:nvSpPr>
          <p:cNvPr id="25606" name="文本框 25605"/>
          <p:cNvSpPr txBox="1">
            <a:spLocks noChangeArrowheads="1"/>
          </p:cNvSpPr>
          <p:nvPr/>
        </p:nvSpPr>
        <p:spPr bwMode="auto">
          <a:xfrm>
            <a:off x="2843214" y="3489722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tall</a:t>
            </a:r>
          </a:p>
        </p:txBody>
      </p:sp>
      <p:sp>
        <p:nvSpPr>
          <p:cNvPr id="25607" name="文本框 25606"/>
          <p:cNvSpPr txBox="1">
            <a:spLocks noChangeArrowheads="1"/>
          </p:cNvSpPr>
          <p:nvPr/>
        </p:nvSpPr>
        <p:spPr bwMode="auto">
          <a:xfrm>
            <a:off x="5003800" y="3489722"/>
            <a:ext cx="15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strong</a:t>
            </a:r>
          </a:p>
        </p:txBody>
      </p:sp>
      <p:sp>
        <p:nvSpPr>
          <p:cNvPr id="25608" name="文本框 25607"/>
          <p:cNvSpPr txBox="1">
            <a:spLocks noChangeArrowheads="1"/>
          </p:cNvSpPr>
          <p:nvPr/>
        </p:nvSpPr>
        <p:spPr bwMode="auto">
          <a:xfrm>
            <a:off x="2916239" y="3975497"/>
            <a:ext cx="172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short  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26627"/>
          <p:cNvSpPr txBox="1">
            <a:spLocks noChangeArrowheads="1"/>
          </p:cNvSpPr>
          <p:nvPr/>
        </p:nvSpPr>
        <p:spPr bwMode="auto">
          <a:xfrm>
            <a:off x="1403350" y="1924050"/>
            <a:ext cx="23764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9600">
                <a:solidFill>
                  <a:srgbClr val="FF0066"/>
                </a:solidFill>
              </a:rPr>
              <a:t>all</a:t>
            </a:r>
          </a:p>
        </p:txBody>
      </p:sp>
      <p:sp>
        <p:nvSpPr>
          <p:cNvPr id="26629" name="文本框 26628"/>
          <p:cNvSpPr txBox="1">
            <a:spLocks noChangeArrowheads="1"/>
          </p:cNvSpPr>
          <p:nvPr/>
        </p:nvSpPr>
        <p:spPr bwMode="auto">
          <a:xfrm>
            <a:off x="755650" y="1924050"/>
            <a:ext cx="15128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9600"/>
              <a:t>b</a:t>
            </a:r>
          </a:p>
        </p:txBody>
      </p:sp>
      <p:sp>
        <p:nvSpPr>
          <p:cNvPr id="26630" name="文本框 26629"/>
          <p:cNvSpPr txBox="1">
            <a:spLocks noChangeArrowheads="1"/>
          </p:cNvSpPr>
          <p:nvPr/>
        </p:nvSpPr>
        <p:spPr bwMode="auto">
          <a:xfrm>
            <a:off x="971551" y="1924050"/>
            <a:ext cx="1800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9600"/>
              <a:t>t</a:t>
            </a:r>
          </a:p>
        </p:txBody>
      </p:sp>
      <p:pic>
        <p:nvPicPr>
          <p:cNvPr id="26632" name="图片 26631" descr="053000010212151290767963690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475" y="303610"/>
            <a:ext cx="3524250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文本框 26632"/>
          <p:cNvSpPr txBox="1">
            <a:spLocks noChangeArrowheads="1"/>
          </p:cNvSpPr>
          <p:nvPr/>
        </p:nvSpPr>
        <p:spPr bwMode="auto">
          <a:xfrm>
            <a:off x="3635375" y="4407694"/>
            <a:ext cx="1512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tall</a:t>
            </a:r>
          </a:p>
        </p:txBody>
      </p:sp>
      <p:sp>
        <p:nvSpPr>
          <p:cNvPr id="26634" name="文本框 26633"/>
          <p:cNvSpPr txBox="1">
            <a:spLocks noChangeArrowheads="1"/>
          </p:cNvSpPr>
          <p:nvPr/>
        </p:nvSpPr>
        <p:spPr bwMode="auto">
          <a:xfrm>
            <a:off x="5580064" y="4462463"/>
            <a:ext cx="2016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short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3" grpId="0"/>
      <p:bldP spid="26634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全屏显示(16:9)</PresentationFormat>
  <Paragraphs>85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Gungsuh</vt:lpstr>
      <vt:lpstr>宋体</vt:lpstr>
      <vt:lpstr>微软雅黑</vt:lpstr>
      <vt:lpstr>Arial</vt:lpstr>
      <vt:lpstr>Arial Black</vt:lpstr>
      <vt:lpstr>Berlin Sans FB Demi</vt:lpstr>
      <vt:lpstr>Bodoni MT Black</vt:lpstr>
      <vt:lpstr>Calibri</vt:lpstr>
      <vt:lpstr>Garamond</vt:lpstr>
      <vt:lpstr>Lucida Console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2011-10-23T12:18:00Z</dcterms:created>
  <dcterms:modified xsi:type="dcterms:W3CDTF">2023-01-17T00:12:16Z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977BDB0A1E3D4DFDA87C6E89CF271821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